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1" r:id="rId2"/>
  </p:sldMasterIdLst>
  <p:notesMasterIdLst>
    <p:notesMasterId r:id="rId16"/>
  </p:notesMasterIdLst>
  <p:sldIdLst>
    <p:sldId id="256" r:id="rId3"/>
    <p:sldId id="257" r:id="rId4"/>
    <p:sldId id="258" r:id="rId5"/>
    <p:sldId id="282" r:id="rId6"/>
    <p:sldId id="259" r:id="rId7"/>
    <p:sldId id="260" r:id="rId8"/>
    <p:sldId id="293" r:id="rId9"/>
    <p:sldId id="286" r:id="rId10"/>
    <p:sldId id="287" r:id="rId11"/>
    <p:sldId id="262" r:id="rId12"/>
    <p:sldId id="288" r:id="rId13"/>
    <p:sldId id="274" r:id="rId14"/>
    <p:sldId id="276" r:id="rId15"/>
  </p:sldIdLst>
  <p:sldSz cx="9144000" cy="6858000" type="screen4x3"/>
  <p:notesSz cx="6769100" cy="9906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0">
          <p15:clr>
            <a:srgbClr val="A4A3A4"/>
          </p15:clr>
        </p15:guide>
        <p15:guide id="2" pos="2132">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2" roundtripDataSignature="AMtx7miXQwBQXvK9gQm6JEWIwDHDhlSCH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B0872CE-678A-4FEF-8D53-F3E12F94B823}">
  <a:tblStyle styleId="{5B0872CE-678A-4FEF-8D53-F3E12F94B823}" styleName="Table_0">
    <a:wholeTbl>
      <a:tcTxStyle b="off" i="off">
        <a:font>
          <a:latin typeface="Arial"/>
          <a:ea typeface="Arial"/>
          <a:cs typeface="Arial"/>
        </a:font>
        <a:schemeClr val="dk1"/>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chemeClr val="accent4"/>
              </a:solidFill>
              <a:prstDash val="solid"/>
              <a:round/>
              <a:headEnd type="none" w="sm" len="sm"/>
              <a:tailEnd type="none" w="sm" len="sm"/>
            </a:ln>
          </a:insideV>
        </a:tcBdr>
        <a:fill>
          <a:solidFill>
            <a:srgbClr val="FFFFFF">
              <a:alpha val="0"/>
            </a:srgbClr>
          </a:solidFill>
        </a:fill>
      </a:tcStyle>
    </a:wholeTbl>
    <a:band1H>
      <a:tcTxStyle/>
      <a:tcStyle>
        <a:tcBdr/>
        <a:fill>
          <a:solidFill>
            <a:schemeClr val="accent4">
              <a:alpha val="40000"/>
            </a:schemeClr>
          </a:solidFill>
        </a:fill>
      </a:tcStyle>
    </a:band1H>
    <a:band2H>
      <a:tcTxStyle/>
      <a:tcStyle>
        <a:tcBdr/>
      </a:tcStyle>
    </a:band2H>
    <a:band1V>
      <a:tcTxStyle/>
      <a:tcStyle>
        <a:tcBdr>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tcBdr>
        <a:fill>
          <a:solidFill>
            <a:schemeClr val="accent4">
              <a:alpha val="40000"/>
            </a:schemeClr>
          </a:solidFill>
        </a:fill>
      </a:tcStyle>
    </a:band1V>
    <a:band2V>
      <a:tcTxStyle/>
      <a:tcStyle>
        <a:tcBdr/>
      </a:tcStyle>
    </a:band2V>
    <a:lastCol>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4"/>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p:scale>
          <a:sx n="100" d="100"/>
          <a:sy n="100" d="100"/>
        </p:scale>
        <p:origin x="1380" y="80"/>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120"/>
        <p:guide pos="213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42" Type="http://customschemas.google.com/relationships/presentationmetadata" Target="metadata"/><Relationship Id="rId7" Type="http://schemas.openxmlformats.org/officeDocument/2006/relationships/slide" Target="slides/slide5.xml"/><Relationship Id="rId12" Type="http://schemas.openxmlformats.org/officeDocument/2006/relationships/slide" Target="slides/slide10.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p:nvPr/>
        </p:nvSpPr>
        <p:spPr>
          <a:xfrm>
            <a:off x="0" y="0"/>
            <a:ext cx="6769100" cy="9906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4" name="Google Shape;4;n"/>
          <p:cNvSpPr/>
          <p:nvPr/>
        </p:nvSpPr>
        <p:spPr>
          <a:xfrm>
            <a:off x="0" y="0"/>
            <a:ext cx="6769100" cy="9906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5" name="Google Shape;5;n"/>
          <p:cNvSpPr/>
          <p:nvPr/>
        </p:nvSpPr>
        <p:spPr>
          <a:xfrm>
            <a:off x="0" y="0"/>
            <a:ext cx="6769100" cy="9906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6" name="Google Shape;6;n"/>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7" name="Google Shape;7;n"/>
          <p:cNvSpPr txBox="1">
            <a:spLocks noGrp="1"/>
          </p:cNvSpPr>
          <p:nvPr>
            <p:ph type="body" idx="1"/>
          </p:nvPr>
        </p:nvSpPr>
        <p:spPr>
          <a:xfrm>
            <a:off x="676910" y="4705350"/>
            <a:ext cx="5410580" cy="4452541"/>
          </a:xfrm>
          <a:prstGeom prst="rect">
            <a:avLst/>
          </a:prstGeom>
          <a:noFill/>
          <a:ln>
            <a:noFill/>
          </a:ln>
        </p:spPr>
        <p:txBody>
          <a:bodyPr spcFirstLastPara="1" wrap="square" lIns="90000" tIns="46800" rIns="90000" bIns="46800" anchor="t" anchorCtr="0">
            <a:noAutofit/>
          </a:bodyPr>
          <a:lstStyle>
            <a:lvl1pPr marL="457200" marR="0" lvl="0"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1pPr>
            <a:lvl2pPr marL="914400" marR="0" lvl="1"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8" name="Google Shape;48;p1:notes"/>
          <p:cNvSpPr txBox="1">
            <a:spLocks noGrp="1"/>
          </p:cNvSpPr>
          <p:nvPr>
            <p:ph type="body" idx="1"/>
          </p:nvPr>
        </p:nvSpPr>
        <p:spPr>
          <a:xfrm>
            <a:off x="676910" y="4705350"/>
            <a:ext cx="5410580" cy="4452541"/>
          </a:xfrm>
          <a:prstGeom prst="rect">
            <a:avLst/>
          </a:prstGeom>
          <a:noFill/>
          <a:ln>
            <a:noFill/>
          </a:ln>
        </p:spPr>
        <p:txBody>
          <a:bodyPr spcFirstLastPara="1" wrap="square" lIns="90000" tIns="46800" rIns="90000" bIns="46800" anchor="t" anchorCtr="0">
            <a:norm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2: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62" name="Google Shape;62;p2: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71" name="Google Shape;71;p3: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28" name="Google Shape;128;p4: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5: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842" name="Google Shape;842;p5: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7: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871" name="Google Shape;871;p7: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p19: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101" name="Google Shape;1101;p19: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p21: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129" name="Google Shape;1129;p21: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
        <p:cNvGrpSpPr/>
        <p:nvPr/>
      </p:nvGrpSpPr>
      <p:grpSpPr>
        <a:xfrm>
          <a:off x="0" y="0"/>
          <a:ext cx="0" cy="0"/>
          <a:chOff x="0" y="0"/>
          <a:chExt cx="0" cy="0"/>
        </a:xfrm>
      </p:grpSpPr>
      <p:cxnSp>
        <p:nvCxnSpPr>
          <p:cNvPr id="13" name="Google Shape;13;p24"/>
          <p:cNvCxnSpPr/>
          <p:nvPr/>
        </p:nvCxnSpPr>
        <p:spPr>
          <a:xfrm>
            <a:off x="4572000" y="762000"/>
            <a:ext cx="2563" cy="198425"/>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4" name="Google Shape;14;p24"/>
          <p:cNvCxnSpPr/>
          <p:nvPr/>
        </p:nvCxnSpPr>
        <p:spPr>
          <a:xfrm>
            <a:off x="180000" y="766775"/>
            <a:ext cx="2563" cy="198425"/>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5" name="Google Shape;15;p24"/>
          <p:cNvCxnSpPr/>
          <p:nvPr/>
        </p:nvCxnSpPr>
        <p:spPr>
          <a:xfrm>
            <a:off x="0" y="1332000"/>
            <a:ext cx="41275" cy="0"/>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6" name="Google Shape;16;p24"/>
          <p:cNvCxnSpPr/>
          <p:nvPr/>
        </p:nvCxnSpPr>
        <p:spPr>
          <a:xfrm>
            <a:off x="0" y="1080000"/>
            <a:ext cx="53975" cy="0"/>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7" name="Google Shape;17;p24"/>
          <p:cNvCxnSpPr/>
          <p:nvPr/>
        </p:nvCxnSpPr>
        <p:spPr>
          <a:xfrm>
            <a:off x="9098393" y="1332000"/>
            <a:ext cx="41275" cy="0"/>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8" name="Google Shape;18;p24"/>
          <p:cNvCxnSpPr/>
          <p:nvPr/>
        </p:nvCxnSpPr>
        <p:spPr>
          <a:xfrm>
            <a:off x="9098393" y="1073650"/>
            <a:ext cx="53975" cy="0"/>
          </a:xfrm>
          <a:prstGeom prst="straightConnector1">
            <a:avLst/>
          </a:prstGeom>
          <a:solidFill>
            <a:srgbClr val="00B8FF"/>
          </a:solidFill>
          <a:ln w="9525" cap="flat" cmpd="sng">
            <a:solidFill>
              <a:srgbClr val="C1FEEF"/>
            </a:solidFill>
            <a:prstDash val="solid"/>
            <a:round/>
            <a:headEnd type="none" w="sm" len="sm"/>
            <a:tailEnd type="none" w="sm" len="sm"/>
          </a:ln>
        </p:spPr>
      </p:cxnSp>
      <p:sp>
        <p:nvSpPr>
          <p:cNvPr id="19" name="Google Shape;19;p24"/>
          <p:cNvSpPr/>
          <p:nvPr/>
        </p:nvSpPr>
        <p:spPr>
          <a:xfrm>
            <a:off x="0" y="742950"/>
            <a:ext cx="9144000" cy="161925"/>
          </a:xfrm>
          <a:prstGeom prst="rect">
            <a:avLst/>
          </a:prstGeom>
          <a:gradFill>
            <a:gsLst>
              <a:gs pos="0">
                <a:srgbClr val="000000"/>
              </a:gs>
              <a:gs pos="100000">
                <a:srgbClr val="FFFFFF"/>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20" name="Google Shape;20;p24"/>
          <p:cNvSpPr/>
          <p:nvPr/>
        </p:nvSpPr>
        <p:spPr>
          <a:xfrm>
            <a:off x="0" y="0"/>
            <a:ext cx="9144000" cy="762000"/>
          </a:xfrm>
          <a:prstGeom prst="rect">
            <a:avLst/>
          </a:prstGeom>
          <a:solidFill>
            <a:srgbClr val="0084D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21" name="Google Shape;21;p24"/>
          <p:cNvSpPr txBox="1">
            <a:spLocks noGrp="1"/>
          </p:cNvSpPr>
          <p:nvPr>
            <p:ph type="body" idx="1"/>
          </p:nvPr>
        </p:nvSpPr>
        <p:spPr>
          <a:xfrm>
            <a:off x="457200" y="1142984"/>
            <a:ext cx="8220075" cy="5238344"/>
          </a:xfrm>
          <a:prstGeom prst="rect">
            <a:avLst/>
          </a:prstGeom>
          <a:noFill/>
          <a:ln>
            <a:noFill/>
          </a:ln>
        </p:spPr>
        <p:txBody>
          <a:bodyPr spcFirstLastPara="1" wrap="square" lIns="50750" tIns="50750" rIns="90000" bIns="50750" anchor="t" anchorCtr="0">
            <a:noAutofit/>
          </a:bodyPr>
          <a:lstStyle>
            <a:lvl1pPr marL="457200" lvl="0" indent="-325755" algn="l">
              <a:spcBef>
                <a:spcPts val="500"/>
              </a:spcBef>
              <a:spcAft>
                <a:spcPts val="0"/>
              </a:spcAft>
              <a:buClr>
                <a:srgbClr val="006BFF"/>
              </a:buClr>
              <a:buSzPts val="1530"/>
              <a:buFont typeface="Noto Sans Symbols"/>
              <a:buChar char="◆"/>
              <a:defRPr sz="1800"/>
            </a:lvl1pPr>
            <a:lvl2pPr marL="914400" lvl="1" indent="-331469" algn="l">
              <a:spcBef>
                <a:spcPts val="500"/>
              </a:spcBef>
              <a:spcAft>
                <a:spcPts val="0"/>
              </a:spcAft>
              <a:buClr>
                <a:srgbClr val="FF0000"/>
              </a:buClr>
              <a:buSzPts val="1620"/>
              <a:buFont typeface="Noto Sans Symbols"/>
              <a:buChar char="■"/>
              <a:defRPr sz="1800"/>
            </a:lvl2pPr>
            <a:lvl3pPr marL="1371600" lvl="2" indent="-308610" algn="l">
              <a:spcBef>
                <a:spcPts val="500"/>
              </a:spcBef>
              <a:spcAft>
                <a:spcPts val="0"/>
              </a:spcAft>
              <a:buClr>
                <a:srgbClr val="000000"/>
              </a:buClr>
              <a:buSzPts val="1260"/>
              <a:buFont typeface="Noto Sans Symbols"/>
              <a:buChar char="●"/>
              <a:defRPr sz="1400"/>
            </a:lvl3pPr>
            <a:lvl4pPr marL="1828800" lvl="3" indent="-228600" algn="l">
              <a:spcBef>
                <a:spcPts val="400"/>
              </a:spcBef>
              <a:spcAft>
                <a:spcPts val="0"/>
              </a:spcAft>
              <a:buSzPts val="1400"/>
              <a:buNone/>
              <a:defRPr/>
            </a:lvl4pPr>
            <a:lvl5pPr marL="2286000" lvl="4" indent="-228600" algn="l">
              <a:spcBef>
                <a:spcPts val="500"/>
              </a:spcBef>
              <a:spcAft>
                <a:spcPts val="0"/>
              </a:spcAft>
              <a:buSzPts val="1400"/>
              <a:buNone/>
              <a:defRPr/>
            </a:lvl5pPr>
            <a:lvl6pPr marL="2743200" lvl="5" indent="-228600" algn="l">
              <a:spcBef>
                <a:spcPts val="500"/>
              </a:spcBef>
              <a:spcAft>
                <a:spcPts val="0"/>
              </a:spcAft>
              <a:buSzPts val="1400"/>
              <a:buNone/>
              <a:defRPr/>
            </a:lvl6pPr>
            <a:lvl7pPr marL="3200400" lvl="6" indent="-228600" algn="l">
              <a:spcBef>
                <a:spcPts val="500"/>
              </a:spcBef>
              <a:spcAft>
                <a:spcPts val="0"/>
              </a:spcAft>
              <a:buSzPts val="1400"/>
              <a:buNone/>
              <a:defRPr/>
            </a:lvl7pPr>
            <a:lvl8pPr marL="3657600" lvl="7" indent="-228600" algn="l">
              <a:spcBef>
                <a:spcPts val="500"/>
              </a:spcBef>
              <a:spcAft>
                <a:spcPts val="0"/>
              </a:spcAft>
              <a:buSzPts val="1400"/>
              <a:buNone/>
              <a:defRPr/>
            </a:lvl8pPr>
            <a:lvl9pPr marL="4114800" lvl="8" indent="-228600" algn="l">
              <a:spcBef>
                <a:spcPts val="500"/>
              </a:spcBef>
              <a:spcAft>
                <a:spcPts val="0"/>
              </a:spcAft>
              <a:buSzPts val="1400"/>
              <a:buNone/>
              <a:defRPr/>
            </a:lvl9pPr>
          </a:lstStyle>
          <a:p>
            <a:endParaRPr/>
          </a:p>
        </p:txBody>
      </p:sp>
      <p:sp>
        <p:nvSpPr>
          <p:cNvPr id="22" name="Google Shape;22;p24"/>
          <p:cNvSpPr txBox="1">
            <a:spLocks noGrp="1"/>
          </p:cNvSpPr>
          <p:nvPr>
            <p:ph type="title"/>
          </p:nvPr>
        </p:nvSpPr>
        <p:spPr>
          <a:xfrm>
            <a:off x="0" y="0"/>
            <a:ext cx="9144000" cy="836613"/>
          </a:xfrm>
          <a:prstGeom prst="rect">
            <a:avLst/>
          </a:prstGeom>
          <a:noFill/>
          <a:ln>
            <a:noFill/>
          </a:ln>
        </p:spPr>
        <p:txBody>
          <a:bodyPr spcFirstLastPara="1" wrap="square" lIns="50750" tIns="50750" rIns="129225" bIns="50750" anchor="ctr" anchorCtr="0">
            <a:noAutofit/>
          </a:bodyPr>
          <a:lstStyle>
            <a:lvl1pPr lvl="0" algn="ctr">
              <a:spcBef>
                <a:spcPts val="0"/>
              </a:spcBef>
              <a:spcAft>
                <a:spcPts val="0"/>
              </a:spcAft>
              <a:buSzPts val="1400"/>
              <a:buNone/>
              <a:defRPr b="0" i="0">
                <a:latin typeface="Century Gothic"/>
                <a:ea typeface="Century Gothic"/>
                <a:cs typeface="Century Gothic"/>
                <a:sym typeface="Century Gothic"/>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24"/>
          <p:cNvSpPr txBox="1"/>
          <p:nvPr/>
        </p:nvSpPr>
        <p:spPr>
          <a:xfrm>
            <a:off x="8538359" y="275044"/>
            <a:ext cx="548884"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Arial"/>
                <a:ea typeface="Arial"/>
                <a:cs typeface="Arial"/>
                <a:sym typeface="Arial"/>
              </a:rPr>
              <a:t>‹#›</a:t>
            </a:fld>
            <a:endParaRPr sz="12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32"/>
        <p:cNvGrpSpPr/>
        <p:nvPr/>
      </p:nvGrpSpPr>
      <p:grpSpPr>
        <a:xfrm>
          <a:off x="0" y="0"/>
          <a:ext cx="0" cy="0"/>
          <a:chOff x="0" y="0"/>
          <a:chExt cx="0" cy="0"/>
        </a:xfrm>
      </p:grpSpPr>
      <p:sp>
        <p:nvSpPr>
          <p:cNvPr id="33" name="Google Shape;33;p2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4"/>
        <p:cNvGrpSpPr/>
        <p:nvPr/>
      </p:nvGrpSpPr>
      <p:grpSpPr>
        <a:xfrm>
          <a:off x="0" y="0"/>
          <a:ext cx="0" cy="0"/>
          <a:chOff x="0" y="0"/>
          <a:chExt cx="0" cy="0"/>
        </a:xfrm>
      </p:grpSpPr>
      <p:sp>
        <p:nvSpPr>
          <p:cNvPr id="35" name="Google Shape;35;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 name="Google Shape;36;p2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 name="Google Shape;37;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38" name="Google Shape;38;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39" name="Google Shape;39;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200">
                <a:solidFill>
                  <a:schemeClr val="lt1"/>
                </a:solidFill>
                <a:latin typeface="Arial"/>
                <a:ea typeface="Arial"/>
                <a:cs typeface="Arial"/>
                <a:sym typeface="Arial"/>
              </a:defRPr>
            </a:lvl1pPr>
            <a:lvl2pPr marL="0" marR="0" lvl="1" indent="0" algn="l" rtl="0">
              <a:spcBef>
                <a:spcPts val="0"/>
              </a:spcBef>
              <a:spcAft>
                <a:spcPts val="0"/>
              </a:spcAft>
              <a:buNone/>
              <a:defRPr sz="1200">
                <a:solidFill>
                  <a:schemeClr val="lt1"/>
                </a:solidFill>
                <a:latin typeface="Arial"/>
                <a:ea typeface="Arial"/>
                <a:cs typeface="Arial"/>
                <a:sym typeface="Arial"/>
              </a:defRPr>
            </a:lvl2pPr>
            <a:lvl3pPr marL="0" marR="0" lvl="2" indent="0" algn="l" rtl="0">
              <a:spcBef>
                <a:spcPts val="0"/>
              </a:spcBef>
              <a:spcAft>
                <a:spcPts val="0"/>
              </a:spcAft>
              <a:buNone/>
              <a:defRPr sz="1200">
                <a:solidFill>
                  <a:schemeClr val="lt1"/>
                </a:solidFill>
                <a:latin typeface="Arial"/>
                <a:ea typeface="Arial"/>
                <a:cs typeface="Arial"/>
                <a:sym typeface="Arial"/>
              </a:defRPr>
            </a:lvl3pPr>
            <a:lvl4pPr marL="0" marR="0" lvl="3" indent="0" algn="l" rtl="0">
              <a:spcBef>
                <a:spcPts val="0"/>
              </a:spcBef>
              <a:spcAft>
                <a:spcPts val="0"/>
              </a:spcAft>
              <a:buNone/>
              <a:defRPr sz="1200">
                <a:solidFill>
                  <a:schemeClr val="lt1"/>
                </a:solidFill>
                <a:latin typeface="Arial"/>
                <a:ea typeface="Arial"/>
                <a:cs typeface="Arial"/>
                <a:sym typeface="Arial"/>
              </a:defRPr>
            </a:lvl4pPr>
            <a:lvl5pPr marL="0" marR="0" lvl="4" indent="0" algn="l" rtl="0">
              <a:spcBef>
                <a:spcPts val="0"/>
              </a:spcBef>
              <a:spcAft>
                <a:spcPts val="0"/>
              </a:spcAft>
              <a:buNone/>
              <a:defRPr sz="1200">
                <a:solidFill>
                  <a:schemeClr val="lt1"/>
                </a:solidFill>
                <a:latin typeface="Arial"/>
                <a:ea typeface="Arial"/>
                <a:cs typeface="Arial"/>
                <a:sym typeface="Arial"/>
              </a:defRPr>
            </a:lvl5pPr>
            <a:lvl6pPr marL="0" marR="0" lvl="5" indent="0" algn="l" rtl="0">
              <a:spcBef>
                <a:spcPts val="0"/>
              </a:spcBef>
              <a:spcAft>
                <a:spcPts val="0"/>
              </a:spcAft>
              <a:buNone/>
              <a:defRPr sz="1200">
                <a:solidFill>
                  <a:schemeClr val="lt1"/>
                </a:solidFill>
                <a:latin typeface="Arial"/>
                <a:ea typeface="Arial"/>
                <a:cs typeface="Arial"/>
                <a:sym typeface="Arial"/>
              </a:defRPr>
            </a:lvl6pPr>
            <a:lvl7pPr marL="0" marR="0" lvl="6" indent="0" algn="l" rtl="0">
              <a:spcBef>
                <a:spcPts val="0"/>
              </a:spcBef>
              <a:spcAft>
                <a:spcPts val="0"/>
              </a:spcAft>
              <a:buNone/>
              <a:defRPr sz="1200">
                <a:solidFill>
                  <a:schemeClr val="lt1"/>
                </a:solidFill>
                <a:latin typeface="Arial"/>
                <a:ea typeface="Arial"/>
                <a:cs typeface="Arial"/>
                <a:sym typeface="Arial"/>
              </a:defRPr>
            </a:lvl7pPr>
            <a:lvl8pPr marL="0" marR="0" lvl="7" indent="0" algn="l" rtl="0">
              <a:spcBef>
                <a:spcPts val="0"/>
              </a:spcBef>
              <a:spcAft>
                <a:spcPts val="0"/>
              </a:spcAft>
              <a:buNone/>
              <a:defRPr sz="1200">
                <a:solidFill>
                  <a:schemeClr val="lt1"/>
                </a:solidFill>
                <a:latin typeface="Arial"/>
                <a:ea typeface="Arial"/>
                <a:cs typeface="Arial"/>
                <a:sym typeface="Arial"/>
              </a:defRPr>
            </a:lvl8pPr>
            <a:lvl9pPr marL="0" marR="0" lvl="8" indent="0" algn="l" rtl="0">
              <a:spcBef>
                <a:spcPts val="0"/>
              </a:spcBef>
              <a:spcAft>
                <a:spcPts val="0"/>
              </a:spcAft>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0"/>
        <p:cNvGrpSpPr/>
        <p:nvPr/>
      </p:nvGrpSpPr>
      <p:grpSpPr>
        <a:xfrm>
          <a:off x="0" y="0"/>
          <a:ext cx="0" cy="0"/>
          <a:chOff x="0" y="0"/>
          <a:chExt cx="0" cy="0"/>
        </a:xfrm>
      </p:grpSpPr>
      <p:sp>
        <p:nvSpPr>
          <p:cNvPr id="41" name="Google Shape;41;p2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2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 name="Google Shape;43;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44" name="Google Shape;44;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45" name="Google Shape;45;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200">
                <a:solidFill>
                  <a:schemeClr val="lt1"/>
                </a:solidFill>
                <a:latin typeface="Arial"/>
                <a:ea typeface="Arial"/>
                <a:cs typeface="Arial"/>
                <a:sym typeface="Arial"/>
              </a:defRPr>
            </a:lvl1pPr>
            <a:lvl2pPr marL="0" marR="0" lvl="1" indent="0" algn="l" rtl="0">
              <a:spcBef>
                <a:spcPts val="0"/>
              </a:spcBef>
              <a:spcAft>
                <a:spcPts val="0"/>
              </a:spcAft>
              <a:buNone/>
              <a:defRPr sz="1200">
                <a:solidFill>
                  <a:schemeClr val="lt1"/>
                </a:solidFill>
                <a:latin typeface="Arial"/>
                <a:ea typeface="Arial"/>
                <a:cs typeface="Arial"/>
                <a:sym typeface="Arial"/>
              </a:defRPr>
            </a:lvl2pPr>
            <a:lvl3pPr marL="0" marR="0" lvl="2" indent="0" algn="l" rtl="0">
              <a:spcBef>
                <a:spcPts val="0"/>
              </a:spcBef>
              <a:spcAft>
                <a:spcPts val="0"/>
              </a:spcAft>
              <a:buNone/>
              <a:defRPr sz="1200">
                <a:solidFill>
                  <a:schemeClr val="lt1"/>
                </a:solidFill>
                <a:latin typeface="Arial"/>
                <a:ea typeface="Arial"/>
                <a:cs typeface="Arial"/>
                <a:sym typeface="Arial"/>
              </a:defRPr>
            </a:lvl3pPr>
            <a:lvl4pPr marL="0" marR="0" lvl="3" indent="0" algn="l" rtl="0">
              <a:spcBef>
                <a:spcPts val="0"/>
              </a:spcBef>
              <a:spcAft>
                <a:spcPts val="0"/>
              </a:spcAft>
              <a:buNone/>
              <a:defRPr sz="1200">
                <a:solidFill>
                  <a:schemeClr val="lt1"/>
                </a:solidFill>
                <a:latin typeface="Arial"/>
                <a:ea typeface="Arial"/>
                <a:cs typeface="Arial"/>
                <a:sym typeface="Arial"/>
              </a:defRPr>
            </a:lvl4pPr>
            <a:lvl5pPr marL="0" marR="0" lvl="4" indent="0" algn="l" rtl="0">
              <a:spcBef>
                <a:spcPts val="0"/>
              </a:spcBef>
              <a:spcAft>
                <a:spcPts val="0"/>
              </a:spcAft>
              <a:buNone/>
              <a:defRPr sz="1200">
                <a:solidFill>
                  <a:schemeClr val="lt1"/>
                </a:solidFill>
                <a:latin typeface="Arial"/>
                <a:ea typeface="Arial"/>
                <a:cs typeface="Arial"/>
                <a:sym typeface="Arial"/>
              </a:defRPr>
            </a:lvl5pPr>
            <a:lvl6pPr marL="0" marR="0" lvl="5" indent="0" algn="l" rtl="0">
              <a:spcBef>
                <a:spcPts val="0"/>
              </a:spcBef>
              <a:spcAft>
                <a:spcPts val="0"/>
              </a:spcAft>
              <a:buNone/>
              <a:defRPr sz="1200">
                <a:solidFill>
                  <a:schemeClr val="lt1"/>
                </a:solidFill>
                <a:latin typeface="Arial"/>
                <a:ea typeface="Arial"/>
                <a:cs typeface="Arial"/>
                <a:sym typeface="Arial"/>
              </a:defRPr>
            </a:lvl6pPr>
            <a:lvl7pPr marL="0" marR="0" lvl="6" indent="0" algn="l" rtl="0">
              <a:spcBef>
                <a:spcPts val="0"/>
              </a:spcBef>
              <a:spcAft>
                <a:spcPts val="0"/>
              </a:spcAft>
              <a:buNone/>
              <a:defRPr sz="1200">
                <a:solidFill>
                  <a:schemeClr val="lt1"/>
                </a:solidFill>
                <a:latin typeface="Arial"/>
                <a:ea typeface="Arial"/>
                <a:cs typeface="Arial"/>
                <a:sym typeface="Arial"/>
              </a:defRPr>
            </a:lvl7pPr>
            <a:lvl8pPr marL="0" marR="0" lvl="7" indent="0" algn="l" rtl="0">
              <a:spcBef>
                <a:spcPts val="0"/>
              </a:spcBef>
              <a:spcAft>
                <a:spcPts val="0"/>
              </a:spcAft>
              <a:buNone/>
              <a:defRPr sz="1200">
                <a:solidFill>
                  <a:schemeClr val="lt1"/>
                </a:solidFill>
                <a:latin typeface="Arial"/>
                <a:ea typeface="Arial"/>
                <a:cs typeface="Arial"/>
                <a:sym typeface="Arial"/>
              </a:defRPr>
            </a:lvl8pPr>
            <a:lvl9pPr marL="0" marR="0" lvl="8" indent="0" algn="l" rtl="0">
              <a:spcBef>
                <a:spcPts val="0"/>
              </a:spcBef>
              <a:spcAft>
                <a:spcPts val="0"/>
              </a:spcAft>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2.jp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Google Shape;9;p22"/>
          <p:cNvSpPr txBox="1">
            <a:spLocks noGrp="1"/>
          </p:cNvSpPr>
          <p:nvPr>
            <p:ph type="title"/>
          </p:nvPr>
        </p:nvSpPr>
        <p:spPr>
          <a:xfrm>
            <a:off x="0" y="0"/>
            <a:ext cx="9134475" cy="827088"/>
          </a:xfrm>
          <a:prstGeom prst="rect">
            <a:avLst/>
          </a:prstGeom>
          <a:noFill/>
          <a:ln>
            <a:noFill/>
          </a:ln>
        </p:spPr>
        <p:txBody>
          <a:bodyPr spcFirstLastPara="1" wrap="square" lIns="50750" tIns="50750" rIns="90000" bIns="50750" anchor="ctr" anchorCtr="0">
            <a:noAutofit/>
          </a:bodyPr>
          <a:lstStyle>
            <a:lvl1pPr marR="0" lvl="0"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1pPr>
            <a:lvl2pPr marR="0" lvl="1"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2pPr>
            <a:lvl3pPr marR="0" lvl="2"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3pPr>
            <a:lvl4pPr marR="0" lvl="3"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4pPr>
            <a:lvl5pPr marR="0" lvl="4"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5pPr>
            <a:lvl6pPr marR="0" lvl="5"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6pPr>
            <a:lvl7pPr marR="0" lvl="6"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7pPr>
            <a:lvl8pPr marR="0" lvl="7"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8pPr>
            <a:lvl9pPr marR="0" lvl="8"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9pPr>
          </a:lstStyle>
          <a:p>
            <a:endParaRPr/>
          </a:p>
        </p:txBody>
      </p:sp>
      <p:sp>
        <p:nvSpPr>
          <p:cNvPr id="10" name="Google Shape;10;p22"/>
          <p:cNvSpPr txBox="1">
            <a:spLocks noGrp="1"/>
          </p:cNvSpPr>
          <p:nvPr>
            <p:ph type="body" idx="1"/>
          </p:nvPr>
        </p:nvSpPr>
        <p:spPr>
          <a:xfrm>
            <a:off x="457200" y="1052513"/>
            <a:ext cx="8220075" cy="5800725"/>
          </a:xfrm>
          <a:prstGeom prst="rect">
            <a:avLst/>
          </a:prstGeom>
          <a:noFill/>
          <a:ln>
            <a:noFill/>
          </a:ln>
        </p:spPr>
        <p:txBody>
          <a:bodyPr spcFirstLastPara="1" wrap="square" lIns="50750" tIns="50750" rIns="90000" bIns="50750" anchor="t" anchorCtr="0">
            <a:noAutofit/>
          </a:bodyPr>
          <a:lstStyle>
            <a:lvl1pPr marL="457200" marR="0" lvl="0" indent="-228600" algn="l" rtl="0">
              <a:spcBef>
                <a:spcPts val="500"/>
              </a:spcBef>
              <a:spcAft>
                <a:spcPts val="0"/>
              </a:spcAft>
              <a:buSzPts val="1400"/>
              <a:buNone/>
              <a:defRPr sz="2000" b="0" i="0" u="none" strike="noStrike" cap="none">
                <a:solidFill>
                  <a:srgbClr val="000000"/>
                </a:solidFill>
                <a:latin typeface="Arial"/>
                <a:ea typeface="Arial"/>
                <a:cs typeface="Arial"/>
                <a:sym typeface="Arial"/>
              </a:defRPr>
            </a:lvl1pPr>
            <a:lvl2pPr marL="914400" marR="0" lvl="1" indent="-355600" algn="l" rtl="0">
              <a:spcBef>
                <a:spcPts val="500"/>
              </a:spcBef>
              <a:spcAft>
                <a:spcPts val="0"/>
              </a:spcAft>
              <a:buClr>
                <a:srgbClr val="000000"/>
              </a:buClr>
              <a:buSzPts val="2000"/>
              <a:buFont typeface="Noto Sans Symbols"/>
              <a:buChar char="▪"/>
              <a:defRPr sz="2000" b="0" i="0" u="none" strike="noStrike" cap="none">
                <a:solidFill>
                  <a:srgbClr val="000000"/>
                </a:solidFill>
                <a:latin typeface="Arial"/>
                <a:ea typeface="Arial"/>
                <a:cs typeface="Arial"/>
                <a:sym typeface="Arial"/>
              </a:defRPr>
            </a:lvl2pPr>
            <a:lvl3pPr marL="1371600" marR="0" lvl="2" indent="-228600" algn="l" rtl="0">
              <a:spcBef>
                <a:spcPts val="500"/>
              </a:spcBef>
              <a:spcAft>
                <a:spcPts val="0"/>
              </a:spcAft>
              <a:buSzPts val="1400"/>
              <a:buNone/>
              <a:defRPr sz="1800" b="0" i="0" u="none" strike="noStrike" cap="none">
                <a:solidFill>
                  <a:srgbClr val="000000"/>
                </a:solidFill>
                <a:latin typeface="Arial"/>
                <a:ea typeface="Arial"/>
                <a:cs typeface="Arial"/>
                <a:sym typeface="Arial"/>
              </a:defRPr>
            </a:lvl3pPr>
            <a:lvl4pPr marL="1828800" marR="0" lvl="3" indent="-228600" algn="l" rtl="0">
              <a:spcBef>
                <a:spcPts val="400"/>
              </a:spcBef>
              <a:spcAft>
                <a:spcPts val="0"/>
              </a:spcAft>
              <a:buSzPts val="1400"/>
              <a:buNone/>
              <a:defRPr sz="1600" b="0" i="0" u="none" strike="noStrike" cap="none">
                <a:solidFill>
                  <a:srgbClr val="000000"/>
                </a:solidFill>
                <a:latin typeface="Arial"/>
                <a:ea typeface="Arial"/>
                <a:cs typeface="Arial"/>
                <a:sym typeface="Arial"/>
              </a:defRPr>
            </a:lvl4pPr>
            <a:lvl5pPr marL="2286000" marR="0" lvl="4"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5pPr>
            <a:lvl6pPr marL="2743200" marR="0" lvl="5"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6pPr>
            <a:lvl7pPr marL="3200400" marR="0" lvl="6"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7pPr>
            <a:lvl8pPr marL="3657600" marR="0" lvl="7"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8pPr>
            <a:lvl9pPr marL="4114800" marR="0" lvl="8"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
        <p:cNvGrpSpPr/>
        <p:nvPr/>
      </p:nvGrpSpPr>
      <p:grpSpPr>
        <a:xfrm>
          <a:off x="0" y="0"/>
          <a:ext cx="0" cy="0"/>
          <a:chOff x="0" y="0"/>
          <a:chExt cx="0" cy="0"/>
        </a:xfrm>
      </p:grpSpPr>
      <p:sp>
        <p:nvSpPr>
          <p:cNvPr id="25" name="Google Shape;25;p25"/>
          <p:cNvSpPr/>
          <p:nvPr/>
        </p:nvSpPr>
        <p:spPr>
          <a:xfrm rot="-5400000">
            <a:off x="7753350" y="2051050"/>
            <a:ext cx="2527300" cy="241300"/>
          </a:xfrm>
          <a:prstGeom prst="rect">
            <a:avLst/>
          </a:prstGeom>
          <a:noFill/>
          <a:ln>
            <a:noFill/>
          </a:ln>
        </p:spPr>
        <p:txBody>
          <a:bodyPr spcFirstLastPara="1" wrap="square" lIns="0" tIns="0" rIns="39225" bIns="0" anchor="t" anchorCtr="0">
            <a:noAutofit/>
          </a:bodyPr>
          <a:lstStyle/>
          <a:p>
            <a:pPr marL="38100" marR="0" lvl="0" indent="0" algn="r" rtl="0">
              <a:spcBef>
                <a:spcPts val="0"/>
              </a:spcBef>
              <a:spcAft>
                <a:spcPts val="0"/>
              </a:spcAft>
              <a:buClr>
                <a:srgbClr val="808080"/>
              </a:buClr>
              <a:buSzPts val="1000"/>
              <a:buFont typeface="Times New Roman"/>
              <a:buNone/>
            </a:pPr>
            <a:r>
              <a:rPr lang="en-US" sz="1000">
                <a:solidFill>
                  <a:srgbClr val="808080"/>
                </a:solidFill>
                <a:latin typeface="Arial"/>
                <a:ea typeface="Arial"/>
                <a:cs typeface="Arial"/>
                <a:sym typeface="Arial"/>
              </a:rPr>
              <a:t>© Albedo Telecom. All rights reserved</a:t>
            </a:r>
            <a:endParaRPr/>
          </a:p>
        </p:txBody>
      </p:sp>
      <p:pic>
        <p:nvPicPr>
          <p:cNvPr id="26" name="Google Shape;26;p25"/>
          <p:cNvPicPr preferRelativeResize="0"/>
          <p:nvPr/>
        </p:nvPicPr>
        <p:blipFill rotWithShape="1">
          <a:blip r:embed="rId6">
            <a:alphaModFix/>
          </a:blip>
          <a:srcRect/>
          <a:stretch/>
        </p:blipFill>
        <p:spPr>
          <a:xfrm>
            <a:off x="950913" y="0"/>
            <a:ext cx="8229600" cy="6869113"/>
          </a:xfrm>
          <a:prstGeom prst="rect">
            <a:avLst/>
          </a:prstGeom>
          <a:noFill/>
          <a:ln>
            <a:noFill/>
          </a:ln>
        </p:spPr>
      </p:pic>
      <p:sp>
        <p:nvSpPr>
          <p:cNvPr id="27" name="Google Shape;27;p25"/>
          <p:cNvSpPr/>
          <p:nvPr/>
        </p:nvSpPr>
        <p:spPr>
          <a:xfrm rot="-5400000">
            <a:off x="-866775" y="1320800"/>
            <a:ext cx="3479800" cy="698500"/>
          </a:xfrm>
          <a:prstGeom prst="rect">
            <a:avLst/>
          </a:prstGeom>
          <a:noFill/>
          <a:ln>
            <a:noFill/>
          </a:ln>
        </p:spPr>
        <p:txBody>
          <a:bodyPr spcFirstLastPara="1" wrap="square" lIns="0" tIns="0" rIns="39225" bIns="0" anchor="t" anchorCtr="0">
            <a:noAutofit/>
          </a:bodyPr>
          <a:lstStyle/>
          <a:p>
            <a:pPr marL="38100" marR="0" lvl="0" indent="0" algn="r" rtl="0">
              <a:spcBef>
                <a:spcPts val="0"/>
              </a:spcBef>
              <a:spcAft>
                <a:spcPts val="0"/>
              </a:spcAft>
              <a:buClr>
                <a:srgbClr val="730AD2"/>
              </a:buClr>
              <a:buSzPts val="3600"/>
              <a:buFont typeface="Times New Roman"/>
              <a:buNone/>
            </a:pPr>
            <a:r>
              <a:rPr lang="en-US" sz="3600">
                <a:solidFill>
                  <a:srgbClr val="730AD2"/>
                </a:solidFill>
                <a:latin typeface="Arial Black"/>
                <a:ea typeface="Arial Black"/>
                <a:cs typeface="Arial Black"/>
                <a:sym typeface="Arial Black"/>
              </a:rPr>
              <a:t>That’s all</a:t>
            </a:r>
            <a:endParaRPr/>
          </a:p>
        </p:txBody>
      </p:sp>
      <p:pic>
        <p:nvPicPr>
          <p:cNvPr id="28" name="Google Shape;28;p25" descr="Alex"/>
          <p:cNvPicPr preferRelativeResize="0"/>
          <p:nvPr/>
        </p:nvPicPr>
        <p:blipFill rotWithShape="1">
          <a:blip r:embed="rId7">
            <a:alphaModFix/>
          </a:blip>
          <a:srcRect/>
          <a:stretch/>
        </p:blipFill>
        <p:spPr>
          <a:xfrm>
            <a:off x="615950" y="4003675"/>
            <a:ext cx="1427163" cy="2857500"/>
          </a:xfrm>
          <a:prstGeom prst="rect">
            <a:avLst/>
          </a:prstGeom>
          <a:noFill/>
          <a:ln>
            <a:noFill/>
          </a:ln>
          <a:effectLst>
            <a:outerShdw blurRad="292100" dist="139700" dir="2700000" algn="tl" rotWithShape="0">
              <a:srgbClr val="333333">
                <a:alpha val="64705"/>
              </a:srgbClr>
            </a:outerShdw>
          </a:effectLst>
        </p:spPr>
      </p:pic>
      <p:pic>
        <p:nvPicPr>
          <p:cNvPr id="29" name="Google Shape;29;p25"/>
          <p:cNvPicPr preferRelativeResize="0"/>
          <p:nvPr/>
        </p:nvPicPr>
        <p:blipFill rotWithShape="1">
          <a:blip r:embed="rId8">
            <a:alphaModFix/>
          </a:blip>
          <a:srcRect/>
          <a:stretch/>
        </p:blipFill>
        <p:spPr>
          <a:xfrm>
            <a:off x="7340600" y="5373688"/>
            <a:ext cx="1835150" cy="954087"/>
          </a:xfrm>
          <a:prstGeom prst="rect">
            <a:avLst/>
          </a:prstGeom>
          <a:noFill/>
          <a:ln>
            <a:noFill/>
          </a:ln>
          <a:effectLst>
            <a:outerShdw blurRad="292100" dist="139700" dir="2700000" algn="tl" rotWithShape="0">
              <a:srgbClr val="333333">
                <a:alpha val="64705"/>
              </a:srgbClr>
            </a:outerShdw>
          </a:effectLst>
        </p:spPr>
      </p:pic>
      <p:sp>
        <p:nvSpPr>
          <p:cNvPr id="30" name="Google Shape;30;p25"/>
          <p:cNvSpPr txBox="1"/>
          <p:nvPr/>
        </p:nvSpPr>
        <p:spPr>
          <a:xfrm rot="-5400000">
            <a:off x="1146175" y="4632325"/>
            <a:ext cx="1658938" cy="2619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F2DADA"/>
                </a:solidFill>
                <a:latin typeface="Calibri"/>
                <a:ea typeface="Calibri"/>
                <a:cs typeface="Calibri"/>
                <a:sym typeface="Calibri"/>
              </a:rPr>
              <a:t>www.albedotelecom.com</a:t>
            </a:r>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
          <p:cNvSpPr txBox="1"/>
          <p:nvPr/>
        </p:nvSpPr>
        <p:spPr>
          <a:xfrm>
            <a:off x="3272839" y="3307937"/>
            <a:ext cx="5763211" cy="107721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200" u="sng" kern="1200" dirty="0" smtClean="0">
                <a:solidFill>
                  <a:srgbClr val="1F4E79"/>
                </a:solidFill>
                <a:latin typeface="Myriad Pro Cond" panose="020B0506030403020204" pitchFamily="34" charset="0"/>
                <a:ea typeface="SimSun" pitchFamily="2" charset="-122"/>
                <a:cs typeface="+mn-cs"/>
                <a:sym typeface="Open Sans"/>
              </a:rPr>
              <a:t>E1/T1 Jitter</a:t>
            </a:r>
            <a:r>
              <a:rPr lang="en-US" sz="3200" kern="1200" dirty="0" smtClean="0">
                <a:solidFill>
                  <a:srgbClr val="1F4E79"/>
                </a:solidFill>
                <a:latin typeface="Myriad Pro Cond" panose="020B0506030403020204" pitchFamily="34" charset="0"/>
                <a:ea typeface="SimSun" pitchFamily="2" charset="-122"/>
                <a:cs typeface="+mn-cs"/>
                <a:sym typeface="Open Sans"/>
              </a:rPr>
              <a:t> testing </a:t>
            </a:r>
            <a:r>
              <a:rPr lang="en-US" sz="3200" kern="1200" dirty="0" smtClean="0">
                <a:solidFill>
                  <a:srgbClr val="1F4E79"/>
                </a:solidFill>
                <a:latin typeface="Myriad Pro Cond" panose="020B0506030403020204" pitchFamily="34" charset="0"/>
                <a:ea typeface="SimSun" pitchFamily="2" charset="-122"/>
                <a:cs typeface="+mn-cs"/>
                <a:sym typeface="Open Sans"/>
              </a:rPr>
              <a:t>with </a:t>
            </a:r>
            <a:r>
              <a:rPr lang="es-ES" sz="3200" kern="1200" dirty="0" smtClean="0">
                <a:solidFill>
                  <a:srgbClr val="1F4E79"/>
                </a:solidFill>
                <a:latin typeface="Myriad Pro Cond" panose="020B0506030403020204" pitchFamily="34" charset="0"/>
                <a:ea typeface="SimSun" pitchFamily="2" charset="-122"/>
                <a:cs typeface="+mn-cs"/>
                <a:sym typeface="Open Sans"/>
              </a:rPr>
              <a:t>xGenius</a:t>
            </a:r>
            <a:endParaRPr sz="3200" kern="1200" dirty="0">
              <a:solidFill>
                <a:srgbClr val="1F4E79"/>
              </a:solidFill>
              <a:latin typeface="Myriad Pro Cond" panose="020B0506030403020204" pitchFamily="34" charset="0"/>
              <a:ea typeface="SimSun" pitchFamily="2" charset="-122"/>
              <a:cs typeface="+mn-cs"/>
            </a:endParaRPr>
          </a:p>
          <a:p>
            <a:pPr marL="0" marR="0" lvl="0" indent="0" algn="r" rtl="0">
              <a:spcBef>
                <a:spcPts val="0"/>
              </a:spcBef>
              <a:spcAft>
                <a:spcPts val="0"/>
              </a:spcAft>
              <a:buNone/>
            </a:pPr>
            <a:r>
              <a:rPr lang="en-US" sz="1600" kern="1200" dirty="0">
                <a:solidFill>
                  <a:schemeClr val="bg2">
                    <a:lumMod val="60000"/>
                    <a:lumOff val="40000"/>
                  </a:schemeClr>
                </a:solidFill>
                <a:latin typeface="Myriad Pro Cond" panose="020B0506030403020204" pitchFamily="34" charset="0"/>
                <a:ea typeface="SimSun" pitchFamily="2" charset="-122"/>
                <a:cs typeface="+mn-cs"/>
                <a:sym typeface="Open Sans"/>
              </a:rPr>
              <a:t>Guide &amp; Slides corresponding to software ver. </a:t>
            </a:r>
            <a:r>
              <a:rPr lang="en-US" sz="1600" kern="1200" dirty="0" smtClean="0">
                <a:solidFill>
                  <a:schemeClr val="bg2">
                    <a:lumMod val="60000"/>
                    <a:lumOff val="40000"/>
                  </a:schemeClr>
                </a:solidFill>
                <a:latin typeface="Myriad Pro Cond" panose="020B0506030403020204" pitchFamily="34" charset="0"/>
                <a:ea typeface="SimSun" pitchFamily="2" charset="-122"/>
                <a:cs typeface="+mn-cs"/>
                <a:sym typeface="Open Sans"/>
              </a:rPr>
              <a:t>2.3.13</a:t>
            </a:r>
            <a:r>
              <a:rPr lang="en-US" sz="1600" b="0" i="0" u="none" strike="noStrike" cap="none" dirty="0">
                <a:solidFill>
                  <a:srgbClr val="B2B2B2"/>
                </a:solidFill>
                <a:latin typeface="Open Sans"/>
                <a:ea typeface="Open Sans"/>
                <a:cs typeface="Open Sans"/>
                <a:sym typeface="Open Sans"/>
              </a:rPr>
              <a:t/>
            </a:r>
            <a:br>
              <a:rPr lang="en-US" sz="1600" b="0" i="0" u="none" strike="noStrike" cap="none" dirty="0">
                <a:solidFill>
                  <a:srgbClr val="B2B2B2"/>
                </a:solidFill>
                <a:latin typeface="Open Sans"/>
                <a:ea typeface="Open Sans"/>
                <a:cs typeface="Open Sans"/>
                <a:sym typeface="Open Sans"/>
              </a:rPr>
            </a:br>
            <a:endParaRPr sz="1600" b="0" i="0" u="none" strike="noStrike" cap="none" dirty="0">
              <a:solidFill>
                <a:srgbClr val="B2B2B2"/>
              </a:solidFill>
              <a:latin typeface="Open Sans"/>
              <a:ea typeface="Open Sans"/>
              <a:cs typeface="Open Sans"/>
              <a:sym typeface="Open Sans"/>
            </a:endParaRPr>
          </a:p>
        </p:txBody>
      </p:sp>
      <p:cxnSp>
        <p:nvCxnSpPr>
          <p:cNvPr id="51" name="Google Shape;51;p1"/>
          <p:cNvCxnSpPr/>
          <p:nvPr/>
        </p:nvCxnSpPr>
        <p:spPr>
          <a:xfrm>
            <a:off x="611188" y="1163390"/>
            <a:ext cx="8532812" cy="1587"/>
          </a:xfrm>
          <a:prstGeom prst="straightConnector1">
            <a:avLst/>
          </a:prstGeom>
          <a:noFill/>
          <a:ln w="38150" cap="flat" cmpd="sng">
            <a:solidFill>
              <a:srgbClr val="FFFFFF"/>
            </a:solidFill>
            <a:prstDash val="solid"/>
            <a:miter lim="800000"/>
            <a:headEnd type="none" w="med" len="med"/>
            <a:tailEnd type="none" w="med" len="med"/>
          </a:ln>
        </p:spPr>
      </p:cxnSp>
      <p:sp>
        <p:nvSpPr>
          <p:cNvPr id="52" name="Google Shape;52;p1"/>
          <p:cNvSpPr/>
          <p:nvPr/>
        </p:nvSpPr>
        <p:spPr>
          <a:xfrm>
            <a:off x="899592" y="2998540"/>
            <a:ext cx="7992888" cy="317500"/>
          </a:xfrm>
          <a:prstGeom prst="rect">
            <a:avLst/>
          </a:prstGeom>
          <a:noFill/>
          <a:ln>
            <a:noFill/>
          </a:ln>
        </p:spPr>
        <p:txBody>
          <a:bodyPr spcFirstLastPara="1" wrap="square" lIns="0" tIns="0" rIns="39225" bIns="0" anchor="t" anchorCtr="0">
            <a:noAutofit/>
          </a:bodyPr>
          <a:lstStyle/>
          <a:p>
            <a:pPr marL="38100" marR="0" lvl="0" indent="0" algn="r" rtl="0">
              <a:spcBef>
                <a:spcPts val="0"/>
              </a:spcBef>
              <a:spcAft>
                <a:spcPts val="0"/>
              </a:spcAft>
              <a:buClr>
                <a:schemeClr val="lt1"/>
              </a:buClr>
              <a:buSzPts val="1350"/>
              <a:buFont typeface="Times New Roman"/>
              <a:buNone/>
            </a:pPr>
            <a:endParaRPr sz="1350" b="0" i="0" u="none" strike="noStrike" cap="none">
              <a:solidFill>
                <a:srgbClr val="808080"/>
              </a:solidFill>
              <a:latin typeface="Century Gothic"/>
              <a:ea typeface="Century Gothic"/>
              <a:cs typeface="Century Gothic"/>
              <a:sym typeface="Century Gothic"/>
            </a:endParaRPr>
          </a:p>
        </p:txBody>
      </p:sp>
      <p:pic>
        <p:nvPicPr>
          <p:cNvPr id="53" name="Google Shape;53;p1"/>
          <p:cNvPicPr preferRelativeResize="0"/>
          <p:nvPr/>
        </p:nvPicPr>
        <p:blipFill rotWithShape="1">
          <a:blip r:embed="rId3">
            <a:alphaModFix/>
          </a:blip>
          <a:srcRect/>
          <a:stretch/>
        </p:blipFill>
        <p:spPr>
          <a:xfrm>
            <a:off x="1115616" y="1731995"/>
            <a:ext cx="1611990" cy="1640601"/>
          </a:xfrm>
          <a:prstGeom prst="rect">
            <a:avLst/>
          </a:prstGeom>
          <a:noFill/>
          <a:ln>
            <a:noFill/>
          </a:ln>
        </p:spPr>
      </p:pic>
      <p:pic>
        <p:nvPicPr>
          <p:cNvPr id="54" name="Google Shape;54;p1"/>
          <p:cNvPicPr preferRelativeResize="0"/>
          <p:nvPr/>
        </p:nvPicPr>
        <p:blipFill rotWithShape="1">
          <a:blip r:embed="rId4">
            <a:alphaModFix/>
          </a:blip>
          <a:srcRect/>
          <a:stretch/>
        </p:blipFill>
        <p:spPr>
          <a:xfrm>
            <a:off x="2705635" y="1731996"/>
            <a:ext cx="4832028" cy="1645290"/>
          </a:xfrm>
          <a:prstGeom prst="rect">
            <a:avLst/>
          </a:prstGeom>
          <a:noFill/>
          <a:ln>
            <a:noFill/>
          </a:ln>
        </p:spPr>
      </p:pic>
      <p:pic>
        <p:nvPicPr>
          <p:cNvPr id="55" name="Google Shape;55;p1"/>
          <p:cNvPicPr preferRelativeResize="0"/>
          <p:nvPr/>
        </p:nvPicPr>
        <p:blipFill rotWithShape="1">
          <a:blip r:embed="rId5">
            <a:alphaModFix/>
          </a:blip>
          <a:srcRect/>
          <a:stretch/>
        </p:blipFill>
        <p:spPr>
          <a:xfrm>
            <a:off x="7537663" y="1731996"/>
            <a:ext cx="1606337" cy="1630369"/>
          </a:xfrm>
          <a:prstGeom prst="rect">
            <a:avLst/>
          </a:prstGeom>
          <a:noFill/>
          <a:ln>
            <a:noFill/>
          </a:ln>
        </p:spPr>
      </p:pic>
      <p:pic>
        <p:nvPicPr>
          <p:cNvPr id="56" name="Google Shape;56;p1"/>
          <p:cNvPicPr preferRelativeResize="0"/>
          <p:nvPr/>
        </p:nvPicPr>
        <p:blipFill rotWithShape="1">
          <a:blip r:embed="rId6">
            <a:alphaModFix/>
          </a:blip>
          <a:srcRect/>
          <a:stretch/>
        </p:blipFill>
        <p:spPr>
          <a:xfrm>
            <a:off x="683568" y="3861048"/>
            <a:ext cx="4104456" cy="2507975"/>
          </a:xfrm>
          <a:prstGeom prst="rect">
            <a:avLst/>
          </a:prstGeom>
          <a:noFill/>
          <a:ln>
            <a:noFill/>
          </a:ln>
        </p:spPr>
      </p:pic>
      <p:pic>
        <p:nvPicPr>
          <p:cNvPr id="57" name="Google Shape;57;p1"/>
          <p:cNvPicPr preferRelativeResize="0"/>
          <p:nvPr/>
        </p:nvPicPr>
        <p:blipFill rotWithShape="1">
          <a:blip r:embed="rId7">
            <a:alphaModFix/>
          </a:blip>
          <a:srcRect/>
          <a:stretch/>
        </p:blipFill>
        <p:spPr>
          <a:xfrm>
            <a:off x="3019795" y="4385155"/>
            <a:ext cx="5510078" cy="5396083"/>
          </a:xfrm>
          <a:prstGeom prst="rect">
            <a:avLst/>
          </a:prstGeom>
          <a:noFill/>
          <a:ln>
            <a:noFill/>
          </a:ln>
        </p:spPr>
      </p:pic>
      <p:pic>
        <p:nvPicPr>
          <p:cNvPr id="58" name="Google Shape;58;p1" descr="ALBEDO Telecom"/>
          <p:cNvPicPr preferRelativeResize="0"/>
          <p:nvPr/>
        </p:nvPicPr>
        <p:blipFill rotWithShape="1">
          <a:blip r:embed="rId8">
            <a:alphaModFix/>
          </a:blip>
          <a:srcRect/>
          <a:stretch/>
        </p:blipFill>
        <p:spPr>
          <a:xfrm>
            <a:off x="7174484" y="5961096"/>
            <a:ext cx="1831180" cy="747948"/>
          </a:xfrm>
          <a:prstGeom prst="rect">
            <a:avLst/>
          </a:prstGeom>
          <a:noFill/>
          <a:ln>
            <a:noFill/>
          </a:ln>
        </p:spPr>
      </p:pic>
      <p:sp>
        <p:nvSpPr>
          <p:cNvPr id="59" name="Google Shape;59;p1"/>
          <p:cNvSpPr/>
          <p:nvPr/>
        </p:nvSpPr>
        <p:spPr>
          <a:xfrm>
            <a:off x="570383" y="855525"/>
            <a:ext cx="8435281" cy="1015663"/>
          </a:xfrm>
          <a:prstGeom prst="rect">
            <a:avLst/>
          </a:prstGeom>
          <a:noFill/>
          <a:ln>
            <a:noFill/>
          </a:ln>
        </p:spPr>
        <p:txBody>
          <a:bodyPr spcFirstLastPara="1" wrap="square" lIns="0" tIns="0" rIns="39225" bIns="0" anchor="t" anchorCtr="0">
            <a:spAutoFit/>
          </a:bodyPr>
          <a:lstStyle/>
          <a:p>
            <a:pPr algn="r" eaLnBrk="1">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6600" b="1" dirty="0" smtClean="0">
                <a:solidFill>
                  <a:srgbClr val="0070C0"/>
                </a:solidFill>
                <a:latin typeface="Myriad Pro Cond" panose="020B0506030403020204" pitchFamily="34" charset="0"/>
              </a:rPr>
              <a:t>E1 / T1</a:t>
            </a:r>
            <a:r>
              <a:rPr lang="en-US" sz="6600" b="1" dirty="0" smtClean="0">
                <a:solidFill>
                  <a:schemeClr val="tx1"/>
                </a:solidFill>
                <a:latin typeface="Myriad Pro Cond" panose="020B0506030403020204" pitchFamily="34" charset="0"/>
              </a:rPr>
              <a:t>  </a:t>
            </a:r>
            <a:r>
              <a:rPr lang="en-US" sz="6600" b="1" dirty="0" smtClean="0">
                <a:solidFill>
                  <a:srgbClr val="FF0000"/>
                </a:solidFill>
                <a:latin typeface="Myriad Pro Cond" panose="020B0506030403020204" pitchFamily="34" charset="0"/>
              </a:rPr>
              <a:t>Jitter</a:t>
            </a:r>
            <a:r>
              <a:rPr lang="en-US" sz="6600" b="1" dirty="0" smtClean="0">
                <a:solidFill>
                  <a:schemeClr val="tx1"/>
                </a:solidFill>
                <a:latin typeface="Myriad Pro Cond" panose="020B0506030403020204" pitchFamily="34" charset="0"/>
              </a:rPr>
              <a:t> </a:t>
            </a:r>
            <a:r>
              <a:rPr lang="en-US" sz="6600" dirty="0" smtClean="0">
                <a:solidFill>
                  <a:schemeClr val="tx1"/>
                </a:solidFill>
                <a:latin typeface="Myriad Pro Cond" panose="020B0506030403020204" pitchFamily="34" charset="0"/>
              </a:rPr>
              <a:t>test</a:t>
            </a:r>
            <a:endParaRPr lang="en-US" sz="4800" dirty="0">
              <a:solidFill>
                <a:schemeClr val="tx1"/>
              </a:solidFill>
              <a:latin typeface="Myriad Pro Cond" panose="020B0506030403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7"/>
          <p:cNvSpPr txBox="1">
            <a:spLocks noGrp="1"/>
          </p:cNvSpPr>
          <p:nvPr>
            <p:ph type="title" idx="4294967295"/>
          </p:nvPr>
        </p:nvSpPr>
        <p:spPr>
          <a:xfrm>
            <a:off x="0" y="0"/>
            <a:ext cx="9144000" cy="836613"/>
          </a:xfrm>
          <a:prstGeom prst="rect">
            <a:avLst/>
          </a:prstGeom>
          <a:noFill/>
          <a:ln>
            <a:noFill/>
          </a:ln>
        </p:spPr>
        <p:txBody>
          <a:bodyPr spcFirstLastPara="1" wrap="square" lIns="50750" tIns="50750" rIns="90000" bIns="50750" anchor="ctr" anchorCtr="0">
            <a:noAutofit/>
          </a:bodyPr>
          <a:lstStyle/>
          <a:p>
            <a:pPr lvl="0"/>
            <a:r>
              <a:rPr lang="en-US" dirty="0" smtClean="0"/>
              <a:t>ITU-T G.823 </a:t>
            </a:r>
            <a:r>
              <a:rPr lang="en-US" dirty="0"/>
              <a:t>− Maximum permissible jitter at </a:t>
            </a:r>
            <a:r>
              <a:rPr lang="en-US" dirty="0" smtClean="0"/>
              <a:t>E1</a:t>
            </a:r>
            <a:endParaRPr dirty="0"/>
          </a:p>
        </p:txBody>
      </p:sp>
      <p:sp>
        <p:nvSpPr>
          <p:cNvPr id="874" name="Google Shape;874;p7"/>
          <p:cNvSpPr txBox="1">
            <a:spLocks noGrp="1"/>
          </p:cNvSpPr>
          <p:nvPr>
            <p:ph type="body" idx="1"/>
          </p:nvPr>
        </p:nvSpPr>
        <p:spPr>
          <a:xfrm>
            <a:off x="283780" y="4060682"/>
            <a:ext cx="8686018" cy="2248364"/>
          </a:xfrm>
          <a:prstGeom prst="rect">
            <a:avLst/>
          </a:prstGeom>
          <a:noFill/>
          <a:ln>
            <a:noFill/>
          </a:ln>
        </p:spPr>
        <p:txBody>
          <a:bodyPr spcFirstLastPara="1" wrap="square" lIns="50750" tIns="50750" rIns="90000" bIns="50750" anchor="t" anchorCtr="0">
            <a:noAutofit/>
          </a:bodyPr>
          <a:lstStyle/>
          <a:p>
            <a:pPr marL="0" indent="0">
              <a:spcBef>
                <a:spcPts val="0"/>
              </a:spcBef>
              <a:buNone/>
            </a:pPr>
            <a:r>
              <a:rPr lang="en-US" dirty="0" smtClean="0"/>
              <a:t>Configure </a:t>
            </a:r>
            <a:r>
              <a:rPr lang="en-US" dirty="0"/>
              <a:t>a </a:t>
            </a:r>
            <a:r>
              <a:rPr lang="en-US" dirty="0" smtClean="0"/>
              <a:t>filter according ITU-T that specifies </a:t>
            </a:r>
            <a:r>
              <a:rPr lang="en-US" dirty="0"/>
              <a:t>and limits the maximum amount of jitter allowed </a:t>
            </a:r>
            <a:r>
              <a:rPr lang="en-US" dirty="0" smtClean="0"/>
              <a:t>for E1 in G.823 that we can configure in the test set:</a:t>
            </a:r>
            <a:r>
              <a:rPr lang="en-US" sz="1050" dirty="0" smtClean="0"/>
              <a:t/>
            </a:r>
            <a:br>
              <a:rPr lang="en-US" sz="1050" dirty="0" smtClean="0"/>
            </a:br>
            <a:r>
              <a:rPr lang="en-US" sz="1050" dirty="0" smtClean="0"/>
              <a:t> </a:t>
            </a:r>
            <a:endParaRPr lang="en-US" dirty="0" smtClean="0"/>
          </a:p>
          <a:p>
            <a:pPr marL="342900" indent="-342900">
              <a:spcBef>
                <a:spcPts val="0"/>
              </a:spcBef>
              <a:buFont typeface="+mj-lt"/>
              <a:buAutoNum type="arabicPeriod"/>
            </a:pPr>
            <a:r>
              <a:rPr lang="en-US" dirty="0" err="1" smtClean="0"/>
              <a:t>Config</a:t>
            </a:r>
            <a:r>
              <a:rPr lang="en-US" dirty="0" smtClean="0"/>
              <a:t> &gt; Port C &gt; Jitter analyzer &gt; Filter :=  [ </a:t>
            </a:r>
            <a:r>
              <a:rPr lang="en-US" i="1" dirty="0" smtClean="0"/>
              <a:t>HP1 + LP | HP2 </a:t>
            </a:r>
            <a:r>
              <a:rPr lang="en-US" i="1" dirty="0"/>
              <a:t>+ LP</a:t>
            </a:r>
            <a:r>
              <a:rPr lang="en-US" i="1" dirty="0" smtClean="0"/>
              <a:t> </a:t>
            </a:r>
            <a:r>
              <a:rPr lang="en-US" dirty="0" smtClean="0"/>
              <a:t>]</a:t>
            </a:r>
            <a:r>
              <a:rPr lang="en-US" sz="800" dirty="0" smtClean="0"/>
              <a:t/>
            </a:r>
            <a:br>
              <a:rPr lang="en-US" sz="800" dirty="0" smtClean="0"/>
            </a:br>
            <a:r>
              <a:rPr lang="en-US" sz="800" dirty="0" smtClean="0"/>
              <a:t>  </a:t>
            </a:r>
            <a:endParaRPr lang="en-US" dirty="0"/>
          </a:p>
          <a:p>
            <a:pPr marL="742950" lvl="1" indent="-285750">
              <a:spcBef>
                <a:spcPts val="0"/>
              </a:spcBef>
            </a:pPr>
            <a:r>
              <a:rPr lang="en-US" dirty="0" smtClean="0"/>
              <a:t>If you choose  </a:t>
            </a:r>
            <a:r>
              <a:rPr lang="en-US" i="1" dirty="0" smtClean="0"/>
              <a:t>HP1 </a:t>
            </a:r>
            <a:r>
              <a:rPr lang="en-US" i="1" dirty="0"/>
              <a:t>+ LP </a:t>
            </a:r>
            <a:r>
              <a:rPr lang="en-US" dirty="0" smtClean="0"/>
              <a:t>then LP filter = 20kHz whilst HP filter = 100kHz</a:t>
            </a:r>
            <a:endParaRPr lang="en-US" dirty="0"/>
          </a:p>
          <a:p>
            <a:pPr marL="742950" lvl="1" indent="-285750">
              <a:spcBef>
                <a:spcPts val="0"/>
              </a:spcBef>
            </a:pPr>
            <a:r>
              <a:rPr lang="en-US" dirty="0"/>
              <a:t>If you choose </a:t>
            </a:r>
            <a:r>
              <a:rPr lang="en-US" i="1" dirty="0"/>
              <a:t>HP2  </a:t>
            </a:r>
            <a:r>
              <a:rPr lang="en-US" i="1" dirty="0" smtClean="0"/>
              <a:t>+ </a:t>
            </a:r>
            <a:r>
              <a:rPr lang="en-US" i="1" dirty="0"/>
              <a:t>LP </a:t>
            </a:r>
            <a:r>
              <a:rPr lang="en-US" dirty="0"/>
              <a:t>then LP filter = 18kHz whilst HP filter = 100kHz</a:t>
            </a:r>
          </a:p>
          <a:p>
            <a:pPr marL="742950" lvl="1" indent="-285750">
              <a:spcBef>
                <a:spcPts val="0"/>
              </a:spcBef>
            </a:pPr>
            <a:r>
              <a:rPr lang="en-US" dirty="0" smtClean="0"/>
              <a:t>If </a:t>
            </a:r>
            <a:r>
              <a:rPr lang="en-US" dirty="0"/>
              <a:t>you choose </a:t>
            </a:r>
            <a:r>
              <a:rPr lang="en-US" i="1" dirty="0" smtClean="0"/>
              <a:t>RMS </a:t>
            </a:r>
            <a:r>
              <a:rPr lang="en-US" i="1" dirty="0"/>
              <a:t>+ LP </a:t>
            </a:r>
            <a:r>
              <a:rPr lang="en-US" dirty="0"/>
              <a:t>then LP filter = </a:t>
            </a:r>
            <a:r>
              <a:rPr lang="en-US" dirty="0" smtClean="0"/>
              <a:t>12kHz </a:t>
            </a:r>
            <a:r>
              <a:rPr lang="en-US" dirty="0"/>
              <a:t>whilst HP filter = </a:t>
            </a:r>
            <a:r>
              <a:rPr lang="en-US" dirty="0" smtClean="0"/>
              <a:t>100kHz</a:t>
            </a:r>
            <a:r>
              <a:rPr lang="en-US" sz="1000" dirty="0" smtClean="0"/>
              <a:t/>
            </a:r>
            <a:br>
              <a:rPr lang="en-US" sz="1000" dirty="0" smtClean="0"/>
            </a:br>
            <a:r>
              <a:rPr lang="en-US" sz="1000" dirty="0" smtClean="0"/>
              <a:t>  </a:t>
            </a:r>
            <a:endParaRPr lang="en-US" dirty="0" smtClean="0"/>
          </a:p>
          <a:p>
            <a:pPr marL="342900" indent="-342900">
              <a:spcBef>
                <a:spcPts val="0"/>
              </a:spcBef>
              <a:buFont typeface="+mj-lt"/>
              <a:buAutoNum type="arabicPeriod"/>
            </a:pPr>
            <a:r>
              <a:rPr lang="en-US" dirty="0"/>
              <a:t>Jitter analyzer &gt; </a:t>
            </a:r>
            <a:r>
              <a:rPr lang="en-US" dirty="0" smtClean="0"/>
              <a:t>Hit </a:t>
            </a:r>
            <a:r>
              <a:rPr lang="en-US" dirty="0" err="1" smtClean="0"/>
              <a:t>thereshold</a:t>
            </a:r>
            <a:r>
              <a:rPr lang="en-US" dirty="0" smtClean="0"/>
              <a:t> </a:t>
            </a:r>
            <a:r>
              <a:rPr lang="en-US" dirty="0"/>
              <a:t>:= </a:t>
            </a:r>
            <a:r>
              <a:rPr lang="en-US" dirty="0" smtClean="0"/>
              <a:t> [</a:t>
            </a:r>
            <a:r>
              <a:rPr lang="en-US" i="1" dirty="0" smtClean="0"/>
              <a:t>XXXX</a:t>
            </a:r>
            <a:r>
              <a:rPr lang="en-US" dirty="0" smtClean="0"/>
              <a:t>] set phase </a:t>
            </a:r>
            <a:r>
              <a:rPr lang="en-US" dirty="0"/>
              <a:t>hit events in </a:t>
            </a:r>
            <a:r>
              <a:rPr lang="en-US" dirty="0" err="1"/>
              <a:t>UIpp</a:t>
            </a:r>
            <a:endParaRPr lang="en-US" dirty="0"/>
          </a:p>
          <a:p>
            <a:pPr marL="457200" lvl="1" indent="0">
              <a:spcBef>
                <a:spcPts val="0"/>
              </a:spcBef>
              <a:buNone/>
            </a:pPr>
            <a:endParaRPr lang="en-US" dirty="0" smtClean="0"/>
          </a:p>
          <a:p>
            <a:pPr marL="0" lvl="0" indent="0">
              <a:spcBef>
                <a:spcPts val="0"/>
              </a:spcBef>
              <a:buNone/>
            </a:pPr>
            <a:endParaRPr lang="en-US" dirty="0" smtClean="0"/>
          </a:p>
          <a:p>
            <a:pPr marL="0" lvl="0" indent="0">
              <a:spcBef>
                <a:spcPts val="0"/>
              </a:spcBef>
              <a:buNone/>
            </a:pPr>
            <a:endParaRPr lang="en-US" dirty="0"/>
          </a:p>
          <a:p>
            <a:pPr marL="0" lvl="0" indent="0">
              <a:spcBef>
                <a:spcPts val="0"/>
              </a:spcBef>
              <a:buNone/>
            </a:pPr>
            <a:endParaRPr dirty="0"/>
          </a:p>
        </p:txBody>
      </p:sp>
      <p:pic>
        <p:nvPicPr>
          <p:cNvPr id="5" name="Picture 4"/>
          <p:cNvPicPr>
            <a:picLocks noChangeAspect="1"/>
          </p:cNvPicPr>
          <p:nvPr/>
        </p:nvPicPr>
        <p:blipFill>
          <a:blip r:embed="rId3"/>
          <a:stretch>
            <a:fillRect/>
          </a:stretch>
        </p:blipFill>
        <p:spPr>
          <a:xfrm>
            <a:off x="274437" y="1063990"/>
            <a:ext cx="4092669" cy="1373053"/>
          </a:xfrm>
          <a:prstGeom prst="rect">
            <a:avLst/>
          </a:prstGeom>
        </p:spPr>
      </p:pic>
      <p:pic>
        <p:nvPicPr>
          <p:cNvPr id="6" name="Picture 5"/>
          <p:cNvPicPr>
            <a:picLocks noChangeAspect="1"/>
          </p:cNvPicPr>
          <p:nvPr/>
        </p:nvPicPr>
        <p:blipFill>
          <a:blip r:embed="rId4"/>
          <a:stretch>
            <a:fillRect/>
          </a:stretch>
        </p:blipFill>
        <p:spPr>
          <a:xfrm>
            <a:off x="228775" y="2437043"/>
            <a:ext cx="4227865" cy="1320580"/>
          </a:xfrm>
          <a:prstGeom prst="rect">
            <a:avLst/>
          </a:prstGeom>
        </p:spPr>
      </p:pic>
      <p:pic>
        <p:nvPicPr>
          <p:cNvPr id="7" name="Picture 6"/>
          <p:cNvPicPr>
            <a:picLocks noChangeAspect="1"/>
          </p:cNvPicPr>
          <p:nvPr/>
        </p:nvPicPr>
        <p:blipFill>
          <a:blip r:embed="rId5"/>
          <a:stretch>
            <a:fillRect/>
          </a:stretch>
        </p:blipFill>
        <p:spPr>
          <a:xfrm>
            <a:off x="197179" y="3757624"/>
            <a:ext cx="4230888" cy="79954"/>
          </a:xfrm>
          <a:prstGeom prst="rect">
            <a:avLst/>
          </a:prstGeom>
        </p:spPr>
      </p:pic>
      <p:sp>
        <p:nvSpPr>
          <p:cNvPr id="75" name="Google Shape;1057;p16"/>
          <p:cNvSpPr/>
          <p:nvPr/>
        </p:nvSpPr>
        <p:spPr>
          <a:xfrm>
            <a:off x="197179" y="1950719"/>
            <a:ext cx="4230887" cy="509533"/>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pic>
        <p:nvPicPr>
          <p:cNvPr id="8" name="Picture 7"/>
          <p:cNvPicPr>
            <a:picLocks noChangeAspect="1"/>
          </p:cNvPicPr>
          <p:nvPr/>
        </p:nvPicPr>
        <p:blipFill>
          <a:blip r:embed="rId6"/>
          <a:stretch>
            <a:fillRect/>
          </a:stretch>
        </p:blipFill>
        <p:spPr>
          <a:xfrm>
            <a:off x="4759916" y="1317306"/>
            <a:ext cx="4209882" cy="2520000"/>
          </a:xfrm>
          <a:prstGeom prst="rect">
            <a:avLst/>
          </a:prstGeom>
          <a:ln>
            <a:noFill/>
          </a:ln>
          <a:effectLst>
            <a:outerShdw blurRad="190500" algn="tl" rotWithShape="0">
              <a:srgbClr val="000000">
                <a:alpha val="70000"/>
              </a:srgbClr>
            </a:outerShdw>
          </a:effectLst>
        </p:spPr>
      </p:pic>
      <p:grpSp>
        <p:nvGrpSpPr>
          <p:cNvPr id="78" name="Google Shape;912;p8"/>
          <p:cNvGrpSpPr/>
          <p:nvPr/>
        </p:nvGrpSpPr>
        <p:grpSpPr>
          <a:xfrm>
            <a:off x="5780082" y="1729054"/>
            <a:ext cx="752871" cy="712130"/>
            <a:chOff x="1627051" y="1351168"/>
            <a:chExt cx="752871" cy="712130"/>
          </a:xfrm>
        </p:grpSpPr>
        <p:pic>
          <p:nvPicPr>
            <p:cNvPr id="81" name="Google Shape;913;p8"/>
            <p:cNvPicPr preferRelativeResize="0"/>
            <p:nvPr/>
          </p:nvPicPr>
          <p:blipFill rotWithShape="1">
            <a:blip r:embed="rId7">
              <a:alphaModFix/>
            </a:blip>
            <a:srcRect/>
            <a:stretch/>
          </p:blipFill>
          <p:spPr>
            <a:xfrm rot="3596860">
              <a:off x="1763360" y="1411263"/>
              <a:ext cx="480253" cy="591940"/>
            </a:xfrm>
            <a:prstGeom prst="rect">
              <a:avLst/>
            </a:prstGeom>
            <a:noFill/>
            <a:ln>
              <a:noFill/>
            </a:ln>
          </p:spPr>
        </p:pic>
        <p:sp>
          <p:nvSpPr>
            <p:cNvPr id="82" name="Google Shape;914;p8"/>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1</a:t>
              </a:r>
              <a:endParaRPr sz="1200">
                <a:solidFill>
                  <a:srgbClr val="3E1FF5"/>
                </a:solidFill>
                <a:latin typeface="Arial"/>
                <a:ea typeface="Arial"/>
                <a:cs typeface="Arial"/>
                <a:sym typeface="Arial"/>
              </a:endParaRPr>
            </a:p>
          </p:txBody>
        </p:sp>
      </p:grpSp>
      <p:grpSp>
        <p:nvGrpSpPr>
          <p:cNvPr id="83" name="Google Shape;912;p8"/>
          <p:cNvGrpSpPr/>
          <p:nvPr/>
        </p:nvGrpSpPr>
        <p:grpSpPr>
          <a:xfrm>
            <a:off x="5754682" y="2221241"/>
            <a:ext cx="752871" cy="712130"/>
            <a:chOff x="1627051" y="1351168"/>
            <a:chExt cx="752871" cy="712130"/>
          </a:xfrm>
        </p:grpSpPr>
        <p:pic>
          <p:nvPicPr>
            <p:cNvPr id="84" name="Google Shape;913;p8"/>
            <p:cNvPicPr preferRelativeResize="0"/>
            <p:nvPr/>
          </p:nvPicPr>
          <p:blipFill rotWithShape="1">
            <a:blip r:embed="rId7">
              <a:alphaModFix/>
            </a:blip>
            <a:srcRect/>
            <a:stretch/>
          </p:blipFill>
          <p:spPr>
            <a:xfrm rot="3596860">
              <a:off x="1763360" y="1411263"/>
              <a:ext cx="480253" cy="591940"/>
            </a:xfrm>
            <a:prstGeom prst="rect">
              <a:avLst/>
            </a:prstGeom>
            <a:noFill/>
            <a:ln>
              <a:noFill/>
            </a:ln>
          </p:spPr>
        </p:pic>
        <p:sp>
          <p:nvSpPr>
            <p:cNvPr id="85" name="Google Shape;914;p8"/>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smtClean="0">
                  <a:solidFill>
                    <a:srgbClr val="3E1FF5"/>
                  </a:solidFill>
                  <a:latin typeface="Arial"/>
                  <a:ea typeface="Arial"/>
                  <a:cs typeface="Arial"/>
                  <a:sym typeface="Arial"/>
                </a:rPr>
                <a:t>2</a:t>
              </a:r>
              <a:endParaRPr sz="1200" dirty="0">
                <a:solidFill>
                  <a:srgbClr val="3E1FF5"/>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61962" y="4140200"/>
            <a:ext cx="8220075" cy="2653878"/>
          </a:xfrm>
        </p:spPr>
        <p:txBody>
          <a:bodyPr/>
          <a:lstStyle/>
          <a:p>
            <a:pPr marL="474345" indent="-342900">
              <a:buFont typeface="+mj-lt"/>
              <a:buAutoNum type="arabicPeriod"/>
            </a:pPr>
            <a:r>
              <a:rPr lang="en-US" dirty="0" smtClean="0"/>
              <a:t>Home &gt; Results &gt; Port </a:t>
            </a:r>
            <a:r>
              <a:rPr lang="en-US" dirty="0"/>
              <a:t>C </a:t>
            </a:r>
            <a:r>
              <a:rPr lang="en-US" dirty="0" smtClean="0"/>
              <a:t>&gt; Jitter</a:t>
            </a:r>
          </a:p>
          <a:p>
            <a:pPr marL="474345" indent="-342900">
              <a:buFont typeface="+mj-lt"/>
              <a:buAutoNum type="arabicPeriod"/>
            </a:pPr>
            <a:r>
              <a:rPr lang="en-US" dirty="0" smtClean="0"/>
              <a:t>Make </a:t>
            </a:r>
            <a:r>
              <a:rPr lang="en-US" dirty="0"/>
              <a:t>sure that the PLL </a:t>
            </a:r>
            <a:r>
              <a:rPr lang="en-US" dirty="0" smtClean="0"/>
              <a:t>is tracking the phase: </a:t>
            </a:r>
            <a:r>
              <a:rPr lang="en-US" b="1" dirty="0" smtClean="0"/>
              <a:t>PLL locked </a:t>
            </a:r>
          </a:p>
          <a:p>
            <a:pPr marL="474345" indent="-342900">
              <a:buFont typeface="+mj-lt"/>
              <a:buAutoNum type="arabicPeriod"/>
            </a:pPr>
            <a:r>
              <a:rPr lang="en-US" dirty="0" smtClean="0"/>
              <a:t>Check </a:t>
            </a:r>
            <a:r>
              <a:rPr lang="en-US" dirty="0"/>
              <a:t>the Current (pp) and RMS jitter amplitude </a:t>
            </a:r>
            <a:r>
              <a:rPr lang="en-US" dirty="0" smtClean="0"/>
              <a:t>values</a:t>
            </a:r>
          </a:p>
          <a:p>
            <a:pPr marL="131445" indent="0">
              <a:buNone/>
            </a:pPr>
            <a:r>
              <a:rPr lang="en-US" dirty="0" smtClean="0"/>
              <a:t>If </a:t>
            </a:r>
            <a:r>
              <a:rPr lang="en-US" dirty="0"/>
              <a:t>you want to </a:t>
            </a:r>
            <a:r>
              <a:rPr lang="en-US" dirty="0" smtClean="0"/>
              <a:t>analyze </a:t>
            </a:r>
            <a:r>
              <a:rPr lang="en-US" dirty="0"/>
              <a:t>the maximum jitter amplitude, the hit count and the hit seconds start a measurement with run or program a test. While the test is running, the maximum jitter and hit counts are upgraded in real time.</a:t>
            </a:r>
          </a:p>
        </p:txBody>
      </p:sp>
      <p:sp>
        <p:nvSpPr>
          <p:cNvPr id="3" name="Title 2"/>
          <p:cNvSpPr>
            <a:spLocks noGrp="1"/>
          </p:cNvSpPr>
          <p:nvPr>
            <p:ph type="title"/>
          </p:nvPr>
        </p:nvSpPr>
        <p:spPr/>
        <p:txBody>
          <a:bodyPr/>
          <a:lstStyle/>
          <a:p>
            <a:r>
              <a:rPr lang="en-US" dirty="0" smtClean="0"/>
              <a:t>Check Results</a:t>
            </a:r>
            <a:endParaRPr lang="en-US" dirty="0"/>
          </a:p>
        </p:txBody>
      </p:sp>
      <p:pic>
        <p:nvPicPr>
          <p:cNvPr id="4" name="Picture 3"/>
          <p:cNvPicPr>
            <a:picLocks noChangeAspect="1"/>
          </p:cNvPicPr>
          <p:nvPr/>
        </p:nvPicPr>
        <p:blipFill>
          <a:blip r:embed="rId2"/>
          <a:stretch>
            <a:fillRect/>
          </a:stretch>
        </p:blipFill>
        <p:spPr>
          <a:xfrm>
            <a:off x="4708362" y="1352453"/>
            <a:ext cx="4252500" cy="252000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stretch>
            <a:fillRect/>
          </a:stretch>
        </p:blipFill>
        <p:spPr>
          <a:xfrm>
            <a:off x="183987" y="1352453"/>
            <a:ext cx="4242424" cy="2520000"/>
          </a:xfrm>
          <a:prstGeom prst="rect">
            <a:avLst/>
          </a:prstGeom>
          <a:ln>
            <a:noFill/>
          </a:ln>
          <a:effectLst>
            <a:outerShdw blurRad="190500" algn="tl" rotWithShape="0">
              <a:srgbClr val="000000">
                <a:alpha val="70000"/>
              </a:srgbClr>
            </a:outerShdw>
          </a:effectLst>
        </p:spPr>
      </p:pic>
      <p:grpSp>
        <p:nvGrpSpPr>
          <p:cNvPr id="6" name="Google Shape;912;p8"/>
          <p:cNvGrpSpPr/>
          <p:nvPr/>
        </p:nvGrpSpPr>
        <p:grpSpPr>
          <a:xfrm>
            <a:off x="1176332" y="2106756"/>
            <a:ext cx="752871" cy="712130"/>
            <a:chOff x="1627051" y="1351168"/>
            <a:chExt cx="752871" cy="712130"/>
          </a:xfrm>
        </p:grpSpPr>
        <p:pic>
          <p:nvPicPr>
            <p:cNvPr id="7" name="Google Shape;913;p8"/>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8" name="Google Shape;914;p8"/>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1</a:t>
              </a:r>
              <a:endParaRPr sz="1200">
                <a:solidFill>
                  <a:srgbClr val="3E1FF5"/>
                </a:solidFill>
                <a:latin typeface="Arial"/>
                <a:ea typeface="Arial"/>
                <a:cs typeface="Arial"/>
                <a:sym typeface="Arial"/>
              </a:endParaRPr>
            </a:p>
          </p:txBody>
        </p:sp>
      </p:grpSp>
      <p:grpSp>
        <p:nvGrpSpPr>
          <p:cNvPr id="12" name="Group 11"/>
          <p:cNvGrpSpPr/>
          <p:nvPr/>
        </p:nvGrpSpPr>
        <p:grpSpPr>
          <a:xfrm>
            <a:off x="6754442" y="768523"/>
            <a:ext cx="661687" cy="583930"/>
            <a:chOff x="868104" y="811372"/>
            <a:chExt cx="661687" cy="583930"/>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14" name="TextBox 13"/>
            <p:cNvSpPr txBox="1"/>
            <p:nvPr/>
          </p:nvSpPr>
          <p:spPr>
            <a:xfrm>
              <a:off x="1086717" y="811372"/>
              <a:ext cx="269626" cy="276999"/>
            </a:xfrm>
            <a:prstGeom prst="rect">
              <a:avLst/>
            </a:prstGeom>
            <a:noFill/>
          </p:spPr>
          <p:txBody>
            <a:bodyPr wrap="none" rtlCol="0">
              <a:spAutoFit/>
            </a:bodyPr>
            <a:lstStyle/>
            <a:p>
              <a:r>
                <a:rPr lang="en-US" dirty="0" smtClean="0">
                  <a:solidFill>
                    <a:srgbClr val="3E1FF5"/>
                  </a:solidFill>
                </a:rPr>
                <a:t>3</a:t>
              </a:r>
            </a:p>
          </p:txBody>
        </p:sp>
      </p:grpSp>
    </p:spTree>
    <p:extLst>
      <p:ext uri="{BB962C8B-B14F-4D97-AF65-F5344CB8AC3E}">
        <p14:creationId xmlns:p14="http://schemas.microsoft.com/office/powerpoint/2010/main" val="4021980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pic>
        <p:nvPicPr>
          <p:cNvPr id="1103" name="Google Shape;1103;p19"/>
          <p:cNvPicPr preferRelativeResize="0"/>
          <p:nvPr/>
        </p:nvPicPr>
        <p:blipFill rotWithShape="1">
          <a:blip r:embed="rId3">
            <a:alphaModFix/>
          </a:blip>
          <a:srcRect/>
          <a:stretch/>
        </p:blipFill>
        <p:spPr>
          <a:xfrm>
            <a:off x="179797" y="1080000"/>
            <a:ext cx="4320000" cy="2610581"/>
          </a:xfrm>
          <a:prstGeom prst="rect">
            <a:avLst/>
          </a:prstGeom>
          <a:noFill/>
          <a:ln>
            <a:noFill/>
          </a:ln>
          <a:effectLst>
            <a:outerShdw blurRad="190500" algn="tl" rotWithShape="0">
              <a:srgbClr val="000000">
                <a:alpha val="69803"/>
              </a:srgbClr>
            </a:outerShdw>
          </a:effectLst>
        </p:spPr>
      </p:pic>
      <p:pic>
        <p:nvPicPr>
          <p:cNvPr id="1104" name="Google Shape;1104;p19"/>
          <p:cNvPicPr preferRelativeResize="0"/>
          <p:nvPr/>
        </p:nvPicPr>
        <p:blipFill rotWithShape="1">
          <a:blip r:embed="rId4">
            <a:alphaModFix/>
          </a:blip>
          <a:srcRect/>
          <a:stretch/>
        </p:blipFill>
        <p:spPr>
          <a:xfrm>
            <a:off x="4664779" y="1080000"/>
            <a:ext cx="4352221" cy="2639693"/>
          </a:xfrm>
          <a:prstGeom prst="rect">
            <a:avLst/>
          </a:prstGeom>
          <a:noFill/>
          <a:ln>
            <a:noFill/>
          </a:ln>
          <a:effectLst>
            <a:outerShdw blurRad="190500" algn="tl" rotWithShape="0">
              <a:srgbClr val="000000">
                <a:alpha val="69803"/>
              </a:srgbClr>
            </a:outerShdw>
          </a:effectLst>
        </p:spPr>
      </p:pic>
      <p:sp>
        <p:nvSpPr>
          <p:cNvPr id="1105" name="Google Shape;1105;p19"/>
          <p:cNvSpPr txBox="1">
            <a:spLocks noGrp="1"/>
          </p:cNvSpPr>
          <p:nvPr>
            <p:ph type="body" idx="1"/>
          </p:nvPr>
        </p:nvSpPr>
        <p:spPr>
          <a:xfrm>
            <a:off x="457200" y="4165336"/>
            <a:ext cx="8559800" cy="2215991"/>
          </a:xfrm>
          <a:prstGeom prst="rect">
            <a:avLst/>
          </a:prstGeom>
          <a:noFill/>
          <a:ln>
            <a:noFill/>
          </a:ln>
        </p:spPr>
        <p:txBody>
          <a:bodyPr spcFirstLastPara="1" wrap="square" lIns="50750" tIns="50750" rIns="90000" bIns="50750" anchor="t" anchorCtr="0">
            <a:noAutofit/>
          </a:bodyPr>
          <a:lstStyle/>
          <a:p>
            <a:pPr marL="0" lvl="0" indent="0" algn="l" rtl="0">
              <a:spcBef>
                <a:spcPts val="0"/>
              </a:spcBef>
              <a:spcAft>
                <a:spcPts val="0"/>
              </a:spcAft>
              <a:buSzPts val="1530"/>
              <a:buNone/>
            </a:pPr>
            <a:r>
              <a:rPr lang="en-US"/>
              <a:t>To export log files in CSV format:</a:t>
            </a:r>
            <a:endParaRPr/>
          </a:p>
          <a:p>
            <a:pPr marL="342900" lvl="0" indent="-342900" algn="l" rtl="0">
              <a:spcBef>
                <a:spcPts val="500"/>
              </a:spcBef>
              <a:spcAft>
                <a:spcPts val="0"/>
              </a:spcAft>
              <a:buSzPts val="1530"/>
              <a:buFont typeface="Century Gothic"/>
              <a:buAutoNum type="arabicPeriod"/>
            </a:pPr>
            <a:r>
              <a:rPr lang="en-US"/>
              <a:t>Go </a:t>
            </a:r>
            <a:r>
              <a:rPr lang="en-US" u="sng"/>
              <a:t>Home</a:t>
            </a:r>
            <a:r>
              <a:rPr lang="en-US"/>
              <a:t> &gt; [</a:t>
            </a:r>
            <a:r>
              <a:rPr lang="en-US" u="sng"/>
              <a:t>File</a:t>
            </a:r>
            <a:r>
              <a:rPr lang="en-US" i="1" u="sng"/>
              <a:t> </a:t>
            </a:r>
            <a:r>
              <a:rPr lang="en-US" u="sng"/>
              <a:t>icon</a:t>
            </a:r>
            <a:r>
              <a:rPr lang="en-US"/>
              <a:t>] &gt; </a:t>
            </a:r>
            <a:r>
              <a:rPr lang="en-US" u="sng"/>
              <a:t>Configuration files</a:t>
            </a:r>
            <a:r>
              <a:rPr lang="en-US" i="1"/>
              <a:t> </a:t>
            </a:r>
            <a:r>
              <a:rPr lang="en-US"/>
              <a:t>| </a:t>
            </a:r>
            <a:r>
              <a:rPr lang="en-US" u="sng"/>
              <a:t>Report files</a:t>
            </a:r>
            <a:r>
              <a:rPr lang="en-US"/>
              <a:t> &gt; </a:t>
            </a:r>
            <a:r>
              <a:rPr lang="en-US" u="sng"/>
              <a:t>Internal memory</a:t>
            </a:r>
            <a:br>
              <a:rPr lang="en-US" u="sng"/>
            </a:br>
            <a:r>
              <a:rPr lang="en-US"/>
              <a:t>to list the files currently stored in the unit</a:t>
            </a:r>
            <a:endParaRPr/>
          </a:p>
          <a:p>
            <a:pPr marL="342900" lvl="0" indent="-342900" algn="l" rtl="0">
              <a:spcBef>
                <a:spcPts val="500"/>
              </a:spcBef>
              <a:spcAft>
                <a:spcPts val="0"/>
              </a:spcAft>
              <a:buSzPts val="1530"/>
              <a:buFont typeface="Century Gothic"/>
              <a:buAutoNum type="arabicPeriod"/>
            </a:pPr>
            <a:r>
              <a:rPr lang="en-US"/>
              <a:t>Select the files you want to export: </a:t>
            </a:r>
            <a:r>
              <a:rPr lang="en-US" u="sng"/>
              <a:t>File name</a:t>
            </a:r>
            <a:r>
              <a:rPr lang="en-US"/>
              <a:t> &gt; </a:t>
            </a:r>
            <a:r>
              <a:rPr lang="en-US" u="sng"/>
              <a:t>Export</a:t>
            </a:r>
            <a:r>
              <a:rPr lang="en-US"/>
              <a:t>  </a:t>
            </a:r>
            <a:endParaRPr/>
          </a:p>
          <a:p>
            <a:pPr marL="342900" lvl="0" indent="-342900" algn="l" rtl="0">
              <a:spcBef>
                <a:spcPts val="500"/>
              </a:spcBef>
              <a:spcAft>
                <a:spcPts val="0"/>
              </a:spcAft>
              <a:buSzPts val="1530"/>
              <a:buFont typeface="Century Gothic"/>
              <a:buAutoNum type="arabicPeriod"/>
            </a:pPr>
            <a:r>
              <a:rPr lang="en-US"/>
              <a:t>Choose an external device:  </a:t>
            </a:r>
            <a:r>
              <a:rPr lang="en-US" u="sng"/>
              <a:t>micro SD</a:t>
            </a:r>
            <a:r>
              <a:rPr lang="en-US"/>
              <a:t> | </a:t>
            </a:r>
            <a:r>
              <a:rPr lang="en-US" u="sng"/>
              <a:t>USB</a:t>
            </a:r>
            <a:endParaRPr/>
          </a:p>
          <a:p>
            <a:pPr marL="342900" lvl="0" indent="-342900" algn="l" rtl="0">
              <a:spcBef>
                <a:spcPts val="500"/>
              </a:spcBef>
              <a:spcAft>
                <a:spcPts val="0"/>
              </a:spcAft>
              <a:buSzPts val="1530"/>
              <a:buFont typeface="Century Gothic"/>
              <a:buAutoNum type="arabicPeriod"/>
            </a:pPr>
            <a:r>
              <a:rPr lang="en-US"/>
              <a:t>If no external device a popup will appear: ‘No devices present</a:t>
            </a:r>
            <a:r>
              <a:rPr lang="en-US" i="1"/>
              <a:t>’</a:t>
            </a:r>
            <a:endParaRPr/>
          </a:p>
          <a:p>
            <a:pPr marL="342900" lvl="0" indent="-245745" algn="l" rtl="0">
              <a:spcBef>
                <a:spcPts val="500"/>
              </a:spcBef>
              <a:spcAft>
                <a:spcPts val="0"/>
              </a:spcAft>
              <a:buSzPts val="1530"/>
              <a:buFont typeface="Century Gothic"/>
              <a:buNone/>
            </a:pPr>
            <a:endParaRPr/>
          </a:p>
          <a:p>
            <a:pPr marL="342900" lvl="0" indent="-245745" algn="l" rtl="0">
              <a:spcBef>
                <a:spcPts val="500"/>
              </a:spcBef>
              <a:spcAft>
                <a:spcPts val="0"/>
              </a:spcAft>
              <a:buSzPts val="1530"/>
              <a:buFont typeface="Century Gothic"/>
              <a:buNone/>
            </a:pPr>
            <a:endParaRPr/>
          </a:p>
          <a:p>
            <a:pPr marL="342900" lvl="0" indent="-245745" algn="l" rtl="0">
              <a:spcBef>
                <a:spcPts val="500"/>
              </a:spcBef>
              <a:spcAft>
                <a:spcPts val="0"/>
              </a:spcAft>
              <a:buClr>
                <a:srgbClr val="006BFF"/>
              </a:buClr>
              <a:buSzPts val="1530"/>
              <a:buFont typeface="Noto Sans Symbols"/>
              <a:buNone/>
            </a:pPr>
            <a:endParaRPr/>
          </a:p>
        </p:txBody>
      </p:sp>
      <p:sp>
        <p:nvSpPr>
          <p:cNvPr id="1106" name="Google Shape;1106;p19"/>
          <p:cNvSpPr txBox="1">
            <a:spLocks noGrp="1"/>
          </p:cNvSpPr>
          <p:nvPr>
            <p:ph type="title" idx="4294967295"/>
          </p:nvPr>
        </p:nvSpPr>
        <p:spPr>
          <a:xfrm>
            <a:off x="0" y="0"/>
            <a:ext cx="9134475"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b="1"/>
              <a:t>Exporting</a:t>
            </a:r>
            <a:r>
              <a:rPr lang="en-US"/>
              <a:t> Logs</a:t>
            </a:r>
            <a:endParaRPr/>
          </a:p>
        </p:txBody>
      </p:sp>
      <p:cxnSp>
        <p:nvCxnSpPr>
          <p:cNvPr id="1107" name="Google Shape;1107;p19"/>
          <p:cNvCxnSpPr/>
          <p:nvPr/>
        </p:nvCxnSpPr>
        <p:spPr>
          <a:xfrm rot="10800000" flipH="1">
            <a:off x="8305800" y="1535538"/>
            <a:ext cx="6350" cy="597572"/>
          </a:xfrm>
          <a:prstGeom prst="straightConnector1">
            <a:avLst/>
          </a:prstGeom>
          <a:solidFill>
            <a:srgbClr val="00B8FF"/>
          </a:solidFill>
          <a:ln w="28575" cap="flat" cmpd="sng">
            <a:solidFill>
              <a:schemeClr val="lt1"/>
            </a:solidFill>
            <a:prstDash val="dash"/>
            <a:round/>
            <a:headEnd type="none" w="sm" len="sm"/>
            <a:tailEnd type="triangle" w="med" len="med"/>
          </a:ln>
        </p:spPr>
      </p:cxnSp>
      <p:cxnSp>
        <p:nvCxnSpPr>
          <p:cNvPr id="1108" name="Google Shape;1108;p19"/>
          <p:cNvCxnSpPr/>
          <p:nvPr/>
        </p:nvCxnSpPr>
        <p:spPr>
          <a:xfrm>
            <a:off x="8312150" y="2447281"/>
            <a:ext cx="13440" cy="706341"/>
          </a:xfrm>
          <a:prstGeom prst="straightConnector1">
            <a:avLst/>
          </a:prstGeom>
          <a:solidFill>
            <a:srgbClr val="00B8FF"/>
          </a:solidFill>
          <a:ln w="28575" cap="flat" cmpd="sng">
            <a:solidFill>
              <a:schemeClr val="lt1"/>
            </a:solidFill>
            <a:prstDash val="dash"/>
            <a:round/>
            <a:headEnd type="none" w="sm" len="sm"/>
            <a:tailEnd type="triangle" w="med" len="med"/>
          </a:ln>
        </p:spPr>
      </p:cxnSp>
      <p:grpSp>
        <p:nvGrpSpPr>
          <p:cNvPr id="1109" name="Google Shape;1109;p19"/>
          <p:cNvGrpSpPr/>
          <p:nvPr/>
        </p:nvGrpSpPr>
        <p:grpSpPr>
          <a:xfrm>
            <a:off x="6463883" y="3432675"/>
            <a:ext cx="752871" cy="712130"/>
            <a:chOff x="1627051" y="1351168"/>
            <a:chExt cx="752871" cy="712130"/>
          </a:xfrm>
        </p:grpSpPr>
        <p:pic>
          <p:nvPicPr>
            <p:cNvPr id="1110" name="Google Shape;1110;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1111" name="Google Shape;1111;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2</a:t>
              </a:r>
              <a:endParaRPr/>
            </a:p>
          </p:txBody>
        </p:sp>
      </p:grpSp>
      <p:grpSp>
        <p:nvGrpSpPr>
          <p:cNvPr id="1112" name="Google Shape;1112;p19"/>
          <p:cNvGrpSpPr/>
          <p:nvPr/>
        </p:nvGrpSpPr>
        <p:grpSpPr>
          <a:xfrm>
            <a:off x="6690752" y="2282694"/>
            <a:ext cx="752871" cy="712130"/>
            <a:chOff x="1627051" y="1351168"/>
            <a:chExt cx="752871" cy="712130"/>
          </a:xfrm>
        </p:grpSpPr>
        <p:pic>
          <p:nvPicPr>
            <p:cNvPr id="1113" name="Google Shape;1113;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1114" name="Google Shape;1114;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3</a:t>
              </a:r>
              <a:endParaRPr sz="1200">
                <a:solidFill>
                  <a:srgbClr val="3E1FF5"/>
                </a:solidFill>
                <a:latin typeface="Arial"/>
                <a:ea typeface="Arial"/>
                <a:cs typeface="Arial"/>
                <a:sym typeface="Arial"/>
              </a:endParaRPr>
            </a:p>
          </p:txBody>
        </p:sp>
      </p:grpSp>
      <p:grpSp>
        <p:nvGrpSpPr>
          <p:cNvPr id="1115" name="Google Shape;1115;p19"/>
          <p:cNvGrpSpPr/>
          <p:nvPr/>
        </p:nvGrpSpPr>
        <p:grpSpPr>
          <a:xfrm>
            <a:off x="4355566" y="2333846"/>
            <a:ext cx="752871" cy="712130"/>
            <a:chOff x="1627051" y="1351168"/>
            <a:chExt cx="752871" cy="712130"/>
          </a:xfrm>
        </p:grpSpPr>
        <p:pic>
          <p:nvPicPr>
            <p:cNvPr id="1116" name="Google Shape;1116;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1117" name="Google Shape;1117;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1</a:t>
              </a:r>
              <a:endParaRPr sz="1200">
                <a:solidFill>
                  <a:srgbClr val="3E1FF5"/>
                </a:solidFill>
                <a:latin typeface="Arial"/>
                <a:ea typeface="Arial"/>
                <a:cs typeface="Arial"/>
                <a:sym typeface="Arial"/>
              </a:endParaRPr>
            </a:p>
          </p:txBody>
        </p:sp>
      </p:grpSp>
      <p:grpSp>
        <p:nvGrpSpPr>
          <p:cNvPr id="1118" name="Google Shape;1118;p19"/>
          <p:cNvGrpSpPr/>
          <p:nvPr/>
        </p:nvGrpSpPr>
        <p:grpSpPr>
          <a:xfrm>
            <a:off x="2069566" y="1236679"/>
            <a:ext cx="752871" cy="712130"/>
            <a:chOff x="1627051" y="1351168"/>
            <a:chExt cx="752871" cy="712130"/>
          </a:xfrm>
        </p:grpSpPr>
        <p:pic>
          <p:nvPicPr>
            <p:cNvPr id="1119" name="Google Shape;1119;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1120" name="Google Shape;1120;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1</a:t>
              </a:r>
              <a:endParaRPr sz="1200">
                <a:solidFill>
                  <a:srgbClr val="3E1FF5"/>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pic>
        <p:nvPicPr>
          <p:cNvPr id="1131" name="Google Shape;1131;p21"/>
          <p:cNvPicPr preferRelativeResize="0"/>
          <p:nvPr/>
        </p:nvPicPr>
        <p:blipFill rotWithShape="1">
          <a:blip r:embed="rId3">
            <a:alphaModFix/>
          </a:blip>
          <a:srcRect/>
          <a:stretch/>
        </p:blipFill>
        <p:spPr>
          <a:xfrm>
            <a:off x="914400" y="0"/>
            <a:ext cx="8229600" cy="6869113"/>
          </a:xfrm>
          <a:prstGeom prst="rect">
            <a:avLst/>
          </a:prstGeom>
          <a:noFill/>
          <a:ln>
            <a:noFill/>
          </a:ln>
        </p:spPr>
      </p:pic>
      <p:sp>
        <p:nvSpPr>
          <p:cNvPr id="1132" name="Google Shape;1132;p21"/>
          <p:cNvSpPr txBox="1"/>
          <p:nvPr/>
        </p:nvSpPr>
        <p:spPr>
          <a:xfrm rot="-5400000">
            <a:off x="-1026770" y="1348581"/>
            <a:ext cx="3581400" cy="642938"/>
          </a:xfrm>
          <a:prstGeom prst="rect">
            <a:avLst/>
          </a:prstGeom>
          <a:noFill/>
          <a:ln>
            <a:noFill/>
          </a:ln>
        </p:spPr>
        <p:txBody>
          <a:bodyPr spcFirstLastPara="1" wrap="square" lIns="90000" tIns="46800" rIns="90000" bIns="46800" anchor="t" anchorCtr="0">
            <a:spAutoFit/>
          </a:bodyPr>
          <a:lstStyle/>
          <a:p>
            <a:pPr marL="0" marR="0" lvl="0" indent="0" algn="r" rtl="0">
              <a:spcBef>
                <a:spcPts val="0"/>
              </a:spcBef>
              <a:spcAft>
                <a:spcPts val="0"/>
              </a:spcAft>
              <a:buClr>
                <a:srgbClr val="0951BD"/>
              </a:buClr>
              <a:buSzPts val="3600"/>
              <a:buFont typeface="Times New Roman"/>
              <a:buNone/>
            </a:pPr>
            <a:r>
              <a:rPr lang="en-US" sz="3600">
                <a:solidFill>
                  <a:srgbClr val="0951BD"/>
                </a:solidFill>
                <a:latin typeface="Arial Black"/>
                <a:ea typeface="Arial Black"/>
                <a:cs typeface="Arial Black"/>
                <a:sym typeface="Arial Black"/>
              </a:rPr>
              <a:t>That’s all</a:t>
            </a:r>
            <a:endParaRPr/>
          </a:p>
        </p:txBody>
      </p:sp>
      <p:pic>
        <p:nvPicPr>
          <p:cNvPr id="1133" name="Google Shape;1133;p21" descr="Alex"/>
          <p:cNvPicPr preferRelativeResize="0"/>
          <p:nvPr/>
        </p:nvPicPr>
        <p:blipFill rotWithShape="1">
          <a:blip r:embed="rId4">
            <a:alphaModFix/>
          </a:blip>
          <a:srcRect/>
          <a:stretch/>
        </p:blipFill>
        <p:spPr>
          <a:xfrm>
            <a:off x="479426" y="4003675"/>
            <a:ext cx="1427163" cy="2857500"/>
          </a:xfrm>
          <a:prstGeom prst="rect">
            <a:avLst/>
          </a:prstGeom>
          <a:noFill/>
          <a:ln>
            <a:noFill/>
          </a:ln>
          <a:effectLst>
            <a:outerShdw blurRad="292100" dist="139700" dir="2700000" algn="tl" rotWithShape="0">
              <a:srgbClr val="333333">
                <a:alpha val="64705"/>
              </a:srgbClr>
            </a:outerShdw>
          </a:effectLst>
        </p:spPr>
      </p:pic>
      <p:pic>
        <p:nvPicPr>
          <p:cNvPr id="1134" name="Google Shape;1134;p21"/>
          <p:cNvPicPr preferRelativeResize="0"/>
          <p:nvPr/>
        </p:nvPicPr>
        <p:blipFill rotWithShape="1">
          <a:blip r:embed="rId5">
            <a:alphaModFix/>
          </a:blip>
          <a:srcRect/>
          <a:stretch/>
        </p:blipFill>
        <p:spPr>
          <a:xfrm>
            <a:off x="7301650" y="5373688"/>
            <a:ext cx="1835150" cy="954087"/>
          </a:xfrm>
          <a:prstGeom prst="rect">
            <a:avLst/>
          </a:prstGeom>
          <a:noFill/>
          <a:ln>
            <a:noFill/>
          </a:ln>
          <a:effectLst>
            <a:outerShdw blurRad="292100" dist="139700" dir="2700000" algn="tl" rotWithShape="0">
              <a:srgbClr val="333333">
                <a:alpha val="64705"/>
              </a:srgbClr>
            </a:outerShdw>
          </a:effectLst>
        </p:spPr>
      </p:pic>
      <p:sp>
        <p:nvSpPr>
          <p:cNvPr id="1135" name="Google Shape;1135;p21"/>
          <p:cNvSpPr txBox="1"/>
          <p:nvPr/>
        </p:nvSpPr>
        <p:spPr>
          <a:xfrm rot="-5400000">
            <a:off x="861220" y="4768056"/>
            <a:ext cx="1955800" cy="2619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Verdana"/>
                <a:ea typeface="Verdana"/>
                <a:cs typeface="Verdana"/>
                <a:sym typeface="Verdana"/>
              </a:rPr>
              <a:t>www.albedotelecom.com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2"/>
          <p:cNvSpPr/>
          <p:nvPr/>
        </p:nvSpPr>
        <p:spPr>
          <a:xfrm>
            <a:off x="19565" y="0"/>
            <a:ext cx="9124435" cy="762000"/>
          </a:xfrm>
          <a:prstGeom prst="rect">
            <a:avLst/>
          </a:prstGeom>
          <a:solidFill>
            <a:srgbClr val="F2F2F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pic>
        <p:nvPicPr>
          <p:cNvPr id="66" name="Google Shape;66;p2" descr="Related image"/>
          <p:cNvPicPr preferRelativeResize="0"/>
          <p:nvPr/>
        </p:nvPicPr>
        <p:blipFill rotWithShape="1">
          <a:blip r:embed="rId3">
            <a:alphaModFix/>
          </a:blip>
          <a:srcRect/>
          <a:stretch/>
        </p:blipFill>
        <p:spPr>
          <a:xfrm rot="5400000">
            <a:off x="7578612" y="1954127"/>
            <a:ext cx="2312844" cy="746939"/>
          </a:xfrm>
          <a:prstGeom prst="rect">
            <a:avLst/>
          </a:prstGeom>
          <a:noFill/>
          <a:ln>
            <a:noFill/>
          </a:ln>
        </p:spPr>
      </p:pic>
      <p:pic>
        <p:nvPicPr>
          <p:cNvPr id="67" name="Google Shape;67;p2"/>
          <p:cNvPicPr preferRelativeResize="0"/>
          <p:nvPr/>
        </p:nvPicPr>
        <p:blipFill rotWithShape="1">
          <a:blip r:embed="rId4">
            <a:alphaModFix/>
          </a:blip>
          <a:srcRect/>
          <a:stretch/>
        </p:blipFill>
        <p:spPr>
          <a:xfrm>
            <a:off x="611560" y="997637"/>
            <a:ext cx="7704856" cy="3013365"/>
          </a:xfrm>
          <a:prstGeom prst="rect">
            <a:avLst/>
          </a:prstGeom>
          <a:noFill/>
          <a:ln>
            <a:noFill/>
          </a:ln>
        </p:spPr>
      </p:pic>
      <p:sp>
        <p:nvSpPr>
          <p:cNvPr id="68" name="Google Shape;68;p2"/>
          <p:cNvSpPr txBox="1">
            <a:spLocks noGrp="1"/>
          </p:cNvSpPr>
          <p:nvPr>
            <p:ph type="title" idx="4294967295"/>
          </p:nvPr>
        </p:nvSpPr>
        <p:spPr>
          <a:xfrm>
            <a:off x="0" y="0"/>
            <a:ext cx="9144000" cy="762000"/>
          </a:xfrm>
          <a:prstGeom prst="rect">
            <a:avLst/>
          </a:prstGeom>
          <a:noFill/>
          <a:ln>
            <a:noFill/>
          </a:ln>
        </p:spPr>
        <p:txBody>
          <a:bodyPr spcFirstLastPara="1" wrap="square" lIns="50750" tIns="31675" rIns="90000" bIns="50750" anchor="ctr" anchorCtr="0">
            <a:noAutofit/>
          </a:bodyPr>
          <a:lstStyle/>
          <a:p>
            <a:pPr lvl="0">
              <a:buClr>
                <a:schemeClr val="dk1"/>
              </a:buClr>
              <a:buSzPts val="4800"/>
            </a:pPr>
            <a:r>
              <a:rPr lang="en-US" altLang="en-US" sz="4800" b="1" dirty="0">
                <a:solidFill>
                  <a:schemeClr val="tx1"/>
                </a:solidFill>
                <a:latin typeface="Myriad Pro Cond" panose="020B0506030403020204" pitchFamily="34" charset="0"/>
              </a:rPr>
              <a:t>Z</a:t>
            </a:r>
            <a:r>
              <a:rPr lang="en-US" altLang="en-US" sz="4800" b="1" dirty="0">
                <a:solidFill>
                  <a:srgbClr val="FF0000"/>
                </a:solidFill>
                <a:latin typeface="Myriad Pro Cond" panose="020B0506030403020204" pitchFamily="34" charset="0"/>
              </a:rPr>
              <a:t>e</a:t>
            </a:r>
            <a:r>
              <a:rPr lang="en-US" altLang="en-US" sz="4800" b="1" dirty="0">
                <a:solidFill>
                  <a:schemeClr val="tx1"/>
                </a:solidFill>
                <a:latin typeface="Myriad Pro Cond" panose="020B0506030403020204" pitchFamily="34" charset="0"/>
              </a:rPr>
              <a:t>us</a:t>
            </a:r>
            <a:r>
              <a:rPr lang="en-US" altLang="en-US" sz="4800" dirty="0">
                <a:solidFill>
                  <a:schemeClr val="tx1"/>
                </a:solidFill>
                <a:latin typeface="Myriad Pro Cond" panose="020B0506030403020204" pitchFamily="34" charset="0"/>
              </a:rPr>
              <a:t> </a:t>
            </a:r>
            <a:r>
              <a:rPr lang="en-US" altLang="en-US" sz="3600" dirty="0">
                <a:solidFill>
                  <a:schemeClr val="tx1"/>
                </a:solidFill>
                <a:latin typeface="Myriad Pro Cond" panose="020B0506030403020204" pitchFamily="34" charset="0"/>
              </a:rPr>
              <a:t>&amp;</a:t>
            </a:r>
            <a:r>
              <a:rPr lang="en-US" altLang="en-US" sz="4800" b="1" dirty="0">
                <a:solidFill>
                  <a:schemeClr val="tx1"/>
                </a:solidFill>
                <a:latin typeface="Myriad Pro Cond" panose="020B0506030403020204" pitchFamily="34" charset="0"/>
              </a:rPr>
              <a:t> </a:t>
            </a:r>
            <a:r>
              <a:rPr lang="en-US" altLang="en-US" sz="4800" b="1" dirty="0">
                <a:solidFill>
                  <a:srgbClr val="FF0000"/>
                </a:solidFill>
                <a:latin typeface="Myriad Pro Cond" panose="020B0506030403020204" pitchFamily="34" charset="0"/>
              </a:rPr>
              <a:t>x</a:t>
            </a:r>
            <a:r>
              <a:rPr lang="en-US" altLang="en-US" sz="4800" b="1" dirty="0">
                <a:solidFill>
                  <a:schemeClr val="tx1"/>
                </a:solidFill>
                <a:latin typeface="Myriad Pro Cond" panose="020B0506030403020204" pitchFamily="34" charset="0"/>
              </a:rPr>
              <a:t>Genius</a:t>
            </a:r>
            <a:endParaRPr sz="4800" b="1" dirty="0">
              <a:solidFill>
                <a:schemeClr val="tx1"/>
              </a:solidFill>
              <a:latin typeface="Myriad Pro Cond" panose="020B0506030403020204" pitchFamily="34" charset="0"/>
              <a:ea typeface="+mj-ea"/>
              <a:cs typeface="+mj-cs"/>
              <a:sym typeface="Open Sans"/>
            </a:endParaRPr>
          </a:p>
        </p:txBody>
      </p:sp>
      <p:sp>
        <p:nvSpPr>
          <p:cNvPr id="8" name="Content Placeholder 1"/>
          <p:cNvSpPr txBox="1">
            <a:spLocks/>
          </p:cNvSpPr>
          <p:nvPr/>
        </p:nvSpPr>
        <p:spPr>
          <a:xfrm>
            <a:off x="457200" y="4162096"/>
            <a:ext cx="8220075" cy="2219231"/>
          </a:xfrm>
          <a:prstGeom prst="rect">
            <a:avLst/>
          </a:prstGeom>
          <a:noFill/>
          <a:ln>
            <a:noFill/>
          </a:ln>
        </p:spPr>
        <p:txBody>
          <a:bodyPr spcFirstLastPara="1" wrap="square" lIns="50750" tIns="50750" rIns="90000" bIns="50750" anchor="t" anchorCtr="0">
            <a:noAutofit/>
          </a:bodyPr>
          <a:lstStyle>
            <a:defPPr marR="0" lvl="0" algn="l" rtl="0">
              <a:lnSpc>
                <a:spcPct val="100000"/>
              </a:lnSpc>
              <a:spcBef>
                <a:spcPts val="0"/>
              </a:spcBef>
              <a:spcAft>
                <a:spcPts val="0"/>
              </a:spcAft>
            </a:defPPr>
            <a:lvl1pPr marL="457200" marR="0" lvl="0" indent="-325755" algn="l" rtl="0">
              <a:lnSpc>
                <a:spcPct val="100000"/>
              </a:lnSpc>
              <a:spcBef>
                <a:spcPts val="500"/>
              </a:spcBef>
              <a:spcAft>
                <a:spcPts val="0"/>
              </a:spcAft>
              <a:buClr>
                <a:srgbClr val="006BFF"/>
              </a:buClr>
              <a:buSzPts val="1530"/>
              <a:buFont typeface="Noto Sans Symbols"/>
              <a:buChar char="◆"/>
              <a:defRPr sz="1800" b="0" i="0" u="none" strike="noStrike" cap="none">
                <a:solidFill>
                  <a:srgbClr val="000000"/>
                </a:solidFill>
                <a:latin typeface="Arial"/>
                <a:ea typeface="Arial"/>
                <a:cs typeface="Arial"/>
                <a:sym typeface="Arial"/>
              </a:defRPr>
            </a:lvl1pPr>
            <a:lvl2pPr marL="914400" marR="0" lvl="1" indent="-331469" algn="l" rtl="0">
              <a:lnSpc>
                <a:spcPct val="100000"/>
              </a:lnSpc>
              <a:spcBef>
                <a:spcPts val="500"/>
              </a:spcBef>
              <a:spcAft>
                <a:spcPts val="0"/>
              </a:spcAft>
              <a:buClr>
                <a:srgbClr val="FF0000"/>
              </a:buClr>
              <a:buSzPts val="1620"/>
              <a:buFont typeface="Noto Sans Symbols"/>
              <a:buChar char="■"/>
              <a:defRPr sz="1800" b="0" i="0" u="none" strike="noStrike" cap="none">
                <a:solidFill>
                  <a:srgbClr val="000000"/>
                </a:solidFill>
                <a:latin typeface="Arial"/>
                <a:ea typeface="Arial"/>
                <a:cs typeface="Arial"/>
                <a:sym typeface="Arial"/>
              </a:defRPr>
            </a:lvl2pPr>
            <a:lvl3pPr marL="1371600" marR="0" lvl="2" indent="-308610" algn="l" rtl="0">
              <a:lnSpc>
                <a:spcPct val="100000"/>
              </a:lnSpc>
              <a:spcBef>
                <a:spcPts val="500"/>
              </a:spcBef>
              <a:spcAft>
                <a:spcPts val="0"/>
              </a:spcAft>
              <a:buClr>
                <a:srgbClr val="000000"/>
              </a:buClr>
              <a:buSzPts val="1260"/>
              <a:buFont typeface="Noto Sans Symbols"/>
              <a:buChar char="●"/>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40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4pPr>
            <a:lvl5pPr marL="2286000" marR="0" lvl="4"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5pPr>
            <a:lvl6pPr marL="2743200" marR="0" lvl="5"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6pPr>
            <a:lvl7pPr marL="3200400" marR="0" lvl="6"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7pPr>
            <a:lvl8pPr marL="3657600" marR="0" lvl="7"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8pPr>
            <a:lvl9pPr marL="4114800" marR="0" lvl="8"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9pPr>
          </a:lstStyle>
          <a:p>
            <a:pPr marL="0" indent="0">
              <a:buFont typeface="Noto Sans Symbols"/>
              <a:buNone/>
            </a:pPr>
            <a:r>
              <a:rPr lang="en-US" sz="2400" b="1" smtClean="0">
                <a:solidFill>
                  <a:schemeClr val="tx1"/>
                </a:solidFill>
                <a:ea typeface="SimSun"/>
              </a:rPr>
              <a:t>Zeus </a:t>
            </a:r>
            <a:r>
              <a:rPr lang="en-US" sz="2400" smtClean="0">
                <a:solidFill>
                  <a:schemeClr val="tx1"/>
                </a:solidFill>
                <a:ea typeface="SimSun"/>
              </a:rPr>
              <a:t>&amp; </a:t>
            </a:r>
            <a:r>
              <a:rPr lang="en-US" sz="2400" b="1" smtClean="0">
                <a:solidFill>
                  <a:schemeClr val="tx1"/>
                </a:solidFill>
                <a:ea typeface="SimSun"/>
              </a:rPr>
              <a:t>xGenius</a:t>
            </a:r>
            <a:r>
              <a:rPr lang="en-US" sz="2400" smtClean="0">
                <a:solidFill>
                  <a:schemeClr val="bg1">
                    <a:lumMod val="50000"/>
                  </a:schemeClr>
                </a:solidFill>
                <a:ea typeface="SimSun"/>
              </a:rPr>
              <a:t> </a:t>
            </a:r>
            <a:r>
              <a:rPr lang="en-US" smtClean="0">
                <a:solidFill>
                  <a:schemeClr val="bg1">
                    <a:lumMod val="50000"/>
                  </a:schemeClr>
                </a:solidFill>
                <a:ea typeface="SimSun"/>
              </a:rPr>
              <a:t>provide deep insights to design, install, maintain, troubleshoot and engineer communications resources of </a:t>
            </a:r>
            <a:r>
              <a:rPr lang="en-US" smtClean="0">
                <a:solidFill>
                  <a:schemeClr val="tx1"/>
                </a:solidFill>
                <a:ea typeface="SimSun"/>
              </a:rPr>
              <a:t> Mobile Operators, Power Utilities, Finace, Labs and R+D centers</a:t>
            </a:r>
            <a:r>
              <a:rPr lang="en-US" smtClean="0">
                <a:solidFill>
                  <a:schemeClr val="bg1">
                    <a:lumMod val="50000"/>
                  </a:schemeClr>
                </a:solidFill>
                <a:ea typeface="SimSun"/>
              </a:rPr>
              <a:t>. The unit is able to verify </a:t>
            </a:r>
            <a:r>
              <a:rPr lang="en-US" smtClean="0">
                <a:solidFill>
                  <a:schemeClr val="tx1"/>
                </a:solidFill>
                <a:ea typeface="SimSun"/>
              </a:rPr>
              <a:t>Ethernet/IP, SyncE, PTP, GbE, IRIG-B, 1PPS, T1/E1, G703, Serial Datacom, C37.94, GOOSE, SV, MMS,</a:t>
            </a:r>
            <a:r>
              <a:rPr lang="en-US" smtClean="0">
                <a:solidFill>
                  <a:schemeClr val="bg1">
                    <a:lumMod val="50000"/>
                  </a:schemeClr>
                </a:solidFill>
                <a:ea typeface="SimSun"/>
              </a:rPr>
              <a:t> </a:t>
            </a:r>
            <a:r>
              <a:rPr lang="en-US" smtClean="0">
                <a:solidFill>
                  <a:schemeClr val="tx1"/>
                </a:solidFill>
                <a:ea typeface="SimSun"/>
              </a:rPr>
              <a:t>Round-trip &amp; One-way Delay </a:t>
            </a:r>
            <a:r>
              <a:rPr lang="en-US" smtClean="0">
                <a:solidFill>
                  <a:schemeClr val="bg1">
                    <a:lumMod val="50000"/>
                  </a:schemeClr>
                </a:solidFill>
                <a:ea typeface="SimSun"/>
              </a:rPr>
              <a:t>tests at all interfaces. </a:t>
            </a:r>
            <a:endParaRPr lang="en-US" smtClean="0">
              <a:solidFill>
                <a:schemeClr val="bg1">
                  <a:lumMod val="50000"/>
                </a:schemeClr>
              </a:solidFill>
            </a:endParaRPr>
          </a:p>
          <a:p>
            <a:pPr marL="0" indent="0">
              <a:buFont typeface="Noto Sans Symbols"/>
              <a:buNone/>
            </a:pPr>
            <a:r>
              <a:rPr lang="en-US" smtClean="0">
                <a:solidFill>
                  <a:schemeClr val="bg1">
                    <a:lumMod val="50000"/>
                  </a:schemeClr>
                </a:solidFill>
              </a:rPr>
              <a:t>It also has a set of programmable filters to </a:t>
            </a:r>
            <a:r>
              <a:rPr lang="en-US" smtClean="0">
                <a:solidFill>
                  <a:schemeClr val="tx1"/>
                </a:solidFill>
              </a:rPr>
              <a:t>capture live data traffic </a:t>
            </a:r>
            <a:r>
              <a:rPr lang="en-US" smtClean="0">
                <a:solidFill>
                  <a:schemeClr val="bg1">
                    <a:lumMod val="50000"/>
                  </a:schemeClr>
                </a:solidFill>
              </a:rPr>
              <a:t>at wire-speed</a:t>
            </a:r>
            <a:endParaRPr lang="es-E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4" name="Google Shape;74;p3"/>
          <p:cNvSpPr txBox="1">
            <a:spLocks noGrp="1"/>
          </p:cNvSpPr>
          <p:nvPr>
            <p:ph type="body" idx="1"/>
          </p:nvPr>
        </p:nvSpPr>
        <p:spPr>
          <a:xfrm>
            <a:off x="5664200" y="1145028"/>
            <a:ext cx="3191933" cy="1736910"/>
          </a:xfrm>
          <a:prstGeom prst="rect">
            <a:avLst/>
          </a:prstGeom>
          <a:noFill/>
          <a:ln>
            <a:noFill/>
          </a:ln>
        </p:spPr>
        <p:txBody>
          <a:bodyPr spcFirstLastPara="1" wrap="square" lIns="50750" tIns="50750" rIns="90000" bIns="50750" anchor="t" anchorCtr="0">
            <a:noAutofit/>
          </a:bodyPr>
          <a:lstStyle/>
          <a:p>
            <a:pPr marL="104775" lvl="0" indent="0">
              <a:spcBef>
                <a:spcPts val="0"/>
              </a:spcBef>
              <a:buClr>
                <a:srgbClr val="0000FF"/>
              </a:buClr>
              <a:buSzPts val="1620"/>
              <a:buNone/>
            </a:pPr>
            <a:r>
              <a:rPr lang="en-US" dirty="0" smtClean="0"/>
              <a:t>xGenius generates </a:t>
            </a:r>
            <a:r>
              <a:rPr lang="en-US" dirty="0"/>
              <a:t>and analyses different kinds of 1544 kb/s and 2048 kb/s signals and also unframed 1544 / 2048 kb/s signals.</a:t>
            </a:r>
            <a:endParaRPr dirty="0"/>
          </a:p>
        </p:txBody>
      </p:sp>
      <p:sp>
        <p:nvSpPr>
          <p:cNvPr id="75" name="Google Shape;75;p3"/>
          <p:cNvSpPr txBox="1">
            <a:spLocks noGrp="1"/>
          </p:cNvSpPr>
          <p:nvPr>
            <p:ph type="title" idx="4294967295"/>
          </p:nvPr>
        </p:nvSpPr>
        <p:spPr>
          <a:xfrm>
            <a:off x="0" y="0"/>
            <a:ext cx="9144000"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b="1">
                <a:latin typeface="Century Gothic"/>
                <a:ea typeface="Century Gothic"/>
                <a:cs typeface="Century Gothic"/>
                <a:sym typeface="Century Gothic"/>
              </a:rPr>
              <a:t>Interfaces</a:t>
            </a:r>
            <a:r>
              <a:rPr lang="en-US">
                <a:latin typeface="Century Gothic"/>
                <a:ea typeface="Century Gothic"/>
                <a:cs typeface="Century Gothic"/>
                <a:sym typeface="Century Gothic"/>
              </a:rPr>
              <a:t> &amp; time </a:t>
            </a:r>
            <a:r>
              <a:rPr lang="en-US" b="1">
                <a:latin typeface="Century Gothic"/>
                <a:ea typeface="Century Gothic"/>
                <a:cs typeface="Century Gothic"/>
                <a:sym typeface="Century Gothic"/>
              </a:rPr>
              <a:t>References</a:t>
            </a:r>
            <a:endParaRPr b="1"/>
          </a:p>
        </p:txBody>
      </p:sp>
      <p:pic>
        <p:nvPicPr>
          <p:cNvPr id="50" name="Picture 49"/>
          <p:cNvPicPr>
            <a:picLocks noChangeAspect="1"/>
          </p:cNvPicPr>
          <p:nvPr/>
        </p:nvPicPr>
        <p:blipFill>
          <a:blip r:embed="rId3"/>
          <a:stretch>
            <a:fillRect/>
          </a:stretch>
        </p:blipFill>
        <p:spPr>
          <a:xfrm>
            <a:off x="305441" y="1544363"/>
            <a:ext cx="5088056" cy="1291099"/>
          </a:xfrm>
          <a:prstGeom prst="rect">
            <a:avLst/>
          </a:prstGeom>
        </p:spPr>
      </p:pic>
      <p:cxnSp>
        <p:nvCxnSpPr>
          <p:cNvPr id="51" name="Straight Connector 50"/>
          <p:cNvCxnSpPr/>
          <p:nvPr/>
        </p:nvCxnSpPr>
        <p:spPr bwMode="auto">
          <a:xfrm>
            <a:off x="212248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a:off x="213168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53" name="Straight Connector 52"/>
          <p:cNvCxnSpPr/>
          <p:nvPr/>
        </p:nvCxnSpPr>
        <p:spPr bwMode="auto">
          <a:xfrm flipH="1">
            <a:off x="2565400" y="1335618"/>
            <a:ext cx="1586" cy="34781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a:off x="2576185" y="1335618"/>
            <a:ext cx="328" cy="331935"/>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66" name="Straight Connector 65"/>
          <p:cNvCxnSpPr/>
          <p:nvPr/>
        </p:nvCxnSpPr>
        <p:spPr bwMode="auto">
          <a:xfrm flipH="1">
            <a:off x="3085981" y="1335618"/>
            <a:ext cx="1586" cy="34781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67" name="Straight Connector 66"/>
          <p:cNvCxnSpPr/>
          <p:nvPr/>
        </p:nvCxnSpPr>
        <p:spPr bwMode="auto">
          <a:xfrm>
            <a:off x="3096766" y="1335618"/>
            <a:ext cx="328" cy="331935"/>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68" name="Straight Connector 67"/>
          <p:cNvCxnSpPr/>
          <p:nvPr/>
        </p:nvCxnSpPr>
        <p:spPr bwMode="auto">
          <a:xfrm>
            <a:off x="351948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a:off x="352868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6" name="Straight Connector 75"/>
          <p:cNvCxnSpPr/>
          <p:nvPr/>
        </p:nvCxnSpPr>
        <p:spPr bwMode="auto">
          <a:xfrm>
            <a:off x="404303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7" name="Straight Connector 76"/>
          <p:cNvCxnSpPr/>
          <p:nvPr/>
        </p:nvCxnSpPr>
        <p:spPr bwMode="auto">
          <a:xfrm>
            <a:off x="4506909"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8" name="Straight Connector 77"/>
          <p:cNvCxnSpPr/>
          <p:nvPr/>
        </p:nvCxnSpPr>
        <p:spPr bwMode="auto">
          <a:xfrm>
            <a:off x="4516108"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9" name="Straight Connector 78"/>
          <p:cNvCxnSpPr/>
          <p:nvPr/>
        </p:nvCxnSpPr>
        <p:spPr bwMode="auto">
          <a:xfrm>
            <a:off x="5033959"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0" name="Straight Connector 79"/>
          <p:cNvCxnSpPr/>
          <p:nvPr/>
        </p:nvCxnSpPr>
        <p:spPr bwMode="auto">
          <a:xfrm>
            <a:off x="5043158"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1" name="Straight Connector 80"/>
          <p:cNvCxnSpPr/>
          <p:nvPr/>
        </p:nvCxnSpPr>
        <p:spPr bwMode="auto">
          <a:xfrm>
            <a:off x="2572800"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a:off x="2584653"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3" name="Straight Connector 82"/>
          <p:cNvCxnSpPr/>
          <p:nvPr/>
        </p:nvCxnSpPr>
        <p:spPr bwMode="auto">
          <a:xfrm>
            <a:off x="3096766"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4" name="Straight Connector 83"/>
          <p:cNvCxnSpPr/>
          <p:nvPr/>
        </p:nvCxnSpPr>
        <p:spPr bwMode="auto">
          <a:xfrm>
            <a:off x="34320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5" name="Straight Connector 84"/>
          <p:cNvCxnSpPr/>
          <p:nvPr/>
        </p:nvCxnSpPr>
        <p:spPr bwMode="auto">
          <a:xfrm>
            <a:off x="3442842"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6" name="Straight Connector 85"/>
          <p:cNvCxnSpPr/>
          <p:nvPr/>
        </p:nvCxnSpPr>
        <p:spPr bwMode="auto">
          <a:xfrm>
            <a:off x="3771772"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7" name="Straight Connector 86"/>
          <p:cNvCxnSpPr/>
          <p:nvPr/>
        </p:nvCxnSpPr>
        <p:spPr bwMode="auto">
          <a:xfrm>
            <a:off x="3782567"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8" name="Straight Connector 87"/>
          <p:cNvCxnSpPr/>
          <p:nvPr/>
        </p:nvCxnSpPr>
        <p:spPr bwMode="auto">
          <a:xfrm>
            <a:off x="4363591"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9" name="Straight Connector 88"/>
          <p:cNvCxnSpPr/>
          <p:nvPr/>
        </p:nvCxnSpPr>
        <p:spPr bwMode="auto">
          <a:xfrm>
            <a:off x="50703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0" name="Straight Connector 89"/>
          <p:cNvCxnSpPr/>
          <p:nvPr/>
        </p:nvCxnSpPr>
        <p:spPr bwMode="auto">
          <a:xfrm>
            <a:off x="5084318"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91" name="Straight Connector 90"/>
          <p:cNvCxnSpPr/>
          <p:nvPr/>
        </p:nvCxnSpPr>
        <p:spPr bwMode="auto">
          <a:xfrm>
            <a:off x="4710110" y="2601116"/>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2" name="Straight Connector 91"/>
          <p:cNvCxnSpPr/>
          <p:nvPr/>
        </p:nvCxnSpPr>
        <p:spPr bwMode="auto">
          <a:xfrm>
            <a:off x="4719309" y="2601116"/>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sp>
        <p:nvSpPr>
          <p:cNvPr id="93" name="TextBox 92"/>
          <p:cNvSpPr txBox="1"/>
          <p:nvPr/>
        </p:nvSpPr>
        <p:spPr>
          <a:xfrm>
            <a:off x="985520" y="996585"/>
            <a:ext cx="528320" cy="284333"/>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PHM</a:t>
            </a:r>
            <a:endParaRPr lang="en-US" dirty="0">
              <a:solidFill>
                <a:schemeClr val="tx1"/>
              </a:solidFill>
              <a:latin typeface="Myriad Pro Cond" panose="020B0506030403020204" pitchFamily="34" charset="0"/>
            </a:endParaRPr>
          </a:p>
        </p:txBody>
      </p:sp>
      <p:sp>
        <p:nvSpPr>
          <p:cNvPr id="94" name="TextBox 93"/>
          <p:cNvSpPr txBox="1"/>
          <p:nvPr/>
        </p:nvSpPr>
        <p:spPr>
          <a:xfrm>
            <a:off x="1870552" y="996585"/>
            <a:ext cx="607773" cy="307777"/>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RJ45-C</a:t>
            </a:r>
            <a:endParaRPr lang="en-US" dirty="0">
              <a:solidFill>
                <a:schemeClr val="tx1"/>
              </a:solidFill>
              <a:latin typeface="Myriad Pro Cond" panose="020B0506030403020204" pitchFamily="34" charset="0"/>
            </a:endParaRPr>
          </a:p>
        </p:txBody>
      </p:sp>
      <p:sp>
        <p:nvSpPr>
          <p:cNvPr id="95" name="TextBox 94"/>
          <p:cNvSpPr txBox="1"/>
          <p:nvPr/>
        </p:nvSpPr>
        <p:spPr>
          <a:xfrm>
            <a:off x="2577730" y="990225"/>
            <a:ext cx="528320" cy="284333"/>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BNC-C</a:t>
            </a:r>
            <a:endParaRPr lang="en-US" dirty="0">
              <a:solidFill>
                <a:schemeClr val="tx1"/>
              </a:solidFill>
              <a:latin typeface="Myriad Pro Cond" panose="020B0506030403020204" pitchFamily="34" charset="0"/>
            </a:endParaRPr>
          </a:p>
        </p:txBody>
      </p:sp>
      <p:sp>
        <p:nvSpPr>
          <p:cNvPr id="96" name="TextBox 95"/>
          <p:cNvSpPr txBox="1"/>
          <p:nvPr/>
        </p:nvSpPr>
        <p:spPr>
          <a:xfrm>
            <a:off x="3233755" y="1003919"/>
            <a:ext cx="665560" cy="276999"/>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SFP+ A</a:t>
            </a:r>
            <a:endParaRPr lang="en-US" dirty="0">
              <a:solidFill>
                <a:schemeClr val="tx1"/>
              </a:solidFill>
              <a:latin typeface="Myriad Pro Cond" panose="020B0506030403020204" pitchFamily="34" charset="0"/>
            </a:endParaRPr>
          </a:p>
        </p:txBody>
      </p:sp>
      <p:sp>
        <p:nvSpPr>
          <p:cNvPr id="97" name="TextBox 96"/>
          <p:cNvSpPr txBox="1"/>
          <p:nvPr/>
        </p:nvSpPr>
        <p:spPr>
          <a:xfrm>
            <a:off x="3776852" y="1003919"/>
            <a:ext cx="665560" cy="276999"/>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SFP+ B</a:t>
            </a:r>
            <a:endParaRPr lang="en-US" dirty="0">
              <a:solidFill>
                <a:schemeClr val="tx1"/>
              </a:solidFill>
              <a:latin typeface="Myriad Pro Cond" panose="020B0506030403020204" pitchFamily="34" charset="0"/>
            </a:endParaRPr>
          </a:p>
        </p:txBody>
      </p:sp>
      <p:sp>
        <p:nvSpPr>
          <p:cNvPr id="98" name="TextBox 97"/>
          <p:cNvSpPr txBox="1"/>
          <p:nvPr/>
        </p:nvSpPr>
        <p:spPr>
          <a:xfrm>
            <a:off x="4246869" y="996585"/>
            <a:ext cx="775424" cy="307777"/>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RJ45-A</a:t>
            </a:r>
            <a:endParaRPr lang="en-US" dirty="0">
              <a:solidFill>
                <a:schemeClr val="tx1"/>
              </a:solidFill>
              <a:latin typeface="Myriad Pro Cond" panose="020B0506030403020204" pitchFamily="34" charset="0"/>
            </a:endParaRPr>
          </a:p>
        </p:txBody>
      </p:sp>
      <p:sp>
        <p:nvSpPr>
          <p:cNvPr id="99" name="TextBox 98"/>
          <p:cNvSpPr txBox="1"/>
          <p:nvPr/>
        </p:nvSpPr>
        <p:spPr>
          <a:xfrm>
            <a:off x="4779948" y="996585"/>
            <a:ext cx="783751" cy="307777"/>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RJ45-B</a:t>
            </a:r>
            <a:endParaRPr lang="en-US" dirty="0">
              <a:solidFill>
                <a:schemeClr val="tx1"/>
              </a:solidFill>
              <a:latin typeface="Myriad Pro Cond" panose="020B0506030403020204" pitchFamily="34" charset="0"/>
            </a:endParaRPr>
          </a:p>
        </p:txBody>
      </p:sp>
      <p:sp>
        <p:nvSpPr>
          <p:cNvPr id="100" name="TextBox 99"/>
          <p:cNvSpPr txBox="1"/>
          <p:nvPr/>
        </p:nvSpPr>
        <p:spPr>
          <a:xfrm>
            <a:off x="4087769" y="3049024"/>
            <a:ext cx="665560" cy="276999"/>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SFP-A</a:t>
            </a:r>
            <a:endParaRPr lang="en-US" dirty="0">
              <a:solidFill>
                <a:schemeClr val="tx1"/>
              </a:solidFill>
              <a:latin typeface="Myriad Pro Cond" panose="020B0506030403020204" pitchFamily="34" charset="0"/>
            </a:endParaRPr>
          </a:p>
        </p:txBody>
      </p:sp>
      <p:sp>
        <p:nvSpPr>
          <p:cNvPr id="101" name="TextBox 100"/>
          <p:cNvSpPr txBox="1"/>
          <p:nvPr/>
        </p:nvSpPr>
        <p:spPr>
          <a:xfrm>
            <a:off x="4457233" y="3049024"/>
            <a:ext cx="665560" cy="276999"/>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Micro SD</a:t>
            </a:r>
            <a:endParaRPr lang="en-US" dirty="0">
              <a:solidFill>
                <a:schemeClr val="tx1"/>
              </a:solidFill>
              <a:latin typeface="Myriad Pro Cond" panose="020B0506030403020204" pitchFamily="34" charset="0"/>
            </a:endParaRPr>
          </a:p>
        </p:txBody>
      </p:sp>
      <p:sp>
        <p:nvSpPr>
          <p:cNvPr id="102" name="TextBox 101"/>
          <p:cNvSpPr txBox="1"/>
          <p:nvPr/>
        </p:nvSpPr>
        <p:spPr>
          <a:xfrm>
            <a:off x="3575897" y="3049024"/>
            <a:ext cx="665560" cy="276999"/>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SMB-2</a:t>
            </a:r>
            <a:endParaRPr lang="en-US" dirty="0">
              <a:solidFill>
                <a:schemeClr val="tx1"/>
              </a:solidFill>
              <a:latin typeface="Myriad Pro Cond" panose="020B0506030403020204" pitchFamily="34" charset="0"/>
            </a:endParaRPr>
          </a:p>
        </p:txBody>
      </p:sp>
      <p:sp>
        <p:nvSpPr>
          <p:cNvPr id="103" name="TextBox 102"/>
          <p:cNvSpPr txBox="1"/>
          <p:nvPr/>
        </p:nvSpPr>
        <p:spPr>
          <a:xfrm>
            <a:off x="3168896" y="3049024"/>
            <a:ext cx="665560" cy="276999"/>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SMB-1</a:t>
            </a:r>
            <a:endParaRPr lang="en-US" dirty="0">
              <a:solidFill>
                <a:schemeClr val="tx1"/>
              </a:solidFill>
              <a:latin typeface="Myriad Pro Cond" panose="020B0506030403020204" pitchFamily="34" charset="0"/>
            </a:endParaRPr>
          </a:p>
        </p:txBody>
      </p:sp>
      <p:sp>
        <p:nvSpPr>
          <p:cNvPr id="104" name="TextBox 103"/>
          <p:cNvSpPr txBox="1"/>
          <p:nvPr/>
        </p:nvSpPr>
        <p:spPr>
          <a:xfrm>
            <a:off x="2830438" y="3049024"/>
            <a:ext cx="449118" cy="276999"/>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SMA</a:t>
            </a:r>
            <a:endParaRPr lang="en-US" dirty="0">
              <a:solidFill>
                <a:schemeClr val="tx1"/>
              </a:solidFill>
              <a:latin typeface="Myriad Pro Cond" panose="020B0506030403020204" pitchFamily="34" charset="0"/>
            </a:endParaRPr>
          </a:p>
        </p:txBody>
      </p:sp>
      <p:sp>
        <p:nvSpPr>
          <p:cNvPr id="105" name="TextBox 104"/>
          <p:cNvSpPr txBox="1"/>
          <p:nvPr/>
        </p:nvSpPr>
        <p:spPr>
          <a:xfrm>
            <a:off x="2318156" y="3049024"/>
            <a:ext cx="665560" cy="276999"/>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SMB-C</a:t>
            </a:r>
            <a:endParaRPr lang="en-US" dirty="0">
              <a:solidFill>
                <a:schemeClr val="tx1"/>
              </a:solidFill>
              <a:latin typeface="Myriad Pro Cond" panose="020B0506030403020204" pitchFamily="34" charset="0"/>
            </a:endParaRPr>
          </a:p>
        </p:txBody>
      </p:sp>
      <p:sp>
        <p:nvSpPr>
          <p:cNvPr id="106" name="TextBox 105"/>
          <p:cNvSpPr txBox="1"/>
          <p:nvPr/>
        </p:nvSpPr>
        <p:spPr>
          <a:xfrm>
            <a:off x="1907616" y="3049024"/>
            <a:ext cx="528320" cy="284333"/>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RJ45</a:t>
            </a:r>
            <a:endParaRPr lang="en-US" dirty="0">
              <a:solidFill>
                <a:schemeClr val="tx1"/>
              </a:solidFill>
              <a:latin typeface="Myriad Pro Cond" panose="020B0506030403020204" pitchFamily="34" charset="0"/>
            </a:endParaRPr>
          </a:p>
        </p:txBody>
      </p:sp>
      <p:sp>
        <p:nvSpPr>
          <p:cNvPr id="107" name="Right Brace 106"/>
          <p:cNvSpPr/>
          <p:nvPr/>
        </p:nvSpPr>
        <p:spPr bwMode="auto">
          <a:xfrm rot="16200000">
            <a:off x="2765087" y="975635"/>
            <a:ext cx="141814" cy="639636"/>
          </a:xfrm>
          <a:prstGeom prst="rightBrace">
            <a:avLst>
              <a:gd name="adj1" fmla="val 8333"/>
              <a:gd name="adj2" fmla="val 4425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smtClean="0">
              <a:ln>
                <a:noFill/>
              </a:ln>
              <a:solidFill>
                <a:schemeClr val="bg1"/>
              </a:solidFill>
              <a:effectLst/>
              <a:latin typeface="Arial" charset="0"/>
              <a:ea typeface="SimSun" charset="-122"/>
            </a:endParaRPr>
          </a:p>
        </p:txBody>
      </p:sp>
      <p:cxnSp>
        <p:nvCxnSpPr>
          <p:cNvPr id="108" name="Straight Connector 107"/>
          <p:cNvCxnSpPr/>
          <p:nvPr/>
        </p:nvCxnSpPr>
        <p:spPr bwMode="auto">
          <a:xfrm>
            <a:off x="4355972"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9" name="Straight Connector 108"/>
          <p:cNvCxnSpPr/>
          <p:nvPr/>
        </p:nvCxnSpPr>
        <p:spPr bwMode="auto">
          <a:xfrm>
            <a:off x="30891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0" name="Straight Connector 109"/>
          <p:cNvCxnSpPr/>
          <p:nvPr/>
        </p:nvCxnSpPr>
        <p:spPr bwMode="auto">
          <a:xfrm>
            <a:off x="2118231" y="234132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11" name="Straight Connector 110"/>
          <p:cNvCxnSpPr/>
          <p:nvPr/>
        </p:nvCxnSpPr>
        <p:spPr bwMode="auto">
          <a:xfrm>
            <a:off x="2110612" y="234132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a:off x="403383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pic>
        <p:nvPicPr>
          <p:cNvPr id="113" name="Picture 112"/>
          <p:cNvPicPr>
            <a:picLocks noChangeAspect="1"/>
          </p:cNvPicPr>
          <p:nvPr/>
        </p:nvPicPr>
        <p:blipFill>
          <a:blip r:embed="rId4"/>
          <a:stretch>
            <a:fillRect/>
          </a:stretch>
        </p:blipFill>
        <p:spPr>
          <a:xfrm>
            <a:off x="533904" y="1724795"/>
            <a:ext cx="1207496" cy="907147"/>
          </a:xfrm>
          <a:prstGeom prst="rect">
            <a:avLst/>
          </a:prstGeom>
        </p:spPr>
      </p:pic>
      <p:grpSp>
        <p:nvGrpSpPr>
          <p:cNvPr id="114" name="Group 113"/>
          <p:cNvGrpSpPr/>
          <p:nvPr/>
        </p:nvGrpSpPr>
        <p:grpSpPr>
          <a:xfrm>
            <a:off x="1163105" y="1208618"/>
            <a:ext cx="8469" cy="524934"/>
            <a:chOff x="1473200" y="1193800"/>
            <a:chExt cx="8469" cy="524934"/>
          </a:xfrm>
        </p:grpSpPr>
        <p:cxnSp>
          <p:nvCxnSpPr>
            <p:cNvPr id="115" name="Straight Connector 114"/>
            <p:cNvCxnSpPr/>
            <p:nvPr/>
          </p:nvCxnSpPr>
          <p:spPr bwMode="auto">
            <a:xfrm>
              <a:off x="1473200" y="1193800"/>
              <a:ext cx="0" cy="52493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6" name="Straight Connector 115"/>
            <p:cNvCxnSpPr/>
            <p:nvPr/>
          </p:nvCxnSpPr>
          <p:spPr bwMode="auto">
            <a:xfrm>
              <a:off x="1481669" y="1193800"/>
              <a:ext cx="0" cy="524934"/>
            </a:xfrm>
            <a:prstGeom prst="line">
              <a:avLst/>
            </a:prstGeom>
            <a:solidFill>
              <a:srgbClr val="00B8FF"/>
            </a:solidFill>
            <a:ln w="9525" cap="flat" cmpd="sng" algn="ctr">
              <a:solidFill>
                <a:schemeClr val="bg1"/>
              </a:solidFill>
              <a:prstDash val="solid"/>
              <a:round/>
              <a:headEnd type="none" w="med" len="med"/>
              <a:tailEnd type="none" w="med" len="med"/>
            </a:ln>
            <a:effectLst/>
          </p:spPr>
        </p:cxnSp>
      </p:grpSp>
      <p:sp>
        <p:nvSpPr>
          <p:cNvPr id="117" name="TextBox 116"/>
          <p:cNvSpPr txBox="1"/>
          <p:nvPr/>
        </p:nvSpPr>
        <p:spPr>
          <a:xfrm>
            <a:off x="4945146" y="3056358"/>
            <a:ext cx="665560" cy="276999"/>
          </a:xfrm>
          <a:prstGeom prst="rect">
            <a:avLst/>
          </a:prstGeom>
          <a:noFill/>
        </p:spPr>
        <p:txBody>
          <a:bodyPr wrap="square" rtlCol="0">
            <a:spAutoFit/>
          </a:bodyPr>
          <a:lstStyle/>
          <a:p>
            <a:r>
              <a:rPr lang="en-US" dirty="0" smtClean="0">
                <a:solidFill>
                  <a:schemeClr val="tx1"/>
                </a:solidFill>
                <a:latin typeface="Myriad Pro Cond" panose="020B0506030403020204" pitchFamily="34" charset="0"/>
              </a:rPr>
              <a:t>SFP-B</a:t>
            </a:r>
            <a:endParaRPr lang="en-US" dirty="0">
              <a:solidFill>
                <a:schemeClr val="tx1"/>
              </a:solidFill>
              <a:latin typeface="Myriad Pro Cond" panose="020B0506030403020204" pitchFamily="34" charset="0"/>
            </a:endParaRPr>
          </a:p>
        </p:txBody>
      </p:sp>
      <p:graphicFrame>
        <p:nvGraphicFramePr>
          <p:cNvPr id="118" name="Table 117"/>
          <p:cNvGraphicFramePr>
            <a:graphicFrameLocks noGrp="1"/>
          </p:cNvGraphicFramePr>
          <p:nvPr>
            <p:extLst>
              <p:ext uri="{D42A27DB-BD31-4B8C-83A1-F6EECF244321}">
                <p14:modId xmlns:p14="http://schemas.microsoft.com/office/powerpoint/2010/main" val="1391988357"/>
              </p:ext>
            </p:extLst>
          </p:nvPr>
        </p:nvGraphicFramePr>
        <p:xfrm>
          <a:off x="1710894" y="3840071"/>
          <a:ext cx="5722212" cy="2743200"/>
        </p:xfrm>
        <a:graphic>
          <a:graphicData uri="http://schemas.openxmlformats.org/drawingml/2006/table">
            <a:tbl>
              <a:tblPr firstRow="1" bandRow="1">
                <a:tableStyleId>{775DCB02-9BB8-47FD-8907-85C794F793BA}</a:tableStyleId>
              </a:tblPr>
              <a:tblGrid>
                <a:gridCol w="476851">
                  <a:extLst>
                    <a:ext uri="{9D8B030D-6E8A-4147-A177-3AD203B41FA5}">
                      <a16:colId xmlns:a16="http://schemas.microsoft.com/office/drawing/2014/main" val="2098299660"/>
                    </a:ext>
                  </a:extLst>
                </a:gridCol>
                <a:gridCol w="476851">
                  <a:extLst>
                    <a:ext uri="{9D8B030D-6E8A-4147-A177-3AD203B41FA5}">
                      <a16:colId xmlns:a16="http://schemas.microsoft.com/office/drawing/2014/main" val="2169452902"/>
                    </a:ext>
                  </a:extLst>
                </a:gridCol>
                <a:gridCol w="476851">
                  <a:extLst>
                    <a:ext uri="{9D8B030D-6E8A-4147-A177-3AD203B41FA5}">
                      <a16:colId xmlns:a16="http://schemas.microsoft.com/office/drawing/2014/main" val="3447839562"/>
                    </a:ext>
                  </a:extLst>
                </a:gridCol>
                <a:gridCol w="476851">
                  <a:extLst>
                    <a:ext uri="{9D8B030D-6E8A-4147-A177-3AD203B41FA5}">
                      <a16:colId xmlns:a16="http://schemas.microsoft.com/office/drawing/2014/main" val="3060326413"/>
                    </a:ext>
                  </a:extLst>
                </a:gridCol>
                <a:gridCol w="476851">
                  <a:extLst>
                    <a:ext uri="{9D8B030D-6E8A-4147-A177-3AD203B41FA5}">
                      <a16:colId xmlns:a16="http://schemas.microsoft.com/office/drawing/2014/main" val="2927292507"/>
                    </a:ext>
                  </a:extLst>
                </a:gridCol>
                <a:gridCol w="476851">
                  <a:extLst>
                    <a:ext uri="{9D8B030D-6E8A-4147-A177-3AD203B41FA5}">
                      <a16:colId xmlns:a16="http://schemas.microsoft.com/office/drawing/2014/main" val="1984899054"/>
                    </a:ext>
                  </a:extLst>
                </a:gridCol>
                <a:gridCol w="476851">
                  <a:extLst>
                    <a:ext uri="{9D8B030D-6E8A-4147-A177-3AD203B41FA5}">
                      <a16:colId xmlns:a16="http://schemas.microsoft.com/office/drawing/2014/main" val="2576221161"/>
                    </a:ext>
                  </a:extLst>
                </a:gridCol>
                <a:gridCol w="476851">
                  <a:extLst>
                    <a:ext uri="{9D8B030D-6E8A-4147-A177-3AD203B41FA5}">
                      <a16:colId xmlns:a16="http://schemas.microsoft.com/office/drawing/2014/main" val="674967835"/>
                    </a:ext>
                  </a:extLst>
                </a:gridCol>
                <a:gridCol w="476851">
                  <a:extLst>
                    <a:ext uri="{9D8B030D-6E8A-4147-A177-3AD203B41FA5}">
                      <a16:colId xmlns:a16="http://schemas.microsoft.com/office/drawing/2014/main" val="1899343336"/>
                    </a:ext>
                  </a:extLst>
                </a:gridCol>
                <a:gridCol w="476851">
                  <a:extLst>
                    <a:ext uri="{9D8B030D-6E8A-4147-A177-3AD203B41FA5}">
                      <a16:colId xmlns:a16="http://schemas.microsoft.com/office/drawing/2014/main" val="312388257"/>
                    </a:ext>
                  </a:extLst>
                </a:gridCol>
                <a:gridCol w="476851">
                  <a:extLst>
                    <a:ext uri="{9D8B030D-6E8A-4147-A177-3AD203B41FA5}">
                      <a16:colId xmlns:a16="http://schemas.microsoft.com/office/drawing/2014/main" val="3196217068"/>
                    </a:ext>
                  </a:extLst>
                </a:gridCol>
                <a:gridCol w="476851">
                  <a:extLst>
                    <a:ext uri="{9D8B030D-6E8A-4147-A177-3AD203B41FA5}">
                      <a16:colId xmlns:a16="http://schemas.microsoft.com/office/drawing/2014/main" val="1887900484"/>
                    </a:ext>
                  </a:extLst>
                </a:gridCol>
              </a:tblGrid>
              <a:tr h="0">
                <a:tc>
                  <a:txBody>
                    <a:bodyPr/>
                    <a:lstStyle/>
                    <a:p>
                      <a:pPr algn="ctr"/>
                      <a:endParaRPr lang="en-US" sz="120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GNSS</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PTP</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NTP</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ToD</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IRIG-B</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PPS</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PP2S</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SyncE</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solidFill>
                            <a:srgbClr val="FFFF00"/>
                          </a:solidFill>
                          <a:latin typeface="Myriad Pro Cond" panose="020B0506030403020204" pitchFamily="34" charset="0"/>
                        </a:rPr>
                        <a:t>T1/E1</a:t>
                      </a:r>
                      <a:endParaRPr lang="en-US" sz="1200" b="0" dirty="0">
                        <a:solidFill>
                          <a:srgbClr val="FFFF00"/>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MHz</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smtClean="0">
                          <a:latin typeface="Myriad Pro Cond" panose="020B0506030403020204" pitchFamily="34" charset="0"/>
                        </a:rPr>
                        <a:t>Data</a:t>
                      </a:r>
                      <a:endParaRPr lang="en-US" sz="1200" b="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5531210"/>
                  </a:ext>
                </a:extLst>
              </a:tr>
              <a:tr h="163724">
                <a:tc>
                  <a:txBody>
                    <a:bodyPr/>
                    <a:lstStyle/>
                    <a:p>
                      <a:pPr algn="ctr"/>
                      <a:r>
                        <a:rPr lang="en-US" sz="120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4905929"/>
                  </a:ext>
                </a:extLst>
              </a:tr>
              <a:tr h="163724">
                <a:tc>
                  <a:txBody>
                    <a:bodyPr/>
                    <a:lstStyle/>
                    <a:p>
                      <a:pPr algn="ctr"/>
                      <a:r>
                        <a:rPr lang="en-US" sz="120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643340478"/>
                  </a:ext>
                </a:extLst>
              </a:tr>
              <a:tr h="163724">
                <a:tc>
                  <a:txBody>
                    <a:bodyPr/>
                    <a:lstStyle/>
                    <a:p>
                      <a:pPr algn="ctr"/>
                      <a:r>
                        <a:rPr lang="en-US" sz="120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75183"/>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82653058"/>
                  </a:ext>
                </a:extLst>
              </a:tr>
              <a:tr h="163724">
                <a:tc>
                  <a:txBody>
                    <a:bodyPr/>
                    <a:lstStyle/>
                    <a:p>
                      <a:pPr algn="ctr"/>
                      <a:r>
                        <a:rPr lang="en-US" sz="120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15908933"/>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4229668165"/>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Myriad Pro Cond" panose="020B0506030403020204" pitchFamily="34" charset="0"/>
                          <a:ea typeface="Verdana" panose="020B0604030504040204" pitchFamily="34" charset="0"/>
                          <a:cs typeface="Calibri Light" panose="020F0302020204030204" pitchFamily="34" charset="0"/>
                        </a:rPr>
                        <a:t>BNC-C</a:t>
                      </a:r>
                      <a:endParaRPr lang="en-US" sz="1200" dirty="0" smtClean="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smtClean="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071898830"/>
                  </a:ext>
                </a:extLst>
              </a:tr>
              <a:tr h="163724">
                <a:tc>
                  <a:txBody>
                    <a:bodyPr/>
                    <a:lstStyle/>
                    <a:p>
                      <a:pPr algn="ctr"/>
                      <a:r>
                        <a:rPr lang="en-US" sz="1200" dirty="0" smtClean="0">
                          <a:solidFill>
                            <a:schemeClr val="bg1"/>
                          </a:solidFill>
                          <a:latin typeface="Myriad Pro Cond" panose="020B0506030403020204" pitchFamily="34" charset="0"/>
                        </a:rPr>
                        <a:t>RJ45-C</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smtClean="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57794822"/>
                  </a:ext>
                </a:extLst>
              </a:tr>
              <a:tr h="163724">
                <a:tc>
                  <a:txBody>
                    <a:bodyPr/>
                    <a:lstStyle/>
                    <a:p>
                      <a:pPr algn="ctr"/>
                      <a:r>
                        <a:rPr lang="en-US" sz="1200" dirty="0" smtClean="0">
                          <a:solidFill>
                            <a:schemeClr val="bg1"/>
                          </a:solidFill>
                          <a:latin typeface="Myriad Pro Cond" panose="020B0506030403020204" pitchFamily="34" charset="0"/>
                        </a:rPr>
                        <a:t>SMB-C</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862244627"/>
                  </a:ext>
                </a:extLst>
              </a:tr>
              <a:tr h="163724">
                <a:tc>
                  <a:txBody>
                    <a:bodyPr/>
                    <a:lstStyle/>
                    <a:p>
                      <a:pPr algn="ctr"/>
                      <a:r>
                        <a:rPr lang="en-US" sz="1200" dirty="0" smtClean="0">
                          <a:solidFill>
                            <a:schemeClr val="bg1"/>
                          </a:solidFill>
                          <a:latin typeface="Myriad Pro Cond" panose="020B0506030403020204" pitchFamily="34" charset="0"/>
                        </a:rPr>
                        <a:t>SMA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smtClean="0">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109089174"/>
                  </a:ext>
                </a:extLst>
              </a:tr>
              <a:tr h="163724">
                <a:tc>
                  <a:txBody>
                    <a:bodyPr/>
                    <a:lstStyle/>
                    <a:p>
                      <a:pPr algn="ctr"/>
                      <a:r>
                        <a:rPr lang="en-US" sz="1200" dirty="0" smtClean="0">
                          <a:solidFill>
                            <a:schemeClr val="bg1"/>
                          </a:solidFill>
                          <a:latin typeface="Myriad Pro Cond" panose="020B0506030403020204" pitchFamily="34" charset="0"/>
                        </a:rPr>
                        <a:t>SMB-1</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smtClean="0">
                          <a:latin typeface="Myriad Pro Cond" panose="020B0506030403020204" pitchFamily="34" charset="0"/>
                        </a:rPr>
                        <a:t> </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537412190"/>
                  </a:ext>
                </a:extLst>
              </a:tr>
              <a:tr h="163724">
                <a:tc>
                  <a:txBody>
                    <a:bodyPr/>
                    <a:lstStyle/>
                    <a:p>
                      <a:pPr algn="ctr"/>
                      <a:r>
                        <a:rPr lang="en-US" sz="1200" dirty="0" smtClean="0">
                          <a:solidFill>
                            <a:schemeClr val="bg1"/>
                          </a:solidFill>
                          <a:latin typeface="Myriad Pro Cond" panose="020B0506030403020204" pitchFamily="34" charset="0"/>
                        </a:rPr>
                        <a:t>SMB-2</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smtClean="0">
                          <a:latin typeface="Myriad Pro Cond" panose="020B0506030403020204" pitchFamily="34" charset="0"/>
                        </a:rPr>
                        <a:t>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432449301"/>
                  </a:ext>
                </a:extLst>
              </a:tr>
              <a:tr h="163724">
                <a:tc>
                  <a:txBody>
                    <a:bodyPr/>
                    <a:lstStyle/>
                    <a:p>
                      <a:pPr algn="ctr"/>
                      <a:r>
                        <a:rPr lang="en-US" sz="1200" dirty="0" smtClean="0">
                          <a:solidFill>
                            <a:schemeClr val="bg1"/>
                          </a:solidFill>
                          <a:latin typeface="Myriad Pro Cond" panose="020B0506030403020204" pitchFamily="34" charset="0"/>
                        </a:rPr>
                        <a:t>RJ-45</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288847349"/>
                  </a:ext>
                </a:extLst>
              </a:tr>
              <a:tr h="163724">
                <a:tc>
                  <a:txBody>
                    <a:bodyPr/>
                    <a:lstStyle/>
                    <a:p>
                      <a:pPr algn="ctr"/>
                      <a:r>
                        <a:rPr lang="en-US" sz="1200" dirty="0" smtClean="0">
                          <a:solidFill>
                            <a:schemeClr val="bg1"/>
                          </a:solidFill>
                          <a:latin typeface="Myriad Pro Cond" panose="020B0506030403020204" pitchFamily="34" charset="0"/>
                        </a:rPr>
                        <a:t>PHM</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smtClean="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311074362"/>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5177396"/>
            <a:ext cx="8220075" cy="1203932"/>
          </a:xfrm>
        </p:spPr>
        <p:txBody>
          <a:bodyPr/>
          <a:lstStyle/>
          <a:p>
            <a:pPr marL="131445" indent="0">
              <a:buNone/>
            </a:pPr>
            <a:r>
              <a:rPr lang="en-US" dirty="0"/>
              <a:t>The E1 frame defines a cyclical set of 32 time slots of 8 bits. The time slot 0 is devoted to transmission management and time slot 16 for </a:t>
            </a:r>
            <a:r>
              <a:rPr lang="en-US" dirty="0" err="1"/>
              <a:t>signalling</a:t>
            </a:r>
            <a:r>
              <a:rPr lang="en-US" dirty="0"/>
              <a:t>; the rest were assigned originally for voice/data </a:t>
            </a:r>
            <a:r>
              <a:rPr lang="en-US" dirty="0" smtClean="0"/>
              <a:t>transport.</a:t>
            </a:r>
            <a:endParaRPr lang="en-US" dirty="0"/>
          </a:p>
        </p:txBody>
      </p:sp>
      <p:sp>
        <p:nvSpPr>
          <p:cNvPr id="3" name="Title 2"/>
          <p:cNvSpPr>
            <a:spLocks noGrp="1"/>
          </p:cNvSpPr>
          <p:nvPr>
            <p:ph type="title"/>
          </p:nvPr>
        </p:nvSpPr>
        <p:spPr/>
        <p:txBody>
          <a:bodyPr/>
          <a:lstStyle/>
          <a:p>
            <a:r>
              <a:rPr lang="en-US" b="1" dirty="0" smtClean="0"/>
              <a:t>E1/T1</a:t>
            </a:r>
            <a:r>
              <a:rPr lang="en-US" dirty="0" smtClean="0"/>
              <a:t>: </a:t>
            </a:r>
            <a:r>
              <a:rPr lang="en-US" dirty="0"/>
              <a:t>the first </a:t>
            </a:r>
            <a:r>
              <a:rPr lang="en-US" dirty="0" smtClean="0"/>
              <a:t>level in the </a:t>
            </a:r>
            <a:r>
              <a:rPr lang="en-US" dirty="0" err="1" smtClean="0"/>
              <a:t>Hieranchy</a:t>
            </a:r>
            <a:endParaRPr lang="en-US" dirty="0"/>
          </a:p>
        </p:txBody>
      </p:sp>
      <p:pic>
        <p:nvPicPr>
          <p:cNvPr id="5" name="Picture 4"/>
          <p:cNvPicPr>
            <a:picLocks noChangeAspect="1"/>
          </p:cNvPicPr>
          <p:nvPr/>
        </p:nvPicPr>
        <p:blipFill>
          <a:blip r:embed="rId2"/>
          <a:stretch>
            <a:fillRect/>
          </a:stretch>
        </p:blipFill>
        <p:spPr>
          <a:xfrm>
            <a:off x="89135" y="964850"/>
            <a:ext cx="3849160" cy="3537782"/>
          </a:xfrm>
          <a:prstGeom prst="rect">
            <a:avLst/>
          </a:prstGeom>
        </p:spPr>
      </p:pic>
      <p:pic>
        <p:nvPicPr>
          <p:cNvPr id="7" name="Picture 6"/>
          <p:cNvPicPr>
            <a:picLocks noChangeAspect="1"/>
          </p:cNvPicPr>
          <p:nvPr/>
        </p:nvPicPr>
        <p:blipFill>
          <a:blip r:embed="rId3"/>
          <a:stretch>
            <a:fillRect/>
          </a:stretch>
        </p:blipFill>
        <p:spPr>
          <a:xfrm>
            <a:off x="3909650" y="1184825"/>
            <a:ext cx="5254029" cy="3461478"/>
          </a:xfrm>
          <a:prstGeom prst="rect">
            <a:avLst/>
          </a:prstGeom>
        </p:spPr>
      </p:pic>
      <p:sp>
        <p:nvSpPr>
          <p:cNvPr id="8" name="Google Shape;1057;p16"/>
          <p:cNvSpPr/>
          <p:nvPr/>
        </p:nvSpPr>
        <p:spPr>
          <a:xfrm>
            <a:off x="201800" y="3663906"/>
            <a:ext cx="3127878" cy="491884"/>
          </a:xfrm>
          <a:prstGeom prst="roundRect">
            <a:avLst>
              <a:gd name="adj" fmla="val 16667"/>
            </a:avLst>
          </a:prstGeom>
          <a:noFill/>
          <a:ln w="28575" cap="flat" cmpd="sng">
            <a:solidFill>
              <a:srgbClr val="FF0000"/>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598722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407" name="object 794"/>
          <p:cNvSpPr/>
          <p:nvPr/>
        </p:nvSpPr>
        <p:spPr>
          <a:xfrm>
            <a:off x="1409700" y="1100095"/>
            <a:ext cx="2273484" cy="1376045"/>
          </a:xfrm>
          <a:prstGeom prst="rect">
            <a:avLst/>
          </a:prstGeom>
          <a:blipFill>
            <a:blip r:embed="rId3" cstate="print"/>
            <a:stretch>
              <a:fillRect/>
            </a:stretch>
          </a:blipFill>
        </p:spPr>
        <p:txBody>
          <a:bodyPr wrap="square" lIns="0" tIns="0" rIns="0" bIns="0" rtlCol="0"/>
          <a:lstStyle/>
          <a:p>
            <a:endParaRPr/>
          </a:p>
        </p:txBody>
      </p:sp>
      <p:sp>
        <p:nvSpPr>
          <p:cNvPr id="134" name="Google Shape;134;p4"/>
          <p:cNvSpPr txBox="1">
            <a:spLocks noGrp="1"/>
          </p:cNvSpPr>
          <p:nvPr>
            <p:ph type="title" idx="4294967295"/>
          </p:nvPr>
        </p:nvSpPr>
        <p:spPr>
          <a:xfrm>
            <a:off x="0" y="0"/>
            <a:ext cx="9134475"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dirty="0" smtClean="0"/>
              <a:t>The </a:t>
            </a:r>
            <a:r>
              <a:rPr lang="en-US" b="1" dirty="0" smtClean="0"/>
              <a:t>Jitter </a:t>
            </a:r>
            <a:r>
              <a:rPr lang="en-US" dirty="0" smtClean="0"/>
              <a:t>test</a:t>
            </a:r>
            <a:endParaRPr dirty="0"/>
          </a:p>
        </p:txBody>
      </p:sp>
      <p:sp>
        <p:nvSpPr>
          <p:cNvPr id="671" name="Google Shape;671;p4"/>
          <p:cNvSpPr txBox="1">
            <a:spLocks noGrp="1"/>
          </p:cNvSpPr>
          <p:nvPr>
            <p:ph type="body" idx="1"/>
          </p:nvPr>
        </p:nvSpPr>
        <p:spPr>
          <a:xfrm>
            <a:off x="342900" y="3009900"/>
            <a:ext cx="8459423" cy="3591510"/>
          </a:xfrm>
          <a:prstGeom prst="rect">
            <a:avLst/>
          </a:prstGeom>
          <a:noFill/>
          <a:ln>
            <a:noFill/>
          </a:ln>
        </p:spPr>
        <p:txBody>
          <a:bodyPr spcFirstLastPara="1" wrap="square" lIns="50750" tIns="50750" rIns="90000" bIns="50750" anchor="t" anchorCtr="0">
            <a:noAutofit/>
          </a:bodyPr>
          <a:lstStyle/>
          <a:p>
            <a:pPr marL="0" lvl="0" indent="0">
              <a:spcBef>
                <a:spcPts val="0"/>
              </a:spcBef>
              <a:buNone/>
            </a:pPr>
            <a:r>
              <a:rPr lang="en-US" dirty="0"/>
              <a:t>Jitter is defined as short-term variations of the significant instants of a digital signal from their reference positions in time. In other words, it is a phase oscillation with a frequency higher than 10 Hz. Jitter causes sampling errors and provokes slips in the phase-locked loops (PLL) buffers. </a:t>
            </a:r>
            <a:endParaRPr lang="en-US" dirty="0" smtClean="0"/>
          </a:p>
          <a:p>
            <a:pPr marL="0" lvl="0" indent="0">
              <a:spcBef>
                <a:spcPts val="0"/>
              </a:spcBef>
              <a:buNone/>
            </a:pPr>
            <a:endParaRPr lang="en-US" dirty="0"/>
          </a:p>
          <a:p>
            <a:pPr marL="0" lvl="0" indent="0">
              <a:spcBef>
                <a:spcPts val="0"/>
              </a:spcBef>
              <a:buNone/>
            </a:pPr>
            <a:r>
              <a:rPr lang="en-US" dirty="0"/>
              <a:t>This measurement attempts to obtain the jitter amplitude </a:t>
            </a:r>
            <a:r>
              <a:rPr lang="en-US" dirty="0" smtClean="0"/>
              <a:t>present </a:t>
            </a:r>
            <a:r>
              <a:rPr lang="en-US" dirty="0"/>
              <a:t>in the output port </a:t>
            </a:r>
            <a:r>
              <a:rPr lang="en-US" dirty="0" smtClean="0"/>
              <a:t>at a network </a:t>
            </a:r>
            <a:r>
              <a:rPr lang="en-US" dirty="0"/>
              <a:t>equipment. The ITU-T specifies </a:t>
            </a:r>
            <a:r>
              <a:rPr lang="en-US" dirty="0" smtClean="0"/>
              <a:t>the </a:t>
            </a:r>
            <a:r>
              <a:rPr lang="en-US" dirty="0"/>
              <a:t>maximum </a:t>
            </a:r>
            <a:r>
              <a:rPr lang="en-US" dirty="0" smtClean="0"/>
              <a:t>jitter </a:t>
            </a:r>
            <a:r>
              <a:rPr lang="en-US" dirty="0"/>
              <a:t>allowed in a </a:t>
            </a:r>
            <a:r>
              <a:rPr lang="en-US" dirty="0" smtClean="0"/>
              <a:t>network in the ITU-T </a:t>
            </a:r>
            <a:r>
              <a:rPr lang="en-US" dirty="0"/>
              <a:t>G.823 </a:t>
            </a:r>
            <a:r>
              <a:rPr lang="en-US" dirty="0" smtClean="0"/>
              <a:t>The </a:t>
            </a:r>
            <a:r>
              <a:rPr lang="en-US" dirty="0"/>
              <a:t>jitter may be generated by the equipment itself, or may result from the transfer of jitter from one of the inputs of the element, either the data input or the synchronization input. The result of the measurement is the jitter amplitude in a specific </a:t>
            </a:r>
            <a:r>
              <a:rPr lang="en-US" dirty="0" smtClean="0"/>
              <a:t>bandwidth. </a:t>
            </a:r>
            <a:r>
              <a:rPr lang="en-US" dirty="0"/>
              <a:t>Should we wish to measure the jitter generated by the NE, we need to connect an input signal free of jitter.</a:t>
            </a:r>
            <a:r>
              <a:rPr lang="en-US" sz="300" b="0" i="0" u="none" strike="noStrike" cap="none" dirty="0" smtClean="0">
                <a:solidFill>
                  <a:srgbClr val="000000"/>
                </a:solidFill>
                <a:latin typeface="Arial"/>
                <a:ea typeface="Arial"/>
                <a:cs typeface="Arial"/>
                <a:sym typeface="Arial"/>
              </a:rPr>
              <a:t> </a:t>
            </a:r>
            <a:r>
              <a:rPr lang="en-US" sz="300" b="0" i="0" u="none" strike="noStrike" cap="none" dirty="0" smtClean="0">
                <a:solidFill>
                  <a:srgbClr val="000000"/>
                </a:solidFill>
                <a:latin typeface="Arial"/>
                <a:ea typeface="Arial"/>
                <a:cs typeface="Arial"/>
                <a:sym typeface="Arial"/>
              </a:rPr>
              <a:t>.</a:t>
            </a:r>
          </a:p>
          <a:p>
            <a:pPr marL="0" lvl="0" indent="0">
              <a:spcBef>
                <a:spcPts val="0"/>
              </a:spcBef>
              <a:buNone/>
            </a:pPr>
            <a:endParaRPr lang="en-US" sz="300" dirty="0"/>
          </a:p>
          <a:p>
            <a:pPr marL="0" lvl="0" indent="0">
              <a:spcBef>
                <a:spcPts val="0"/>
              </a:spcBef>
              <a:buNone/>
            </a:pPr>
            <a:endParaRPr lang="en-US" sz="300" b="0" i="0" u="none" strike="noStrike" cap="none" dirty="0" smtClean="0">
              <a:solidFill>
                <a:srgbClr val="000000"/>
              </a:solidFill>
              <a:latin typeface="Arial"/>
              <a:ea typeface="Arial"/>
              <a:cs typeface="Arial"/>
              <a:sym typeface="Arial"/>
            </a:endParaRPr>
          </a:p>
          <a:p>
            <a:pPr marL="0" lvl="0" indent="0">
              <a:spcBef>
                <a:spcPts val="0"/>
              </a:spcBef>
              <a:buNone/>
            </a:pPr>
            <a:endParaRPr lang="en-US" sz="300" dirty="0"/>
          </a:p>
        </p:txBody>
      </p:sp>
      <p:sp>
        <p:nvSpPr>
          <p:cNvPr id="849" name="object 22"/>
          <p:cNvSpPr txBox="1"/>
          <p:nvPr/>
        </p:nvSpPr>
        <p:spPr>
          <a:xfrm>
            <a:off x="4346530" y="1773083"/>
            <a:ext cx="554355" cy="515526"/>
          </a:xfrm>
          <a:prstGeom prst="rect">
            <a:avLst/>
          </a:prstGeom>
        </p:spPr>
        <p:txBody>
          <a:bodyPr vert="horz" wrap="square" lIns="0" tIns="15240" rIns="0" bIns="0" rtlCol="0">
            <a:spAutoFit/>
          </a:bodyPr>
          <a:lstStyle/>
          <a:p>
            <a:pPr algn="ctr">
              <a:lnSpc>
                <a:spcPct val="100000"/>
              </a:lnSpc>
              <a:spcBef>
                <a:spcPts val="40"/>
              </a:spcBef>
            </a:pPr>
            <a:r>
              <a:rPr lang="es-ES" b="1" spc="5" dirty="0" smtClean="0">
                <a:solidFill>
                  <a:srgbClr val="00007F"/>
                </a:solidFill>
                <a:latin typeface="Verdana"/>
                <a:cs typeface="Verdana"/>
              </a:rPr>
              <a:t>E1</a:t>
            </a:r>
            <a:endParaRPr lang="es-ES" sz="1050" b="1" spc="5" dirty="0" smtClean="0">
              <a:solidFill>
                <a:srgbClr val="00007F"/>
              </a:solidFill>
              <a:latin typeface="Verdana"/>
              <a:cs typeface="Verdana"/>
            </a:endParaRPr>
          </a:p>
          <a:p>
            <a:pPr algn="ctr">
              <a:lnSpc>
                <a:spcPct val="100000"/>
              </a:lnSpc>
              <a:spcBef>
                <a:spcPts val="40"/>
              </a:spcBef>
            </a:pPr>
            <a:endParaRPr lang="es-ES" sz="1050" b="1" spc="5" dirty="0">
              <a:solidFill>
                <a:srgbClr val="00007F"/>
              </a:solidFill>
              <a:latin typeface="Verdana"/>
              <a:cs typeface="Verdana"/>
            </a:endParaRPr>
          </a:p>
          <a:p>
            <a:pPr algn="ctr">
              <a:lnSpc>
                <a:spcPct val="100000"/>
              </a:lnSpc>
              <a:spcBef>
                <a:spcPts val="40"/>
              </a:spcBef>
            </a:pPr>
            <a:endParaRPr sz="800" dirty="0">
              <a:latin typeface="Verdana"/>
              <a:cs typeface="Verdana"/>
            </a:endParaRPr>
          </a:p>
        </p:txBody>
      </p:sp>
      <p:grpSp>
        <p:nvGrpSpPr>
          <p:cNvPr id="4" name="Group 3"/>
          <p:cNvGrpSpPr/>
          <p:nvPr/>
        </p:nvGrpSpPr>
        <p:grpSpPr>
          <a:xfrm>
            <a:off x="5057857" y="1719820"/>
            <a:ext cx="1126744" cy="662432"/>
            <a:chOff x="826346" y="2309503"/>
            <a:chExt cx="1126744" cy="662432"/>
          </a:xfrm>
        </p:grpSpPr>
        <p:sp>
          <p:nvSpPr>
            <p:cNvPr id="914" name="object 87"/>
            <p:cNvSpPr/>
            <p:nvPr/>
          </p:nvSpPr>
          <p:spPr>
            <a:xfrm>
              <a:off x="1762843" y="2694313"/>
              <a:ext cx="188595" cy="262255"/>
            </a:xfrm>
            <a:custGeom>
              <a:avLst/>
              <a:gdLst/>
              <a:ahLst/>
              <a:cxnLst/>
              <a:rect l="l" t="t" r="r" b="b"/>
              <a:pathLst>
                <a:path w="188594" h="262254">
                  <a:moveTo>
                    <a:pt x="92202" y="0"/>
                  </a:moveTo>
                  <a:lnTo>
                    <a:pt x="63246" y="0"/>
                  </a:lnTo>
                  <a:lnTo>
                    <a:pt x="41148" y="2285"/>
                  </a:lnTo>
                  <a:lnTo>
                    <a:pt x="9144" y="28193"/>
                  </a:lnTo>
                  <a:lnTo>
                    <a:pt x="0" y="96773"/>
                  </a:lnTo>
                  <a:lnTo>
                    <a:pt x="110" y="144017"/>
                  </a:lnTo>
                  <a:lnTo>
                    <a:pt x="1524" y="192785"/>
                  </a:lnTo>
                  <a:lnTo>
                    <a:pt x="5334" y="230885"/>
                  </a:lnTo>
                  <a:lnTo>
                    <a:pt x="24384" y="262127"/>
                  </a:lnTo>
                  <a:lnTo>
                    <a:pt x="32004" y="259841"/>
                  </a:lnTo>
                  <a:lnTo>
                    <a:pt x="61722" y="233171"/>
                  </a:lnTo>
                  <a:lnTo>
                    <a:pt x="89154" y="195833"/>
                  </a:lnTo>
                  <a:lnTo>
                    <a:pt x="122682" y="144017"/>
                  </a:lnTo>
                  <a:lnTo>
                    <a:pt x="173736" y="61721"/>
                  </a:lnTo>
                  <a:lnTo>
                    <a:pt x="188214" y="27431"/>
                  </a:lnTo>
                  <a:lnTo>
                    <a:pt x="188214" y="19811"/>
                  </a:lnTo>
                  <a:lnTo>
                    <a:pt x="132588" y="1523"/>
                  </a:lnTo>
                  <a:lnTo>
                    <a:pt x="92202" y="0"/>
                  </a:lnTo>
                  <a:close/>
                </a:path>
              </a:pathLst>
            </a:custGeom>
            <a:solidFill>
              <a:srgbClr val="F5F5F5"/>
            </a:solidFill>
          </p:spPr>
          <p:txBody>
            <a:bodyPr wrap="square" lIns="0" tIns="0" rIns="0" bIns="0" rtlCol="0"/>
            <a:lstStyle/>
            <a:p>
              <a:endParaRPr/>
            </a:p>
          </p:txBody>
        </p:sp>
        <p:sp>
          <p:nvSpPr>
            <p:cNvPr id="915" name="object 88"/>
            <p:cNvSpPr/>
            <p:nvPr/>
          </p:nvSpPr>
          <p:spPr>
            <a:xfrm>
              <a:off x="1761320" y="2692789"/>
              <a:ext cx="191770" cy="265430"/>
            </a:xfrm>
            <a:custGeom>
              <a:avLst/>
              <a:gdLst/>
              <a:ahLst/>
              <a:cxnLst/>
              <a:rect l="l" t="t" r="r" b="b"/>
              <a:pathLst>
                <a:path w="191769" h="265429">
                  <a:moveTo>
                    <a:pt x="93726" y="0"/>
                  </a:moveTo>
                  <a:lnTo>
                    <a:pt x="64770" y="0"/>
                  </a:lnTo>
                  <a:lnTo>
                    <a:pt x="42672" y="2285"/>
                  </a:lnTo>
                  <a:lnTo>
                    <a:pt x="33528" y="5333"/>
                  </a:lnTo>
                  <a:lnTo>
                    <a:pt x="25908" y="8381"/>
                  </a:lnTo>
                  <a:lnTo>
                    <a:pt x="25146" y="9143"/>
                  </a:lnTo>
                  <a:lnTo>
                    <a:pt x="19050" y="14477"/>
                  </a:lnTo>
                  <a:lnTo>
                    <a:pt x="13716" y="20573"/>
                  </a:lnTo>
                  <a:lnTo>
                    <a:pt x="12954" y="20573"/>
                  </a:lnTo>
                  <a:lnTo>
                    <a:pt x="9144" y="28955"/>
                  </a:lnTo>
                  <a:lnTo>
                    <a:pt x="9144" y="29717"/>
                  </a:lnTo>
                  <a:lnTo>
                    <a:pt x="5334" y="39623"/>
                  </a:lnTo>
                  <a:lnTo>
                    <a:pt x="1524" y="64007"/>
                  </a:lnTo>
                  <a:lnTo>
                    <a:pt x="0" y="98297"/>
                  </a:lnTo>
                  <a:lnTo>
                    <a:pt x="88" y="144779"/>
                  </a:lnTo>
                  <a:lnTo>
                    <a:pt x="1524" y="194309"/>
                  </a:lnTo>
                  <a:lnTo>
                    <a:pt x="5334" y="232409"/>
                  </a:lnTo>
                  <a:lnTo>
                    <a:pt x="5334" y="233171"/>
                  </a:lnTo>
                  <a:lnTo>
                    <a:pt x="9144" y="246887"/>
                  </a:lnTo>
                  <a:lnTo>
                    <a:pt x="12954" y="256031"/>
                  </a:lnTo>
                  <a:lnTo>
                    <a:pt x="13716" y="256793"/>
                  </a:lnTo>
                  <a:lnTo>
                    <a:pt x="19050" y="262889"/>
                  </a:lnTo>
                  <a:lnTo>
                    <a:pt x="19812" y="262889"/>
                  </a:lnTo>
                  <a:lnTo>
                    <a:pt x="25908" y="265175"/>
                  </a:lnTo>
                  <a:lnTo>
                    <a:pt x="26670" y="265175"/>
                  </a:lnTo>
                  <a:lnTo>
                    <a:pt x="34290" y="262889"/>
                  </a:lnTo>
                  <a:lnTo>
                    <a:pt x="35487" y="262127"/>
                  </a:lnTo>
                  <a:lnTo>
                    <a:pt x="25908" y="262127"/>
                  </a:lnTo>
                  <a:lnTo>
                    <a:pt x="26331" y="262000"/>
                  </a:lnTo>
                  <a:lnTo>
                    <a:pt x="22606" y="260603"/>
                  </a:lnTo>
                  <a:lnTo>
                    <a:pt x="21336" y="260603"/>
                  </a:lnTo>
                  <a:lnTo>
                    <a:pt x="20627" y="259895"/>
                  </a:lnTo>
                  <a:lnTo>
                    <a:pt x="16002" y="254507"/>
                  </a:lnTo>
                  <a:lnTo>
                    <a:pt x="12509" y="246125"/>
                  </a:lnTo>
                  <a:lnTo>
                    <a:pt x="12192" y="246125"/>
                  </a:lnTo>
                  <a:lnTo>
                    <a:pt x="8382" y="232409"/>
                  </a:lnTo>
                  <a:lnTo>
                    <a:pt x="4572" y="194309"/>
                  </a:lnTo>
                  <a:lnTo>
                    <a:pt x="3136" y="144779"/>
                  </a:lnTo>
                  <a:lnTo>
                    <a:pt x="3048" y="98297"/>
                  </a:lnTo>
                  <a:lnTo>
                    <a:pt x="4572" y="64007"/>
                  </a:lnTo>
                  <a:lnTo>
                    <a:pt x="8382" y="40385"/>
                  </a:lnTo>
                  <a:lnTo>
                    <a:pt x="12192" y="30479"/>
                  </a:lnTo>
                  <a:lnTo>
                    <a:pt x="16002" y="22097"/>
                  </a:lnTo>
                  <a:lnTo>
                    <a:pt x="16668" y="22097"/>
                  </a:lnTo>
                  <a:lnTo>
                    <a:pt x="21336" y="16763"/>
                  </a:lnTo>
                  <a:lnTo>
                    <a:pt x="27432" y="11429"/>
                  </a:lnTo>
                  <a:lnTo>
                    <a:pt x="26670" y="11429"/>
                  </a:lnTo>
                  <a:lnTo>
                    <a:pt x="34290" y="8381"/>
                  </a:lnTo>
                  <a:lnTo>
                    <a:pt x="43434" y="5333"/>
                  </a:lnTo>
                  <a:lnTo>
                    <a:pt x="42672" y="5333"/>
                  </a:lnTo>
                  <a:lnTo>
                    <a:pt x="64770" y="3047"/>
                  </a:lnTo>
                  <a:lnTo>
                    <a:pt x="148590" y="3047"/>
                  </a:lnTo>
                  <a:lnTo>
                    <a:pt x="134112" y="1523"/>
                  </a:lnTo>
                  <a:lnTo>
                    <a:pt x="93726" y="0"/>
                  </a:lnTo>
                  <a:close/>
                </a:path>
                <a:path w="191769" h="265429">
                  <a:moveTo>
                    <a:pt x="26331" y="262000"/>
                  </a:moveTo>
                  <a:lnTo>
                    <a:pt x="25908" y="262127"/>
                  </a:lnTo>
                  <a:lnTo>
                    <a:pt x="26670" y="262127"/>
                  </a:lnTo>
                  <a:lnTo>
                    <a:pt x="26331" y="262000"/>
                  </a:lnTo>
                  <a:close/>
                </a:path>
                <a:path w="191769" h="265429">
                  <a:moveTo>
                    <a:pt x="33528" y="259841"/>
                  </a:moveTo>
                  <a:lnTo>
                    <a:pt x="26331" y="262000"/>
                  </a:lnTo>
                  <a:lnTo>
                    <a:pt x="26670" y="262127"/>
                  </a:lnTo>
                  <a:lnTo>
                    <a:pt x="35487" y="262127"/>
                  </a:lnTo>
                  <a:lnTo>
                    <a:pt x="37882" y="260603"/>
                  </a:lnTo>
                  <a:lnTo>
                    <a:pt x="32766" y="260603"/>
                  </a:lnTo>
                  <a:lnTo>
                    <a:pt x="33528" y="259841"/>
                  </a:lnTo>
                  <a:close/>
                </a:path>
                <a:path w="191769" h="265429">
                  <a:moveTo>
                    <a:pt x="20574" y="259841"/>
                  </a:moveTo>
                  <a:lnTo>
                    <a:pt x="21336" y="260603"/>
                  </a:lnTo>
                  <a:lnTo>
                    <a:pt x="20715" y="259895"/>
                  </a:lnTo>
                  <a:lnTo>
                    <a:pt x="20574" y="259841"/>
                  </a:lnTo>
                  <a:close/>
                </a:path>
                <a:path w="191769" h="265429">
                  <a:moveTo>
                    <a:pt x="20715" y="259895"/>
                  </a:moveTo>
                  <a:lnTo>
                    <a:pt x="21336" y="260603"/>
                  </a:lnTo>
                  <a:lnTo>
                    <a:pt x="22606" y="260603"/>
                  </a:lnTo>
                  <a:lnTo>
                    <a:pt x="20715" y="259895"/>
                  </a:lnTo>
                  <a:close/>
                </a:path>
                <a:path w="191769" h="265429">
                  <a:moveTo>
                    <a:pt x="185928" y="37337"/>
                  </a:moveTo>
                  <a:lnTo>
                    <a:pt x="173736" y="62483"/>
                  </a:lnTo>
                  <a:lnTo>
                    <a:pt x="174498" y="62483"/>
                  </a:lnTo>
                  <a:lnTo>
                    <a:pt x="123444" y="144779"/>
                  </a:lnTo>
                  <a:lnTo>
                    <a:pt x="89916" y="196595"/>
                  </a:lnTo>
                  <a:lnTo>
                    <a:pt x="62484" y="233933"/>
                  </a:lnTo>
                  <a:lnTo>
                    <a:pt x="32766" y="260603"/>
                  </a:lnTo>
                  <a:lnTo>
                    <a:pt x="37882" y="260603"/>
                  </a:lnTo>
                  <a:lnTo>
                    <a:pt x="42672" y="257555"/>
                  </a:lnTo>
                  <a:lnTo>
                    <a:pt x="43434" y="257555"/>
                  </a:lnTo>
                  <a:lnTo>
                    <a:pt x="53340" y="248411"/>
                  </a:lnTo>
                  <a:lnTo>
                    <a:pt x="64770" y="236219"/>
                  </a:lnTo>
                  <a:lnTo>
                    <a:pt x="64770" y="235457"/>
                  </a:lnTo>
                  <a:lnTo>
                    <a:pt x="92202" y="198119"/>
                  </a:lnTo>
                  <a:lnTo>
                    <a:pt x="125730" y="146303"/>
                  </a:lnTo>
                  <a:lnTo>
                    <a:pt x="176784" y="64007"/>
                  </a:lnTo>
                  <a:lnTo>
                    <a:pt x="188976" y="38861"/>
                  </a:lnTo>
                  <a:lnTo>
                    <a:pt x="189166" y="38099"/>
                  </a:lnTo>
                  <a:lnTo>
                    <a:pt x="185928" y="38099"/>
                  </a:lnTo>
                  <a:lnTo>
                    <a:pt x="185928" y="37337"/>
                  </a:lnTo>
                  <a:close/>
                </a:path>
                <a:path w="191769" h="265429">
                  <a:moveTo>
                    <a:pt x="20669" y="259841"/>
                  </a:moveTo>
                  <a:close/>
                </a:path>
                <a:path w="191769" h="265429">
                  <a:moveTo>
                    <a:pt x="12192" y="245363"/>
                  </a:moveTo>
                  <a:lnTo>
                    <a:pt x="12192" y="246125"/>
                  </a:lnTo>
                  <a:lnTo>
                    <a:pt x="12509" y="246125"/>
                  </a:lnTo>
                  <a:lnTo>
                    <a:pt x="12192" y="245363"/>
                  </a:lnTo>
                  <a:close/>
                </a:path>
                <a:path w="191769" h="265429">
                  <a:moveTo>
                    <a:pt x="4691" y="64007"/>
                  </a:moveTo>
                  <a:lnTo>
                    <a:pt x="4572" y="64769"/>
                  </a:lnTo>
                  <a:lnTo>
                    <a:pt x="4691" y="64007"/>
                  </a:lnTo>
                  <a:close/>
                </a:path>
                <a:path w="191769" h="265429">
                  <a:moveTo>
                    <a:pt x="191262" y="21335"/>
                  </a:moveTo>
                  <a:lnTo>
                    <a:pt x="188214" y="21335"/>
                  </a:lnTo>
                  <a:lnTo>
                    <a:pt x="188214" y="28955"/>
                  </a:lnTo>
                  <a:lnTo>
                    <a:pt x="185928" y="38099"/>
                  </a:lnTo>
                  <a:lnTo>
                    <a:pt x="189166" y="38099"/>
                  </a:lnTo>
                  <a:lnTo>
                    <a:pt x="191262" y="29717"/>
                  </a:lnTo>
                  <a:lnTo>
                    <a:pt x="191262" y="21335"/>
                  </a:lnTo>
                  <a:close/>
                </a:path>
                <a:path w="191769" h="265429">
                  <a:moveTo>
                    <a:pt x="16668" y="22097"/>
                  </a:moveTo>
                  <a:lnTo>
                    <a:pt x="16002" y="22097"/>
                  </a:lnTo>
                  <a:lnTo>
                    <a:pt x="16002" y="22859"/>
                  </a:lnTo>
                  <a:lnTo>
                    <a:pt x="16668" y="22097"/>
                  </a:lnTo>
                  <a:close/>
                </a:path>
                <a:path w="191769" h="265429">
                  <a:moveTo>
                    <a:pt x="185335" y="16340"/>
                  </a:moveTo>
                  <a:lnTo>
                    <a:pt x="188214" y="22097"/>
                  </a:lnTo>
                  <a:lnTo>
                    <a:pt x="188214" y="21335"/>
                  </a:lnTo>
                  <a:lnTo>
                    <a:pt x="191262" y="21335"/>
                  </a:lnTo>
                  <a:lnTo>
                    <a:pt x="191262" y="20573"/>
                  </a:lnTo>
                  <a:lnTo>
                    <a:pt x="189357" y="16763"/>
                  </a:lnTo>
                  <a:lnTo>
                    <a:pt x="185928" y="16763"/>
                  </a:lnTo>
                  <a:lnTo>
                    <a:pt x="185335" y="16340"/>
                  </a:lnTo>
                  <a:close/>
                </a:path>
                <a:path w="191769" h="265429">
                  <a:moveTo>
                    <a:pt x="185166" y="16001"/>
                  </a:moveTo>
                  <a:lnTo>
                    <a:pt x="185335" y="16340"/>
                  </a:lnTo>
                  <a:lnTo>
                    <a:pt x="185928" y="16763"/>
                  </a:lnTo>
                  <a:lnTo>
                    <a:pt x="185166" y="16001"/>
                  </a:lnTo>
                  <a:close/>
                </a:path>
                <a:path w="191769" h="265429">
                  <a:moveTo>
                    <a:pt x="188976" y="16001"/>
                  </a:moveTo>
                  <a:lnTo>
                    <a:pt x="185166" y="16001"/>
                  </a:lnTo>
                  <a:lnTo>
                    <a:pt x="185928" y="16763"/>
                  </a:lnTo>
                  <a:lnTo>
                    <a:pt x="189357" y="16763"/>
                  </a:lnTo>
                  <a:lnTo>
                    <a:pt x="188976" y="16001"/>
                  </a:lnTo>
                  <a:close/>
                </a:path>
                <a:path w="191769" h="265429">
                  <a:moveTo>
                    <a:pt x="148590" y="3047"/>
                  </a:moveTo>
                  <a:lnTo>
                    <a:pt x="93726" y="3047"/>
                  </a:lnTo>
                  <a:lnTo>
                    <a:pt x="134112" y="4571"/>
                  </a:lnTo>
                  <a:lnTo>
                    <a:pt x="163068" y="7619"/>
                  </a:lnTo>
                  <a:lnTo>
                    <a:pt x="173736" y="9905"/>
                  </a:lnTo>
                  <a:lnTo>
                    <a:pt x="181356" y="12953"/>
                  </a:lnTo>
                  <a:lnTo>
                    <a:pt x="180594" y="12953"/>
                  </a:lnTo>
                  <a:lnTo>
                    <a:pt x="185335" y="16340"/>
                  </a:lnTo>
                  <a:lnTo>
                    <a:pt x="185166" y="16001"/>
                  </a:lnTo>
                  <a:lnTo>
                    <a:pt x="188976" y="16001"/>
                  </a:lnTo>
                  <a:lnTo>
                    <a:pt x="188214" y="14477"/>
                  </a:lnTo>
                  <a:lnTo>
                    <a:pt x="187452" y="14477"/>
                  </a:lnTo>
                  <a:lnTo>
                    <a:pt x="182118" y="10667"/>
                  </a:lnTo>
                  <a:lnTo>
                    <a:pt x="182118" y="9905"/>
                  </a:lnTo>
                  <a:lnTo>
                    <a:pt x="174498" y="6857"/>
                  </a:lnTo>
                  <a:lnTo>
                    <a:pt x="163830" y="4571"/>
                  </a:lnTo>
                  <a:lnTo>
                    <a:pt x="163068" y="4571"/>
                  </a:lnTo>
                  <a:lnTo>
                    <a:pt x="148590" y="3047"/>
                  </a:lnTo>
                  <a:close/>
                </a:path>
              </a:pathLst>
            </a:custGeom>
            <a:solidFill>
              <a:srgbClr val="F5F5F5"/>
            </a:solidFill>
          </p:spPr>
          <p:txBody>
            <a:bodyPr wrap="square" lIns="0" tIns="0" rIns="0" bIns="0" rtlCol="0"/>
            <a:lstStyle/>
            <a:p>
              <a:endParaRPr/>
            </a:p>
          </p:txBody>
        </p:sp>
        <p:sp>
          <p:nvSpPr>
            <p:cNvPr id="916" name="object 89"/>
            <p:cNvSpPr/>
            <p:nvPr/>
          </p:nvSpPr>
          <p:spPr>
            <a:xfrm>
              <a:off x="1746080" y="2702695"/>
              <a:ext cx="188595" cy="262255"/>
            </a:xfrm>
            <a:custGeom>
              <a:avLst/>
              <a:gdLst/>
              <a:ahLst/>
              <a:cxnLst/>
              <a:rect l="l" t="t" r="r" b="b"/>
              <a:pathLst>
                <a:path w="188594" h="262254">
                  <a:moveTo>
                    <a:pt x="63246" y="0"/>
                  </a:moveTo>
                  <a:lnTo>
                    <a:pt x="24384" y="9143"/>
                  </a:lnTo>
                  <a:lnTo>
                    <a:pt x="1524" y="63245"/>
                  </a:lnTo>
                  <a:lnTo>
                    <a:pt x="0" y="96773"/>
                  </a:lnTo>
                  <a:lnTo>
                    <a:pt x="0" y="140207"/>
                  </a:lnTo>
                  <a:lnTo>
                    <a:pt x="1524" y="193547"/>
                  </a:lnTo>
                  <a:lnTo>
                    <a:pt x="5334" y="231647"/>
                  </a:lnTo>
                  <a:lnTo>
                    <a:pt x="24384" y="262127"/>
                  </a:lnTo>
                  <a:lnTo>
                    <a:pt x="32004" y="260603"/>
                  </a:lnTo>
                  <a:lnTo>
                    <a:pt x="61722" y="233171"/>
                  </a:lnTo>
                  <a:lnTo>
                    <a:pt x="89154" y="196595"/>
                  </a:lnTo>
                  <a:lnTo>
                    <a:pt x="122682" y="144779"/>
                  </a:lnTo>
                  <a:lnTo>
                    <a:pt x="173736" y="61721"/>
                  </a:lnTo>
                  <a:lnTo>
                    <a:pt x="188214" y="27431"/>
                  </a:lnTo>
                  <a:lnTo>
                    <a:pt x="187452" y="19811"/>
                  </a:lnTo>
                  <a:lnTo>
                    <a:pt x="132588" y="2285"/>
                  </a:lnTo>
                  <a:lnTo>
                    <a:pt x="92202" y="761"/>
                  </a:lnTo>
                  <a:lnTo>
                    <a:pt x="63246" y="0"/>
                  </a:lnTo>
                  <a:close/>
                </a:path>
              </a:pathLst>
            </a:custGeom>
            <a:solidFill>
              <a:srgbClr val="E0E0E0"/>
            </a:solidFill>
          </p:spPr>
          <p:txBody>
            <a:bodyPr wrap="square" lIns="0" tIns="0" rIns="0" bIns="0" rtlCol="0"/>
            <a:lstStyle/>
            <a:p>
              <a:endParaRPr/>
            </a:p>
          </p:txBody>
        </p:sp>
        <p:sp>
          <p:nvSpPr>
            <p:cNvPr id="917" name="object 90"/>
            <p:cNvSpPr/>
            <p:nvPr/>
          </p:nvSpPr>
          <p:spPr>
            <a:xfrm>
              <a:off x="1744555" y="2701171"/>
              <a:ext cx="191770" cy="265430"/>
            </a:xfrm>
            <a:custGeom>
              <a:avLst/>
              <a:gdLst/>
              <a:ahLst/>
              <a:cxnLst/>
              <a:rect l="l" t="t" r="r" b="b"/>
              <a:pathLst>
                <a:path w="191769" h="265429">
                  <a:moveTo>
                    <a:pt x="42672" y="5333"/>
                  </a:moveTo>
                  <a:lnTo>
                    <a:pt x="32766" y="5333"/>
                  </a:lnTo>
                  <a:lnTo>
                    <a:pt x="25146" y="9143"/>
                  </a:lnTo>
                  <a:lnTo>
                    <a:pt x="25146" y="9905"/>
                  </a:lnTo>
                  <a:lnTo>
                    <a:pt x="19050" y="14477"/>
                  </a:lnTo>
                  <a:lnTo>
                    <a:pt x="13716" y="21335"/>
                  </a:lnTo>
                  <a:lnTo>
                    <a:pt x="12954" y="21335"/>
                  </a:lnTo>
                  <a:lnTo>
                    <a:pt x="9144" y="28955"/>
                  </a:lnTo>
                  <a:lnTo>
                    <a:pt x="9144" y="29717"/>
                  </a:lnTo>
                  <a:lnTo>
                    <a:pt x="5334" y="39623"/>
                  </a:lnTo>
                  <a:lnTo>
                    <a:pt x="1524" y="64769"/>
                  </a:lnTo>
                  <a:lnTo>
                    <a:pt x="0" y="98297"/>
                  </a:lnTo>
                  <a:lnTo>
                    <a:pt x="108" y="145541"/>
                  </a:lnTo>
                  <a:lnTo>
                    <a:pt x="1524" y="195071"/>
                  </a:lnTo>
                  <a:lnTo>
                    <a:pt x="5334" y="233171"/>
                  </a:lnTo>
                  <a:lnTo>
                    <a:pt x="5334" y="233933"/>
                  </a:lnTo>
                  <a:lnTo>
                    <a:pt x="9144" y="246887"/>
                  </a:lnTo>
                  <a:lnTo>
                    <a:pt x="12954" y="256794"/>
                  </a:lnTo>
                  <a:lnTo>
                    <a:pt x="19050" y="262889"/>
                  </a:lnTo>
                  <a:lnTo>
                    <a:pt x="19812" y="262889"/>
                  </a:lnTo>
                  <a:lnTo>
                    <a:pt x="25908" y="265175"/>
                  </a:lnTo>
                  <a:lnTo>
                    <a:pt x="26670" y="265175"/>
                  </a:lnTo>
                  <a:lnTo>
                    <a:pt x="34290" y="263652"/>
                  </a:lnTo>
                  <a:lnTo>
                    <a:pt x="36684" y="262127"/>
                  </a:lnTo>
                  <a:lnTo>
                    <a:pt x="25908" y="262127"/>
                  </a:lnTo>
                  <a:lnTo>
                    <a:pt x="26404" y="262028"/>
                  </a:lnTo>
                  <a:lnTo>
                    <a:pt x="22606" y="260603"/>
                  </a:lnTo>
                  <a:lnTo>
                    <a:pt x="21336" y="260603"/>
                  </a:lnTo>
                  <a:lnTo>
                    <a:pt x="16764" y="256031"/>
                  </a:lnTo>
                  <a:lnTo>
                    <a:pt x="16002" y="256031"/>
                  </a:lnTo>
                  <a:lnTo>
                    <a:pt x="12192" y="246125"/>
                  </a:lnTo>
                  <a:lnTo>
                    <a:pt x="8382" y="233171"/>
                  </a:lnTo>
                  <a:lnTo>
                    <a:pt x="4572" y="195071"/>
                  </a:lnTo>
                  <a:lnTo>
                    <a:pt x="3156" y="145541"/>
                  </a:lnTo>
                  <a:lnTo>
                    <a:pt x="3048" y="98297"/>
                  </a:lnTo>
                  <a:lnTo>
                    <a:pt x="4572" y="64769"/>
                  </a:lnTo>
                  <a:lnTo>
                    <a:pt x="8382" y="40385"/>
                  </a:lnTo>
                  <a:lnTo>
                    <a:pt x="12192" y="30479"/>
                  </a:lnTo>
                  <a:lnTo>
                    <a:pt x="16002" y="22859"/>
                  </a:lnTo>
                  <a:lnTo>
                    <a:pt x="20743" y="16763"/>
                  </a:lnTo>
                  <a:lnTo>
                    <a:pt x="20574" y="16763"/>
                  </a:lnTo>
                  <a:lnTo>
                    <a:pt x="21336" y="16001"/>
                  </a:lnTo>
                  <a:lnTo>
                    <a:pt x="21590" y="16001"/>
                  </a:lnTo>
                  <a:lnTo>
                    <a:pt x="26670" y="12191"/>
                  </a:lnTo>
                  <a:lnTo>
                    <a:pt x="34290" y="8381"/>
                  </a:lnTo>
                  <a:lnTo>
                    <a:pt x="42672" y="5333"/>
                  </a:lnTo>
                  <a:close/>
                </a:path>
                <a:path w="191769" h="265429">
                  <a:moveTo>
                    <a:pt x="26404" y="262028"/>
                  </a:moveTo>
                  <a:lnTo>
                    <a:pt x="25908" y="262127"/>
                  </a:lnTo>
                  <a:lnTo>
                    <a:pt x="26670" y="262127"/>
                  </a:lnTo>
                  <a:lnTo>
                    <a:pt x="26404" y="262028"/>
                  </a:lnTo>
                  <a:close/>
                </a:path>
                <a:path w="191769" h="265429">
                  <a:moveTo>
                    <a:pt x="33528" y="260603"/>
                  </a:moveTo>
                  <a:lnTo>
                    <a:pt x="26404" y="262028"/>
                  </a:lnTo>
                  <a:lnTo>
                    <a:pt x="26670" y="262127"/>
                  </a:lnTo>
                  <a:lnTo>
                    <a:pt x="36684" y="262127"/>
                  </a:lnTo>
                  <a:lnTo>
                    <a:pt x="37882" y="261365"/>
                  </a:lnTo>
                  <a:lnTo>
                    <a:pt x="32766" y="261365"/>
                  </a:lnTo>
                  <a:lnTo>
                    <a:pt x="33528" y="260603"/>
                  </a:lnTo>
                  <a:close/>
                </a:path>
                <a:path w="191769" h="265429">
                  <a:moveTo>
                    <a:pt x="185928" y="37337"/>
                  </a:moveTo>
                  <a:lnTo>
                    <a:pt x="173736" y="62483"/>
                  </a:lnTo>
                  <a:lnTo>
                    <a:pt x="174498" y="62483"/>
                  </a:lnTo>
                  <a:lnTo>
                    <a:pt x="123444" y="145541"/>
                  </a:lnTo>
                  <a:lnTo>
                    <a:pt x="89916" y="197357"/>
                  </a:lnTo>
                  <a:lnTo>
                    <a:pt x="62484" y="233933"/>
                  </a:lnTo>
                  <a:lnTo>
                    <a:pt x="32766" y="261365"/>
                  </a:lnTo>
                  <a:lnTo>
                    <a:pt x="37882" y="261365"/>
                  </a:lnTo>
                  <a:lnTo>
                    <a:pt x="42672" y="258317"/>
                  </a:lnTo>
                  <a:lnTo>
                    <a:pt x="43434" y="258317"/>
                  </a:lnTo>
                  <a:lnTo>
                    <a:pt x="53340" y="249173"/>
                  </a:lnTo>
                  <a:lnTo>
                    <a:pt x="64770" y="236219"/>
                  </a:lnTo>
                  <a:lnTo>
                    <a:pt x="64770" y="235457"/>
                  </a:lnTo>
                  <a:lnTo>
                    <a:pt x="92202" y="198881"/>
                  </a:lnTo>
                  <a:lnTo>
                    <a:pt x="125730" y="147065"/>
                  </a:lnTo>
                  <a:lnTo>
                    <a:pt x="176784" y="64007"/>
                  </a:lnTo>
                  <a:lnTo>
                    <a:pt x="188976" y="38861"/>
                  </a:lnTo>
                  <a:lnTo>
                    <a:pt x="189166" y="38099"/>
                  </a:lnTo>
                  <a:lnTo>
                    <a:pt x="185928" y="38099"/>
                  </a:lnTo>
                  <a:lnTo>
                    <a:pt x="185928" y="37337"/>
                  </a:lnTo>
                  <a:close/>
                </a:path>
                <a:path w="191769" h="265429">
                  <a:moveTo>
                    <a:pt x="20574" y="259841"/>
                  </a:moveTo>
                  <a:lnTo>
                    <a:pt x="21336" y="260603"/>
                  </a:lnTo>
                  <a:lnTo>
                    <a:pt x="22606" y="260603"/>
                  </a:lnTo>
                  <a:lnTo>
                    <a:pt x="20574" y="259841"/>
                  </a:lnTo>
                  <a:close/>
                </a:path>
                <a:path w="191769" h="265429">
                  <a:moveTo>
                    <a:pt x="16002" y="255269"/>
                  </a:moveTo>
                  <a:lnTo>
                    <a:pt x="16002" y="256031"/>
                  </a:lnTo>
                  <a:lnTo>
                    <a:pt x="16764" y="256031"/>
                  </a:lnTo>
                  <a:lnTo>
                    <a:pt x="16002" y="255269"/>
                  </a:lnTo>
                  <a:close/>
                </a:path>
                <a:path w="191769" h="265429">
                  <a:moveTo>
                    <a:pt x="4687" y="64769"/>
                  </a:moveTo>
                  <a:lnTo>
                    <a:pt x="4572" y="65531"/>
                  </a:lnTo>
                  <a:lnTo>
                    <a:pt x="4687" y="64769"/>
                  </a:lnTo>
                  <a:close/>
                </a:path>
                <a:path w="191769" h="265429">
                  <a:moveTo>
                    <a:pt x="190500" y="21335"/>
                  </a:moveTo>
                  <a:lnTo>
                    <a:pt x="187452" y="21335"/>
                  </a:lnTo>
                  <a:lnTo>
                    <a:pt x="188214" y="28955"/>
                  </a:lnTo>
                  <a:lnTo>
                    <a:pt x="185928" y="38099"/>
                  </a:lnTo>
                  <a:lnTo>
                    <a:pt x="189166" y="38099"/>
                  </a:lnTo>
                  <a:lnTo>
                    <a:pt x="191262" y="29717"/>
                  </a:lnTo>
                  <a:lnTo>
                    <a:pt x="191262" y="28955"/>
                  </a:lnTo>
                  <a:lnTo>
                    <a:pt x="190500" y="21335"/>
                  </a:lnTo>
                  <a:close/>
                </a:path>
                <a:path w="191769" h="265429">
                  <a:moveTo>
                    <a:pt x="185239" y="16936"/>
                  </a:moveTo>
                  <a:lnTo>
                    <a:pt x="187452" y="22097"/>
                  </a:lnTo>
                  <a:lnTo>
                    <a:pt x="187452" y="21335"/>
                  </a:lnTo>
                  <a:lnTo>
                    <a:pt x="190500" y="21335"/>
                  </a:lnTo>
                  <a:lnTo>
                    <a:pt x="190500" y="20573"/>
                  </a:lnTo>
                  <a:lnTo>
                    <a:pt x="189193" y="17525"/>
                  </a:lnTo>
                  <a:lnTo>
                    <a:pt x="185928" y="17525"/>
                  </a:lnTo>
                  <a:lnTo>
                    <a:pt x="185239" y="16936"/>
                  </a:lnTo>
                  <a:close/>
                </a:path>
                <a:path w="191769" h="265429">
                  <a:moveTo>
                    <a:pt x="185166" y="16763"/>
                  </a:moveTo>
                  <a:lnTo>
                    <a:pt x="185239" y="16936"/>
                  </a:lnTo>
                  <a:lnTo>
                    <a:pt x="185928" y="17525"/>
                  </a:lnTo>
                  <a:lnTo>
                    <a:pt x="185166" y="16763"/>
                  </a:lnTo>
                  <a:close/>
                </a:path>
                <a:path w="191769" h="265429">
                  <a:moveTo>
                    <a:pt x="188867" y="16763"/>
                  </a:moveTo>
                  <a:lnTo>
                    <a:pt x="185166" y="16763"/>
                  </a:lnTo>
                  <a:lnTo>
                    <a:pt x="185928" y="17525"/>
                  </a:lnTo>
                  <a:lnTo>
                    <a:pt x="189193" y="17525"/>
                  </a:lnTo>
                  <a:lnTo>
                    <a:pt x="188867" y="16763"/>
                  </a:lnTo>
                  <a:close/>
                </a:path>
                <a:path w="191769" h="265429">
                  <a:moveTo>
                    <a:pt x="143764" y="3047"/>
                  </a:moveTo>
                  <a:lnTo>
                    <a:pt x="64770" y="3047"/>
                  </a:lnTo>
                  <a:lnTo>
                    <a:pt x="93726" y="3809"/>
                  </a:lnTo>
                  <a:lnTo>
                    <a:pt x="134112" y="5333"/>
                  </a:lnTo>
                  <a:lnTo>
                    <a:pt x="163068" y="7619"/>
                  </a:lnTo>
                  <a:lnTo>
                    <a:pt x="173736" y="9905"/>
                  </a:lnTo>
                  <a:lnTo>
                    <a:pt x="181356" y="12953"/>
                  </a:lnTo>
                  <a:lnTo>
                    <a:pt x="180594" y="12953"/>
                  </a:lnTo>
                  <a:lnTo>
                    <a:pt x="185239" y="16936"/>
                  </a:lnTo>
                  <a:lnTo>
                    <a:pt x="185166" y="16763"/>
                  </a:lnTo>
                  <a:lnTo>
                    <a:pt x="188867" y="16763"/>
                  </a:lnTo>
                  <a:lnTo>
                    <a:pt x="188214" y="15239"/>
                  </a:lnTo>
                  <a:lnTo>
                    <a:pt x="182880" y="10667"/>
                  </a:lnTo>
                  <a:lnTo>
                    <a:pt x="182118" y="9905"/>
                  </a:lnTo>
                  <a:lnTo>
                    <a:pt x="174498" y="6857"/>
                  </a:lnTo>
                  <a:lnTo>
                    <a:pt x="163830" y="4571"/>
                  </a:lnTo>
                  <a:lnTo>
                    <a:pt x="163068" y="4571"/>
                  </a:lnTo>
                  <a:lnTo>
                    <a:pt x="143764" y="3047"/>
                  </a:lnTo>
                  <a:close/>
                </a:path>
                <a:path w="191769" h="265429">
                  <a:moveTo>
                    <a:pt x="21336" y="16001"/>
                  </a:moveTo>
                  <a:lnTo>
                    <a:pt x="20574" y="16763"/>
                  </a:lnTo>
                  <a:lnTo>
                    <a:pt x="20980" y="16459"/>
                  </a:lnTo>
                  <a:lnTo>
                    <a:pt x="21336" y="16001"/>
                  </a:lnTo>
                  <a:close/>
                </a:path>
                <a:path w="191769" h="265429">
                  <a:moveTo>
                    <a:pt x="20980" y="16459"/>
                  </a:moveTo>
                  <a:lnTo>
                    <a:pt x="20574" y="16763"/>
                  </a:lnTo>
                  <a:lnTo>
                    <a:pt x="20743" y="16763"/>
                  </a:lnTo>
                  <a:lnTo>
                    <a:pt x="20980" y="16459"/>
                  </a:lnTo>
                  <a:close/>
                </a:path>
                <a:path w="191769" h="265429">
                  <a:moveTo>
                    <a:pt x="21590" y="16001"/>
                  </a:moveTo>
                  <a:lnTo>
                    <a:pt x="21336" y="16001"/>
                  </a:lnTo>
                  <a:lnTo>
                    <a:pt x="20980" y="16459"/>
                  </a:lnTo>
                  <a:lnTo>
                    <a:pt x="21590" y="16001"/>
                  </a:lnTo>
                  <a:close/>
                </a:path>
                <a:path w="191769" h="265429">
                  <a:moveTo>
                    <a:pt x="64770" y="0"/>
                  </a:moveTo>
                  <a:lnTo>
                    <a:pt x="41910" y="2285"/>
                  </a:lnTo>
                  <a:lnTo>
                    <a:pt x="33528" y="5333"/>
                  </a:lnTo>
                  <a:lnTo>
                    <a:pt x="41910" y="5333"/>
                  </a:lnTo>
                  <a:lnTo>
                    <a:pt x="64770" y="3047"/>
                  </a:lnTo>
                  <a:lnTo>
                    <a:pt x="143764" y="3047"/>
                  </a:lnTo>
                  <a:lnTo>
                    <a:pt x="134112" y="2285"/>
                  </a:lnTo>
                  <a:lnTo>
                    <a:pt x="93726" y="761"/>
                  </a:lnTo>
                  <a:lnTo>
                    <a:pt x="64770" y="0"/>
                  </a:lnTo>
                  <a:close/>
                </a:path>
              </a:pathLst>
            </a:custGeom>
            <a:solidFill>
              <a:srgbClr val="E0E0E0"/>
            </a:solidFill>
          </p:spPr>
          <p:txBody>
            <a:bodyPr wrap="square" lIns="0" tIns="0" rIns="0" bIns="0" rtlCol="0"/>
            <a:lstStyle/>
            <a:p>
              <a:endParaRPr/>
            </a:p>
          </p:txBody>
        </p:sp>
        <p:sp>
          <p:nvSpPr>
            <p:cNvPr id="918" name="object 91"/>
            <p:cNvSpPr/>
            <p:nvPr/>
          </p:nvSpPr>
          <p:spPr>
            <a:xfrm>
              <a:off x="1734649" y="2708030"/>
              <a:ext cx="187960" cy="262255"/>
            </a:xfrm>
            <a:custGeom>
              <a:avLst/>
              <a:gdLst/>
              <a:ahLst/>
              <a:cxnLst/>
              <a:rect l="l" t="t" r="r" b="b"/>
              <a:pathLst>
                <a:path w="187960" h="262254">
                  <a:moveTo>
                    <a:pt x="92202" y="0"/>
                  </a:moveTo>
                  <a:lnTo>
                    <a:pt x="63246" y="0"/>
                  </a:lnTo>
                  <a:lnTo>
                    <a:pt x="40386" y="2286"/>
                  </a:lnTo>
                  <a:lnTo>
                    <a:pt x="8382" y="28194"/>
                  </a:lnTo>
                  <a:lnTo>
                    <a:pt x="0" y="96774"/>
                  </a:lnTo>
                  <a:lnTo>
                    <a:pt x="0" y="140208"/>
                  </a:lnTo>
                  <a:lnTo>
                    <a:pt x="1524" y="192786"/>
                  </a:lnTo>
                  <a:lnTo>
                    <a:pt x="5334" y="230886"/>
                  </a:lnTo>
                  <a:lnTo>
                    <a:pt x="24384" y="262128"/>
                  </a:lnTo>
                  <a:lnTo>
                    <a:pt x="32004" y="260604"/>
                  </a:lnTo>
                  <a:lnTo>
                    <a:pt x="61722" y="233172"/>
                  </a:lnTo>
                  <a:lnTo>
                    <a:pt x="88392" y="195834"/>
                  </a:lnTo>
                  <a:lnTo>
                    <a:pt x="122682" y="144780"/>
                  </a:lnTo>
                  <a:lnTo>
                    <a:pt x="173736" y="61722"/>
                  </a:lnTo>
                  <a:lnTo>
                    <a:pt x="187452" y="27432"/>
                  </a:lnTo>
                  <a:lnTo>
                    <a:pt x="187452" y="19812"/>
                  </a:lnTo>
                  <a:lnTo>
                    <a:pt x="132588" y="1524"/>
                  </a:lnTo>
                  <a:lnTo>
                    <a:pt x="92202" y="0"/>
                  </a:lnTo>
                  <a:close/>
                </a:path>
              </a:pathLst>
            </a:custGeom>
            <a:solidFill>
              <a:srgbClr val="BFBFBF"/>
            </a:solidFill>
          </p:spPr>
          <p:txBody>
            <a:bodyPr wrap="square" lIns="0" tIns="0" rIns="0" bIns="0" rtlCol="0"/>
            <a:lstStyle/>
            <a:p>
              <a:endParaRPr/>
            </a:p>
          </p:txBody>
        </p:sp>
        <p:sp>
          <p:nvSpPr>
            <p:cNvPr id="919" name="object 92"/>
            <p:cNvSpPr/>
            <p:nvPr/>
          </p:nvSpPr>
          <p:spPr>
            <a:xfrm>
              <a:off x="1733126" y="2706505"/>
              <a:ext cx="190500" cy="265430"/>
            </a:xfrm>
            <a:custGeom>
              <a:avLst/>
              <a:gdLst/>
              <a:ahLst/>
              <a:cxnLst/>
              <a:rect l="l" t="t" r="r" b="b"/>
              <a:pathLst>
                <a:path w="190500" h="265429">
                  <a:moveTo>
                    <a:pt x="42672" y="5334"/>
                  </a:moveTo>
                  <a:lnTo>
                    <a:pt x="32766" y="5334"/>
                  </a:lnTo>
                  <a:lnTo>
                    <a:pt x="25146" y="9144"/>
                  </a:lnTo>
                  <a:lnTo>
                    <a:pt x="25146" y="9906"/>
                  </a:lnTo>
                  <a:lnTo>
                    <a:pt x="18288" y="14478"/>
                  </a:lnTo>
                  <a:lnTo>
                    <a:pt x="13716" y="21336"/>
                  </a:lnTo>
                  <a:lnTo>
                    <a:pt x="9144" y="28956"/>
                  </a:lnTo>
                  <a:lnTo>
                    <a:pt x="8382" y="29718"/>
                  </a:lnTo>
                  <a:lnTo>
                    <a:pt x="5334" y="39624"/>
                  </a:lnTo>
                  <a:lnTo>
                    <a:pt x="1524" y="64770"/>
                  </a:lnTo>
                  <a:lnTo>
                    <a:pt x="0" y="98298"/>
                  </a:lnTo>
                  <a:lnTo>
                    <a:pt x="110" y="145542"/>
                  </a:lnTo>
                  <a:lnTo>
                    <a:pt x="1524" y="194310"/>
                  </a:lnTo>
                  <a:lnTo>
                    <a:pt x="5334" y="232410"/>
                  </a:lnTo>
                  <a:lnTo>
                    <a:pt x="5334" y="233172"/>
                  </a:lnTo>
                  <a:lnTo>
                    <a:pt x="8382" y="246888"/>
                  </a:lnTo>
                  <a:lnTo>
                    <a:pt x="12954" y="256032"/>
                  </a:lnTo>
                  <a:lnTo>
                    <a:pt x="13716" y="256794"/>
                  </a:lnTo>
                  <a:lnTo>
                    <a:pt x="19050" y="262890"/>
                  </a:lnTo>
                  <a:lnTo>
                    <a:pt x="19812" y="262890"/>
                  </a:lnTo>
                  <a:lnTo>
                    <a:pt x="25908" y="265176"/>
                  </a:lnTo>
                  <a:lnTo>
                    <a:pt x="26670" y="265176"/>
                  </a:lnTo>
                  <a:lnTo>
                    <a:pt x="34290" y="263652"/>
                  </a:lnTo>
                  <a:lnTo>
                    <a:pt x="36684" y="262128"/>
                  </a:lnTo>
                  <a:lnTo>
                    <a:pt x="25908" y="262128"/>
                  </a:lnTo>
                  <a:lnTo>
                    <a:pt x="26404" y="262028"/>
                  </a:lnTo>
                  <a:lnTo>
                    <a:pt x="22606" y="260604"/>
                  </a:lnTo>
                  <a:lnTo>
                    <a:pt x="21336" y="260604"/>
                  </a:lnTo>
                  <a:lnTo>
                    <a:pt x="20627" y="259895"/>
                  </a:lnTo>
                  <a:lnTo>
                    <a:pt x="16002" y="254508"/>
                  </a:lnTo>
                  <a:lnTo>
                    <a:pt x="11811" y="246126"/>
                  </a:lnTo>
                  <a:lnTo>
                    <a:pt x="11430" y="246126"/>
                  </a:lnTo>
                  <a:lnTo>
                    <a:pt x="8382" y="232410"/>
                  </a:lnTo>
                  <a:lnTo>
                    <a:pt x="4572" y="194310"/>
                  </a:lnTo>
                  <a:lnTo>
                    <a:pt x="3158" y="145542"/>
                  </a:lnTo>
                  <a:lnTo>
                    <a:pt x="3048" y="98298"/>
                  </a:lnTo>
                  <a:lnTo>
                    <a:pt x="4572" y="64770"/>
                  </a:lnTo>
                  <a:lnTo>
                    <a:pt x="8382" y="40386"/>
                  </a:lnTo>
                  <a:lnTo>
                    <a:pt x="11430" y="30480"/>
                  </a:lnTo>
                  <a:lnTo>
                    <a:pt x="16002" y="22860"/>
                  </a:lnTo>
                  <a:lnTo>
                    <a:pt x="20066" y="16764"/>
                  </a:lnTo>
                  <a:lnTo>
                    <a:pt x="19812" y="16764"/>
                  </a:lnTo>
                  <a:lnTo>
                    <a:pt x="20574" y="16002"/>
                  </a:lnTo>
                  <a:lnTo>
                    <a:pt x="20955" y="16002"/>
                  </a:lnTo>
                  <a:lnTo>
                    <a:pt x="26670" y="12192"/>
                  </a:lnTo>
                  <a:lnTo>
                    <a:pt x="34290" y="8382"/>
                  </a:lnTo>
                  <a:lnTo>
                    <a:pt x="42672" y="5334"/>
                  </a:lnTo>
                  <a:close/>
                </a:path>
                <a:path w="190500" h="265429">
                  <a:moveTo>
                    <a:pt x="26404" y="262028"/>
                  </a:moveTo>
                  <a:lnTo>
                    <a:pt x="25908" y="262128"/>
                  </a:lnTo>
                  <a:lnTo>
                    <a:pt x="26670" y="262128"/>
                  </a:lnTo>
                  <a:lnTo>
                    <a:pt x="26404" y="262028"/>
                  </a:lnTo>
                  <a:close/>
                </a:path>
                <a:path w="190500" h="265429">
                  <a:moveTo>
                    <a:pt x="33528" y="260604"/>
                  </a:moveTo>
                  <a:lnTo>
                    <a:pt x="26404" y="262028"/>
                  </a:lnTo>
                  <a:lnTo>
                    <a:pt x="26670" y="262128"/>
                  </a:lnTo>
                  <a:lnTo>
                    <a:pt x="36684" y="262128"/>
                  </a:lnTo>
                  <a:lnTo>
                    <a:pt x="37882" y="261366"/>
                  </a:lnTo>
                  <a:lnTo>
                    <a:pt x="32766" y="261366"/>
                  </a:lnTo>
                  <a:lnTo>
                    <a:pt x="33528" y="260604"/>
                  </a:lnTo>
                  <a:close/>
                </a:path>
                <a:path w="190500" h="265429">
                  <a:moveTo>
                    <a:pt x="185166" y="37338"/>
                  </a:moveTo>
                  <a:lnTo>
                    <a:pt x="173736" y="62484"/>
                  </a:lnTo>
                  <a:lnTo>
                    <a:pt x="174498" y="62484"/>
                  </a:lnTo>
                  <a:lnTo>
                    <a:pt x="123444" y="145542"/>
                  </a:lnTo>
                  <a:lnTo>
                    <a:pt x="89154" y="196596"/>
                  </a:lnTo>
                  <a:lnTo>
                    <a:pt x="62484" y="233934"/>
                  </a:lnTo>
                  <a:lnTo>
                    <a:pt x="32766" y="261366"/>
                  </a:lnTo>
                  <a:lnTo>
                    <a:pt x="37882" y="261366"/>
                  </a:lnTo>
                  <a:lnTo>
                    <a:pt x="42672" y="258318"/>
                  </a:lnTo>
                  <a:lnTo>
                    <a:pt x="43434" y="258318"/>
                  </a:lnTo>
                  <a:lnTo>
                    <a:pt x="53340" y="249174"/>
                  </a:lnTo>
                  <a:lnTo>
                    <a:pt x="64770" y="236220"/>
                  </a:lnTo>
                  <a:lnTo>
                    <a:pt x="64770" y="235458"/>
                  </a:lnTo>
                  <a:lnTo>
                    <a:pt x="91440" y="198120"/>
                  </a:lnTo>
                  <a:lnTo>
                    <a:pt x="125730" y="147066"/>
                  </a:lnTo>
                  <a:lnTo>
                    <a:pt x="176784" y="64008"/>
                  </a:lnTo>
                  <a:lnTo>
                    <a:pt x="188214" y="38862"/>
                  </a:lnTo>
                  <a:lnTo>
                    <a:pt x="188404" y="38100"/>
                  </a:lnTo>
                  <a:lnTo>
                    <a:pt x="185166" y="38100"/>
                  </a:lnTo>
                  <a:lnTo>
                    <a:pt x="185166" y="37338"/>
                  </a:lnTo>
                  <a:close/>
                </a:path>
                <a:path w="190500" h="265429">
                  <a:moveTo>
                    <a:pt x="20574" y="259842"/>
                  </a:moveTo>
                  <a:lnTo>
                    <a:pt x="21336" y="260604"/>
                  </a:lnTo>
                  <a:lnTo>
                    <a:pt x="20715" y="259895"/>
                  </a:lnTo>
                  <a:lnTo>
                    <a:pt x="20574" y="259842"/>
                  </a:lnTo>
                  <a:close/>
                </a:path>
                <a:path w="190500" h="265429">
                  <a:moveTo>
                    <a:pt x="20715" y="259895"/>
                  </a:moveTo>
                  <a:lnTo>
                    <a:pt x="21336" y="260604"/>
                  </a:lnTo>
                  <a:lnTo>
                    <a:pt x="22606" y="260604"/>
                  </a:lnTo>
                  <a:lnTo>
                    <a:pt x="20715" y="259895"/>
                  </a:lnTo>
                  <a:close/>
                </a:path>
                <a:path w="190500" h="265429">
                  <a:moveTo>
                    <a:pt x="20669" y="259842"/>
                  </a:moveTo>
                  <a:close/>
                </a:path>
                <a:path w="190500" h="265429">
                  <a:moveTo>
                    <a:pt x="11430" y="245364"/>
                  </a:moveTo>
                  <a:lnTo>
                    <a:pt x="11430" y="246126"/>
                  </a:lnTo>
                  <a:lnTo>
                    <a:pt x="11811" y="246126"/>
                  </a:lnTo>
                  <a:lnTo>
                    <a:pt x="11430" y="245364"/>
                  </a:lnTo>
                  <a:close/>
                </a:path>
                <a:path w="190500" h="265429">
                  <a:moveTo>
                    <a:pt x="4687" y="64770"/>
                  </a:moveTo>
                  <a:lnTo>
                    <a:pt x="4572" y="65532"/>
                  </a:lnTo>
                  <a:lnTo>
                    <a:pt x="4687" y="64770"/>
                  </a:lnTo>
                  <a:close/>
                </a:path>
                <a:path w="190500" h="265429">
                  <a:moveTo>
                    <a:pt x="190500" y="21336"/>
                  </a:moveTo>
                  <a:lnTo>
                    <a:pt x="187452" y="21336"/>
                  </a:lnTo>
                  <a:lnTo>
                    <a:pt x="187452" y="28956"/>
                  </a:lnTo>
                  <a:lnTo>
                    <a:pt x="185166" y="38100"/>
                  </a:lnTo>
                  <a:lnTo>
                    <a:pt x="188404" y="38100"/>
                  </a:lnTo>
                  <a:lnTo>
                    <a:pt x="190500" y="29718"/>
                  </a:lnTo>
                  <a:lnTo>
                    <a:pt x="190500" y="21336"/>
                  </a:lnTo>
                  <a:close/>
                </a:path>
                <a:path w="190500" h="265429">
                  <a:moveTo>
                    <a:pt x="185239" y="16936"/>
                  </a:moveTo>
                  <a:lnTo>
                    <a:pt x="187452" y="22098"/>
                  </a:lnTo>
                  <a:lnTo>
                    <a:pt x="187452" y="21336"/>
                  </a:lnTo>
                  <a:lnTo>
                    <a:pt x="190500" y="21336"/>
                  </a:lnTo>
                  <a:lnTo>
                    <a:pt x="190500" y="20574"/>
                  </a:lnTo>
                  <a:lnTo>
                    <a:pt x="189193" y="17526"/>
                  </a:lnTo>
                  <a:lnTo>
                    <a:pt x="185928" y="17526"/>
                  </a:lnTo>
                  <a:lnTo>
                    <a:pt x="185239" y="16936"/>
                  </a:lnTo>
                  <a:close/>
                </a:path>
                <a:path w="190500" h="265429">
                  <a:moveTo>
                    <a:pt x="185166" y="16764"/>
                  </a:moveTo>
                  <a:lnTo>
                    <a:pt x="185239" y="16936"/>
                  </a:lnTo>
                  <a:lnTo>
                    <a:pt x="185928" y="17526"/>
                  </a:lnTo>
                  <a:lnTo>
                    <a:pt x="185166" y="16764"/>
                  </a:lnTo>
                  <a:close/>
                </a:path>
                <a:path w="190500" h="265429">
                  <a:moveTo>
                    <a:pt x="188867" y="16764"/>
                  </a:moveTo>
                  <a:lnTo>
                    <a:pt x="185166" y="16764"/>
                  </a:lnTo>
                  <a:lnTo>
                    <a:pt x="185928" y="17526"/>
                  </a:lnTo>
                  <a:lnTo>
                    <a:pt x="189193" y="17526"/>
                  </a:lnTo>
                  <a:lnTo>
                    <a:pt x="188867" y="16764"/>
                  </a:lnTo>
                  <a:close/>
                </a:path>
                <a:path w="190500" h="265429">
                  <a:moveTo>
                    <a:pt x="148590" y="3048"/>
                  </a:moveTo>
                  <a:lnTo>
                    <a:pt x="93726" y="3048"/>
                  </a:lnTo>
                  <a:lnTo>
                    <a:pt x="134112" y="4572"/>
                  </a:lnTo>
                  <a:lnTo>
                    <a:pt x="163068" y="7620"/>
                  </a:lnTo>
                  <a:lnTo>
                    <a:pt x="173736" y="9906"/>
                  </a:lnTo>
                  <a:lnTo>
                    <a:pt x="181356" y="12954"/>
                  </a:lnTo>
                  <a:lnTo>
                    <a:pt x="180594" y="12954"/>
                  </a:lnTo>
                  <a:lnTo>
                    <a:pt x="185239" y="16936"/>
                  </a:lnTo>
                  <a:lnTo>
                    <a:pt x="185166" y="16764"/>
                  </a:lnTo>
                  <a:lnTo>
                    <a:pt x="188867" y="16764"/>
                  </a:lnTo>
                  <a:lnTo>
                    <a:pt x="188214" y="15240"/>
                  </a:lnTo>
                  <a:lnTo>
                    <a:pt x="182880" y="10668"/>
                  </a:lnTo>
                  <a:lnTo>
                    <a:pt x="182118" y="9906"/>
                  </a:lnTo>
                  <a:lnTo>
                    <a:pt x="174498" y="6858"/>
                  </a:lnTo>
                  <a:lnTo>
                    <a:pt x="163830" y="4572"/>
                  </a:lnTo>
                  <a:lnTo>
                    <a:pt x="163068" y="4572"/>
                  </a:lnTo>
                  <a:lnTo>
                    <a:pt x="148590" y="3048"/>
                  </a:lnTo>
                  <a:close/>
                </a:path>
                <a:path w="190500" h="265429">
                  <a:moveTo>
                    <a:pt x="20574" y="16002"/>
                  </a:moveTo>
                  <a:lnTo>
                    <a:pt x="19812" y="16764"/>
                  </a:lnTo>
                  <a:lnTo>
                    <a:pt x="20269" y="16459"/>
                  </a:lnTo>
                  <a:lnTo>
                    <a:pt x="20574" y="16002"/>
                  </a:lnTo>
                  <a:close/>
                </a:path>
                <a:path w="190500" h="265429">
                  <a:moveTo>
                    <a:pt x="20269" y="16459"/>
                  </a:moveTo>
                  <a:lnTo>
                    <a:pt x="19812" y="16764"/>
                  </a:lnTo>
                  <a:lnTo>
                    <a:pt x="20066" y="16764"/>
                  </a:lnTo>
                  <a:lnTo>
                    <a:pt x="20269" y="16459"/>
                  </a:lnTo>
                  <a:close/>
                </a:path>
                <a:path w="190500" h="265429">
                  <a:moveTo>
                    <a:pt x="20955" y="16002"/>
                  </a:moveTo>
                  <a:lnTo>
                    <a:pt x="20574" y="16002"/>
                  </a:lnTo>
                  <a:lnTo>
                    <a:pt x="20269" y="16459"/>
                  </a:lnTo>
                  <a:lnTo>
                    <a:pt x="20955" y="16002"/>
                  </a:lnTo>
                  <a:close/>
                </a:path>
                <a:path w="190500" h="265429">
                  <a:moveTo>
                    <a:pt x="93726" y="0"/>
                  </a:moveTo>
                  <a:lnTo>
                    <a:pt x="64770" y="0"/>
                  </a:lnTo>
                  <a:lnTo>
                    <a:pt x="41910" y="2286"/>
                  </a:lnTo>
                  <a:lnTo>
                    <a:pt x="33528" y="5334"/>
                  </a:lnTo>
                  <a:lnTo>
                    <a:pt x="41910" y="5334"/>
                  </a:lnTo>
                  <a:lnTo>
                    <a:pt x="64770" y="3048"/>
                  </a:lnTo>
                  <a:lnTo>
                    <a:pt x="148590" y="3048"/>
                  </a:lnTo>
                  <a:lnTo>
                    <a:pt x="134112" y="1524"/>
                  </a:lnTo>
                  <a:lnTo>
                    <a:pt x="93726" y="0"/>
                  </a:lnTo>
                  <a:close/>
                </a:path>
              </a:pathLst>
            </a:custGeom>
            <a:solidFill>
              <a:srgbClr val="BFBFBF"/>
            </a:solidFill>
          </p:spPr>
          <p:txBody>
            <a:bodyPr wrap="square" lIns="0" tIns="0" rIns="0" bIns="0" rtlCol="0"/>
            <a:lstStyle/>
            <a:p>
              <a:endParaRPr/>
            </a:p>
          </p:txBody>
        </p:sp>
        <p:sp>
          <p:nvSpPr>
            <p:cNvPr id="920" name="object 93"/>
            <p:cNvSpPr/>
            <p:nvPr/>
          </p:nvSpPr>
          <p:spPr>
            <a:xfrm>
              <a:off x="856826" y="2347603"/>
              <a:ext cx="944880" cy="585470"/>
            </a:xfrm>
            <a:custGeom>
              <a:avLst/>
              <a:gdLst/>
              <a:ahLst/>
              <a:cxnLst/>
              <a:rect l="l" t="t" r="r" b="b"/>
              <a:pathLst>
                <a:path w="944880" h="585470">
                  <a:moveTo>
                    <a:pt x="0" y="585216"/>
                  </a:moveTo>
                  <a:lnTo>
                    <a:pt x="944879" y="585216"/>
                  </a:lnTo>
                  <a:lnTo>
                    <a:pt x="944879" y="0"/>
                  </a:lnTo>
                  <a:lnTo>
                    <a:pt x="0" y="0"/>
                  </a:lnTo>
                  <a:lnTo>
                    <a:pt x="0" y="585216"/>
                  </a:lnTo>
                  <a:close/>
                </a:path>
              </a:pathLst>
            </a:custGeom>
            <a:solidFill>
              <a:srgbClr val="460065"/>
            </a:solidFill>
          </p:spPr>
          <p:txBody>
            <a:bodyPr wrap="square" lIns="0" tIns="0" rIns="0" bIns="0" rtlCol="0"/>
            <a:lstStyle/>
            <a:p>
              <a:endParaRPr/>
            </a:p>
          </p:txBody>
        </p:sp>
        <p:sp>
          <p:nvSpPr>
            <p:cNvPr id="921" name="object 94"/>
            <p:cNvSpPr/>
            <p:nvPr/>
          </p:nvSpPr>
          <p:spPr>
            <a:xfrm>
              <a:off x="1608158" y="2762131"/>
              <a:ext cx="222885" cy="207645"/>
            </a:xfrm>
            <a:custGeom>
              <a:avLst/>
              <a:gdLst/>
              <a:ahLst/>
              <a:cxnLst/>
              <a:rect l="l" t="t" r="r" b="b"/>
              <a:pathLst>
                <a:path w="222885" h="207645">
                  <a:moveTo>
                    <a:pt x="211836" y="170688"/>
                  </a:moveTo>
                  <a:lnTo>
                    <a:pt x="19812" y="170688"/>
                  </a:lnTo>
                  <a:lnTo>
                    <a:pt x="36576" y="172212"/>
                  </a:lnTo>
                  <a:lnTo>
                    <a:pt x="51053" y="174498"/>
                  </a:lnTo>
                  <a:lnTo>
                    <a:pt x="92964" y="189738"/>
                  </a:lnTo>
                  <a:lnTo>
                    <a:pt x="98298" y="193548"/>
                  </a:lnTo>
                  <a:lnTo>
                    <a:pt x="104394" y="197358"/>
                  </a:lnTo>
                  <a:lnTo>
                    <a:pt x="111252" y="200406"/>
                  </a:lnTo>
                  <a:lnTo>
                    <a:pt x="124968" y="204978"/>
                  </a:lnTo>
                  <a:lnTo>
                    <a:pt x="131826" y="206502"/>
                  </a:lnTo>
                  <a:lnTo>
                    <a:pt x="139446" y="207264"/>
                  </a:lnTo>
                  <a:lnTo>
                    <a:pt x="153924" y="207264"/>
                  </a:lnTo>
                  <a:lnTo>
                    <a:pt x="194310" y="192024"/>
                  </a:lnTo>
                  <a:lnTo>
                    <a:pt x="209550" y="175260"/>
                  </a:lnTo>
                  <a:lnTo>
                    <a:pt x="211836" y="170688"/>
                  </a:lnTo>
                  <a:close/>
                </a:path>
                <a:path w="222885" h="207645">
                  <a:moveTo>
                    <a:pt x="193548" y="0"/>
                  </a:moveTo>
                  <a:lnTo>
                    <a:pt x="0" y="171450"/>
                  </a:lnTo>
                  <a:lnTo>
                    <a:pt x="19812" y="170688"/>
                  </a:lnTo>
                  <a:lnTo>
                    <a:pt x="211836" y="170688"/>
                  </a:lnTo>
                  <a:lnTo>
                    <a:pt x="212597" y="169164"/>
                  </a:lnTo>
                  <a:lnTo>
                    <a:pt x="216408" y="162306"/>
                  </a:lnTo>
                  <a:lnTo>
                    <a:pt x="218694" y="155448"/>
                  </a:lnTo>
                  <a:lnTo>
                    <a:pt x="220218" y="148590"/>
                  </a:lnTo>
                  <a:lnTo>
                    <a:pt x="221742" y="140970"/>
                  </a:lnTo>
                  <a:lnTo>
                    <a:pt x="222504" y="134112"/>
                  </a:lnTo>
                  <a:lnTo>
                    <a:pt x="222504" y="126492"/>
                  </a:lnTo>
                  <a:lnTo>
                    <a:pt x="221742" y="118872"/>
                  </a:lnTo>
                  <a:lnTo>
                    <a:pt x="220979" y="110490"/>
                  </a:lnTo>
                  <a:lnTo>
                    <a:pt x="207264" y="70866"/>
                  </a:lnTo>
                  <a:lnTo>
                    <a:pt x="204978" y="65532"/>
                  </a:lnTo>
                  <a:lnTo>
                    <a:pt x="194310" y="22860"/>
                  </a:lnTo>
                  <a:lnTo>
                    <a:pt x="193548" y="12192"/>
                  </a:lnTo>
                  <a:lnTo>
                    <a:pt x="193548" y="0"/>
                  </a:lnTo>
                  <a:close/>
                </a:path>
              </a:pathLst>
            </a:custGeom>
            <a:solidFill>
              <a:srgbClr val="460065"/>
            </a:solidFill>
          </p:spPr>
          <p:txBody>
            <a:bodyPr wrap="square" lIns="0" tIns="0" rIns="0" bIns="0" rtlCol="0"/>
            <a:lstStyle/>
            <a:p>
              <a:endParaRPr/>
            </a:p>
          </p:txBody>
        </p:sp>
        <p:sp>
          <p:nvSpPr>
            <p:cNvPr id="922" name="object 95"/>
            <p:cNvSpPr/>
            <p:nvPr/>
          </p:nvSpPr>
          <p:spPr>
            <a:xfrm>
              <a:off x="827869" y="2762131"/>
              <a:ext cx="223520" cy="207645"/>
            </a:xfrm>
            <a:custGeom>
              <a:avLst/>
              <a:gdLst/>
              <a:ahLst/>
              <a:cxnLst/>
              <a:rect l="l" t="t" r="r" b="b"/>
              <a:pathLst>
                <a:path w="223519" h="207645">
                  <a:moveTo>
                    <a:pt x="28955" y="0"/>
                  </a:moveTo>
                  <a:lnTo>
                    <a:pt x="28955" y="12192"/>
                  </a:lnTo>
                  <a:lnTo>
                    <a:pt x="28193" y="22860"/>
                  </a:lnTo>
                  <a:lnTo>
                    <a:pt x="18287" y="65532"/>
                  </a:lnTo>
                  <a:lnTo>
                    <a:pt x="15239" y="70866"/>
                  </a:lnTo>
                  <a:lnTo>
                    <a:pt x="11429" y="79248"/>
                  </a:lnTo>
                  <a:lnTo>
                    <a:pt x="8381" y="86868"/>
                  </a:lnTo>
                  <a:lnTo>
                    <a:pt x="5333" y="95250"/>
                  </a:lnTo>
                  <a:lnTo>
                    <a:pt x="3809" y="102870"/>
                  </a:lnTo>
                  <a:lnTo>
                    <a:pt x="1523" y="110490"/>
                  </a:lnTo>
                  <a:lnTo>
                    <a:pt x="761" y="118872"/>
                  </a:lnTo>
                  <a:lnTo>
                    <a:pt x="0" y="126492"/>
                  </a:lnTo>
                  <a:lnTo>
                    <a:pt x="761" y="134112"/>
                  </a:lnTo>
                  <a:lnTo>
                    <a:pt x="761" y="140970"/>
                  </a:lnTo>
                  <a:lnTo>
                    <a:pt x="2285" y="148590"/>
                  </a:lnTo>
                  <a:lnTo>
                    <a:pt x="22859" y="187452"/>
                  </a:lnTo>
                  <a:lnTo>
                    <a:pt x="28955" y="192024"/>
                  </a:lnTo>
                  <a:lnTo>
                    <a:pt x="34289" y="196596"/>
                  </a:lnTo>
                  <a:lnTo>
                    <a:pt x="68579" y="207264"/>
                  </a:lnTo>
                  <a:lnTo>
                    <a:pt x="83819" y="207264"/>
                  </a:lnTo>
                  <a:lnTo>
                    <a:pt x="130301" y="189738"/>
                  </a:lnTo>
                  <a:lnTo>
                    <a:pt x="150113" y="179832"/>
                  </a:lnTo>
                  <a:lnTo>
                    <a:pt x="160019" y="176784"/>
                  </a:lnTo>
                  <a:lnTo>
                    <a:pt x="172211" y="174498"/>
                  </a:lnTo>
                  <a:lnTo>
                    <a:pt x="186690" y="172212"/>
                  </a:lnTo>
                  <a:lnTo>
                    <a:pt x="203454" y="170688"/>
                  </a:lnTo>
                  <a:lnTo>
                    <a:pt x="222402" y="170688"/>
                  </a:lnTo>
                  <a:lnTo>
                    <a:pt x="28955" y="0"/>
                  </a:lnTo>
                  <a:close/>
                </a:path>
                <a:path w="223519" h="207645">
                  <a:moveTo>
                    <a:pt x="222402" y="170688"/>
                  </a:moveTo>
                  <a:lnTo>
                    <a:pt x="203454" y="170688"/>
                  </a:lnTo>
                  <a:lnTo>
                    <a:pt x="223265" y="171450"/>
                  </a:lnTo>
                  <a:lnTo>
                    <a:pt x="222402" y="170688"/>
                  </a:lnTo>
                  <a:close/>
                </a:path>
              </a:pathLst>
            </a:custGeom>
            <a:solidFill>
              <a:srgbClr val="460065"/>
            </a:solidFill>
          </p:spPr>
          <p:txBody>
            <a:bodyPr wrap="square" lIns="0" tIns="0" rIns="0" bIns="0" rtlCol="0"/>
            <a:lstStyle/>
            <a:p>
              <a:endParaRPr/>
            </a:p>
          </p:txBody>
        </p:sp>
        <p:sp>
          <p:nvSpPr>
            <p:cNvPr id="923" name="object 96"/>
            <p:cNvSpPr/>
            <p:nvPr/>
          </p:nvSpPr>
          <p:spPr>
            <a:xfrm>
              <a:off x="1608158" y="2311027"/>
              <a:ext cx="222885" cy="207645"/>
            </a:xfrm>
            <a:custGeom>
              <a:avLst/>
              <a:gdLst/>
              <a:ahLst/>
              <a:cxnLst/>
              <a:rect l="l" t="t" r="r" b="b"/>
              <a:pathLst>
                <a:path w="222885" h="207645">
                  <a:moveTo>
                    <a:pt x="153924" y="0"/>
                  </a:moveTo>
                  <a:lnTo>
                    <a:pt x="139446" y="0"/>
                  </a:lnTo>
                  <a:lnTo>
                    <a:pt x="131826" y="1524"/>
                  </a:lnTo>
                  <a:lnTo>
                    <a:pt x="118110" y="4572"/>
                  </a:lnTo>
                  <a:lnTo>
                    <a:pt x="104394" y="10668"/>
                  </a:lnTo>
                  <a:lnTo>
                    <a:pt x="98298" y="13716"/>
                  </a:lnTo>
                  <a:lnTo>
                    <a:pt x="92964" y="17526"/>
                  </a:lnTo>
                  <a:lnTo>
                    <a:pt x="80772" y="23622"/>
                  </a:lnTo>
                  <a:lnTo>
                    <a:pt x="36576" y="35052"/>
                  </a:lnTo>
                  <a:lnTo>
                    <a:pt x="19812" y="36576"/>
                  </a:lnTo>
                  <a:lnTo>
                    <a:pt x="0" y="36576"/>
                  </a:lnTo>
                  <a:lnTo>
                    <a:pt x="193548" y="207264"/>
                  </a:lnTo>
                  <a:lnTo>
                    <a:pt x="193548" y="195834"/>
                  </a:lnTo>
                  <a:lnTo>
                    <a:pt x="194310" y="184404"/>
                  </a:lnTo>
                  <a:lnTo>
                    <a:pt x="204978" y="141732"/>
                  </a:lnTo>
                  <a:lnTo>
                    <a:pt x="211074" y="128016"/>
                  </a:lnTo>
                  <a:lnTo>
                    <a:pt x="217170" y="112776"/>
                  </a:lnTo>
                  <a:lnTo>
                    <a:pt x="219456" y="104394"/>
                  </a:lnTo>
                  <a:lnTo>
                    <a:pt x="220979" y="96774"/>
                  </a:lnTo>
                  <a:lnTo>
                    <a:pt x="221742" y="89154"/>
                  </a:lnTo>
                  <a:lnTo>
                    <a:pt x="222504" y="80772"/>
                  </a:lnTo>
                  <a:lnTo>
                    <a:pt x="222504" y="73152"/>
                  </a:lnTo>
                  <a:lnTo>
                    <a:pt x="204978" y="25908"/>
                  </a:lnTo>
                  <a:lnTo>
                    <a:pt x="168402" y="2286"/>
                  </a:lnTo>
                  <a:lnTo>
                    <a:pt x="161544" y="762"/>
                  </a:lnTo>
                  <a:lnTo>
                    <a:pt x="153924" y="0"/>
                  </a:lnTo>
                  <a:close/>
                </a:path>
              </a:pathLst>
            </a:custGeom>
            <a:solidFill>
              <a:srgbClr val="460065"/>
            </a:solidFill>
          </p:spPr>
          <p:txBody>
            <a:bodyPr wrap="square" lIns="0" tIns="0" rIns="0" bIns="0" rtlCol="0"/>
            <a:lstStyle/>
            <a:p>
              <a:endParaRPr/>
            </a:p>
          </p:txBody>
        </p:sp>
        <p:sp>
          <p:nvSpPr>
            <p:cNvPr id="924" name="object 97"/>
            <p:cNvSpPr/>
            <p:nvPr/>
          </p:nvSpPr>
          <p:spPr>
            <a:xfrm>
              <a:off x="827869" y="2311027"/>
              <a:ext cx="223520" cy="207645"/>
            </a:xfrm>
            <a:custGeom>
              <a:avLst/>
              <a:gdLst/>
              <a:ahLst/>
              <a:cxnLst/>
              <a:rect l="l" t="t" r="r" b="b"/>
              <a:pathLst>
                <a:path w="223519" h="207645">
                  <a:moveTo>
                    <a:pt x="83057" y="0"/>
                  </a:moveTo>
                  <a:lnTo>
                    <a:pt x="68579" y="0"/>
                  </a:lnTo>
                  <a:lnTo>
                    <a:pt x="61721" y="762"/>
                  </a:lnTo>
                  <a:lnTo>
                    <a:pt x="54101" y="2286"/>
                  </a:lnTo>
                  <a:lnTo>
                    <a:pt x="47243" y="4572"/>
                  </a:lnTo>
                  <a:lnTo>
                    <a:pt x="41147" y="7620"/>
                  </a:lnTo>
                  <a:lnTo>
                    <a:pt x="34289" y="10668"/>
                  </a:lnTo>
                  <a:lnTo>
                    <a:pt x="28955" y="15240"/>
                  </a:lnTo>
                  <a:lnTo>
                    <a:pt x="22859" y="19812"/>
                  </a:lnTo>
                  <a:lnTo>
                    <a:pt x="13715" y="32004"/>
                  </a:lnTo>
                  <a:lnTo>
                    <a:pt x="9905" y="38100"/>
                  </a:lnTo>
                  <a:lnTo>
                    <a:pt x="6857" y="44958"/>
                  </a:lnTo>
                  <a:lnTo>
                    <a:pt x="2285" y="58674"/>
                  </a:lnTo>
                  <a:lnTo>
                    <a:pt x="761" y="66294"/>
                  </a:lnTo>
                  <a:lnTo>
                    <a:pt x="761" y="73152"/>
                  </a:lnTo>
                  <a:lnTo>
                    <a:pt x="0" y="80772"/>
                  </a:lnTo>
                  <a:lnTo>
                    <a:pt x="761" y="89154"/>
                  </a:lnTo>
                  <a:lnTo>
                    <a:pt x="1523" y="96774"/>
                  </a:lnTo>
                  <a:lnTo>
                    <a:pt x="3809" y="104394"/>
                  </a:lnTo>
                  <a:lnTo>
                    <a:pt x="5333" y="112776"/>
                  </a:lnTo>
                  <a:lnTo>
                    <a:pt x="11429" y="128016"/>
                  </a:lnTo>
                  <a:lnTo>
                    <a:pt x="15239" y="136398"/>
                  </a:lnTo>
                  <a:lnTo>
                    <a:pt x="17525" y="141732"/>
                  </a:lnTo>
                  <a:lnTo>
                    <a:pt x="20573" y="147828"/>
                  </a:lnTo>
                  <a:lnTo>
                    <a:pt x="25145" y="164592"/>
                  </a:lnTo>
                  <a:lnTo>
                    <a:pt x="28193" y="184404"/>
                  </a:lnTo>
                  <a:lnTo>
                    <a:pt x="28955" y="195834"/>
                  </a:lnTo>
                  <a:lnTo>
                    <a:pt x="28955" y="207264"/>
                  </a:lnTo>
                  <a:lnTo>
                    <a:pt x="223265" y="36576"/>
                  </a:lnTo>
                  <a:lnTo>
                    <a:pt x="203454" y="36576"/>
                  </a:lnTo>
                  <a:lnTo>
                    <a:pt x="186690" y="35052"/>
                  </a:lnTo>
                  <a:lnTo>
                    <a:pt x="130301" y="17526"/>
                  </a:lnTo>
                  <a:lnTo>
                    <a:pt x="124205" y="13716"/>
                  </a:lnTo>
                  <a:lnTo>
                    <a:pt x="112013" y="7620"/>
                  </a:lnTo>
                  <a:lnTo>
                    <a:pt x="105155" y="4572"/>
                  </a:lnTo>
                  <a:lnTo>
                    <a:pt x="97535" y="3048"/>
                  </a:lnTo>
                  <a:lnTo>
                    <a:pt x="90677" y="1524"/>
                  </a:lnTo>
                  <a:lnTo>
                    <a:pt x="83057" y="0"/>
                  </a:lnTo>
                  <a:close/>
                </a:path>
              </a:pathLst>
            </a:custGeom>
            <a:solidFill>
              <a:srgbClr val="460065"/>
            </a:solidFill>
          </p:spPr>
          <p:txBody>
            <a:bodyPr wrap="square" lIns="0" tIns="0" rIns="0" bIns="0" rtlCol="0"/>
            <a:lstStyle/>
            <a:p>
              <a:endParaRPr/>
            </a:p>
          </p:txBody>
        </p:sp>
        <p:sp>
          <p:nvSpPr>
            <p:cNvPr id="925" name="object 98"/>
            <p:cNvSpPr/>
            <p:nvPr/>
          </p:nvSpPr>
          <p:spPr>
            <a:xfrm>
              <a:off x="1606633" y="2932057"/>
              <a:ext cx="1905" cy="3175"/>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926" name="object 99"/>
            <p:cNvSpPr/>
            <p:nvPr/>
          </p:nvSpPr>
          <p:spPr>
            <a:xfrm>
              <a:off x="1608158" y="2804804"/>
              <a:ext cx="224154" cy="166370"/>
            </a:xfrm>
            <a:custGeom>
              <a:avLst/>
              <a:gdLst/>
              <a:ahLst/>
              <a:cxnLst/>
              <a:rect l="l" t="t" r="r" b="b"/>
              <a:pathLst>
                <a:path w="224155" h="166370">
                  <a:moveTo>
                    <a:pt x="0" y="127254"/>
                  </a:moveTo>
                  <a:lnTo>
                    <a:pt x="0" y="130302"/>
                  </a:lnTo>
                  <a:lnTo>
                    <a:pt x="36576" y="131064"/>
                  </a:lnTo>
                  <a:lnTo>
                    <a:pt x="62484" y="135636"/>
                  </a:lnTo>
                  <a:lnTo>
                    <a:pt x="80772" y="142494"/>
                  </a:lnTo>
                  <a:lnTo>
                    <a:pt x="80010" y="142494"/>
                  </a:lnTo>
                  <a:lnTo>
                    <a:pt x="92202" y="148590"/>
                  </a:lnTo>
                  <a:lnTo>
                    <a:pt x="103632" y="156210"/>
                  </a:lnTo>
                  <a:lnTo>
                    <a:pt x="116586" y="161544"/>
                  </a:lnTo>
                  <a:lnTo>
                    <a:pt x="117348" y="161544"/>
                  </a:lnTo>
                  <a:lnTo>
                    <a:pt x="131826" y="165354"/>
                  </a:lnTo>
                  <a:lnTo>
                    <a:pt x="146304" y="166116"/>
                  </a:lnTo>
                  <a:lnTo>
                    <a:pt x="160782" y="165354"/>
                  </a:lnTo>
                  <a:lnTo>
                    <a:pt x="161544" y="165354"/>
                  </a:lnTo>
                  <a:lnTo>
                    <a:pt x="170230" y="163068"/>
                  </a:lnTo>
                  <a:lnTo>
                    <a:pt x="146304" y="163068"/>
                  </a:lnTo>
                  <a:lnTo>
                    <a:pt x="131826" y="162306"/>
                  </a:lnTo>
                  <a:lnTo>
                    <a:pt x="132588" y="162306"/>
                  </a:lnTo>
                  <a:lnTo>
                    <a:pt x="118110" y="158496"/>
                  </a:lnTo>
                  <a:lnTo>
                    <a:pt x="107006" y="153924"/>
                  </a:lnTo>
                  <a:lnTo>
                    <a:pt x="105155" y="153924"/>
                  </a:lnTo>
                  <a:lnTo>
                    <a:pt x="93726" y="146304"/>
                  </a:lnTo>
                  <a:lnTo>
                    <a:pt x="93726" y="145542"/>
                  </a:lnTo>
                  <a:lnTo>
                    <a:pt x="81534" y="139446"/>
                  </a:lnTo>
                  <a:lnTo>
                    <a:pt x="63246" y="132588"/>
                  </a:lnTo>
                  <a:lnTo>
                    <a:pt x="37338" y="128016"/>
                  </a:lnTo>
                  <a:lnTo>
                    <a:pt x="36576" y="128016"/>
                  </a:lnTo>
                  <a:lnTo>
                    <a:pt x="0" y="127254"/>
                  </a:lnTo>
                  <a:close/>
                </a:path>
                <a:path w="224155" h="166370">
                  <a:moveTo>
                    <a:pt x="187452" y="152400"/>
                  </a:moveTo>
                  <a:lnTo>
                    <a:pt x="174498" y="158496"/>
                  </a:lnTo>
                  <a:lnTo>
                    <a:pt x="175260" y="158496"/>
                  </a:lnTo>
                  <a:lnTo>
                    <a:pt x="160782" y="162306"/>
                  </a:lnTo>
                  <a:lnTo>
                    <a:pt x="146304" y="163068"/>
                  </a:lnTo>
                  <a:lnTo>
                    <a:pt x="170230" y="163068"/>
                  </a:lnTo>
                  <a:lnTo>
                    <a:pt x="176022" y="161544"/>
                  </a:lnTo>
                  <a:lnTo>
                    <a:pt x="188976" y="155448"/>
                  </a:lnTo>
                  <a:lnTo>
                    <a:pt x="191833" y="153162"/>
                  </a:lnTo>
                  <a:lnTo>
                    <a:pt x="187452" y="153162"/>
                  </a:lnTo>
                  <a:lnTo>
                    <a:pt x="187452" y="152400"/>
                  </a:lnTo>
                  <a:close/>
                </a:path>
                <a:path w="224155" h="166370">
                  <a:moveTo>
                    <a:pt x="105155" y="153162"/>
                  </a:moveTo>
                  <a:lnTo>
                    <a:pt x="105155" y="153924"/>
                  </a:lnTo>
                  <a:lnTo>
                    <a:pt x="107006" y="153924"/>
                  </a:lnTo>
                  <a:lnTo>
                    <a:pt x="105155" y="153162"/>
                  </a:lnTo>
                  <a:close/>
                </a:path>
                <a:path w="224155" h="166370">
                  <a:moveTo>
                    <a:pt x="214122" y="118872"/>
                  </a:moveTo>
                  <a:lnTo>
                    <a:pt x="207264" y="131826"/>
                  </a:lnTo>
                  <a:lnTo>
                    <a:pt x="208026" y="131826"/>
                  </a:lnTo>
                  <a:lnTo>
                    <a:pt x="198882" y="144018"/>
                  </a:lnTo>
                  <a:lnTo>
                    <a:pt x="187452" y="153162"/>
                  </a:lnTo>
                  <a:lnTo>
                    <a:pt x="191833" y="153162"/>
                  </a:lnTo>
                  <a:lnTo>
                    <a:pt x="217170" y="120396"/>
                  </a:lnTo>
                  <a:lnTo>
                    <a:pt x="217424" y="119634"/>
                  </a:lnTo>
                  <a:lnTo>
                    <a:pt x="214122" y="119634"/>
                  </a:lnTo>
                  <a:lnTo>
                    <a:pt x="214122" y="118872"/>
                  </a:lnTo>
                  <a:close/>
                </a:path>
                <a:path w="224155" h="166370">
                  <a:moveTo>
                    <a:pt x="223265" y="76200"/>
                  </a:moveTo>
                  <a:lnTo>
                    <a:pt x="220218" y="76200"/>
                  </a:lnTo>
                  <a:lnTo>
                    <a:pt x="220979" y="91440"/>
                  </a:lnTo>
                  <a:lnTo>
                    <a:pt x="218694" y="105918"/>
                  </a:lnTo>
                  <a:lnTo>
                    <a:pt x="214122" y="119634"/>
                  </a:lnTo>
                  <a:lnTo>
                    <a:pt x="217424" y="119634"/>
                  </a:lnTo>
                  <a:lnTo>
                    <a:pt x="221742" y="106680"/>
                  </a:lnTo>
                  <a:lnTo>
                    <a:pt x="224028" y="92202"/>
                  </a:lnTo>
                  <a:lnTo>
                    <a:pt x="224028" y="91440"/>
                  </a:lnTo>
                  <a:lnTo>
                    <a:pt x="223265" y="76200"/>
                  </a:lnTo>
                  <a:close/>
                </a:path>
                <a:path w="224155" h="166370">
                  <a:moveTo>
                    <a:pt x="198882" y="0"/>
                  </a:moveTo>
                  <a:lnTo>
                    <a:pt x="195834" y="762"/>
                  </a:lnTo>
                  <a:lnTo>
                    <a:pt x="200406" y="17526"/>
                  </a:lnTo>
                  <a:lnTo>
                    <a:pt x="205740" y="28956"/>
                  </a:lnTo>
                  <a:lnTo>
                    <a:pt x="212597" y="44958"/>
                  </a:lnTo>
                  <a:lnTo>
                    <a:pt x="217932" y="60960"/>
                  </a:lnTo>
                  <a:lnTo>
                    <a:pt x="220218" y="76962"/>
                  </a:lnTo>
                  <a:lnTo>
                    <a:pt x="220218" y="76200"/>
                  </a:lnTo>
                  <a:lnTo>
                    <a:pt x="223265" y="76200"/>
                  </a:lnTo>
                  <a:lnTo>
                    <a:pt x="220979" y="60198"/>
                  </a:lnTo>
                  <a:lnTo>
                    <a:pt x="215646" y="44196"/>
                  </a:lnTo>
                  <a:lnTo>
                    <a:pt x="215646" y="43434"/>
                  </a:lnTo>
                  <a:lnTo>
                    <a:pt x="208788" y="27432"/>
                  </a:lnTo>
                  <a:lnTo>
                    <a:pt x="203809" y="16764"/>
                  </a:lnTo>
                  <a:lnTo>
                    <a:pt x="203454" y="16764"/>
                  </a:lnTo>
                  <a:lnTo>
                    <a:pt x="198882" y="0"/>
                  </a:lnTo>
                  <a:close/>
                </a:path>
                <a:path w="224155" h="166370">
                  <a:moveTo>
                    <a:pt x="203454" y="16002"/>
                  </a:moveTo>
                  <a:lnTo>
                    <a:pt x="203454" y="16764"/>
                  </a:lnTo>
                  <a:lnTo>
                    <a:pt x="203809" y="16764"/>
                  </a:lnTo>
                  <a:lnTo>
                    <a:pt x="203454" y="16002"/>
                  </a:lnTo>
                  <a:close/>
                </a:path>
              </a:pathLst>
            </a:custGeom>
            <a:solidFill>
              <a:srgbClr val="000000"/>
            </a:solidFill>
          </p:spPr>
          <p:txBody>
            <a:bodyPr wrap="square" lIns="0" tIns="0" rIns="0" bIns="0" rtlCol="0"/>
            <a:lstStyle/>
            <a:p>
              <a:endParaRPr/>
            </a:p>
          </p:txBody>
        </p:sp>
        <p:sp>
          <p:nvSpPr>
            <p:cNvPr id="927" name="object 100"/>
            <p:cNvSpPr/>
            <p:nvPr/>
          </p:nvSpPr>
          <p:spPr>
            <a:xfrm>
              <a:off x="1800943" y="2784992"/>
              <a:ext cx="6350" cy="20955"/>
            </a:xfrm>
            <a:custGeom>
              <a:avLst/>
              <a:gdLst/>
              <a:ahLst/>
              <a:cxnLst/>
              <a:rect l="l" t="t" r="r" b="b"/>
              <a:pathLst>
                <a:path w="6350" h="20954">
                  <a:moveTo>
                    <a:pt x="3048" y="0"/>
                  </a:moveTo>
                  <a:lnTo>
                    <a:pt x="0" y="0"/>
                  </a:lnTo>
                  <a:lnTo>
                    <a:pt x="0" y="761"/>
                  </a:lnTo>
                  <a:lnTo>
                    <a:pt x="3048" y="20573"/>
                  </a:lnTo>
                  <a:lnTo>
                    <a:pt x="6096" y="19811"/>
                  </a:lnTo>
                  <a:lnTo>
                    <a:pt x="3048" y="0"/>
                  </a:lnTo>
                  <a:close/>
                </a:path>
              </a:pathLst>
            </a:custGeom>
            <a:solidFill>
              <a:srgbClr val="000000"/>
            </a:solidFill>
          </p:spPr>
          <p:txBody>
            <a:bodyPr wrap="square" lIns="0" tIns="0" rIns="0" bIns="0" rtlCol="0"/>
            <a:lstStyle/>
            <a:p>
              <a:endParaRPr/>
            </a:p>
          </p:txBody>
        </p:sp>
        <p:sp>
          <p:nvSpPr>
            <p:cNvPr id="928" name="object 101"/>
            <p:cNvSpPr/>
            <p:nvPr/>
          </p:nvSpPr>
          <p:spPr>
            <a:xfrm>
              <a:off x="1050374" y="2932057"/>
              <a:ext cx="1905" cy="3175"/>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929" name="object 102"/>
            <p:cNvSpPr/>
            <p:nvPr/>
          </p:nvSpPr>
          <p:spPr>
            <a:xfrm>
              <a:off x="826346" y="2804804"/>
              <a:ext cx="224154" cy="166370"/>
            </a:xfrm>
            <a:custGeom>
              <a:avLst/>
              <a:gdLst/>
              <a:ahLst/>
              <a:cxnLst/>
              <a:rect l="l" t="t" r="r" b="b"/>
              <a:pathLst>
                <a:path w="224155" h="166370">
                  <a:moveTo>
                    <a:pt x="15239" y="27432"/>
                  </a:moveTo>
                  <a:lnTo>
                    <a:pt x="8382" y="43434"/>
                  </a:lnTo>
                  <a:lnTo>
                    <a:pt x="8382" y="44196"/>
                  </a:lnTo>
                  <a:lnTo>
                    <a:pt x="3048" y="60198"/>
                  </a:lnTo>
                  <a:lnTo>
                    <a:pt x="762" y="76200"/>
                  </a:lnTo>
                  <a:lnTo>
                    <a:pt x="0" y="91440"/>
                  </a:lnTo>
                  <a:lnTo>
                    <a:pt x="0" y="92202"/>
                  </a:lnTo>
                  <a:lnTo>
                    <a:pt x="2285" y="106680"/>
                  </a:lnTo>
                  <a:lnTo>
                    <a:pt x="6096" y="120396"/>
                  </a:lnTo>
                  <a:lnTo>
                    <a:pt x="6857" y="120396"/>
                  </a:lnTo>
                  <a:lnTo>
                    <a:pt x="14478" y="133350"/>
                  </a:lnTo>
                  <a:lnTo>
                    <a:pt x="23622" y="145542"/>
                  </a:lnTo>
                  <a:lnTo>
                    <a:pt x="23622" y="146304"/>
                  </a:lnTo>
                  <a:lnTo>
                    <a:pt x="35052" y="155448"/>
                  </a:lnTo>
                  <a:lnTo>
                    <a:pt x="48006" y="161544"/>
                  </a:lnTo>
                  <a:lnTo>
                    <a:pt x="48768" y="161544"/>
                  </a:lnTo>
                  <a:lnTo>
                    <a:pt x="62484" y="165354"/>
                  </a:lnTo>
                  <a:lnTo>
                    <a:pt x="76962" y="166116"/>
                  </a:lnTo>
                  <a:lnTo>
                    <a:pt x="92202" y="165354"/>
                  </a:lnTo>
                  <a:lnTo>
                    <a:pt x="92964" y="165354"/>
                  </a:lnTo>
                  <a:lnTo>
                    <a:pt x="101193" y="163068"/>
                  </a:lnTo>
                  <a:lnTo>
                    <a:pt x="76962" y="163068"/>
                  </a:lnTo>
                  <a:lnTo>
                    <a:pt x="62484" y="162306"/>
                  </a:lnTo>
                  <a:lnTo>
                    <a:pt x="63246" y="162306"/>
                  </a:lnTo>
                  <a:lnTo>
                    <a:pt x="49530" y="158496"/>
                  </a:lnTo>
                  <a:lnTo>
                    <a:pt x="38195" y="153162"/>
                  </a:lnTo>
                  <a:lnTo>
                    <a:pt x="36576" y="153162"/>
                  </a:lnTo>
                  <a:lnTo>
                    <a:pt x="25146" y="144018"/>
                  </a:lnTo>
                  <a:lnTo>
                    <a:pt x="25908" y="144018"/>
                  </a:lnTo>
                  <a:lnTo>
                    <a:pt x="16764" y="131826"/>
                  </a:lnTo>
                  <a:lnTo>
                    <a:pt x="9592" y="119634"/>
                  </a:lnTo>
                  <a:lnTo>
                    <a:pt x="9143" y="119634"/>
                  </a:lnTo>
                  <a:lnTo>
                    <a:pt x="5334" y="105918"/>
                  </a:lnTo>
                  <a:lnTo>
                    <a:pt x="3048" y="91440"/>
                  </a:lnTo>
                  <a:lnTo>
                    <a:pt x="3810" y="76200"/>
                  </a:lnTo>
                  <a:lnTo>
                    <a:pt x="6096" y="60960"/>
                  </a:lnTo>
                  <a:lnTo>
                    <a:pt x="11430" y="44958"/>
                  </a:lnTo>
                  <a:lnTo>
                    <a:pt x="18288" y="28956"/>
                  </a:lnTo>
                  <a:lnTo>
                    <a:pt x="18592" y="28194"/>
                  </a:lnTo>
                  <a:lnTo>
                    <a:pt x="15239" y="28194"/>
                  </a:lnTo>
                  <a:lnTo>
                    <a:pt x="15239" y="27432"/>
                  </a:lnTo>
                  <a:close/>
                </a:path>
                <a:path w="224155" h="166370">
                  <a:moveTo>
                    <a:pt x="119634" y="153162"/>
                  </a:moveTo>
                  <a:lnTo>
                    <a:pt x="105918" y="158496"/>
                  </a:lnTo>
                  <a:lnTo>
                    <a:pt x="92202" y="162306"/>
                  </a:lnTo>
                  <a:lnTo>
                    <a:pt x="76962" y="163068"/>
                  </a:lnTo>
                  <a:lnTo>
                    <a:pt x="101193" y="163068"/>
                  </a:lnTo>
                  <a:lnTo>
                    <a:pt x="106680" y="161544"/>
                  </a:lnTo>
                  <a:lnTo>
                    <a:pt x="120396" y="156210"/>
                  </a:lnTo>
                  <a:lnTo>
                    <a:pt x="123825" y="153924"/>
                  </a:lnTo>
                  <a:lnTo>
                    <a:pt x="118872" y="153924"/>
                  </a:lnTo>
                  <a:lnTo>
                    <a:pt x="119634" y="153162"/>
                  </a:lnTo>
                  <a:close/>
                </a:path>
                <a:path w="224155" h="166370">
                  <a:moveTo>
                    <a:pt x="224028" y="127254"/>
                  </a:moveTo>
                  <a:lnTo>
                    <a:pt x="187452" y="128016"/>
                  </a:lnTo>
                  <a:lnTo>
                    <a:pt x="161544" y="132588"/>
                  </a:lnTo>
                  <a:lnTo>
                    <a:pt x="143256" y="139446"/>
                  </a:lnTo>
                  <a:lnTo>
                    <a:pt x="142494" y="139446"/>
                  </a:lnTo>
                  <a:lnTo>
                    <a:pt x="130302" y="145542"/>
                  </a:lnTo>
                  <a:lnTo>
                    <a:pt x="130302" y="146304"/>
                  </a:lnTo>
                  <a:lnTo>
                    <a:pt x="118872" y="153924"/>
                  </a:lnTo>
                  <a:lnTo>
                    <a:pt x="123825" y="153924"/>
                  </a:lnTo>
                  <a:lnTo>
                    <a:pt x="131826" y="148590"/>
                  </a:lnTo>
                  <a:lnTo>
                    <a:pt x="144018" y="142494"/>
                  </a:lnTo>
                  <a:lnTo>
                    <a:pt x="162306" y="135636"/>
                  </a:lnTo>
                  <a:lnTo>
                    <a:pt x="188214" y="131064"/>
                  </a:lnTo>
                  <a:lnTo>
                    <a:pt x="187452" y="131064"/>
                  </a:lnTo>
                  <a:lnTo>
                    <a:pt x="224028" y="130302"/>
                  </a:lnTo>
                  <a:lnTo>
                    <a:pt x="224028" y="127254"/>
                  </a:lnTo>
                  <a:close/>
                </a:path>
                <a:path w="224155" h="166370">
                  <a:moveTo>
                    <a:pt x="36576" y="152400"/>
                  </a:moveTo>
                  <a:lnTo>
                    <a:pt x="36576" y="153162"/>
                  </a:lnTo>
                  <a:lnTo>
                    <a:pt x="38195" y="153162"/>
                  </a:lnTo>
                  <a:lnTo>
                    <a:pt x="36576" y="152400"/>
                  </a:lnTo>
                  <a:close/>
                </a:path>
                <a:path w="224155" h="166370">
                  <a:moveTo>
                    <a:pt x="9143" y="118872"/>
                  </a:moveTo>
                  <a:lnTo>
                    <a:pt x="9143" y="119634"/>
                  </a:lnTo>
                  <a:lnTo>
                    <a:pt x="9592" y="119634"/>
                  </a:lnTo>
                  <a:lnTo>
                    <a:pt x="9143" y="118872"/>
                  </a:lnTo>
                  <a:close/>
                </a:path>
                <a:path w="224155" h="166370">
                  <a:moveTo>
                    <a:pt x="3918" y="76200"/>
                  </a:moveTo>
                  <a:lnTo>
                    <a:pt x="3810" y="76962"/>
                  </a:lnTo>
                  <a:lnTo>
                    <a:pt x="3918" y="76200"/>
                  </a:lnTo>
                  <a:close/>
                </a:path>
                <a:path w="224155" h="166370">
                  <a:moveTo>
                    <a:pt x="24384" y="0"/>
                  </a:moveTo>
                  <a:lnTo>
                    <a:pt x="19812" y="16764"/>
                  </a:lnTo>
                  <a:lnTo>
                    <a:pt x="15239" y="28194"/>
                  </a:lnTo>
                  <a:lnTo>
                    <a:pt x="18592" y="28194"/>
                  </a:lnTo>
                  <a:lnTo>
                    <a:pt x="22860" y="17526"/>
                  </a:lnTo>
                  <a:lnTo>
                    <a:pt x="27432" y="762"/>
                  </a:lnTo>
                  <a:lnTo>
                    <a:pt x="24384" y="0"/>
                  </a:lnTo>
                  <a:close/>
                </a:path>
              </a:pathLst>
            </a:custGeom>
            <a:solidFill>
              <a:srgbClr val="000000"/>
            </a:solidFill>
          </p:spPr>
          <p:txBody>
            <a:bodyPr wrap="square" lIns="0" tIns="0" rIns="0" bIns="0" rtlCol="0"/>
            <a:lstStyle/>
            <a:p>
              <a:endParaRPr/>
            </a:p>
          </p:txBody>
        </p:sp>
        <p:sp>
          <p:nvSpPr>
            <p:cNvPr id="930" name="object 103"/>
            <p:cNvSpPr/>
            <p:nvPr/>
          </p:nvSpPr>
          <p:spPr>
            <a:xfrm>
              <a:off x="850729" y="2784992"/>
              <a:ext cx="6985" cy="20955"/>
            </a:xfrm>
            <a:custGeom>
              <a:avLst/>
              <a:gdLst/>
              <a:ahLst/>
              <a:cxnLst/>
              <a:rect l="l" t="t" r="r" b="b"/>
              <a:pathLst>
                <a:path w="6984" h="20954">
                  <a:moveTo>
                    <a:pt x="6858" y="0"/>
                  </a:moveTo>
                  <a:lnTo>
                    <a:pt x="3810" y="0"/>
                  </a:lnTo>
                  <a:lnTo>
                    <a:pt x="0" y="19811"/>
                  </a:lnTo>
                  <a:lnTo>
                    <a:pt x="3048" y="20573"/>
                  </a:lnTo>
                  <a:lnTo>
                    <a:pt x="6858" y="761"/>
                  </a:lnTo>
                  <a:lnTo>
                    <a:pt x="6858" y="0"/>
                  </a:lnTo>
                  <a:close/>
                </a:path>
              </a:pathLst>
            </a:custGeom>
            <a:solidFill>
              <a:srgbClr val="000000"/>
            </a:solidFill>
          </p:spPr>
          <p:txBody>
            <a:bodyPr wrap="square" lIns="0" tIns="0" rIns="0" bIns="0" rtlCol="0"/>
            <a:lstStyle/>
            <a:p>
              <a:endParaRPr/>
            </a:p>
          </p:txBody>
        </p:sp>
        <p:sp>
          <p:nvSpPr>
            <p:cNvPr id="931" name="object 104"/>
            <p:cNvSpPr/>
            <p:nvPr/>
          </p:nvSpPr>
          <p:spPr>
            <a:xfrm>
              <a:off x="1606633" y="2346079"/>
              <a:ext cx="1905" cy="3175"/>
            </a:xfrm>
            <a:custGeom>
              <a:avLst/>
              <a:gdLst/>
              <a:ahLst/>
              <a:cxnLst/>
              <a:rect l="l" t="t" r="r" b="b"/>
              <a:pathLst>
                <a:path w="1905" h="3175">
                  <a:moveTo>
                    <a:pt x="0" y="3048"/>
                  </a:moveTo>
                  <a:lnTo>
                    <a:pt x="1524" y="3048"/>
                  </a:lnTo>
                  <a:lnTo>
                    <a:pt x="1524" y="0"/>
                  </a:lnTo>
                  <a:lnTo>
                    <a:pt x="0" y="0"/>
                  </a:lnTo>
                  <a:lnTo>
                    <a:pt x="0" y="3048"/>
                  </a:lnTo>
                  <a:close/>
                </a:path>
              </a:pathLst>
            </a:custGeom>
            <a:solidFill>
              <a:srgbClr val="000000"/>
            </a:solidFill>
          </p:spPr>
          <p:txBody>
            <a:bodyPr wrap="square" lIns="0" tIns="0" rIns="0" bIns="0" rtlCol="0"/>
            <a:lstStyle/>
            <a:p>
              <a:endParaRPr/>
            </a:p>
          </p:txBody>
        </p:sp>
        <p:sp>
          <p:nvSpPr>
            <p:cNvPr id="932" name="object 105"/>
            <p:cNvSpPr/>
            <p:nvPr/>
          </p:nvSpPr>
          <p:spPr>
            <a:xfrm>
              <a:off x="1608158" y="2309503"/>
              <a:ext cx="224154" cy="167005"/>
            </a:xfrm>
            <a:custGeom>
              <a:avLst/>
              <a:gdLst/>
              <a:ahLst/>
              <a:cxnLst/>
              <a:rect l="l" t="t" r="r" b="b"/>
              <a:pathLst>
                <a:path w="224155" h="167004">
                  <a:moveTo>
                    <a:pt x="212597" y="121158"/>
                  </a:moveTo>
                  <a:lnTo>
                    <a:pt x="205740" y="137160"/>
                  </a:lnTo>
                  <a:lnTo>
                    <a:pt x="200406" y="148590"/>
                  </a:lnTo>
                  <a:lnTo>
                    <a:pt x="200406" y="149352"/>
                  </a:lnTo>
                  <a:lnTo>
                    <a:pt x="195834" y="166116"/>
                  </a:lnTo>
                  <a:lnTo>
                    <a:pt x="198882" y="166878"/>
                  </a:lnTo>
                  <a:lnTo>
                    <a:pt x="203454" y="150114"/>
                  </a:lnTo>
                  <a:lnTo>
                    <a:pt x="208788" y="138684"/>
                  </a:lnTo>
                  <a:lnTo>
                    <a:pt x="215646" y="122682"/>
                  </a:lnTo>
                  <a:lnTo>
                    <a:pt x="215863" y="121920"/>
                  </a:lnTo>
                  <a:lnTo>
                    <a:pt x="212597" y="121920"/>
                  </a:lnTo>
                  <a:lnTo>
                    <a:pt x="212597" y="121158"/>
                  </a:lnTo>
                  <a:close/>
                </a:path>
                <a:path w="224155" h="167004">
                  <a:moveTo>
                    <a:pt x="224028" y="74676"/>
                  </a:moveTo>
                  <a:lnTo>
                    <a:pt x="220979" y="74676"/>
                  </a:lnTo>
                  <a:lnTo>
                    <a:pt x="220979" y="75438"/>
                  </a:lnTo>
                  <a:lnTo>
                    <a:pt x="220218" y="90678"/>
                  </a:lnTo>
                  <a:lnTo>
                    <a:pt x="217170" y="105918"/>
                  </a:lnTo>
                  <a:lnTo>
                    <a:pt x="212597" y="121920"/>
                  </a:lnTo>
                  <a:lnTo>
                    <a:pt x="215863" y="121920"/>
                  </a:lnTo>
                  <a:lnTo>
                    <a:pt x="220218" y="106680"/>
                  </a:lnTo>
                  <a:lnTo>
                    <a:pt x="223265" y="91440"/>
                  </a:lnTo>
                  <a:lnTo>
                    <a:pt x="223265" y="90678"/>
                  </a:lnTo>
                  <a:lnTo>
                    <a:pt x="224028" y="74676"/>
                  </a:lnTo>
                  <a:close/>
                </a:path>
                <a:path w="224155" h="167004">
                  <a:moveTo>
                    <a:pt x="220952" y="75261"/>
                  </a:moveTo>
                  <a:lnTo>
                    <a:pt x="220943" y="75438"/>
                  </a:lnTo>
                  <a:lnTo>
                    <a:pt x="220952" y="75261"/>
                  </a:lnTo>
                  <a:close/>
                </a:path>
                <a:path w="224155" h="167004">
                  <a:moveTo>
                    <a:pt x="202311" y="22098"/>
                  </a:moveTo>
                  <a:lnTo>
                    <a:pt x="198882" y="22098"/>
                  </a:lnTo>
                  <a:lnTo>
                    <a:pt x="208026" y="34290"/>
                  </a:lnTo>
                  <a:lnTo>
                    <a:pt x="207264" y="34290"/>
                  </a:lnTo>
                  <a:lnTo>
                    <a:pt x="214122" y="47244"/>
                  </a:lnTo>
                  <a:lnTo>
                    <a:pt x="218694" y="60960"/>
                  </a:lnTo>
                  <a:lnTo>
                    <a:pt x="220952" y="75261"/>
                  </a:lnTo>
                  <a:lnTo>
                    <a:pt x="220979" y="74676"/>
                  </a:lnTo>
                  <a:lnTo>
                    <a:pt x="224028" y="74676"/>
                  </a:lnTo>
                  <a:lnTo>
                    <a:pt x="221742" y="60198"/>
                  </a:lnTo>
                  <a:lnTo>
                    <a:pt x="217170" y="46482"/>
                  </a:lnTo>
                  <a:lnTo>
                    <a:pt x="217170" y="45720"/>
                  </a:lnTo>
                  <a:lnTo>
                    <a:pt x="210311" y="32766"/>
                  </a:lnTo>
                  <a:lnTo>
                    <a:pt x="202311" y="22098"/>
                  </a:lnTo>
                  <a:close/>
                </a:path>
                <a:path w="224155" h="167004">
                  <a:moveTo>
                    <a:pt x="92202" y="17526"/>
                  </a:moveTo>
                  <a:lnTo>
                    <a:pt x="80010" y="23622"/>
                  </a:lnTo>
                  <a:lnTo>
                    <a:pt x="80772" y="23622"/>
                  </a:lnTo>
                  <a:lnTo>
                    <a:pt x="62484" y="30480"/>
                  </a:lnTo>
                  <a:lnTo>
                    <a:pt x="35814" y="35052"/>
                  </a:lnTo>
                  <a:lnTo>
                    <a:pt x="0" y="36576"/>
                  </a:lnTo>
                  <a:lnTo>
                    <a:pt x="0" y="39624"/>
                  </a:lnTo>
                  <a:lnTo>
                    <a:pt x="35814" y="38100"/>
                  </a:lnTo>
                  <a:lnTo>
                    <a:pt x="36576" y="38100"/>
                  </a:lnTo>
                  <a:lnTo>
                    <a:pt x="63246" y="33528"/>
                  </a:lnTo>
                  <a:lnTo>
                    <a:pt x="81534" y="26670"/>
                  </a:lnTo>
                  <a:lnTo>
                    <a:pt x="93726" y="20574"/>
                  </a:lnTo>
                  <a:lnTo>
                    <a:pt x="97536" y="18288"/>
                  </a:lnTo>
                  <a:lnTo>
                    <a:pt x="92202" y="18288"/>
                  </a:lnTo>
                  <a:lnTo>
                    <a:pt x="92202" y="17526"/>
                  </a:lnTo>
                  <a:close/>
                </a:path>
                <a:path w="224155" h="167004">
                  <a:moveTo>
                    <a:pt x="170230" y="3048"/>
                  </a:moveTo>
                  <a:lnTo>
                    <a:pt x="146304" y="3048"/>
                  </a:lnTo>
                  <a:lnTo>
                    <a:pt x="160782" y="3810"/>
                  </a:lnTo>
                  <a:lnTo>
                    <a:pt x="175260" y="7620"/>
                  </a:lnTo>
                  <a:lnTo>
                    <a:pt x="174498" y="7620"/>
                  </a:lnTo>
                  <a:lnTo>
                    <a:pt x="187452" y="13716"/>
                  </a:lnTo>
                  <a:lnTo>
                    <a:pt x="198882" y="22860"/>
                  </a:lnTo>
                  <a:lnTo>
                    <a:pt x="198882" y="22098"/>
                  </a:lnTo>
                  <a:lnTo>
                    <a:pt x="202311" y="22098"/>
                  </a:lnTo>
                  <a:lnTo>
                    <a:pt x="201168" y="20574"/>
                  </a:lnTo>
                  <a:lnTo>
                    <a:pt x="200406" y="20574"/>
                  </a:lnTo>
                  <a:lnTo>
                    <a:pt x="188976" y="11430"/>
                  </a:lnTo>
                  <a:lnTo>
                    <a:pt x="188976" y="10668"/>
                  </a:lnTo>
                  <a:lnTo>
                    <a:pt x="176022" y="4572"/>
                  </a:lnTo>
                  <a:lnTo>
                    <a:pt x="170230" y="3048"/>
                  </a:lnTo>
                  <a:close/>
                </a:path>
                <a:path w="224155" h="167004">
                  <a:moveTo>
                    <a:pt x="132588" y="4572"/>
                  </a:moveTo>
                  <a:lnTo>
                    <a:pt x="116586" y="4572"/>
                  </a:lnTo>
                  <a:lnTo>
                    <a:pt x="103632" y="10668"/>
                  </a:lnTo>
                  <a:lnTo>
                    <a:pt x="103632" y="11430"/>
                  </a:lnTo>
                  <a:lnTo>
                    <a:pt x="92202" y="18288"/>
                  </a:lnTo>
                  <a:lnTo>
                    <a:pt x="97536" y="18288"/>
                  </a:lnTo>
                  <a:lnTo>
                    <a:pt x="105155" y="13716"/>
                  </a:lnTo>
                  <a:lnTo>
                    <a:pt x="118110" y="7620"/>
                  </a:lnTo>
                  <a:lnTo>
                    <a:pt x="132588" y="4572"/>
                  </a:lnTo>
                  <a:close/>
                </a:path>
                <a:path w="224155" h="167004">
                  <a:moveTo>
                    <a:pt x="146304" y="0"/>
                  </a:moveTo>
                  <a:lnTo>
                    <a:pt x="131826" y="1524"/>
                  </a:lnTo>
                  <a:lnTo>
                    <a:pt x="117348" y="4572"/>
                  </a:lnTo>
                  <a:lnTo>
                    <a:pt x="131826" y="4572"/>
                  </a:lnTo>
                  <a:lnTo>
                    <a:pt x="146304" y="3048"/>
                  </a:lnTo>
                  <a:lnTo>
                    <a:pt x="170230" y="3048"/>
                  </a:lnTo>
                  <a:lnTo>
                    <a:pt x="161544" y="762"/>
                  </a:lnTo>
                  <a:lnTo>
                    <a:pt x="160782" y="762"/>
                  </a:lnTo>
                  <a:lnTo>
                    <a:pt x="146304" y="0"/>
                  </a:lnTo>
                  <a:close/>
                </a:path>
              </a:pathLst>
            </a:custGeom>
            <a:solidFill>
              <a:srgbClr val="000000"/>
            </a:solidFill>
          </p:spPr>
          <p:txBody>
            <a:bodyPr wrap="square" lIns="0" tIns="0" rIns="0" bIns="0" rtlCol="0"/>
            <a:lstStyle/>
            <a:p>
              <a:endParaRPr/>
            </a:p>
          </p:txBody>
        </p:sp>
        <p:sp>
          <p:nvSpPr>
            <p:cNvPr id="933" name="object 106"/>
            <p:cNvSpPr/>
            <p:nvPr/>
          </p:nvSpPr>
          <p:spPr>
            <a:xfrm>
              <a:off x="1800943" y="2475619"/>
              <a:ext cx="6350" cy="20955"/>
            </a:xfrm>
            <a:custGeom>
              <a:avLst/>
              <a:gdLst/>
              <a:ahLst/>
              <a:cxnLst/>
              <a:rect l="l" t="t" r="r" b="b"/>
              <a:pathLst>
                <a:path w="6350" h="20954">
                  <a:moveTo>
                    <a:pt x="3047" y="0"/>
                  </a:moveTo>
                  <a:lnTo>
                    <a:pt x="0" y="19811"/>
                  </a:lnTo>
                  <a:lnTo>
                    <a:pt x="3047" y="19811"/>
                  </a:lnTo>
                  <a:lnTo>
                    <a:pt x="3047" y="20573"/>
                  </a:lnTo>
                  <a:lnTo>
                    <a:pt x="6095" y="761"/>
                  </a:lnTo>
                  <a:lnTo>
                    <a:pt x="3047" y="0"/>
                  </a:lnTo>
                  <a:close/>
                </a:path>
              </a:pathLst>
            </a:custGeom>
            <a:solidFill>
              <a:srgbClr val="000000"/>
            </a:solidFill>
          </p:spPr>
          <p:txBody>
            <a:bodyPr wrap="square" lIns="0" tIns="0" rIns="0" bIns="0" rtlCol="0"/>
            <a:lstStyle/>
            <a:p>
              <a:endParaRPr/>
            </a:p>
          </p:txBody>
        </p:sp>
        <p:sp>
          <p:nvSpPr>
            <p:cNvPr id="935" name="object 108"/>
            <p:cNvSpPr/>
            <p:nvPr/>
          </p:nvSpPr>
          <p:spPr>
            <a:xfrm>
              <a:off x="826346" y="2309503"/>
              <a:ext cx="224154" cy="167005"/>
            </a:xfrm>
            <a:custGeom>
              <a:avLst/>
              <a:gdLst/>
              <a:ahLst/>
              <a:cxnLst/>
              <a:rect l="l" t="t" r="r" b="b"/>
              <a:pathLst>
                <a:path w="224155" h="167004">
                  <a:moveTo>
                    <a:pt x="76962" y="0"/>
                  </a:moveTo>
                  <a:lnTo>
                    <a:pt x="62484" y="762"/>
                  </a:lnTo>
                  <a:lnTo>
                    <a:pt x="48768" y="4572"/>
                  </a:lnTo>
                  <a:lnTo>
                    <a:pt x="48006" y="4572"/>
                  </a:lnTo>
                  <a:lnTo>
                    <a:pt x="35052" y="10668"/>
                  </a:lnTo>
                  <a:lnTo>
                    <a:pt x="35052" y="11430"/>
                  </a:lnTo>
                  <a:lnTo>
                    <a:pt x="23622" y="20574"/>
                  </a:lnTo>
                  <a:lnTo>
                    <a:pt x="14478" y="32766"/>
                  </a:lnTo>
                  <a:lnTo>
                    <a:pt x="6857" y="45720"/>
                  </a:lnTo>
                  <a:lnTo>
                    <a:pt x="6096" y="46482"/>
                  </a:lnTo>
                  <a:lnTo>
                    <a:pt x="2285" y="60198"/>
                  </a:lnTo>
                  <a:lnTo>
                    <a:pt x="0" y="74676"/>
                  </a:lnTo>
                  <a:lnTo>
                    <a:pt x="762" y="90678"/>
                  </a:lnTo>
                  <a:lnTo>
                    <a:pt x="762" y="91440"/>
                  </a:lnTo>
                  <a:lnTo>
                    <a:pt x="3048" y="106680"/>
                  </a:lnTo>
                  <a:lnTo>
                    <a:pt x="8382" y="122682"/>
                  </a:lnTo>
                  <a:lnTo>
                    <a:pt x="15239" y="138684"/>
                  </a:lnTo>
                  <a:lnTo>
                    <a:pt x="19812" y="150114"/>
                  </a:lnTo>
                  <a:lnTo>
                    <a:pt x="24384" y="166878"/>
                  </a:lnTo>
                  <a:lnTo>
                    <a:pt x="27432" y="166116"/>
                  </a:lnTo>
                  <a:lnTo>
                    <a:pt x="22860" y="149352"/>
                  </a:lnTo>
                  <a:lnTo>
                    <a:pt x="18288" y="137922"/>
                  </a:lnTo>
                  <a:lnTo>
                    <a:pt x="18288" y="137160"/>
                  </a:lnTo>
                  <a:lnTo>
                    <a:pt x="11756" y="121920"/>
                  </a:lnTo>
                  <a:lnTo>
                    <a:pt x="11430" y="121920"/>
                  </a:lnTo>
                  <a:lnTo>
                    <a:pt x="6096" y="105918"/>
                  </a:lnTo>
                  <a:lnTo>
                    <a:pt x="3810" y="90678"/>
                  </a:lnTo>
                  <a:lnTo>
                    <a:pt x="3084" y="75438"/>
                  </a:lnTo>
                  <a:lnTo>
                    <a:pt x="5334" y="60960"/>
                  </a:lnTo>
                  <a:lnTo>
                    <a:pt x="9143" y="47244"/>
                  </a:lnTo>
                  <a:lnTo>
                    <a:pt x="16764" y="34290"/>
                  </a:lnTo>
                  <a:lnTo>
                    <a:pt x="25336" y="22860"/>
                  </a:lnTo>
                  <a:lnTo>
                    <a:pt x="25146" y="22860"/>
                  </a:lnTo>
                  <a:lnTo>
                    <a:pt x="25908" y="22098"/>
                  </a:lnTo>
                  <a:lnTo>
                    <a:pt x="26098" y="22098"/>
                  </a:lnTo>
                  <a:lnTo>
                    <a:pt x="36576" y="13716"/>
                  </a:lnTo>
                  <a:lnTo>
                    <a:pt x="49530" y="7620"/>
                  </a:lnTo>
                  <a:lnTo>
                    <a:pt x="63246" y="3810"/>
                  </a:lnTo>
                  <a:lnTo>
                    <a:pt x="62484" y="3810"/>
                  </a:lnTo>
                  <a:lnTo>
                    <a:pt x="76962" y="3048"/>
                  </a:lnTo>
                  <a:lnTo>
                    <a:pt x="99822" y="3048"/>
                  </a:lnTo>
                  <a:lnTo>
                    <a:pt x="92964" y="1524"/>
                  </a:lnTo>
                  <a:lnTo>
                    <a:pt x="92202" y="1524"/>
                  </a:lnTo>
                  <a:lnTo>
                    <a:pt x="76962" y="0"/>
                  </a:lnTo>
                  <a:close/>
                </a:path>
                <a:path w="224155" h="167004">
                  <a:moveTo>
                    <a:pt x="11430" y="121158"/>
                  </a:moveTo>
                  <a:lnTo>
                    <a:pt x="11430" y="121920"/>
                  </a:lnTo>
                  <a:lnTo>
                    <a:pt x="11756" y="121920"/>
                  </a:lnTo>
                  <a:lnTo>
                    <a:pt x="11430" y="121158"/>
                  </a:lnTo>
                  <a:close/>
                </a:path>
                <a:path w="224155" h="167004">
                  <a:moveTo>
                    <a:pt x="3075" y="75261"/>
                  </a:moveTo>
                  <a:lnTo>
                    <a:pt x="3048" y="75438"/>
                  </a:lnTo>
                  <a:lnTo>
                    <a:pt x="3075" y="75261"/>
                  </a:lnTo>
                  <a:close/>
                </a:path>
                <a:path w="224155" h="167004">
                  <a:moveTo>
                    <a:pt x="3168" y="74676"/>
                  </a:moveTo>
                  <a:lnTo>
                    <a:pt x="3075" y="75261"/>
                  </a:lnTo>
                  <a:lnTo>
                    <a:pt x="3168" y="74676"/>
                  </a:lnTo>
                  <a:close/>
                </a:path>
                <a:path w="224155" h="167004">
                  <a:moveTo>
                    <a:pt x="99822" y="3048"/>
                  </a:moveTo>
                  <a:lnTo>
                    <a:pt x="76962" y="3048"/>
                  </a:lnTo>
                  <a:lnTo>
                    <a:pt x="92202" y="4572"/>
                  </a:lnTo>
                  <a:lnTo>
                    <a:pt x="105918" y="7620"/>
                  </a:lnTo>
                  <a:lnTo>
                    <a:pt x="105156" y="7620"/>
                  </a:lnTo>
                  <a:lnTo>
                    <a:pt x="118872" y="13716"/>
                  </a:lnTo>
                  <a:lnTo>
                    <a:pt x="130302" y="20574"/>
                  </a:lnTo>
                  <a:lnTo>
                    <a:pt x="142494" y="26670"/>
                  </a:lnTo>
                  <a:lnTo>
                    <a:pt x="143256" y="26670"/>
                  </a:lnTo>
                  <a:lnTo>
                    <a:pt x="161544" y="33528"/>
                  </a:lnTo>
                  <a:lnTo>
                    <a:pt x="187452" y="38100"/>
                  </a:lnTo>
                  <a:lnTo>
                    <a:pt x="224028" y="39624"/>
                  </a:lnTo>
                  <a:lnTo>
                    <a:pt x="224028" y="36576"/>
                  </a:lnTo>
                  <a:lnTo>
                    <a:pt x="187452" y="35052"/>
                  </a:lnTo>
                  <a:lnTo>
                    <a:pt x="188214" y="35052"/>
                  </a:lnTo>
                  <a:lnTo>
                    <a:pt x="162306" y="30480"/>
                  </a:lnTo>
                  <a:lnTo>
                    <a:pt x="144018" y="23622"/>
                  </a:lnTo>
                  <a:lnTo>
                    <a:pt x="133350" y="18288"/>
                  </a:lnTo>
                  <a:lnTo>
                    <a:pt x="131826" y="18288"/>
                  </a:lnTo>
                  <a:lnTo>
                    <a:pt x="120396" y="11430"/>
                  </a:lnTo>
                  <a:lnTo>
                    <a:pt x="120396" y="10668"/>
                  </a:lnTo>
                  <a:lnTo>
                    <a:pt x="106680" y="4572"/>
                  </a:lnTo>
                  <a:lnTo>
                    <a:pt x="99822" y="3048"/>
                  </a:lnTo>
                  <a:close/>
                </a:path>
                <a:path w="224155" h="167004">
                  <a:moveTo>
                    <a:pt x="25908" y="22098"/>
                  </a:moveTo>
                  <a:lnTo>
                    <a:pt x="25146" y="22860"/>
                  </a:lnTo>
                  <a:lnTo>
                    <a:pt x="25622" y="22479"/>
                  </a:lnTo>
                  <a:lnTo>
                    <a:pt x="25908" y="22098"/>
                  </a:lnTo>
                  <a:close/>
                </a:path>
                <a:path w="224155" h="167004">
                  <a:moveTo>
                    <a:pt x="25622" y="22479"/>
                  </a:moveTo>
                  <a:lnTo>
                    <a:pt x="25146" y="22860"/>
                  </a:lnTo>
                  <a:lnTo>
                    <a:pt x="25336" y="22860"/>
                  </a:lnTo>
                  <a:lnTo>
                    <a:pt x="25622" y="22479"/>
                  </a:lnTo>
                  <a:close/>
                </a:path>
                <a:path w="224155" h="167004">
                  <a:moveTo>
                    <a:pt x="26098" y="22098"/>
                  </a:moveTo>
                  <a:lnTo>
                    <a:pt x="25908" y="22098"/>
                  </a:lnTo>
                  <a:lnTo>
                    <a:pt x="25622" y="22479"/>
                  </a:lnTo>
                  <a:lnTo>
                    <a:pt x="26098" y="22098"/>
                  </a:lnTo>
                  <a:close/>
                </a:path>
                <a:path w="224155" h="167004">
                  <a:moveTo>
                    <a:pt x="131826" y="17526"/>
                  </a:moveTo>
                  <a:lnTo>
                    <a:pt x="131826" y="18288"/>
                  </a:lnTo>
                  <a:lnTo>
                    <a:pt x="133350" y="18288"/>
                  </a:lnTo>
                  <a:lnTo>
                    <a:pt x="131826" y="17526"/>
                  </a:lnTo>
                  <a:close/>
                </a:path>
              </a:pathLst>
            </a:custGeom>
            <a:solidFill>
              <a:srgbClr val="000000"/>
            </a:solidFill>
          </p:spPr>
          <p:txBody>
            <a:bodyPr wrap="square" lIns="0" tIns="0" rIns="0" bIns="0" rtlCol="0"/>
            <a:lstStyle/>
            <a:p>
              <a:endParaRPr/>
            </a:p>
          </p:txBody>
        </p:sp>
        <p:sp>
          <p:nvSpPr>
            <p:cNvPr id="936" name="object 109"/>
            <p:cNvSpPr/>
            <p:nvPr/>
          </p:nvSpPr>
          <p:spPr>
            <a:xfrm>
              <a:off x="850729" y="2475619"/>
              <a:ext cx="6985" cy="20955"/>
            </a:xfrm>
            <a:custGeom>
              <a:avLst/>
              <a:gdLst/>
              <a:ahLst/>
              <a:cxnLst/>
              <a:rect l="l" t="t" r="r" b="b"/>
              <a:pathLst>
                <a:path w="6984" h="20954">
                  <a:moveTo>
                    <a:pt x="3047" y="0"/>
                  </a:moveTo>
                  <a:lnTo>
                    <a:pt x="0" y="761"/>
                  </a:lnTo>
                  <a:lnTo>
                    <a:pt x="3809" y="20573"/>
                  </a:lnTo>
                  <a:lnTo>
                    <a:pt x="3809" y="19811"/>
                  </a:lnTo>
                  <a:lnTo>
                    <a:pt x="6857" y="19811"/>
                  </a:lnTo>
                  <a:lnTo>
                    <a:pt x="3047" y="0"/>
                  </a:lnTo>
                  <a:close/>
                </a:path>
              </a:pathLst>
            </a:custGeom>
            <a:solidFill>
              <a:srgbClr val="000000"/>
            </a:solidFill>
          </p:spPr>
          <p:txBody>
            <a:bodyPr wrap="square" lIns="0" tIns="0" rIns="0" bIns="0" rtlCol="0"/>
            <a:lstStyle/>
            <a:p>
              <a:endParaRPr/>
            </a:p>
          </p:txBody>
        </p:sp>
        <p:sp>
          <p:nvSpPr>
            <p:cNvPr id="937" name="object 110"/>
            <p:cNvSpPr/>
            <p:nvPr/>
          </p:nvSpPr>
          <p:spPr>
            <a:xfrm>
              <a:off x="1050374" y="2347603"/>
              <a:ext cx="561340" cy="0"/>
            </a:xfrm>
            <a:custGeom>
              <a:avLst/>
              <a:gdLst/>
              <a:ahLst/>
              <a:cxnLst/>
              <a:rect l="l" t="t" r="r" b="b"/>
              <a:pathLst>
                <a:path w="561339">
                  <a:moveTo>
                    <a:pt x="0" y="0"/>
                  </a:moveTo>
                  <a:lnTo>
                    <a:pt x="560831" y="0"/>
                  </a:lnTo>
                </a:path>
              </a:pathLst>
            </a:custGeom>
            <a:ln w="3175">
              <a:solidFill>
                <a:srgbClr val="000000"/>
              </a:solidFill>
            </a:ln>
          </p:spPr>
          <p:txBody>
            <a:bodyPr wrap="square" lIns="0" tIns="0" rIns="0" bIns="0" rtlCol="0"/>
            <a:lstStyle/>
            <a:p>
              <a:endParaRPr/>
            </a:p>
          </p:txBody>
        </p:sp>
        <p:sp>
          <p:nvSpPr>
            <p:cNvPr id="938" name="object 111"/>
            <p:cNvSpPr/>
            <p:nvPr/>
          </p:nvSpPr>
          <p:spPr>
            <a:xfrm>
              <a:off x="1048849" y="2932819"/>
              <a:ext cx="561340" cy="0"/>
            </a:xfrm>
            <a:custGeom>
              <a:avLst/>
              <a:gdLst/>
              <a:ahLst/>
              <a:cxnLst/>
              <a:rect l="l" t="t" r="r" b="b"/>
              <a:pathLst>
                <a:path w="561339">
                  <a:moveTo>
                    <a:pt x="0" y="0"/>
                  </a:moveTo>
                  <a:lnTo>
                    <a:pt x="560831" y="0"/>
                  </a:lnTo>
                </a:path>
              </a:pathLst>
            </a:custGeom>
            <a:ln w="3175">
              <a:solidFill>
                <a:srgbClr val="000000"/>
              </a:solidFill>
            </a:ln>
          </p:spPr>
          <p:txBody>
            <a:bodyPr wrap="square" lIns="0" tIns="0" rIns="0" bIns="0" rtlCol="0"/>
            <a:lstStyle/>
            <a:p>
              <a:endParaRPr/>
            </a:p>
          </p:txBody>
        </p:sp>
        <p:sp>
          <p:nvSpPr>
            <p:cNvPr id="939" name="object 112"/>
            <p:cNvSpPr/>
            <p:nvPr/>
          </p:nvSpPr>
          <p:spPr>
            <a:xfrm>
              <a:off x="856445" y="2495431"/>
              <a:ext cx="0" cy="289560"/>
            </a:xfrm>
            <a:custGeom>
              <a:avLst/>
              <a:gdLst/>
              <a:ahLst/>
              <a:cxnLst/>
              <a:rect l="l" t="t" r="r" b="b"/>
              <a:pathLst>
                <a:path h="289559">
                  <a:moveTo>
                    <a:pt x="0" y="0"/>
                  </a:moveTo>
                  <a:lnTo>
                    <a:pt x="0" y="289560"/>
                  </a:lnTo>
                </a:path>
              </a:pathLst>
            </a:custGeom>
            <a:ln w="3810">
              <a:solidFill>
                <a:srgbClr val="000000"/>
              </a:solidFill>
            </a:ln>
          </p:spPr>
          <p:txBody>
            <a:bodyPr wrap="square" lIns="0" tIns="0" rIns="0" bIns="0" rtlCol="0"/>
            <a:lstStyle/>
            <a:p>
              <a:endParaRPr/>
            </a:p>
          </p:txBody>
        </p:sp>
        <p:sp>
          <p:nvSpPr>
            <p:cNvPr id="940" name="object 113"/>
            <p:cNvSpPr/>
            <p:nvPr/>
          </p:nvSpPr>
          <p:spPr>
            <a:xfrm>
              <a:off x="1802086" y="2495431"/>
              <a:ext cx="0" cy="289560"/>
            </a:xfrm>
            <a:custGeom>
              <a:avLst/>
              <a:gdLst/>
              <a:ahLst/>
              <a:cxnLst/>
              <a:rect l="l" t="t" r="r" b="b"/>
              <a:pathLst>
                <a:path h="289559">
                  <a:moveTo>
                    <a:pt x="0" y="0"/>
                  </a:moveTo>
                  <a:lnTo>
                    <a:pt x="0" y="289560"/>
                  </a:lnTo>
                </a:path>
              </a:pathLst>
            </a:custGeom>
            <a:ln w="3810">
              <a:solidFill>
                <a:srgbClr val="000000"/>
              </a:solidFill>
            </a:ln>
          </p:spPr>
          <p:txBody>
            <a:bodyPr wrap="square" lIns="0" tIns="0" rIns="0" bIns="0" rtlCol="0"/>
            <a:lstStyle/>
            <a:p>
              <a:endParaRPr/>
            </a:p>
          </p:txBody>
        </p:sp>
        <p:sp>
          <p:nvSpPr>
            <p:cNvPr id="941" name="object 114"/>
            <p:cNvSpPr/>
            <p:nvPr/>
          </p:nvSpPr>
          <p:spPr>
            <a:xfrm>
              <a:off x="873590" y="2371987"/>
              <a:ext cx="909319" cy="537210"/>
            </a:xfrm>
            <a:custGeom>
              <a:avLst/>
              <a:gdLst/>
              <a:ahLst/>
              <a:cxnLst/>
              <a:rect l="l" t="t" r="r" b="b"/>
              <a:pathLst>
                <a:path w="909319" h="537209">
                  <a:moveTo>
                    <a:pt x="880110" y="0"/>
                  </a:moveTo>
                  <a:lnTo>
                    <a:pt x="28956" y="0"/>
                  </a:lnTo>
                  <a:lnTo>
                    <a:pt x="17526" y="2286"/>
                  </a:lnTo>
                  <a:lnTo>
                    <a:pt x="8382" y="8382"/>
                  </a:lnTo>
                  <a:lnTo>
                    <a:pt x="2286" y="17526"/>
                  </a:lnTo>
                  <a:lnTo>
                    <a:pt x="0" y="28956"/>
                  </a:lnTo>
                  <a:lnTo>
                    <a:pt x="0" y="508254"/>
                  </a:lnTo>
                  <a:lnTo>
                    <a:pt x="2286" y="519684"/>
                  </a:lnTo>
                  <a:lnTo>
                    <a:pt x="8382" y="528828"/>
                  </a:lnTo>
                  <a:lnTo>
                    <a:pt x="17526" y="534924"/>
                  </a:lnTo>
                  <a:lnTo>
                    <a:pt x="28956" y="537210"/>
                  </a:lnTo>
                  <a:lnTo>
                    <a:pt x="880110" y="537210"/>
                  </a:lnTo>
                  <a:lnTo>
                    <a:pt x="891540" y="534924"/>
                  </a:lnTo>
                  <a:lnTo>
                    <a:pt x="900684" y="528828"/>
                  </a:lnTo>
                  <a:lnTo>
                    <a:pt x="906780" y="519684"/>
                  </a:lnTo>
                  <a:lnTo>
                    <a:pt x="909066" y="508254"/>
                  </a:lnTo>
                  <a:lnTo>
                    <a:pt x="909066" y="28956"/>
                  </a:lnTo>
                  <a:lnTo>
                    <a:pt x="906780" y="17526"/>
                  </a:lnTo>
                  <a:lnTo>
                    <a:pt x="900684" y="8382"/>
                  </a:lnTo>
                  <a:lnTo>
                    <a:pt x="891540" y="2286"/>
                  </a:lnTo>
                  <a:lnTo>
                    <a:pt x="880110" y="0"/>
                  </a:lnTo>
                  <a:close/>
                </a:path>
              </a:pathLst>
            </a:custGeom>
            <a:solidFill>
              <a:srgbClr val="F9F9F9"/>
            </a:solidFill>
          </p:spPr>
          <p:txBody>
            <a:bodyPr wrap="square" lIns="0" tIns="0" rIns="0" bIns="0" rtlCol="0"/>
            <a:lstStyle/>
            <a:p>
              <a:endParaRPr/>
            </a:p>
          </p:txBody>
        </p:sp>
        <p:sp>
          <p:nvSpPr>
            <p:cNvPr id="942" name="object 115"/>
            <p:cNvSpPr/>
            <p:nvPr/>
          </p:nvSpPr>
          <p:spPr>
            <a:xfrm>
              <a:off x="984841" y="2434471"/>
              <a:ext cx="687705" cy="414020"/>
            </a:xfrm>
            <a:custGeom>
              <a:avLst/>
              <a:gdLst/>
              <a:ahLst/>
              <a:cxnLst/>
              <a:rect l="l" t="t" r="r" b="b"/>
              <a:pathLst>
                <a:path w="687705" h="414020">
                  <a:moveTo>
                    <a:pt x="676656" y="0"/>
                  </a:moveTo>
                  <a:lnTo>
                    <a:pt x="10668" y="0"/>
                  </a:lnTo>
                  <a:lnTo>
                    <a:pt x="6858" y="762"/>
                  </a:lnTo>
                  <a:lnTo>
                    <a:pt x="3048" y="3048"/>
                  </a:lnTo>
                  <a:lnTo>
                    <a:pt x="762" y="6096"/>
                  </a:lnTo>
                  <a:lnTo>
                    <a:pt x="0" y="10668"/>
                  </a:lnTo>
                  <a:lnTo>
                    <a:pt x="0" y="403098"/>
                  </a:lnTo>
                  <a:lnTo>
                    <a:pt x="762" y="406908"/>
                  </a:lnTo>
                  <a:lnTo>
                    <a:pt x="3048" y="410718"/>
                  </a:lnTo>
                  <a:lnTo>
                    <a:pt x="6858" y="413004"/>
                  </a:lnTo>
                  <a:lnTo>
                    <a:pt x="10668" y="413766"/>
                  </a:lnTo>
                  <a:lnTo>
                    <a:pt x="676656" y="413766"/>
                  </a:lnTo>
                  <a:lnTo>
                    <a:pt x="680466" y="413004"/>
                  </a:lnTo>
                  <a:lnTo>
                    <a:pt x="684276" y="410718"/>
                  </a:lnTo>
                  <a:lnTo>
                    <a:pt x="686562" y="406908"/>
                  </a:lnTo>
                  <a:lnTo>
                    <a:pt x="687324" y="403098"/>
                  </a:lnTo>
                  <a:lnTo>
                    <a:pt x="687324" y="10667"/>
                  </a:lnTo>
                  <a:lnTo>
                    <a:pt x="686562" y="6096"/>
                  </a:lnTo>
                  <a:lnTo>
                    <a:pt x="684276" y="3048"/>
                  </a:lnTo>
                  <a:lnTo>
                    <a:pt x="680466" y="762"/>
                  </a:lnTo>
                  <a:lnTo>
                    <a:pt x="676656" y="0"/>
                  </a:lnTo>
                  <a:close/>
                </a:path>
              </a:pathLst>
            </a:custGeom>
            <a:solidFill>
              <a:srgbClr val="460065"/>
            </a:solidFill>
          </p:spPr>
          <p:txBody>
            <a:bodyPr wrap="square" lIns="0" tIns="0" rIns="0" bIns="0" rtlCol="0"/>
            <a:lstStyle/>
            <a:p>
              <a:endParaRPr/>
            </a:p>
          </p:txBody>
        </p:sp>
        <p:sp>
          <p:nvSpPr>
            <p:cNvPr id="943" name="object 116"/>
            <p:cNvSpPr/>
            <p:nvPr/>
          </p:nvSpPr>
          <p:spPr>
            <a:xfrm>
              <a:off x="983318" y="2432947"/>
              <a:ext cx="690880" cy="417195"/>
            </a:xfrm>
            <a:custGeom>
              <a:avLst/>
              <a:gdLst/>
              <a:ahLst/>
              <a:cxnLst/>
              <a:rect l="l" t="t" r="r" b="b"/>
              <a:pathLst>
                <a:path w="690880" h="417195">
                  <a:moveTo>
                    <a:pt x="12191" y="0"/>
                  </a:moveTo>
                  <a:lnTo>
                    <a:pt x="8381" y="762"/>
                  </a:lnTo>
                  <a:lnTo>
                    <a:pt x="7619" y="1524"/>
                  </a:lnTo>
                  <a:lnTo>
                    <a:pt x="3809" y="3810"/>
                  </a:lnTo>
                  <a:lnTo>
                    <a:pt x="1523" y="6858"/>
                  </a:lnTo>
                  <a:lnTo>
                    <a:pt x="761" y="7620"/>
                  </a:lnTo>
                  <a:lnTo>
                    <a:pt x="0" y="12192"/>
                  </a:lnTo>
                  <a:lnTo>
                    <a:pt x="0" y="405384"/>
                  </a:lnTo>
                  <a:lnTo>
                    <a:pt x="761" y="409194"/>
                  </a:lnTo>
                  <a:lnTo>
                    <a:pt x="1523" y="409194"/>
                  </a:lnTo>
                  <a:lnTo>
                    <a:pt x="3809" y="413004"/>
                  </a:lnTo>
                  <a:lnTo>
                    <a:pt x="3809" y="413766"/>
                  </a:lnTo>
                  <a:lnTo>
                    <a:pt x="7619" y="416052"/>
                  </a:lnTo>
                  <a:lnTo>
                    <a:pt x="8381" y="416052"/>
                  </a:lnTo>
                  <a:lnTo>
                    <a:pt x="12191" y="416814"/>
                  </a:lnTo>
                  <a:lnTo>
                    <a:pt x="678941" y="416814"/>
                  </a:lnTo>
                  <a:lnTo>
                    <a:pt x="682752" y="416052"/>
                  </a:lnTo>
                  <a:lnTo>
                    <a:pt x="686561" y="413766"/>
                  </a:lnTo>
                  <a:lnTo>
                    <a:pt x="9143" y="413766"/>
                  </a:lnTo>
                  <a:lnTo>
                    <a:pt x="5333" y="411480"/>
                  </a:lnTo>
                  <a:lnTo>
                    <a:pt x="6095" y="411480"/>
                  </a:lnTo>
                  <a:lnTo>
                    <a:pt x="4267" y="408432"/>
                  </a:lnTo>
                  <a:lnTo>
                    <a:pt x="3809" y="408432"/>
                  </a:lnTo>
                  <a:lnTo>
                    <a:pt x="3047" y="404622"/>
                  </a:lnTo>
                  <a:lnTo>
                    <a:pt x="3047" y="12192"/>
                  </a:lnTo>
                  <a:lnTo>
                    <a:pt x="3174" y="12192"/>
                  </a:lnTo>
                  <a:lnTo>
                    <a:pt x="3809" y="8382"/>
                  </a:lnTo>
                  <a:lnTo>
                    <a:pt x="5524" y="6096"/>
                  </a:lnTo>
                  <a:lnTo>
                    <a:pt x="5333" y="6096"/>
                  </a:lnTo>
                  <a:lnTo>
                    <a:pt x="6095" y="5334"/>
                  </a:lnTo>
                  <a:lnTo>
                    <a:pt x="6603" y="5334"/>
                  </a:lnTo>
                  <a:lnTo>
                    <a:pt x="9143" y="3810"/>
                  </a:lnTo>
                  <a:lnTo>
                    <a:pt x="12953" y="3048"/>
                  </a:lnTo>
                  <a:lnTo>
                    <a:pt x="12191" y="3048"/>
                  </a:lnTo>
                  <a:lnTo>
                    <a:pt x="12191" y="0"/>
                  </a:lnTo>
                  <a:close/>
                </a:path>
                <a:path w="690880" h="417195">
                  <a:moveTo>
                    <a:pt x="9143" y="413004"/>
                  </a:moveTo>
                  <a:lnTo>
                    <a:pt x="9143" y="413766"/>
                  </a:lnTo>
                  <a:lnTo>
                    <a:pt x="12953" y="413766"/>
                  </a:lnTo>
                  <a:lnTo>
                    <a:pt x="9143" y="413004"/>
                  </a:lnTo>
                  <a:close/>
                </a:path>
                <a:path w="690880" h="417195">
                  <a:moveTo>
                    <a:pt x="681990" y="413004"/>
                  </a:moveTo>
                  <a:lnTo>
                    <a:pt x="678180" y="413766"/>
                  </a:lnTo>
                  <a:lnTo>
                    <a:pt x="681227" y="413766"/>
                  </a:lnTo>
                  <a:lnTo>
                    <a:pt x="681990" y="413004"/>
                  </a:lnTo>
                  <a:close/>
                </a:path>
                <a:path w="690880" h="417195">
                  <a:moveTo>
                    <a:pt x="689914" y="407670"/>
                  </a:moveTo>
                  <a:lnTo>
                    <a:pt x="687324" y="407670"/>
                  </a:lnTo>
                  <a:lnTo>
                    <a:pt x="685038" y="411480"/>
                  </a:lnTo>
                  <a:lnTo>
                    <a:pt x="681227" y="413766"/>
                  </a:lnTo>
                  <a:lnTo>
                    <a:pt x="686561" y="413766"/>
                  </a:lnTo>
                  <a:lnTo>
                    <a:pt x="687324" y="413004"/>
                  </a:lnTo>
                  <a:lnTo>
                    <a:pt x="689610" y="409194"/>
                  </a:lnTo>
                  <a:lnTo>
                    <a:pt x="689914" y="407670"/>
                  </a:lnTo>
                  <a:close/>
                </a:path>
                <a:path w="690880" h="417195">
                  <a:moveTo>
                    <a:pt x="3809" y="407670"/>
                  </a:moveTo>
                  <a:lnTo>
                    <a:pt x="3809" y="408432"/>
                  </a:lnTo>
                  <a:lnTo>
                    <a:pt x="4267" y="408432"/>
                  </a:lnTo>
                  <a:lnTo>
                    <a:pt x="3809" y="407670"/>
                  </a:lnTo>
                  <a:close/>
                </a:path>
                <a:path w="690880" h="417195">
                  <a:moveTo>
                    <a:pt x="690372" y="12192"/>
                  </a:moveTo>
                  <a:lnTo>
                    <a:pt x="687324" y="12192"/>
                  </a:lnTo>
                  <a:lnTo>
                    <a:pt x="687324" y="404622"/>
                  </a:lnTo>
                  <a:lnTo>
                    <a:pt x="686561" y="408432"/>
                  </a:lnTo>
                  <a:lnTo>
                    <a:pt x="687324" y="407670"/>
                  </a:lnTo>
                  <a:lnTo>
                    <a:pt x="689914" y="407670"/>
                  </a:lnTo>
                  <a:lnTo>
                    <a:pt x="690372" y="405384"/>
                  </a:lnTo>
                  <a:lnTo>
                    <a:pt x="690372" y="12192"/>
                  </a:lnTo>
                  <a:close/>
                </a:path>
                <a:path w="690880" h="417195">
                  <a:moveTo>
                    <a:pt x="3174" y="12192"/>
                  </a:moveTo>
                  <a:lnTo>
                    <a:pt x="3047" y="12192"/>
                  </a:lnTo>
                  <a:lnTo>
                    <a:pt x="3047" y="12954"/>
                  </a:lnTo>
                  <a:lnTo>
                    <a:pt x="3174" y="12192"/>
                  </a:lnTo>
                  <a:close/>
                </a:path>
                <a:path w="690880" h="417195">
                  <a:moveTo>
                    <a:pt x="688466" y="5334"/>
                  </a:moveTo>
                  <a:lnTo>
                    <a:pt x="685038" y="5334"/>
                  </a:lnTo>
                  <a:lnTo>
                    <a:pt x="687324" y="8382"/>
                  </a:lnTo>
                  <a:lnTo>
                    <a:pt x="686561" y="8382"/>
                  </a:lnTo>
                  <a:lnTo>
                    <a:pt x="687324" y="12954"/>
                  </a:lnTo>
                  <a:lnTo>
                    <a:pt x="687324" y="12192"/>
                  </a:lnTo>
                  <a:lnTo>
                    <a:pt x="690372" y="12192"/>
                  </a:lnTo>
                  <a:lnTo>
                    <a:pt x="689736" y="8382"/>
                  </a:lnTo>
                  <a:lnTo>
                    <a:pt x="689610" y="6858"/>
                  </a:lnTo>
                  <a:lnTo>
                    <a:pt x="688466" y="5334"/>
                  </a:lnTo>
                  <a:close/>
                </a:path>
                <a:path w="690880" h="417195">
                  <a:moveTo>
                    <a:pt x="6095" y="5334"/>
                  </a:moveTo>
                  <a:lnTo>
                    <a:pt x="5333" y="6096"/>
                  </a:lnTo>
                  <a:lnTo>
                    <a:pt x="5680" y="5888"/>
                  </a:lnTo>
                  <a:lnTo>
                    <a:pt x="6095" y="5334"/>
                  </a:lnTo>
                  <a:close/>
                </a:path>
                <a:path w="690880" h="417195">
                  <a:moveTo>
                    <a:pt x="5680" y="5888"/>
                  </a:moveTo>
                  <a:lnTo>
                    <a:pt x="5333" y="6096"/>
                  </a:lnTo>
                  <a:lnTo>
                    <a:pt x="5524" y="6096"/>
                  </a:lnTo>
                  <a:lnTo>
                    <a:pt x="5680" y="5888"/>
                  </a:lnTo>
                  <a:close/>
                </a:path>
                <a:path w="690880" h="417195">
                  <a:moveTo>
                    <a:pt x="687324" y="3810"/>
                  </a:moveTo>
                  <a:lnTo>
                    <a:pt x="681227" y="3810"/>
                  </a:lnTo>
                  <a:lnTo>
                    <a:pt x="685038" y="6096"/>
                  </a:lnTo>
                  <a:lnTo>
                    <a:pt x="685038" y="5334"/>
                  </a:lnTo>
                  <a:lnTo>
                    <a:pt x="688466" y="5334"/>
                  </a:lnTo>
                  <a:lnTo>
                    <a:pt x="687324" y="3810"/>
                  </a:lnTo>
                  <a:close/>
                </a:path>
                <a:path w="690880" h="417195">
                  <a:moveTo>
                    <a:pt x="6603" y="5334"/>
                  </a:moveTo>
                  <a:lnTo>
                    <a:pt x="6095" y="5334"/>
                  </a:lnTo>
                  <a:lnTo>
                    <a:pt x="5680" y="5888"/>
                  </a:lnTo>
                  <a:lnTo>
                    <a:pt x="6603" y="5334"/>
                  </a:lnTo>
                  <a:close/>
                </a:path>
                <a:path w="690880" h="417195">
                  <a:moveTo>
                    <a:pt x="678941" y="0"/>
                  </a:moveTo>
                  <a:lnTo>
                    <a:pt x="12191" y="0"/>
                  </a:lnTo>
                  <a:lnTo>
                    <a:pt x="12953" y="3048"/>
                  </a:lnTo>
                  <a:lnTo>
                    <a:pt x="678180" y="3048"/>
                  </a:lnTo>
                  <a:lnTo>
                    <a:pt x="681990" y="3810"/>
                  </a:lnTo>
                  <a:lnTo>
                    <a:pt x="686561" y="3810"/>
                  </a:lnTo>
                  <a:lnTo>
                    <a:pt x="682752" y="1524"/>
                  </a:lnTo>
                  <a:lnTo>
                    <a:pt x="682752" y="762"/>
                  </a:lnTo>
                  <a:lnTo>
                    <a:pt x="678941" y="0"/>
                  </a:lnTo>
                  <a:close/>
                </a:path>
                <a:path w="690880" h="417195">
                  <a:moveTo>
                    <a:pt x="12191" y="0"/>
                  </a:moveTo>
                  <a:lnTo>
                    <a:pt x="12191" y="3048"/>
                  </a:lnTo>
                  <a:lnTo>
                    <a:pt x="12953" y="3048"/>
                  </a:lnTo>
                  <a:lnTo>
                    <a:pt x="12191" y="0"/>
                  </a:lnTo>
                  <a:close/>
                </a:path>
              </a:pathLst>
            </a:custGeom>
            <a:solidFill>
              <a:srgbClr val="460065"/>
            </a:solidFill>
          </p:spPr>
          <p:txBody>
            <a:bodyPr wrap="square" lIns="0" tIns="0" rIns="0" bIns="0" rtlCol="0"/>
            <a:lstStyle/>
            <a:p>
              <a:endParaRPr/>
            </a:p>
          </p:txBody>
        </p:sp>
        <p:sp>
          <p:nvSpPr>
            <p:cNvPr id="945" name="object 118"/>
            <p:cNvSpPr/>
            <p:nvPr/>
          </p:nvSpPr>
          <p:spPr>
            <a:xfrm>
              <a:off x="1003129" y="2455807"/>
              <a:ext cx="654557" cy="374141"/>
            </a:xfrm>
            <a:prstGeom prst="rect">
              <a:avLst/>
            </a:prstGeom>
            <a:blipFill>
              <a:blip r:embed="rId4" cstate="print"/>
              <a:stretch>
                <a:fillRect/>
              </a:stretch>
            </a:blipFill>
          </p:spPr>
          <p:txBody>
            <a:bodyPr wrap="square" lIns="0" tIns="0" rIns="0" bIns="0" rtlCol="0"/>
            <a:lstStyle/>
            <a:p>
              <a:endParaRPr/>
            </a:p>
          </p:txBody>
        </p:sp>
        <p:sp>
          <p:nvSpPr>
            <p:cNvPr id="946" name="object 119"/>
            <p:cNvSpPr/>
            <p:nvPr/>
          </p:nvSpPr>
          <p:spPr>
            <a:xfrm>
              <a:off x="983318" y="2383417"/>
              <a:ext cx="690372" cy="513968"/>
            </a:xfrm>
            <a:prstGeom prst="rect">
              <a:avLst/>
            </a:prstGeom>
            <a:blipFill>
              <a:blip r:embed="rId5" cstate="print"/>
              <a:stretch>
                <a:fillRect/>
              </a:stretch>
            </a:blipFill>
          </p:spPr>
          <p:txBody>
            <a:bodyPr wrap="square" lIns="0" tIns="0" rIns="0" bIns="0" rtlCol="0"/>
            <a:lstStyle/>
            <a:p>
              <a:endParaRPr/>
            </a:p>
          </p:txBody>
        </p:sp>
        <p:sp>
          <p:nvSpPr>
            <p:cNvPr id="947" name="object 120"/>
            <p:cNvSpPr/>
            <p:nvPr/>
          </p:nvSpPr>
          <p:spPr>
            <a:xfrm>
              <a:off x="865969" y="2371225"/>
              <a:ext cx="27940" cy="268605"/>
            </a:xfrm>
            <a:custGeom>
              <a:avLst/>
              <a:gdLst/>
              <a:ahLst/>
              <a:cxnLst/>
              <a:rect l="l" t="t" r="r" b="b"/>
              <a:pathLst>
                <a:path w="27940" h="268604">
                  <a:moveTo>
                    <a:pt x="4572" y="0"/>
                  </a:moveTo>
                  <a:lnTo>
                    <a:pt x="3810" y="0"/>
                  </a:lnTo>
                  <a:lnTo>
                    <a:pt x="762" y="1524"/>
                  </a:lnTo>
                  <a:lnTo>
                    <a:pt x="75" y="1524"/>
                  </a:lnTo>
                  <a:lnTo>
                    <a:pt x="26670" y="268224"/>
                  </a:lnTo>
                  <a:lnTo>
                    <a:pt x="27432" y="262128"/>
                  </a:lnTo>
                  <a:lnTo>
                    <a:pt x="27432" y="256794"/>
                  </a:lnTo>
                  <a:lnTo>
                    <a:pt x="24384" y="189738"/>
                  </a:lnTo>
                  <a:lnTo>
                    <a:pt x="17526" y="125730"/>
                  </a:lnTo>
                  <a:lnTo>
                    <a:pt x="9144" y="68580"/>
                  </a:lnTo>
                  <a:lnTo>
                    <a:pt x="7620" y="52578"/>
                  </a:lnTo>
                  <a:lnTo>
                    <a:pt x="6096" y="35814"/>
                  </a:lnTo>
                  <a:lnTo>
                    <a:pt x="5334" y="19050"/>
                  </a:lnTo>
                  <a:lnTo>
                    <a:pt x="4603" y="1524"/>
                  </a:lnTo>
                  <a:lnTo>
                    <a:pt x="4572" y="0"/>
                  </a:lnTo>
                  <a:close/>
                </a:path>
                <a:path w="27940" h="268604">
                  <a:moveTo>
                    <a:pt x="0" y="762"/>
                  </a:moveTo>
                  <a:lnTo>
                    <a:pt x="0" y="1524"/>
                  </a:lnTo>
                  <a:lnTo>
                    <a:pt x="0" y="762"/>
                  </a:lnTo>
                  <a:close/>
                </a:path>
              </a:pathLst>
            </a:custGeom>
            <a:solidFill>
              <a:srgbClr val="460065"/>
            </a:solidFill>
          </p:spPr>
          <p:txBody>
            <a:bodyPr wrap="square" lIns="0" tIns="0" rIns="0" bIns="0" rtlCol="0"/>
            <a:lstStyle/>
            <a:p>
              <a:endParaRPr/>
            </a:p>
          </p:txBody>
        </p:sp>
        <p:sp>
          <p:nvSpPr>
            <p:cNvPr id="948" name="object 121"/>
            <p:cNvSpPr/>
            <p:nvPr/>
          </p:nvSpPr>
          <p:spPr>
            <a:xfrm>
              <a:off x="859874" y="2365891"/>
              <a:ext cx="13335" cy="6350"/>
            </a:xfrm>
            <a:custGeom>
              <a:avLst/>
              <a:gdLst/>
              <a:ahLst/>
              <a:cxnLst/>
              <a:rect l="l" t="t" r="r" b="b"/>
              <a:pathLst>
                <a:path w="13334" h="6350">
                  <a:moveTo>
                    <a:pt x="0" y="6096"/>
                  </a:moveTo>
                  <a:lnTo>
                    <a:pt x="12953" y="6096"/>
                  </a:lnTo>
                  <a:lnTo>
                    <a:pt x="12953" y="0"/>
                  </a:lnTo>
                  <a:lnTo>
                    <a:pt x="0" y="0"/>
                  </a:lnTo>
                  <a:lnTo>
                    <a:pt x="0" y="6096"/>
                  </a:lnTo>
                  <a:close/>
                </a:path>
              </a:pathLst>
            </a:custGeom>
            <a:solidFill>
              <a:srgbClr val="460065"/>
            </a:solidFill>
          </p:spPr>
          <p:txBody>
            <a:bodyPr wrap="square" lIns="0" tIns="0" rIns="0" bIns="0" rtlCol="0"/>
            <a:lstStyle/>
            <a:p>
              <a:endParaRPr/>
            </a:p>
          </p:txBody>
        </p:sp>
        <p:sp>
          <p:nvSpPr>
            <p:cNvPr id="949" name="object 122"/>
            <p:cNvSpPr/>
            <p:nvPr/>
          </p:nvSpPr>
          <p:spPr>
            <a:xfrm>
              <a:off x="859874" y="2365129"/>
              <a:ext cx="40640" cy="262890"/>
            </a:xfrm>
            <a:custGeom>
              <a:avLst/>
              <a:gdLst/>
              <a:ahLst/>
              <a:cxnLst/>
              <a:rect l="l" t="t" r="r" b="b"/>
              <a:pathLst>
                <a:path w="40640" h="262889">
                  <a:moveTo>
                    <a:pt x="39623" y="228600"/>
                  </a:moveTo>
                  <a:lnTo>
                    <a:pt x="26669" y="228600"/>
                  </a:lnTo>
                  <a:lnTo>
                    <a:pt x="27431" y="262890"/>
                  </a:lnTo>
                  <a:lnTo>
                    <a:pt x="40385" y="262890"/>
                  </a:lnTo>
                  <a:lnTo>
                    <a:pt x="39623" y="228600"/>
                  </a:lnTo>
                  <a:close/>
                </a:path>
                <a:path w="40640" h="262889">
                  <a:moveTo>
                    <a:pt x="4796" y="13016"/>
                  </a:moveTo>
                  <a:lnTo>
                    <a:pt x="7619" y="59436"/>
                  </a:lnTo>
                  <a:lnTo>
                    <a:pt x="17525" y="132588"/>
                  </a:lnTo>
                  <a:lnTo>
                    <a:pt x="21335" y="164592"/>
                  </a:lnTo>
                  <a:lnTo>
                    <a:pt x="24383" y="196596"/>
                  </a:lnTo>
                  <a:lnTo>
                    <a:pt x="26669" y="229362"/>
                  </a:lnTo>
                  <a:lnTo>
                    <a:pt x="26669" y="228600"/>
                  </a:lnTo>
                  <a:lnTo>
                    <a:pt x="39623" y="228600"/>
                  </a:lnTo>
                  <a:lnTo>
                    <a:pt x="37391" y="196596"/>
                  </a:lnTo>
                  <a:lnTo>
                    <a:pt x="37337" y="195072"/>
                  </a:lnTo>
                  <a:lnTo>
                    <a:pt x="34289" y="163068"/>
                  </a:lnTo>
                  <a:lnTo>
                    <a:pt x="30479" y="131064"/>
                  </a:lnTo>
                  <a:lnTo>
                    <a:pt x="22097" y="73914"/>
                  </a:lnTo>
                  <a:lnTo>
                    <a:pt x="20573" y="57912"/>
                  </a:lnTo>
                  <a:lnTo>
                    <a:pt x="19119" y="41910"/>
                  </a:lnTo>
                  <a:lnTo>
                    <a:pt x="18287" y="25146"/>
                  </a:lnTo>
                  <a:lnTo>
                    <a:pt x="17843" y="14478"/>
                  </a:lnTo>
                  <a:lnTo>
                    <a:pt x="6095" y="14478"/>
                  </a:lnTo>
                  <a:lnTo>
                    <a:pt x="4796" y="13016"/>
                  </a:lnTo>
                  <a:close/>
                </a:path>
                <a:path w="40640" h="262889">
                  <a:moveTo>
                    <a:pt x="19049" y="41148"/>
                  </a:moveTo>
                  <a:lnTo>
                    <a:pt x="19049" y="41910"/>
                  </a:lnTo>
                  <a:lnTo>
                    <a:pt x="19049" y="41148"/>
                  </a:lnTo>
                  <a:close/>
                </a:path>
                <a:path w="40640" h="262889">
                  <a:moveTo>
                    <a:pt x="4571" y="6096"/>
                  </a:moveTo>
                  <a:lnTo>
                    <a:pt x="4571" y="7620"/>
                  </a:lnTo>
                  <a:lnTo>
                    <a:pt x="4796" y="13016"/>
                  </a:lnTo>
                  <a:lnTo>
                    <a:pt x="6095" y="14478"/>
                  </a:lnTo>
                  <a:lnTo>
                    <a:pt x="6857" y="14478"/>
                  </a:lnTo>
                  <a:lnTo>
                    <a:pt x="9905" y="13716"/>
                  </a:lnTo>
                  <a:lnTo>
                    <a:pt x="11429" y="12954"/>
                  </a:lnTo>
                  <a:lnTo>
                    <a:pt x="9905" y="12954"/>
                  </a:lnTo>
                  <a:lnTo>
                    <a:pt x="10529" y="12798"/>
                  </a:lnTo>
                  <a:lnTo>
                    <a:pt x="4571" y="6096"/>
                  </a:lnTo>
                  <a:close/>
                </a:path>
                <a:path w="40640" h="262889">
                  <a:moveTo>
                    <a:pt x="17748" y="12192"/>
                  </a:moveTo>
                  <a:lnTo>
                    <a:pt x="12953" y="12192"/>
                  </a:lnTo>
                  <a:lnTo>
                    <a:pt x="9905" y="13716"/>
                  </a:lnTo>
                  <a:lnTo>
                    <a:pt x="6857" y="14478"/>
                  </a:lnTo>
                  <a:lnTo>
                    <a:pt x="17843" y="14478"/>
                  </a:lnTo>
                  <a:lnTo>
                    <a:pt x="17748" y="12192"/>
                  </a:lnTo>
                  <a:close/>
                </a:path>
                <a:path w="40640" h="262889">
                  <a:moveTo>
                    <a:pt x="4571" y="6858"/>
                  </a:moveTo>
                  <a:lnTo>
                    <a:pt x="0" y="6858"/>
                  </a:lnTo>
                  <a:lnTo>
                    <a:pt x="0" y="7620"/>
                  </a:lnTo>
                  <a:lnTo>
                    <a:pt x="4796" y="13016"/>
                  </a:lnTo>
                  <a:lnTo>
                    <a:pt x="4571" y="7620"/>
                  </a:lnTo>
                  <a:lnTo>
                    <a:pt x="4571" y="6858"/>
                  </a:lnTo>
                  <a:close/>
                </a:path>
                <a:path w="40640" h="262889">
                  <a:moveTo>
                    <a:pt x="10529" y="12798"/>
                  </a:moveTo>
                  <a:lnTo>
                    <a:pt x="9905" y="12954"/>
                  </a:lnTo>
                  <a:lnTo>
                    <a:pt x="10667" y="12954"/>
                  </a:lnTo>
                  <a:lnTo>
                    <a:pt x="10529" y="12798"/>
                  </a:lnTo>
                  <a:close/>
                </a:path>
                <a:path w="40640" h="262889">
                  <a:moveTo>
                    <a:pt x="12953" y="12192"/>
                  </a:moveTo>
                  <a:lnTo>
                    <a:pt x="10529" y="12798"/>
                  </a:lnTo>
                  <a:lnTo>
                    <a:pt x="10667" y="12954"/>
                  </a:lnTo>
                  <a:lnTo>
                    <a:pt x="11429" y="12954"/>
                  </a:lnTo>
                  <a:lnTo>
                    <a:pt x="12953" y="12192"/>
                  </a:lnTo>
                  <a:close/>
                </a:path>
                <a:path w="40640" h="262889">
                  <a:moveTo>
                    <a:pt x="12096" y="6858"/>
                  </a:moveTo>
                  <a:lnTo>
                    <a:pt x="5249" y="6858"/>
                  </a:lnTo>
                  <a:lnTo>
                    <a:pt x="10529" y="12798"/>
                  </a:lnTo>
                  <a:lnTo>
                    <a:pt x="12953" y="12192"/>
                  </a:lnTo>
                  <a:lnTo>
                    <a:pt x="17748" y="12192"/>
                  </a:lnTo>
                  <a:lnTo>
                    <a:pt x="17557" y="7620"/>
                  </a:lnTo>
                  <a:lnTo>
                    <a:pt x="12953" y="7620"/>
                  </a:lnTo>
                  <a:lnTo>
                    <a:pt x="12096" y="6858"/>
                  </a:lnTo>
                  <a:close/>
                </a:path>
                <a:path w="40640" h="262889">
                  <a:moveTo>
                    <a:pt x="12382" y="1524"/>
                  </a:moveTo>
                  <a:lnTo>
                    <a:pt x="6857" y="1524"/>
                  </a:lnTo>
                  <a:lnTo>
                    <a:pt x="6263" y="1672"/>
                  </a:lnTo>
                  <a:lnTo>
                    <a:pt x="12953" y="7620"/>
                  </a:lnTo>
                  <a:lnTo>
                    <a:pt x="12953" y="6858"/>
                  </a:lnTo>
                  <a:lnTo>
                    <a:pt x="17525" y="6858"/>
                  </a:lnTo>
                  <a:lnTo>
                    <a:pt x="17525" y="6096"/>
                  </a:lnTo>
                  <a:lnTo>
                    <a:pt x="12382" y="1524"/>
                  </a:lnTo>
                  <a:close/>
                </a:path>
                <a:path w="40640" h="262889">
                  <a:moveTo>
                    <a:pt x="17525" y="6858"/>
                  </a:moveTo>
                  <a:lnTo>
                    <a:pt x="12953" y="6858"/>
                  </a:lnTo>
                  <a:lnTo>
                    <a:pt x="12953" y="7620"/>
                  </a:lnTo>
                  <a:lnTo>
                    <a:pt x="17557" y="7620"/>
                  </a:lnTo>
                  <a:lnTo>
                    <a:pt x="17525" y="6858"/>
                  </a:lnTo>
                  <a:close/>
                </a:path>
                <a:path w="40640" h="262889">
                  <a:moveTo>
                    <a:pt x="10667" y="0"/>
                  </a:moveTo>
                  <a:lnTo>
                    <a:pt x="9905" y="0"/>
                  </a:lnTo>
                  <a:lnTo>
                    <a:pt x="6857" y="762"/>
                  </a:lnTo>
                  <a:lnTo>
                    <a:pt x="3809" y="2286"/>
                  </a:lnTo>
                  <a:lnTo>
                    <a:pt x="6263" y="1672"/>
                  </a:lnTo>
                  <a:lnTo>
                    <a:pt x="6095" y="1524"/>
                  </a:lnTo>
                  <a:lnTo>
                    <a:pt x="12382" y="1524"/>
                  </a:lnTo>
                  <a:lnTo>
                    <a:pt x="10667" y="0"/>
                  </a:lnTo>
                  <a:close/>
                </a:path>
                <a:path w="40640" h="262889">
                  <a:moveTo>
                    <a:pt x="6857" y="1524"/>
                  </a:moveTo>
                  <a:lnTo>
                    <a:pt x="6095" y="1524"/>
                  </a:lnTo>
                  <a:lnTo>
                    <a:pt x="6263" y="1672"/>
                  </a:lnTo>
                  <a:lnTo>
                    <a:pt x="6857" y="1524"/>
                  </a:lnTo>
                  <a:close/>
                </a:path>
              </a:pathLst>
            </a:custGeom>
            <a:solidFill>
              <a:srgbClr val="460065"/>
            </a:solidFill>
          </p:spPr>
          <p:txBody>
            <a:bodyPr wrap="square" lIns="0" tIns="0" rIns="0" bIns="0" rtlCol="0"/>
            <a:lstStyle/>
            <a:p>
              <a:endParaRPr/>
            </a:p>
          </p:txBody>
        </p:sp>
        <p:sp>
          <p:nvSpPr>
            <p:cNvPr id="950" name="object 123"/>
            <p:cNvSpPr/>
            <p:nvPr/>
          </p:nvSpPr>
          <p:spPr>
            <a:xfrm>
              <a:off x="887305" y="2628019"/>
              <a:ext cx="13335" cy="6350"/>
            </a:xfrm>
            <a:custGeom>
              <a:avLst/>
              <a:gdLst/>
              <a:ahLst/>
              <a:cxnLst/>
              <a:rect l="l" t="t" r="r" b="b"/>
              <a:pathLst>
                <a:path w="13334" h="6350">
                  <a:moveTo>
                    <a:pt x="12953" y="0"/>
                  </a:moveTo>
                  <a:lnTo>
                    <a:pt x="0" y="0"/>
                  </a:lnTo>
                  <a:lnTo>
                    <a:pt x="0" y="4571"/>
                  </a:lnTo>
                  <a:lnTo>
                    <a:pt x="12953" y="6095"/>
                  </a:lnTo>
                  <a:lnTo>
                    <a:pt x="12953" y="0"/>
                  </a:lnTo>
                  <a:close/>
                </a:path>
              </a:pathLst>
            </a:custGeom>
            <a:solidFill>
              <a:srgbClr val="460065"/>
            </a:solidFill>
          </p:spPr>
          <p:txBody>
            <a:bodyPr wrap="square" lIns="0" tIns="0" rIns="0" bIns="0" rtlCol="0"/>
            <a:lstStyle/>
            <a:p>
              <a:endParaRPr/>
            </a:p>
          </p:txBody>
        </p:sp>
        <p:sp>
          <p:nvSpPr>
            <p:cNvPr id="951" name="object 124"/>
            <p:cNvSpPr/>
            <p:nvPr/>
          </p:nvSpPr>
          <p:spPr>
            <a:xfrm>
              <a:off x="885782" y="2638687"/>
              <a:ext cx="13970" cy="7620"/>
            </a:xfrm>
            <a:custGeom>
              <a:avLst/>
              <a:gdLst/>
              <a:ahLst/>
              <a:cxnLst/>
              <a:rect l="l" t="t" r="r" b="b"/>
              <a:pathLst>
                <a:path w="13969" h="7620">
                  <a:moveTo>
                    <a:pt x="761" y="0"/>
                  </a:moveTo>
                  <a:lnTo>
                    <a:pt x="0" y="6096"/>
                  </a:lnTo>
                  <a:lnTo>
                    <a:pt x="12953" y="7620"/>
                  </a:lnTo>
                  <a:lnTo>
                    <a:pt x="13715" y="1524"/>
                  </a:lnTo>
                  <a:lnTo>
                    <a:pt x="761" y="0"/>
                  </a:lnTo>
                  <a:close/>
                </a:path>
              </a:pathLst>
            </a:custGeom>
            <a:solidFill>
              <a:srgbClr val="460065"/>
            </a:solidFill>
          </p:spPr>
          <p:txBody>
            <a:bodyPr wrap="square" lIns="0" tIns="0" rIns="0" bIns="0" rtlCol="0"/>
            <a:lstStyle/>
            <a:p>
              <a:endParaRPr/>
            </a:p>
          </p:txBody>
        </p:sp>
        <p:sp>
          <p:nvSpPr>
            <p:cNvPr id="952" name="object 125"/>
            <p:cNvSpPr/>
            <p:nvPr/>
          </p:nvSpPr>
          <p:spPr>
            <a:xfrm>
              <a:off x="886543" y="2632591"/>
              <a:ext cx="13970" cy="7620"/>
            </a:xfrm>
            <a:custGeom>
              <a:avLst/>
              <a:gdLst/>
              <a:ahLst/>
              <a:cxnLst/>
              <a:rect l="l" t="t" r="r" b="b"/>
              <a:pathLst>
                <a:path w="13969" h="7620">
                  <a:moveTo>
                    <a:pt x="761" y="0"/>
                  </a:moveTo>
                  <a:lnTo>
                    <a:pt x="0" y="6095"/>
                  </a:lnTo>
                  <a:lnTo>
                    <a:pt x="12953" y="7619"/>
                  </a:lnTo>
                  <a:lnTo>
                    <a:pt x="13715" y="1523"/>
                  </a:lnTo>
                  <a:lnTo>
                    <a:pt x="761" y="0"/>
                  </a:lnTo>
                  <a:close/>
                </a:path>
              </a:pathLst>
            </a:custGeom>
            <a:solidFill>
              <a:srgbClr val="460065"/>
            </a:solidFill>
          </p:spPr>
          <p:txBody>
            <a:bodyPr wrap="square" lIns="0" tIns="0" rIns="0" bIns="0" rtlCol="0"/>
            <a:lstStyle/>
            <a:p>
              <a:endParaRPr/>
            </a:p>
          </p:txBody>
        </p:sp>
        <p:sp>
          <p:nvSpPr>
            <p:cNvPr id="953" name="object 126"/>
            <p:cNvSpPr/>
            <p:nvPr/>
          </p:nvSpPr>
          <p:spPr>
            <a:xfrm>
              <a:off x="854540" y="2425327"/>
              <a:ext cx="39370" cy="212725"/>
            </a:xfrm>
            <a:custGeom>
              <a:avLst/>
              <a:gdLst/>
              <a:ahLst/>
              <a:cxnLst/>
              <a:rect l="l" t="t" r="r" b="b"/>
              <a:pathLst>
                <a:path w="39369" h="212725">
                  <a:moveTo>
                    <a:pt x="0" y="0"/>
                  </a:moveTo>
                  <a:lnTo>
                    <a:pt x="13716" y="108204"/>
                  </a:lnTo>
                  <a:lnTo>
                    <a:pt x="9906" y="212598"/>
                  </a:lnTo>
                  <a:lnTo>
                    <a:pt x="38862" y="212598"/>
                  </a:lnTo>
                  <a:lnTo>
                    <a:pt x="28194" y="91440"/>
                  </a:lnTo>
                  <a:lnTo>
                    <a:pt x="17526" y="1524"/>
                  </a:lnTo>
                  <a:lnTo>
                    <a:pt x="0" y="0"/>
                  </a:lnTo>
                  <a:close/>
                </a:path>
              </a:pathLst>
            </a:custGeom>
            <a:solidFill>
              <a:srgbClr val="460065"/>
            </a:solidFill>
          </p:spPr>
          <p:txBody>
            <a:bodyPr wrap="square" lIns="0" tIns="0" rIns="0" bIns="0" rtlCol="0"/>
            <a:lstStyle/>
            <a:p>
              <a:endParaRPr/>
            </a:p>
          </p:txBody>
        </p:sp>
        <p:sp>
          <p:nvSpPr>
            <p:cNvPr id="954" name="object 127"/>
            <p:cNvSpPr/>
            <p:nvPr/>
          </p:nvSpPr>
          <p:spPr>
            <a:xfrm>
              <a:off x="853016" y="2423803"/>
              <a:ext cx="40640" cy="215900"/>
            </a:xfrm>
            <a:custGeom>
              <a:avLst/>
              <a:gdLst/>
              <a:ahLst/>
              <a:cxnLst/>
              <a:rect l="l" t="t" r="r" b="b"/>
              <a:pathLst>
                <a:path w="40640" h="215900">
                  <a:moveTo>
                    <a:pt x="13009" y="212598"/>
                  </a:moveTo>
                  <a:lnTo>
                    <a:pt x="11430" y="212598"/>
                  </a:lnTo>
                  <a:lnTo>
                    <a:pt x="9906" y="214122"/>
                  </a:lnTo>
                  <a:lnTo>
                    <a:pt x="9906" y="215646"/>
                  </a:lnTo>
                  <a:lnTo>
                    <a:pt x="40386" y="215646"/>
                  </a:lnTo>
                  <a:lnTo>
                    <a:pt x="40386" y="214122"/>
                  </a:lnTo>
                  <a:lnTo>
                    <a:pt x="12954" y="214122"/>
                  </a:lnTo>
                  <a:lnTo>
                    <a:pt x="13009" y="212598"/>
                  </a:lnTo>
                  <a:close/>
                </a:path>
                <a:path w="40640" h="215900">
                  <a:moveTo>
                    <a:pt x="16764" y="109728"/>
                  </a:moveTo>
                  <a:lnTo>
                    <a:pt x="13716" y="110490"/>
                  </a:lnTo>
                  <a:lnTo>
                    <a:pt x="9906" y="214122"/>
                  </a:lnTo>
                  <a:lnTo>
                    <a:pt x="11430" y="212598"/>
                  </a:lnTo>
                  <a:lnTo>
                    <a:pt x="13009" y="212598"/>
                  </a:lnTo>
                  <a:lnTo>
                    <a:pt x="16764" y="109728"/>
                  </a:lnTo>
                  <a:close/>
                </a:path>
                <a:path w="40640" h="215900">
                  <a:moveTo>
                    <a:pt x="40386" y="212598"/>
                  </a:moveTo>
                  <a:lnTo>
                    <a:pt x="13009" y="212598"/>
                  </a:lnTo>
                  <a:lnTo>
                    <a:pt x="12954" y="214122"/>
                  </a:lnTo>
                  <a:lnTo>
                    <a:pt x="40386" y="214122"/>
                  </a:lnTo>
                  <a:lnTo>
                    <a:pt x="40386" y="212598"/>
                  </a:lnTo>
                  <a:close/>
                </a:path>
                <a:path w="40640" h="215900">
                  <a:moveTo>
                    <a:pt x="13694" y="110319"/>
                  </a:moveTo>
                  <a:lnTo>
                    <a:pt x="13688" y="110490"/>
                  </a:lnTo>
                  <a:lnTo>
                    <a:pt x="13694" y="110319"/>
                  </a:lnTo>
                  <a:close/>
                </a:path>
                <a:path w="40640" h="215900">
                  <a:moveTo>
                    <a:pt x="16764" y="109728"/>
                  </a:moveTo>
                  <a:lnTo>
                    <a:pt x="13716" y="109728"/>
                  </a:lnTo>
                  <a:lnTo>
                    <a:pt x="13716" y="110490"/>
                  </a:lnTo>
                  <a:lnTo>
                    <a:pt x="16764" y="109728"/>
                  </a:lnTo>
                  <a:close/>
                </a:path>
                <a:path w="40640" h="215900">
                  <a:moveTo>
                    <a:pt x="1524" y="0"/>
                  </a:moveTo>
                  <a:lnTo>
                    <a:pt x="0" y="2286"/>
                  </a:lnTo>
                  <a:lnTo>
                    <a:pt x="13694" y="110319"/>
                  </a:lnTo>
                  <a:lnTo>
                    <a:pt x="13716" y="109728"/>
                  </a:lnTo>
                  <a:lnTo>
                    <a:pt x="16764" y="109728"/>
                  </a:lnTo>
                  <a:lnTo>
                    <a:pt x="3260" y="3198"/>
                  </a:lnTo>
                  <a:lnTo>
                    <a:pt x="1524" y="3048"/>
                  </a:lnTo>
                  <a:lnTo>
                    <a:pt x="1524" y="0"/>
                  </a:lnTo>
                  <a:close/>
                </a:path>
                <a:path w="40640" h="215900">
                  <a:moveTo>
                    <a:pt x="20574" y="3048"/>
                  </a:moveTo>
                  <a:lnTo>
                    <a:pt x="19050" y="4572"/>
                  </a:lnTo>
                  <a:lnTo>
                    <a:pt x="17706" y="4572"/>
                  </a:lnTo>
                  <a:lnTo>
                    <a:pt x="28194" y="92964"/>
                  </a:lnTo>
                  <a:lnTo>
                    <a:pt x="31242" y="92964"/>
                  </a:lnTo>
                  <a:lnTo>
                    <a:pt x="20754" y="4572"/>
                  </a:lnTo>
                  <a:lnTo>
                    <a:pt x="19050" y="4572"/>
                  </a:lnTo>
                  <a:lnTo>
                    <a:pt x="17692" y="4453"/>
                  </a:lnTo>
                  <a:lnTo>
                    <a:pt x="20740" y="4453"/>
                  </a:lnTo>
                  <a:lnTo>
                    <a:pt x="20574" y="3048"/>
                  </a:lnTo>
                  <a:close/>
                </a:path>
                <a:path w="40640" h="215900">
                  <a:moveTo>
                    <a:pt x="20574" y="3048"/>
                  </a:moveTo>
                  <a:lnTo>
                    <a:pt x="17526" y="3048"/>
                  </a:lnTo>
                  <a:lnTo>
                    <a:pt x="17692" y="4453"/>
                  </a:lnTo>
                  <a:lnTo>
                    <a:pt x="19050" y="4572"/>
                  </a:lnTo>
                  <a:lnTo>
                    <a:pt x="20574" y="3048"/>
                  </a:lnTo>
                  <a:close/>
                </a:path>
                <a:path w="40640" h="215900">
                  <a:moveTo>
                    <a:pt x="1524" y="0"/>
                  </a:moveTo>
                  <a:lnTo>
                    <a:pt x="3048" y="1524"/>
                  </a:lnTo>
                  <a:lnTo>
                    <a:pt x="3260" y="3198"/>
                  </a:lnTo>
                  <a:lnTo>
                    <a:pt x="17692" y="4453"/>
                  </a:lnTo>
                  <a:lnTo>
                    <a:pt x="17526" y="3048"/>
                  </a:lnTo>
                  <a:lnTo>
                    <a:pt x="20574" y="3048"/>
                  </a:lnTo>
                  <a:lnTo>
                    <a:pt x="20574" y="1524"/>
                  </a:lnTo>
                  <a:lnTo>
                    <a:pt x="19050" y="1524"/>
                  </a:lnTo>
                  <a:lnTo>
                    <a:pt x="1524" y="0"/>
                  </a:lnTo>
                  <a:close/>
                </a:path>
                <a:path w="40640" h="215900">
                  <a:moveTo>
                    <a:pt x="1524" y="0"/>
                  </a:moveTo>
                  <a:lnTo>
                    <a:pt x="1524" y="3048"/>
                  </a:lnTo>
                  <a:lnTo>
                    <a:pt x="3260" y="3198"/>
                  </a:lnTo>
                  <a:lnTo>
                    <a:pt x="3048" y="1524"/>
                  </a:lnTo>
                  <a:lnTo>
                    <a:pt x="1524" y="0"/>
                  </a:lnTo>
                  <a:close/>
                </a:path>
              </a:pathLst>
            </a:custGeom>
            <a:solidFill>
              <a:srgbClr val="460065"/>
            </a:solidFill>
          </p:spPr>
          <p:txBody>
            <a:bodyPr wrap="square" lIns="0" tIns="0" rIns="0" bIns="0" rtlCol="0"/>
            <a:lstStyle/>
            <a:p>
              <a:endParaRPr/>
            </a:p>
          </p:txBody>
        </p:sp>
        <p:sp>
          <p:nvSpPr>
            <p:cNvPr id="955" name="object 128"/>
            <p:cNvSpPr/>
            <p:nvPr/>
          </p:nvSpPr>
          <p:spPr>
            <a:xfrm>
              <a:off x="881210" y="2516767"/>
              <a:ext cx="13970" cy="123189"/>
            </a:xfrm>
            <a:custGeom>
              <a:avLst/>
              <a:gdLst/>
              <a:ahLst/>
              <a:cxnLst/>
              <a:rect l="l" t="t" r="r" b="b"/>
              <a:pathLst>
                <a:path w="13969" h="123189">
                  <a:moveTo>
                    <a:pt x="3047" y="0"/>
                  </a:moveTo>
                  <a:lnTo>
                    <a:pt x="0" y="0"/>
                  </a:lnTo>
                  <a:lnTo>
                    <a:pt x="10667" y="121157"/>
                  </a:lnTo>
                  <a:lnTo>
                    <a:pt x="12191" y="122681"/>
                  </a:lnTo>
                  <a:lnTo>
                    <a:pt x="13715" y="122681"/>
                  </a:lnTo>
                  <a:lnTo>
                    <a:pt x="13715" y="121157"/>
                  </a:lnTo>
                  <a:lnTo>
                    <a:pt x="3047" y="0"/>
                  </a:lnTo>
                  <a:close/>
                </a:path>
              </a:pathLst>
            </a:custGeom>
            <a:solidFill>
              <a:srgbClr val="460065"/>
            </a:solidFill>
          </p:spPr>
          <p:txBody>
            <a:bodyPr wrap="square" lIns="0" tIns="0" rIns="0" bIns="0" rtlCol="0"/>
            <a:lstStyle/>
            <a:p>
              <a:endParaRPr/>
            </a:p>
          </p:txBody>
        </p:sp>
        <p:sp>
          <p:nvSpPr>
            <p:cNvPr id="956" name="object 129"/>
            <p:cNvSpPr/>
            <p:nvPr/>
          </p:nvSpPr>
          <p:spPr>
            <a:xfrm>
              <a:off x="865969" y="2632591"/>
              <a:ext cx="27940" cy="268605"/>
            </a:xfrm>
            <a:custGeom>
              <a:avLst/>
              <a:gdLst/>
              <a:ahLst/>
              <a:cxnLst/>
              <a:rect l="l" t="t" r="r" b="b"/>
              <a:pathLst>
                <a:path w="27940" h="268604">
                  <a:moveTo>
                    <a:pt x="4603" y="266699"/>
                  </a:moveTo>
                  <a:lnTo>
                    <a:pt x="762" y="266699"/>
                  </a:lnTo>
                  <a:lnTo>
                    <a:pt x="3810" y="268223"/>
                  </a:lnTo>
                  <a:lnTo>
                    <a:pt x="4572" y="268223"/>
                  </a:lnTo>
                  <a:lnTo>
                    <a:pt x="4603" y="266699"/>
                  </a:lnTo>
                  <a:close/>
                </a:path>
                <a:path w="27940" h="268604">
                  <a:moveTo>
                    <a:pt x="26670" y="0"/>
                  </a:moveTo>
                  <a:lnTo>
                    <a:pt x="0" y="267461"/>
                  </a:lnTo>
                  <a:lnTo>
                    <a:pt x="762" y="266699"/>
                  </a:lnTo>
                  <a:lnTo>
                    <a:pt x="4603" y="266699"/>
                  </a:lnTo>
                  <a:lnTo>
                    <a:pt x="5334" y="249173"/>
                  </a:lnTo>
                  <a:lnTo>
                    <a:pt x="6096" y="231647"/>
                  </a:lnTo>
                  <a:lnTo>
                    <a:pt x="9144" y="199643"/>
                  </a:lnTo>
                  <a:lnTo>
                    <a:pt x="17526" y="142493"/>
                  </a:lnTo>
                  <a:lnTo>
                    <a:pt x="21336" y="110489"/>
                  </a:lnTo>
                  <a:lnTo>
                    <a:pt x="24384" y="78485"/>
                  </a:lnTo>
                  <a:lnTo>
                    <a:pt x="26670" y="45719"/>
                  </a:lnTo>
                  <a:lnTo>
                    <a:pt x="27432" y="11429"/>
                  </a:lnTo>
                  <a:lnTo>
                    <a:pt x="27432" y="6095"/>
                  </a:lnTo>
                  <a:lnTo>
                    <a:pt x="26670" y="0"/>
                  </a:lnTo>
                  <a:close/>
                </a:path>
              </a:pathLst>
            </a:custGeom>
            <a:solidFill>
              <a:srgbClr val="460065"/>
            </a:solidFill>
          </p:spPr>
          <p:txBody>
            <a:bodyPr wrap="square" lIns="0" tIns="0" rIns="0" bIns="0" rtlCol="0"/>
            <a:lstStyle/>
            <a:p>
              <a:endParaRPr/>
            </a:p>
          </p:txBody>
        </p:sp>
        <p:sp>
          <p:nvSpPr>
            <p:cNvPr id="957" name="object 130"/>
            <p:cNvSpPr/>
            <p:nvPr/>
          </p:nvSpPr>
          <p:spPr>
            <a:xfrm>
              <a:off x="856826" y="2895481"/>
              <a:ext cx="13970" cy="13970"/>
            </a:xfrm>
            <a:custGeom>
              <a:avLst/>
              <a:gdLst/>
              <a:ahLst/>
              <a:cxnLst/>
              <a:rect l="l" t="t" r="r" b="b"/>
              <a:pathLst>
                <a:path w="13969" h="13970">
                  <a:moveTo>
                    <a:pt x="4571" y="0"/>
                  </a:moveTo>
                  <a:lnTo>
                    <a:pt x="0" y="4572"/>
                  </a:lnTo>
                  <a:lnTo>
                    <a:pt x="9143" y="13716"/>
                  </a:lnTo>
                  <a:lnTo>
                    <a:pt x="13715" y="9144"/>
                  </a:lnTo>
                  <a:lnTo>
                    <a:pt x="4571" y="0"/>
                  </a:lnTo>
                  <a:close/>
                </a:path>
              </a:pathLst>
            </a:custGeom>
            <a:solidFill>
              <a:srgbClr val="460065"/>
            </a:solidFill>
          </p:spPr>
          <p:txBody>
            <a:bodyPr wrap="square" lIns="0" tIns="0" rIns="0" bIns="0" rtlCol="0"/>
            <a:lstStyle/>
            <a:p>
              <a:endParaRPr/>
            </a:p>
          </p:txBody>
        </p:sp>
        <p:sp>
          <p:nvSpPr>
            <p:cNvPr id="958" name="object 131"/>
            <p:cNvSpPr/>
            <p:nvPr/>
          </p:nvSpPr>
          <p:spPr>
            <a:xfrm>
              <a:off x="861398" y="2644021"/>
              <a:ext cx="39370" cy="264160"/>
            </a:xfrm>
            <a:custGeom>
              <a:avLst/>
              <a:gdLst/>
              <a:ahLst/>
              <a:cxnLst/>
              <a:rect l="l" t="t" r="r" b="b"/>
              <a:pathLst>
                <a:path w="39369" h="264159">
                  <a:moveTo>
                    <a:pt x="8636" y="260095"/>
                  </a:moveTo>
                  <a:lnTo>
                    <a:pt x="2286" y="261365"/>
                  </a:lnTo>
                  <a:lnTo>
                    <a:pt x="5334" y="262889"/>
                  </a:lnTo>
                  <a:lnTo>
                    <a:pt x="8382" y="263652"/>
                  </a:lnTo>
                  <a:lnTo>
                    <a:pt x="9144" y="263652"/>
                  </a:lnTo>
                  <a:lnTo>
                    <a:pt x="12192" y="260603"/>
                  </a:lnTo>
                  <a:lnTo>
                    <a:pt x="9144" y="260603"/>
                  </a:lnTo>
                  <a:lnTo>
                    <a:pt x="8636" y="260095"/>
                  </a:lnTo>
                  <a:close/>
                </a:path>
                <a:path w="39369" h="264159">
                  <a:moveTo>
                    <a:pt x="9906" y="259841"/>
                  </a:moveTo>
                  <a:lnTo>
                    <a:pt x="8636" y="260095"/>
                  </a:lnTo>
                  <a:lnTo>
                    <a:pt x="9144" y="260603"/>
                  </a:lnTo>
                  <a:lnTo>
                    <a:pt x="9906" y="259841"/>
                  </a:lnTo>
                  <a:close/>
                </a:path>
                <a:path w="39369" h="264159">
                  <a:moveTo>
                    <a:pt x="12954" y="259841"/>
                  </a:moveTo>
                  <a:lnTo>
                    <a:pt x="9906" y="259841"/>
                  </a:lnTo>
                  <a:lnTo>
                    <a:pt x="9144" y="260603"/>
                  </a:lnTo>
                  <a:lnTo>
                    <a:pt x="12192" y="260603"/>
                  </a:lnTo>
                  <a:lnTo>
                    <a:pt x="12954" y="259841"/>
                  </a:lnTo>
                  <a:close/>
                </a:path>
                <a:path w="39369" h="264159">
                  <a:moveTo>
                    <a:pt x="8991" y="250850"/>
                  </a:moveTo>
                  <a:lnTo>
                    <a:pt x="4190" y="255650"/>
                  </a:lnTo>
                  <a:lnTo>
                    <a:pt x="8636" y="260095"/>
                  </a:lnTo>
                  <a:lnTo>
                    <a:pt x="9906" y="259841"/>
                  </a:lnTo>
                  <a:lnTo>
                    <a:pt x="12954" y="259841"/>
                  </a:lnTo>
                  <a:lnTo>
                    <a:pt x="16002" y="256794"/>
                  </a:lnTo>
                  <a:lnTo>
                    <a:pt x="16224" y="251459"/>
                  </a:lnTo>
                  <a:lnTo>
                    <a:pt x="11430" y="251459"/>
                  </a:lnTo>
                  <a:lnTo>
                    <a:pt x="8991" y="250850"/>
                  </a:lnTo>
                  <a:close/>
                </a:path>
                <a:path w="39369" h="264159">
                  <a:moveTo>
                    <a:pt x="3108" y="254568"/>
                  </a:moveTo>
                  <a:lnTo>
                    <a:pt x="3048" y="256794"/>
                  </a:lnTo>
                  <a:lnTo>
                    <a:pt x="4190" y="255650"/>
                  </a:lnTo>
                  <a:lnTo>
                    <a:pt x="3108" y="254568"/>
                  </a:lnTo>
                  <a:close/>
                </a:path>
                <a:path w="39369" h="264159">
                  <a:moveTo>
                    <a:pt x="16033" y="256031"/>
                  </a:moveTo>
                  <a:lnTo>
                    <a:pt x="16002" y="256794"/>
                  </a:lnTo>
                  <a:lnTo>
                    <a:pt x="16033" y="256031"/>
                  </a:lnTo>
                  <a:close/>
                </a:path>
                <a:path w="39369" h="264159">
                  <a:moveTo>
                    <a:pt x="8382" y="249935"/>
                  </a:moveTo>
                  <a:lnTo>
                    <a:pt x="3280" y="250446"/>
                  </a:lnTo>
                  <a:lnTo>
                    <a:pt x="3108" y="254568"/>
                  </a:lnTo>
                  <a:lnTo>
                    <a:pt x="4191" y="255650"/>
                  </a:lnTo>
                  <a:lnTo>
                    <a:pt x="8991" y="250850"/>
                  </a:lnTo>
                  <a:lnTo>
                    <a:pt x="8382" y="250697"/>
                  </a:lnTo>
                  <a:lnTo>
                    <a:pt x="9906" y="250697"/>
                  </a:lnTo>
                  <a:lnTo>
                    <a:pt x="8382" y="249935"/>
                  </a:lnTo>
                  <a:close/>
                </a:path>
                <a:path w="39369" h="264159">
                  <a:moveTo>
                    <a:pt x="3280" y="250446"/>
                  </a:moveTo>
                  <a:lnTo>
                    <a:pt x="762" y="250697"/>
                  </a:lnTo>
                  <a:lnTo>
                    <a:pt x="0" y="251459"/>
                  </a:lnTo>
                  <a:lnTo>
                    <a:pt x="3108" y="254568"/>
                  </a:lnTo>
                  <a:lnTo>
                    <a:pt x="3280" y="250446"/>
                  </a:lnTo>
                  <a:close/>
                </a:path>
                <a:path w="39369" h="264159">
                  <a:moveTo>
                    <a:pt x="9906" y="250697"/>
                  </a:moveTo>
                  <a:lnTo>
                    <a:pt x="9144" y="250697"/>
                  </a:lnTo>
                  <a:lnTo>
                    <a:pt x="8991" y="250850"/>
                  </a:lnTo>
                  <a:lnTo>
                    <a:pt x="11430" y="251459"/>
                  </a:lnTo>
                  <a:lnTo>
                    <a:pt x="9906" y="250697"/>
                  </a:lnTo>
                  <a:close/>
                </a:path>
                <a:path w="39369" h="264159">
                  <a:moveTo>
                    <a:pt x="16287" y="249935"/>
                  </a:moveTo>
                  <a:lnTo>
                    <a:pt x="8382" y="249935"/>
                  </a:lnTo>
                  <a:lnTo>
                    <a:pt x="11430" y="251459"/>
                  </a:lnTo>
                  <a:lnTo>
                    <a:pt x="16224" y="251459"/>
                  </a:lnTo>
                  <a:lnTo>
                    <a:pt x="16287" y="249935"/>
                  </a:lnTo>
                  <a:close/>
                </a:path>
                <a:path w="39369" h="264159">
                  <a:moveTo>
                    <a:pt x="9144" y="250697"/>
                  </a:moveTo>
                  <a:lnTo>
                    <a:pt x="8382" y="250697"/>
                  </a:lnTo>
                  <a:lnTo>
                    <a:pt x="8991" y="250850"/>
                  </a:lnTo>
                  <a:lnTo>
                    <a:pt x="9144" y="250697"/>
                  </a:lnTo>
                  <a:close/>
                </a:path>
                <a:path w="39369" h="264159">
                  <a:moveTo>
                    <a:pt x="38862" y="0"/>
                  </a:moveTo>
                  <a:lnTo>
                    <a:pt x="25908" y="0"/>
                  </a:lnTo>
                  <a:lnTo>
                    <a:pt x="25146" y="34289"/>
                  </a:lnTo>
                  <a:lnTo>
                    <a:pt x="22860" y="67055"/>
                  </a:lnTo>
                  <a:lnTo>
                    <a:pt x="19812" y="98297"/>
                  </a:lnTo>
                  <a:lnTo>
                    <a:pt x="16002" y="130301"/>
                  </a:lnTo>
                  <a:lnTo>
                    <a:pt x="7620" y="187451"/>
                  </a:lnTo>
                  <a:lnTo>
                    <a:pt x="4572" y="219455"/>
                  </a:lnTo>
                  <a:lnTo>
                    <a:pt x="4538" y="220979"/>
                  </a:lnTo>
                  <a:lnTo>
                    <a:pt x="3280" y="250446"/>
                  </a:lnTo>
                  <a:lnTo>
                    <a:pt x="8382" y="249935"/>
                  </a:lnTo>
                  <a:lnTo>
                    <a:pt x="16287" y="249935"/>
                  </a:lnTo>
                  <a:lnTo>
                    <a:pt x="17526" y="220979"/>
                  </a:lnTo>
                  <a:lnTo>
                    <a:pt x="20574" y="188975"/>
                  </a:lnTo>
                  <a:lnTo>
                    <a:pt x="28956" y="131825"/>
                  </a:lnTo>
                  <a:lnTo>
                    <a:pt x="32766" y="99821"/>
                  </a:lnTo>
                  <a:lnTo>
                    <a:pt x="35814" y="67817"/>
                  </a:lnTo>
                  <a:lnTo>
                    <a:pt x="38100" y="35051"/>
                  </a:lnTo>
                  <a:lnTo>
                    <a:pt x="38100" y="34289"/>
                  </a:lnTo>
                  <a:lnTo>
                    <a:pt x="38862" y="0"/>
                  </a:lnTo>
                  <a:close/>
                </a:path>
                <a:path w="39369" h="264159">
                  <a:moveTo>
                    <a:pt x="22860" y="66293"/>
                  </a:moveTo>
                  <a:lnTo>
                    <a:pt x="22787" y="67055"/>
                  </a:lnTo>
                  <a:lnTo>
                    <a:pt x="22860" y="66293"/>
                  </a:lnTo>
                  <a:close/>
                </a:path>
              </a:pathLst>
            </a:custGeom>
            <a:solidFill>
              <a:srgbClr val="460065"/>
            </a:solidFill>
          </p:spPr>
          <p:txBody>
            <a:bodyPr wrap="square" lIns="0" tIns="0" rIns="0" bIns="0" rtlCol="0"/>
            <a:lstStyle/>
            <a:p>
              <a:endParaRPr/>
            </a:p>
          </p:txBody>
        </p:sp>
        <p:sp>
          <p:nvSpPr>
            <p:cNvPr id="959" name="object 132"/>
            <p:cNvSpPr/>
            <p:nvPr/>
          </p:nvSpPr>
          <p:spPr>
            <a:xfrm>
              <a:off x="887305" y="2637925"/>
              <a:ext cx="13335" cy="6350"/>
            </a:xfrm>
            <a:custGeom>
              <a:avLst/>
              <a:gdLst/>
              <a:ahLst/>
              <a:cxnLst/>
              <a:rect l="l" t="t" r="r" b="b"/>
              <a:pathLst>
                <a:path w="13334" h="6350">
                  <a:moveTo>
                    <a:pt x="12954" y="0"/>
                  </a:moveTo>
                  <a:lnTo>
                    <a:pt x="0" y="1524"/>
                  </a:lnTo>
                  <a:lnTo>
                    <a:pt x="0" y="6096"/>
                  </a:lnTo>
                  <a:lnTo>
                    <a:pt x="12954" y="6096"/>
                  </a:lnTo>
                  <a:lnTo>
                    <a:pt x="12954" y="0"/>
                  </a:lnTo>
                  <a:close/>
                </a:path>
              </a:pathLst>
            </a:custGeom>
            <a:solidFill>
              <a:srgbClr val="460065"/>
            </a:solidFill>
          </p:spPr>
          <p:txBody>
            <a:bodyPr wrap="square" lIns="0" tIns="0" rIns="0" bIns="0" rtlCol="0"/>
            <a:lstStyle/>
            <a:p>
              <a:endParaRPr/>
            </a:p>
          </p:txBody>
        </p:sp>
        <p:sp>
          <p:nvSpPr>
            <p:cNvPr id="960" name="object 133"/>
            <p:cNvSpPr/>
            <p:nvPr/>
          </p:nvSpPr>
          <p:spPr>
            <a:xfrm>
              <a:off x="885782" y="2625733"/>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961" name="object 134"/>
            <p:cNvSpPr/>
            <p:nvPr/>
          </p:nvSpPr>
          <p:spPr>
            <a:xfrm>
              <a:off x="886543" y="2631829"/>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962" name="object 135"/>
            <p:cNvSpPr/>
            <p:nvPr/>
          </p:nvSpPr>
          <p:spPr>
            <a:xfrm>
              <a:off x="854540" y="2634115"/>
              <a:ext cx="39370" cy="212090"/>
            </a:xfrm>
            <a:custGeom>
              <a:avLst/>
              <a:gdLst/>
              <a:ahLst/>
              <a:cxnLst/>
              <a:rect l="l" t="t" r="r" b="b"/>
              <a:pathLst>
                <a:path w="39369" h="212090">
                  <a:moveTo>
                    <a:pt x="38862" y="0"/>
                  </a:moveTo>
                  <a:lnTo>
                    <a:pt x="9906" y="0"/>
                  </a:lnTo>
                  <a:lnTo>
                    <a:pt x="13716" y="104393"/>
                  </a:lnTo>
                  <a:lnTo>
                    <a:pt x="0" y="211835"/>
                  </a:lnTo>
                  <a:lnTo>
                    <a:pt x="17526" y="210311"/>
                  </a:lnTo>
                  <a:lnTo>
                    <a:pt x="28194" y="120395"/>
                  </a:lnTo>
                  <a:lnTo>
                    <a:pt x="38862" y="0"/>
                  </a:lnTo>
                  <a:close/>
                </a:path>
              </a:pathLst>
            </a:custGeom>
            <a:solidFill>
              <a:srgbClr val="460065"/>
            </a:solidFill>
          </p:spPr>
          <p:txBody>
            <a:bodyPr wrap="square" lIns="0" tIns="0" rIns="0" bIns="0" rtlCol="0"/>
            <a:lstStyle/>
            <a:p>
              <a:endParaRPr/>
            </a:p>
          </p:txBody>
        </p:sp>
        <p:sp>
          <p:nvSpPr>
            <p:cNvPr id="963" name="object 136"/>
            <p:cNvSpPr/>
            <p:nvPr/>
          </p:nvSpPr>
          <p:spPr>
            <a:xfrm>
              <a:off x="853016" y="2632591"/>
              <a:ext cx="40640" cy="215265"/>
            </a:xfrm>
            <a:custGeom>
              <a:avLst/>
              <a:gdLst/>
              <a:ahLst/>
              <a:cxnLst/>
              <a:rect l="l" t="t" r="r" b="b"/>
              <a:pathLst>
                <a:path w="40640" h="215265">
                  <a:moveTo>
                    <a:pt x="13716" y="105917"/>
                  </a:moveTo>
                  <a:lnTo>
                    <a:pt x="0" y="213359"/>
                  </a:lnTo>
                  <a:lnTo>
                    <a:pt x="1524" y="214883"/>
                  </a:lnTo>
                  <a:lnTo>
                    <a:pt x="1524" y="211835"/>
                  </a:lnTo>
                  <a:lnTo>
                    <a:pt x="3360" y="211676"/>
                  </a:lnTo>
                  <a:lnTo>
                    <a:pt x="16764" y="106679"/>
                  </a:lnTo>
                  <a:lnTo>
                    <a:pt x="13716" y="105917"/>
                  </a:lnTo>
                  <a:close/>
                </a:path>
                <a:path w="40640" h="215265">
                  <a:moveTo>
                    <a:pt x="3360" y="211676"/>
                  </a:moveTo>
                  <a:lnTo>
                    <a:pt x="1524" y="211835"/>
                  </a:lnTo>
                  <a:lnTo>
                    <a:pt x="1524" y="214883"/>
                  </a:lnTo>
                  <a:lnTo>
                    <a:pt x="3048" y="214121"/>
                  </a:lnTo>
                  <a:lnTo>
                    <a:pt x="3360" y="211676"/>
                  </a:lnTo>
                  <a:close/>
                </a:path>
                <a:path w="40640" h="215265">
                  <a:moveTo>
                    <a:pt x="17692" y="210430"/>
                  </a:moveTo>
                  <a:lnTo>
                    <a:pt x="3360" y="211676"/>
                  </a:lnTo>
                  <a:lnTo>
                    <a:pt x="3048" y="214121"/>
                  </a:lnTo>
                  <a:lnTo>
                    <a:pt x="1524" y="214883"/>
                  </a:lnTo>
                  <a:lnTo>
                    <a:pt x="19050" y="213359"/>
                  </a:lnTo>
                  <a:lnTo>
                    <a:pt x="20574" y="213359"/>
                  </a:lnTo>
                  <a:lnTo>
                    <a:pt x="20574" y="211835"/>
                  </a:lnTo>
                  <a:lnTo>
                    <a:pt x="17526" y="211835"/>
                  </a:lnTo>
                  <a:lnTo>
                    <a:pt x="17692" y="210430"/>
                  </a:lnTo>
                  <a:close/>
                </a:path>
                <a:path w="40640" h="215265">
                  <a:moveTo>
                    <a:pt x="19050" y="210311"/>
                  </a:moveTo>
                  <a:lnTo>
                    <a:pt x="17692" y="210430"/>
                  </a:lnTo>
                  <a:lnTo>
                    <a:pt x="17526" y="211835"/>
                  </a:lnTo>
                  <a:lnTo>
                    <a:pt x="20574" y="211835"/>
                  </a:lnTo>
                  <a:lnTo>
                    <a:pt x="19050" y="210311"/>
                  </a:lnTo>
                  <a:close/>
                </a:path>
                <a:path w="40640" h="215265">
                  <a:moveTo>
                    <a:pt x="20754" y="210311"/>
                  </a:moveTo>
                  <a:lnTo>
                    <a:pt x="19050" y="210311"/>
                  </a:lnTo>
                  <a:lnTo>
                    <a:pt x="20574" y="211835"/>
                  </a:lnTo>
                  <a:lnTo>
                    <a:pt x="20754" y="210311"/>
                  </a:lnTo>
                  <a:close/>
                </a:path>
                <a:path w="40640" h="215265">
                  <a:moveTo>
                    <a:pt x="31242" y="121919"/>
                  </a:moveTo>
                  <a:lnTo>
                    <a:pt x="28194" y="121919"/>
                  </a:lnTo>
                  <a:lnTo>
                    <a:pt x="17692" y="210430"/>
                  </a:lnTo>
                  <a:lnTo>
                    <a:pt x="19050" y="210311"/>
                  </a:lnTo>
                  <a:lnTo>
                    <a:pt x="20754" y="210311"/>
                  </a:lnTo>
                  <a:lnTo>
                    <a:pt x="31242" y="121919"/>
                  </a:lnTo>
                  <a:close/>
                </a:path>
                <a:path w="40640" h="215265">
                  <a:moveTo>
                    <a:pt x="40386" y="0"/>
                  </a:moveTo>
                  <a:lnTo>
                    <a:pt x="9906" y="0"/>
                  </a:lnTo>
                  <a:lnTo>
                    <a:pt x="9906" y="1523"/>
                  </a:lnTo>
                  <a:lnTo>
                    <a:pt x="11430" y="3047"/>
                  </a:lnTo>
                  <a:lnTo>
                    <a:pt x="9961" y="3047"/>
                  </a:lnTo>
                  <a:lnTo>
                    <a:pt x="13716" y="105917"/>
                  </a:lnTo>
                  <a:lnTo>
                    <a:pt x="16764" y="106679"/>
                  </a:lnTo>
                  <a:lnTo>
                    <a:pt x="16764" y="105917"/>
                  </a:lnTo>
                  <a:lnTo>
                    <a:pt x="13009" y="3047"/>
                  </a:lnTo>
                  <a:lnTo>
                    <a:pt x="11430" y="3047"/>
                  </a:lnTo>
                  <a:lnTo>
                    <a:pt x="9906" y="1523"/>
                  </a:lnTo>
                  <a:lnTo>
                    <a:pt x="40386" y="1523"/>
                  </a:lnTo>
                  <a:lnTo>
                    <a:pt x="40386" y="0"/>
                  </a:lnTo>
                  <a:close/>
                </a:path>
                <a:path w="40640" h="215265">
                  <a:moveTo>
                    <a:pt x="40386" y="1523"/>
                  </a:moveTo>
                  <a:lnTo>
                    <a:pt x="12954" y="1523"/>
                  </a:lnTo>
                  <a:lnTo>
                    <a:pt x="13009" y="3047"/>
                  </a:lnTo>
                  <a:lnTo>
                    <a:pt x="40386" y="3047"/>
                  </a:lnTo>
                  <a:lnTo>
                    <a:pt x="40386" y="1523"/>
                  </a:lnTo>
                  <a:close/>
                </a:path>
              </a:pathLst>
            </a:custGeom>
            <a:solidFill>
              <a:srgbClr val="460065"/>
            </a:solidFill>
          </p:spPr>
          <p:txBody>
            <a:bodyPr wrap="square" lIns="0" tIns="0" rIns="0" bIns="0" rtlCol="0"/>
            <a:lstStyle/>
            <a:p>
              <a:endParaRPr/>
            </a:p>
          </p:txBody>
        </p:sp>
        <p:sp>
          <p:nvSpPr>
            <p:cNvPr id="964" name="object 137"/>
            <p:cNvSpPr/>
            <p:nvPr/>
          </p:nvSpPr>
          <p:spPr>
            <a:xfrm>
              <a:off x="881210" y="2632591"/>
              <a:ext cx="13970" cy="121920"/>
            </a:xfrm>
            <a:custGeom>
              <a:avLst/>
              <a:gdLst/>
              <a:ahLst/>
              <a:cxnLst/>
              <a:rect l="l" t="t" r="r" b="b"/>
              <a:pathLst>
                <a:path w="13969" h="121920">
                  <a:moveTo>
                    <a:pt x="13716" y="0"/>
                  </a:moveTo>
                  <a:lnTo>
                    <a:pt x="12192" y="0"/>
                  </a:lnTo>
                  <a:lnTo>
                    <a:pt x="10668" y="1523"/>
                  </a:lnTo>
                  <a:lnTo>
                    <a:pt x="0" y="121919"/>
                  </a:lnTo>
                  <a:lnTo>
                    <a:pt x="3048" y="121919"/>
                  </a:lnTo>
                  <a:lnTo>
                    <a:pt x="13716" y="1523"/>
                  </a:lnTo>
                  <a:lnTo>
                    <a:pt x="13716" y="0"/>
                  </a:lnTo>
                  <a:close/>
                </a:path>
              </a:pathLst>
            </a:custGeom>
            <a:solidFill>
              <a:srgbClr val="460065"/>
            </a:solidFill>
          </p:spPr>
          <p:txBody>
            <a:bodyPr wrap="square" lIns="0" tIns="0" rIns="0" bIns="0" rtlCol="0"/>
            <a:lstStyle/>
            <a:p>
              <a:endParaRPr/>
            </a:p>
          </p:txBody>
        </p:sp>
        <p:sp>
          <p:nvSpPr>
            <p:cNvPr id="965" name="object 138"/>
            <p:cNvSpPr/>
            <p:nvPr/>
          </p:nvSpPr>
          <p:spPr>
            <a:xfrm>
              <a:off x="1760558" y="2371225"/>
              <a:ext cx="29209" cy="268605"/>
            </a:xfrm>
            <a:custGeom>
              <a:avLst/>
              <a:gdLst/>
              <a:ahLst/>
              <a:cxnLst/>
              <a:rect l="l" t="t" r="r" b="b"/>
              <a:pathLst>
                <a:path w="29210" h="268604">
                  <a:moveTo>
                    <a:pt x="24384" y="0"/>
                  </a:moveTo>
                  <a:lnTo>
                    <a:pt x="23622" y="0"/>
                  </a:lnTo>
                  <a:lnTo>
                    <a:pt x="23590" y="1524"/>
                  </a:lnTo>
                  <a:lnTo>
                    <a:pt x="22860" y="19050"/>
                  </a:lnTo>
                  <a:lnTo>
                    <a:pt x="22098" y="36576"/>
                  </a:lnTo>
                  <a:lnTo>
                    <a:pt x="19050" y="68580"/>
                  </a:lnTo>
                  <a:lnTo>
                    <a:pt x="10668" y="125730"/>
                  </a:lnTo>
                  <a:lnTo>
                    <a:pt x="6096" y="157734"/>
                  </a:lnTo>
                  <a:lnTo>
                    <a:pt x="3048" y="189738"/>
                  </a:lnTo>
                  <a:lnTo>
                    <a:pt x="762" y="222504"/>
                  </a:lnTo>
                  <a:lnTo>
                    <a:pt x="0" y="256794"/>
                  </a:lnTo>
                  <a:lnTo>
                    <a:pt x="0" y="262128"/>
                  </a:lnTo>
                  <a:lnTo>
                    <a:pt x="762" y="268224"/>
                  </a:lnTo>
                  <a:lnTo>
                    <a:pt x="28875" y="1524"/>
                  </a:lnTo>
                  <a:lnTo>
                    <a:pt x="28194" y="1524"/>
                  </a:lnTo>
                  <a:lnTo>
                    <a:pt x="25908" y="762"/>
                  </a:lnTo>
                  <a:lnTo>
                    <a:pt x="24384" y="0"/>
                  </a:lnTo>
                  <a:close/>
                </a:path>
                <a:path w="29210" h="268604">
                  <a:moveTo>
                    <a:pt x="28956" y="762"/>
                  </a:moveTo>
                  <a:lnTo>
                    <a:pt x="28194" y="1524"/>
                  </a:lnTo>
                  <a:lnTo>
                    <a:pt x="28875" y="1524"/>
                  </a:lnTo>
                  <a:lnTo>
                    <a:pt x="28956" y="762"/>
                  </a:lnTo>
                  <a:close/>
                </a:path>
              </a:pathLst>
            </a:custGeom>
            <a:solidFill>
              <a:srgbClr val="460065"/>
            </a:solidFill>
          </p:spPr>
          <p:txBody>
            <a:bodyPr wrap="square" lIns="0" tIns="0" rIns="0" bIns="0" rtlCol="0"/>
            <a:lstStyle/>
            <a:p>
              <a:endParaRPr/>
            </a:p>
          </p:txBody>
        </p:sp>
        <p:sp>
          <p:nvSpPr>
            <p:cNvPr id="966" name="object 139"/>
            <p:cNvSpPr/>
            <p:nvPr/>
          </p:nvSpPr>
          <p:spPr>
            <a:xfrm>
              <a:off x="1784942" y="2362843"/>
              <a:ext cx="13970" cy="13970"/>
            </a:xfrm>
            <a:custGeom>
              <a:avLst/>
              <a:gdLst/>
              <a:ahLst/>
              <a:cxnLst/>
              <a:rect l="l" t="t" r="r" b="b"/>
              <a:pathLst>
                <a:path w="13969" h="13970">
                  <a:moveTo>
                    <a:pt x="4571" y="0"/>
                  </a:moveTo>
                  <a:lnTo>
                    <a:pt x="0" y="4571"/>
                  </a:lnTo>
                  <a:lnTo>
                    <a:pt x="9143" y="13715"/>
                  </a:lnTo>
                  <a:lnTo>
                    <a:pt x="13715" y="9143"/>
                  </a:lnTo>
                  <a:lnTo>
                    <a:pt x="4571" y="0"/>
                  </a:lnTo>
                  <a:close/>
                </a:path>
              </a:pathLst>
            </a:custGeom>
            <a:solidFill>
              <a:srgbClr val="460065"/>
            </a:solidFill>
          </p:spPr>
          <p:txBody>
            <a:bodyPr wrap="square" lIns="0" tIns="0" rIns="0" bIns="0" rtlCol="0"/>
            <a:lstStyle/>
            <a:p>
              <a:endParaRPr/>
            </a:p>
          </p:txBody>
        </p:sp>
        <p:sp>
          <p:nvSpPr>
            <p:cNvPr id="967" name="object 140"/>
            <p:cNvSpPr/>
            <p:nvPr/>
          </p:nvSpPr>
          <p:spPr>
            <a:xfrm>
              <a:off x="1754461" y="2365129"/>
              <a:ext cx="40005" cy="262890"/>
            </a:xfrm>
            <a:custGeom>
              <a:avLst/>
              <a:gdLst/>
              <a:ahLst/>
              <a:cxnLst/>
              <a:rect l="l" t="t" r="r" b="b"/>
              <a:pathLst>
                <a:path w="40005" h="262889">
                  <a:moveTo>
                    <a:pt x="30480" y="0"/>
                  </a:moveTo>
                  <a:lnTo>
                    <a:pt x="29718" y="0"/>
                  </a:lnTo>
                  <a:lnTo>
                    <a:pt x="23622" y="6096"/>
                  </a:lnTo>
                  <a:lnTo>
                    <a:pt x="23559" y="8351"/>
                  </a:lnTo>
                  <a:lnTo>
                    <a:pt x="22826" y="25908"/>
                  </a:lnTo>
                  <a:lnTo>
                    <a:pt x="22098" y="42672"/>
                  </a:lnTo>
                  <a:lnTo>
                    <a:pt x="19050" y="73914"/>
                  </a:lnTo>
                  <a:lnTo>
                    <a:pt x="10668" y="131064"/>
                  </a:lnTo>
                  <a:lnTo>
                    <a:pt x="6096" y="163068"/>
                  </a:lnTo>
                  <a:lnTo>
                    <a:pt x="3048" y="195072"/>
                  </a:lnTo>
                  <a:lnTo>
                    <a:pt x="2994" y="196596"/>
                  </a:lnTo>
                  <a:lnTo>
                    <a:pt x="762" y="228600"/>
                  </a:lnTo>
                  <a:lnTo>
                    <a:pt x="0" y="262890"/>
                  </a:lnTo>
                  <a:lnTo>
                    <a:pt x="12954" y="262890"/>
                  </a:lnTo>
                  <a:lnTo>
                    <a:pt x="13699" y="229362"/>
                  </a:lnTo>
                  <a:lnTo>
                    <a:pt x="13769" y="228600"/>
                  </a:lnTo>
                  <a:lnTo>
                    <a:pt x="16002" y="196596"/>
                  </a:lnTo>
                  <a:lnTo>
                    <a:pt x="19050" y="164592"/>
                  </a:lnTo>
                  <a:lnTo>
                    <a:pt x="23622" y="132588"/>
                  </a:lnTo>
                  <a:lnTo>
                    <a:pt x="32004" y="75438"/>
                  </a:lnTo>
                  <a:lnTo>
                    <a:pt x="35052" y="43434"/>
                  </a:lnTo>
                  <a:lnTo>
                    <a:pt x="36322" y="13716"/>
                  </a:lnTo>
                  <a:lnTo>
                    <a:pt x="32766" y="13716"/>
                  </a:lnTo>
                  <a:lnTo>
                    <a:pt x="30480" y="12954"/>
                  </a:lnTo>
                  <a:lnTo>
                    <a:pt x="28956" y="12954"/>
                  </a:lnTo>
                  <a:lnTo>
                    <a:pt x="27432" y="12192"/>
                  </a:lnTo>
                  <a:lnTo>
                    <a:pt x="30480" y="12192"/>
                  </a:lnTo>
                  <a:lnTo>
                    <a:pt x="35433" y="7239"/>
                  </a:lnTo>
                  <a:lnTo>
                    <a:pt x="31242" y="3048"/>
                  </a:lnTo>
                  <a:lnTo>
                    <a:pt x="29718" y="3048"/>
                  </a:lnTo>
                  <a:lnTo>
                    <a:pt x="30480" y="2286"/>
                  </a:lnTo>
                  <a:lnTo>
                    <a:pt x="33147" y="2286"/>
                  </a:lnTo>
                  <a:lnTo>
                    <a:pt x="36576" y="1524"/>
                  </a:lnTo>
                  <a:lnTo>
                    <a:pt x="35052" y="1524"/>
                  </a:lnTo>
                  <a:lnTo>
                    <a:pt x="33528" y="762"/>
                  </a:lnTo>
                  <a:lnTo>
                    <a:pt x="30480" y="0"/>
                  </a:lnTo>
                  <a:close/>
                </a:path>
                <a:path w="40005" h="262889">
                  <a:moveTo>
                    <a:pt x="13769" y="228600"/>
                  </a:moveTo>
                  <a:lnTo>
                    <a:pt x="13716" y="229362"/>
                  </a:lnTo>
                  <a:lnTo>
                    <a:pt x="13769" y="228600"/>
                  </a:lnTo>
                  <a:close/>
                </a:path>
                <a:path w="40005" h="262889">
                  <a:moveTo>
                    <a:pt x="22098" y="41910"/>
                  </a:moveTo>
                  <a:lnTo>
                    <a:pt x="22025" y="42672"/>
                  </a:lnTo>
                  <a:lnTo>
                    <a:pt x="22098" y="41910"/>
                  </a:lnTo>
                  <a:close/>
                </a:path>
                <a:path w="40005" h="262889">
                  <a:moveTo>
                    <a:pt x="35433" y="7239"/>
                  </a:moveTo>
                  <a:lnTo>
                    <a:pt x="29870" y="12801"/>
                  </a:lnTo>
                  <a:lnTo>
                    <a:pt x="30480" y="12954"/>
                  </a:lnTo>
                  <a:lnTo>
                    <a:pt x="32766" y="13716"/>
                  </a:lnTo>
                  <a:lnTo>
                    <a:pt x="36359" y="12817"/>
                  </a:lnTo>
                  <a:lnTo>
                    <a:pt x="36545" y="8351"/>
                  </a:lnTo>
                  <a:lnTo>
                    <a:pt x="35433" y="7239"/>
                  </a:lnTo>
                  <a:close/>
                </a:path>
                <a:path w="40005" h="262889">
                  <a:moveTo>
                    <a:pt x="36359" y="12817"/>
                  </a:moveTo>
                  <a:lnTo>
                    <a:pt x="32766" y="13716"/>
                  </a:lnTo>
                  <a:lnTo>
                    <a:pt x="36322" y="13716"/>
                  </a:lnTo>
                  <a:lnTo>
                    <a:pt x="36359" y="12817"/>
                  </a:lnTo>
                  <a:close/>
                </a:path>
                <a:path w="40005" h="262889">
                  <a:moveTo>
                    <a:pt x="27432" y="12192"/>
                  </a:moveTo>
                  <a:lnTo>
                    <a:pt x="28956" y="12954"/>
                  </a:lnTo>
                  <a:lnTo>
                    <a:pt x="29718" y="12954"/>
                  </a:lnTo>
                  <a:lnTo>
                    <a:pt x="29870" y="12801"/>
                  </a:lnTo>
                  <a:lnTo>
                    <a:pt x="27432" y="12192"/>
                  </a:lnTo>
                  <a:close/>
                </a:path>
                <a:path w="40005" h="262889">
                  <a:moveTo>
                    <a:pt x="29870" y="12801"/>
                  </a:moveTo>
                  <a:lnTo>
                    <a:pt x="29718" y="12954"/>
                  </a:lnTo>
                  <a:lnTo>
                    <a:pt x="30480" y="12954"/>
                  </a:lnTo>
                  <a:lnTo>
                    <a:pt x="29870" y="12801"/>
                  </a:lnTo>
                  <a:close/>
                </a:path>
                <a:path w="40005" h="262889">
                  <a:moveTo>
                    <a:pt x="36545" y="8351"/>
                  </a:moveTo>
                  <a:lnTo>
                    <a:pt x="36359" y="12817"/>
                  </a:lnTo>
                  <a:lnTo>
                    <a:pt x="38862" y="12192"/>
                  </a:lnTo>
                  <a:lnTo>
                    <a:pt x="39624" y="11430"/>
                  </a:lnTo>
                  <a:lnTo>
                    <a:pt x="36545" y="8351"/>
                  </a:lnTo>
                  <a:close/>
                </a:path>
                <a:path w="40005" h="262889">
                  <a:moveTo>
                    <a:pt x="30480" y="12192"/>
                  </a:moveTo>
                  <a:lnTo>
                    <a:pt x="27432" y="12192"/>
                  </a:lnTo>
                  <a:lnTo>
                    <a:pt x="29870" y="12801"/>
                  </a:lnTo>
                  <a:lnTo>
                    <a:pt x="30480" y="12192"/>
                  </a:lnTo>
                  <a:close/>
                </a:path>
                <a:path w="40005" h="262889">
                  <a:moveTo>
                    <a:pt x="36576" y="6096"/>
                  </a:moveTo>
                  <a:lnTo>
                    <a:pt x="35433" y="7239"/>
                  </a:lnTo>
                  <a:lnTo>
                    <a:pt x="36545" y="8351"/>
                  </a:lnTo>
                  <a:lnTo>
                    <a:pt x="36576" y="6096"/>
                  </a:lnTo>
                  <a:close/>
                </a:path>
                <a:path w="40005" h="262889">
                  <a:moveTo>
                    <a:pt x="30480" y="2286"/>
                  </a:moveTo>
                  <a:lnTo>
                    <a:pt x="29718" y="3048"/>
                  </a:lnTo>
                  <a:lnTo>
                    <a:pt x="30964" y="2770"/>
                  </a:lnTo>
                  <a:lnTo>
                    <a:pt x="30480" y="2286"/>
                  </a:lnTo>
                  <a:close/>
                </a:path>
                <a:path w="40005" h="262889">
                  <a:moveTo>
                    <a:pt x="30964" y="2770"/>
                  </a:moveTo>
                  <a:lnTo>
                    <a:pt x="29718" y="3048"/>
                  </a:lnTo>
                  <a:lnTo>
                    <a:pt x="31242" y="3048"/>
                  </a:lnTo>
                  <a:lnTo>
                    <a:pt x="30964" y="2770"/>
                  </a:lnTo>
                  <a:close/>
                </a:path>
                <a:path w="40005" h="262889">
                  <a:moveTo>
                    <a:pt x="33147" y="2286"/>
                  </a:moveTo>
                  <a:lnTo>
                    <a:pt x="30480" y="2286"/>
                  </a:lnTo>
                  <a:lnTo>
                    <a:pt x="30964" y="2770"/>
                  </a:lnTo>
                  <a:lnTo>
                    <a:pt x="33147" y="2286"/>
                  </a:lnTo>
                  <a:close/>
                </a:path>
                <a:path w="40005" h="262889">
                  <a:moveTo>
                    <a:pt x="34290" y="762"/>
                  </a:moveTo>
                  <a:lnTo>
                    <a:pt x="35052" y="1524"/>
                  </a:lnTo>
                  <a:lnTo>
                    <a:pt x="36576" y="1524"/>
                  </a:lnTo>
                  <a:lnTo>
                    <a:pt x="34290" y="762"/>
                  </a:lnTo>
                  <a:close/>
                </a:path>
              </a:pathLst>
            </a:custGeom>
            <a:solidFill>
              <a:srgbClr val="460065"/>
            </a:solidFill>
          </p:spPr>
          <p:txBody>
            <a:bodyPr wrap="square" lIns="0" tIns="0" rIns="0" bIns="0" rtlCol="0"/>
            <a:lstStyle/>
            <a:p>
              <a:endParaRPr/>
            </a:p>
          </p:txBody>
        </p:sp>
        <p:sp>
          <p:nvSpPr>
            <p:cNvPr id="968" name="object 141"/>
            <p:cNvSpPr/>
            <p:nvPr/>
          </p:nvSpPr>
          <p:spPr>
            <a:xfrm>
              <a:off x="1754461" y="2628019"/>
              <a:ext cx="13335" cy="6350"/>
            </a:xfrm>
            <a:custGeom>
              <a:avLst/>
              <a:gdLst/>
              <a:ahLst/>
              <a:cxnLst/>
              <a:rect l="l" t="t" r="r" b="b"/>
              <a:pathLst>
                <a:path w="13335" h="6350">
                  <a:moveTo>
                    <a:pt x="12954" y="0"/>
                  </a:moveTo>
                  <a:lnTo>
                    <a:pt x="0" y="0"/>
                  </a:lnTo>
                  <a:lnTo>
                    <a:pt x="0" y="6095"/>
                  </a:lnTo>
                  <a:lnTo>
                    <a:pt x="12954" y="4571"/>
                  </a:lnTo>
                  <a:lnTo>
                    <a:pt x="12954" y="0"/>
                  </a:lnTo>
                  <a:close/>
                </a:path>
              </a:pathLst>
            </a:custGeom>
            <a:solidFill>
              <a:srgbClr val="460065"/>
            </a:solidFill>
          </p:spPr>
          <p:txBody>
            <a:bodyPr wrap="square" lIns="0" tIns="0" rIns="0" bIns="0" rtlCol="0"/>
            <a:lstStyle/>
            <a:p>
              <a:endParaRPr/>
            </a:p>
          </p:txBody>
        </p:sp>
        <p:sp>
          <p:nvSpPr>
            <p:cNvPr id="969" name="object 142"/>
            <p:cNvSpPr/>
            <p:nvPr/>
          </p:nvSpPr>
          <p:spPr>
            <a:xfrm>
              <a:off x="1755223" y="2638687"/>
              <a:ext cx="13970" cy="7620"/>
            </a:xfrm>
            <a:custGeom>
              <a:avLst/>
              <a:gdLst/>
              <a:ahLst/>
              <a:cxnLst/>
              <a:rect l="l" t="t" r="r" b="b"/>
              <a:pathLst>
                <a:path w="13969" h="7620">
                  <a:moveTo>
                    <a:pt x="12954" y="0"/>
                  </a:moveTo>
                  <a:lnTo>
                    <a:pt x="0" y="1524"/>
                  </a:lnTo>
                  <a:lnTo>
                    <a:pt x="762" y="7620"/>
                  </a:lnTo>
                  <a:lnTo>
                    <a:pt x="13716" y="6096"/>
                  </a:lnTo>
                  <a:lnTo>
                    <a:pt x="12954" y="0"/>
                  </a:lnTo>
                  <a:close/>
                </a:path>
              </a:pathLst>
            </a:custGeom>
            <a:solidFill>
              <a:srgbClr val="460065"/>
            </a:solidFill>
          </p:spPr>
          <p:txBody>
            <a:bodyPr wrap="square" lIns="0" tIns="0" rIns="0" bIns="0" rtlCol="0"/>
            <a:lstStyle/>
            <a:p>
              <a:endParaRPr/>
            </a:p>
          </p:txBody>
        </p:sp>
        <p:sp>
          <p:nvSpPr>
            <p:cNvPr id="970" name="object 143"/>
            <p:cNvSpPr/>
            <p:nvPr/>
          </p:nvSpPr>
          <p:spPr>
            <a:xfrm>
              <a:off x="1754461" y="2632591"/>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971" name="object 144"/>
            <p:cNvSpPr/>
            <p:nvPr/>
          </p:nvSpPr>
          <p:spPr>
            <a:xfrm>
              <a:off x="1760558" y="2425327"/>
              <a:ext cx="40640" cy="212725"/>
            </a:xfrm>
            <a:custGeom>
              <a:avLst/>
              <a:gdLst/>
              <a:ahLst/>
              <a:cxnLst/>
              <a:rect l="l" t="t" r="r" b="b"/>
              <a:pathLst>
                <a:path w="40639" h="212725">
                  <a:moveTo>
                    <a:pt x="40386" y="0"/>
                  </a:moveTo>
                  <a:lnTo>
                    <a:pt x="22098" y="1524"/>
                  </a:lnTo>
                  <a:lnTo>
                    <a:pt x="11430" y="91440"/>
                  </a:lnTo>
                  <a:lnTo>
                    <a:pt x="0" y="212598"/>
                  </a:lnTo>
                  <a:lnTo>
                    <a:pt x="30480" y="212598"/>
                  </a:lnTo>
                  <a:lnTo>
                    <a:pt x="26670" y="108204"/>
                  </a:lnTo>
                  <a:lnTo>
                    <a:pt x="40386" y="0"/>
                  </a:lnTo>
                  <a:close/>
                </a:path>
              </a:pathLst>
            </a:custGeom>
            <a:solidFill>
              <a:srgbClr val="460065"/>
            </a:solidFill>
          </p:spPr>
          <p:txBody>
            <a:bodyPr wrap="square" lIns="0" tIns="0" rIns="0" bIns="0" rtlCol="0"/>
            <a:lstStyle/>
            <a:p>
              <a:endParaRPr/>
            </a:p>
          </p:txBody>
        </p:sp>
        <p:sp>
          <p:nvSpPr>
            <p:cNvPr id="972" name="object 145"/>
            <p:cNvSpPr/>
            <p:nvPr/>
          </p:nvSpPr>
          <p:spPr>
            <a:xfrm>
              <a:off x="1760558" y="2423803"/>
              <a:ext cx="41910" cy="215900"/>
            </a:xfrm>
            <a:custGeom>
              <a:avLst/>
              <a:gdLst/>
              <a:ahLst/>
              <a:cxnLst/>
              <a:rect l="l" t="t" r="r" b="b"/>
              <a:pathLst>
                <a:path w="41910" h="215900">
                  <a:moveTo>
                    <a:pt x="28900" y="212597"/>
                  </a:moveTo>
                  <a:lnTo>
                    <a:pt x="0" y="212597"/>
                  </a:lnTo>
                  <a:lnTo>
                    <a:pt x="0" y="215645"/>
                  </a:lnTo>
                  <a:lnTo>
                    <a:pt x="32004" y="215645"/>
                  </a:lnTo>
                  <a:lnTo>
                    <a:pt x="32004" y="214121"/>
                  </a:lnTo>
                  <a:lnTo>
                    <a:pt x="28956" y="214121"/>
                  </a:lnTo>
                  <a:lnTo>
                    <a:pt x="28900" y="212597"/>
                  </a:lnTo>
                  <a:close/>
                </a:path>
                <a:path w="41910" h="215900">
                  <a:moveTo>
                    <a:pt x="25146" y="109727"/>
                  </a:moveTo>
                  <a:lnTo>
                    <a:pt x="28956" y="214121"/>
                  </a:lnTo>
                  <a:lnTo>
                    <a:pt x="32004" y="214121"/>
                  </a:lnTo>
                  <a:lnTo>
                    <a:pt x="30480" y="212597"/>
                  </a:lnTo>
                  <a:lnTo>
                    <a:pt x="31948" y="212597"/>
                  </a:lnTo>
                  <a:lnTo>
                    <a:pt x="28221" y="110489"/>
                  </a:lnTo>
                  <a:lnTo>
                    <a:pt x="25146" y="109727"/>
                  </a:lnTo>
                  <a:close/>
                </a:path>
                <a:path w="41910" h="215900">
                  <a:moveTo>
                    <a:pt x="31948" y="212597"/>
                  </a:moveTo>
                  <a:lnTo>
                    <a:pt x="30480" y="212597"/>
                  </a:lnTo>
                  <a:lnTo>
                    <a:pt x="32004" y="214121"/>
                  </a:lnTo>
                  <a:lnTo>
                    <a:pt x="31948" y="212597"/>
                  </a:lnTo>
                  <a:close/>
                </a:path>
                <a:path w="41910" h="215900">
                  <a:moveTo>
                    <a:pt x="40386" y="0"/>
                  </a:moveTo>
                  <a:lnTo>
                    <a:pt x="40386" y="3047"/>
                  </a:lnTo>
                  <a:lnTo>
                    <a:pt x="38650" y="3192"/>
                  </a:lnTo>
                  <a:lnTo>
                    <a:pt x="25146" y="109727"/>
                  </a:lnTo>
                  <a:lnTo>
                    <a:pt x="28194" y="110489"/>
                  </a:lnTo>
                  <a:lnTo>
                    <a:pt x="41910" y="2285"/>
                  </a:lnTo>
                  <a:lnTo>
                    <a:pt x="40386" y="0"/>
                  </a:lnTo>
                  <a:close/>
                </a:path>
                <a:path w="41910" h="215900">
                  <a:moveTo>
                    <a:pt x="28215" y="110319"/>
                  </a:moveTo>
                  <a:lnTo>
                    <a:pt x="28194" y="110489"/>
                  </a:lnTo>
                  <a:lnTo>
                    <a:pt x="28215" y="110319"/>
                  </a:lnTo>
                  <a:close/>
                </a:path>
                <a:path w="41910" h="215900">
                  <a:moveTo>
                    <a:pt x="28290" y="109727"/>
                  </a:moveTo>
                  <a:lnTo>
                    <a:pt x="28215" y="110319"/>
                  </a:lnTo>
                  <a:lnTo>
                    <a:pt x="28290" y="109727"/>
                  </a:lnTo>
                  <a:close/>
                </a:path>
                <a:path w="41910" h="215900">
                  <a:moveTo>
                    <a:pt x="20574" y="3047"/>
                  </a:moveTo>
                  <a:lnTo>
                    <a:pt x="9906" y="92963"/>
                  </a:lnTo>
                  <a:lnTo>
                    <a:pt x="12954" y="92963"/>
                  </a:lnTo>
                  <a:lnTo>
                    <a:pt x="23441" y="4571"/>
                  </a:lnTo>
                  <a:lnTo>
                    <a:pt x="22098" y="4571"/>
                  </a:lnTo>
                  <a:lnTo>
                    <a:pt x="20574" y="3047"/>
                  </a:lnTo>
                  <a:close/>
                </a:path>
                <a:path w="41910" h="215900">
                  <a:moveTo>
                    <a:pt x="40386" y="0"/>
                  </a:moveTo>
                  <a:lnTo>
                    <a:pt x="22098" y="1523"/>
                  </a:lnTo>
                  <a:lnTo>
                    <a:pt x="20574" y="1523"/>
                  </a:lnTo>
                  <a:lnTo>
                    <a:pt x="20574" y="3047"/>
                  </a:lnTo>
                  <a:lnTo>
                    <a:pt x="22098" y="4571"/>
                  </a:lnTo>
                  <a:lnTo>
                    <a:pt x="23454" y="4458"/>
                  </a:lnTo>
                  <a:lnTo>
                    <a:pt x="23622" y="3047"/>
                  </a:lnTo>
                  <a:lnTo>
                    <a:pt x="38668" y="3047"/>
                  </a:lnTo>
                  <a:lnTo>
                    <a:pt x="38862" y="1523"/>
                  </a:lnTo>
                  <a:lnTo>
                    <a:pt x="40386" y="0"/>
                  </a:lnTo>
                  <a:close/>
                </a:path>
                <a:path w="41910" h="215900">
                  <a:moveTo>
                    <a:pt x="23454" y="4458"/>
                  </a:moveTo>
                  <a:lnTo>
                    <a:pt x="22098" y="4571"/>
                  </a:lnTo>
                  <a:lnTo>
                    <a:pt x="23441" y="4571"/>
                  </a:lnTo>
                  <a:close/>
                </a:path>
                <a:path w="41910" h="215900">
                  <a:moveTo>
                    <a:pt x="38668" y="3047"/>
                  </a:moveTo>
                  <a:lnTo>
                    <a:pt x="23622" y="3047"/>
                  </a:lnTo>
                  <a:lnTo>
                    <a:pt x="23454" y="4458"/>
                  </a:lnTo>
                  <a:lnTo>
                    <a:pt x="38650" y="3192"/>
                  </a:lnTo>
                  <a:lnTo>
                    <a:pt x="38668" y="3047"/>
                  </a:lnTo>
                  <a:close/>
                </a:path>
                <a:path w="41910" h="215900">
                  <a:moveTo>
                    <a:pt x="40386" y="0"/>
                  </a:moveTo>
                  <a:lnTo>
                    <a:pt x="38862" y="1523"/>
                  </a:lnTo>
                  <a:lnTo>
                    <a:pt x="38650" y="3192"/>
                  </a:lnTo>
                  <a:lnTo>
                    <a:pt x="40386" y="3047"/>
                  </a:lnTo>
                  <a:lnTo>
                    <a:pt x="40386" y="0"/>
                  </a:lnTo>
                  <a:close/>
                </a:path>
              </a:pathLst>
            </a:custGeom>
            <a:solidFill>
              <a:srgbClr val="460065"/>
            </a:solidFill>
          </p:spPr>
          <p:txBody>
            <a:bodyPr wrap="square" lIns="0" tIns="0" rIns="0" bIns="0" rtlCol="0"/>
            <a:lstStyle/>
            <a:p>
              <a:endParaRPr/>
            </a:p>
          </p:txBody>
        </p:sp>
        <p:sp>
          <p:nvSpPr>
            <p:cNvPr id="973" name="object 146"/>
            <p:cNvSpPr/>
            <p:nvPr/>
          </p:nvSpPr>
          <p:spPr>
            <a:xfrm>
              <a:off x="1759033" y="2516767"/>
              <a:ext cx="14604" cy="123189"/>
            </a:xfrm>
            <a:custGeom>
              <a:avLst/>
              <a:gdLst/>
              <a:ahLst/>
              <a:cxnLst/>
              <a:rect l="l" t="t" r="r" b="b"/>
              <a:pathLst>
                <a:path w="14605" h="123189">
                  <a:moveTo>
                    <a:pt x="14477" y="0"/>
                  </a:moveTo>
                  <a:lnTo>
                    <a:pt x="11429" y="0"/>
                  </a:lnTo>
                  <a:lnTo>
                    <a:pt x="0" y="121157"/>
                  </a:lnTo>
                  <a:lnTo>
                    <a:pt x="0" y="122681"/>
                  </a:lnTo>
                  <a:lnTo>
                    <a:pt x="1523" y="122681"/>
                  </a:lnTo>
                  <a:lnTo>
                    <a:pt x="3047" y="121157"/>
                  </a:lnTo>
                  <a:lnTo>
                    <a:pt x="14477" y="0"/>
                  </a:lnTo>
                  <a:close/>
                </a:path>
              </a:pathLst>
            </a:custGeom>
            <a:solidFill>
              <a:srgbClr val="460065"/>
            </a:solidFill>
          </p:spPr>
          <p:txBody>
            <a:bodyPr wrap="square" lIns="0" tIns="0" rIns="0" bIns="0" rtlCol="0"/>
            <a:lstStyle/>
            <a:p>
              <a:endParaRPr/>
            </a:p>
          </p:txBody>
        </p:sp>
        <p:sp>
          <p:nvSpPr>
            <p:cNvPr id="974" name="object 147"/>
            <p:cNvSpPr/>
            <p:nvPr/>
          </p:nvSpPr>
          <p:spPr>
            <a:xfrm>
              <a:off x="1760558" y="2632591"/>
              <a:ext cx="29209" cy="268605"/>
            </a:xfrm>
            <a:custGeom>
              <a:avLst/>
              <a:gdLst/>
              <a:ahLst/>
              <a:cxnLst/>
              <a:rect l="l" t="t" r="r" b="b"/>
              <a:pathLst>
                <a:path w="29210" h="268604">
                  <a:moveTo>
                    <a:pt x="762" y="0"/>
                  </a:moveTo>
                  <a:lnTo>
                    <a:pt x="0" y="6095"/>
                  </a:lnTo>
                  <a:lnTo>
                    <a:pt x="0" y="11429"/>
                  </a:lnTo>
                  <a:lnTo>
                    <a:pt x="3048" y="78485"/>
                  </a:lnTo>
                  <a:lnTo>
                    <a:pt x="10668" y="142493"/>
                  </a:lnTo>
                  <a:lnTo>
                    <a:pt x="19050" y="199643"/>
                  </a:lnTo>
                  <a:lnTo>
                    <a:pt x="22098" y="231647"/>
                  </a:lnTo>
                  <a:lnTo>
                    <a:pt x="22860" y="249173"/>
                  </a:lnTo>
                  <a:lnTo>
                    <a:pt x="23590" y="266699"/>
                  </a:lnTo>
                  <a:lnTo>
                    <a:pt x="23622" y="268223"/>
                  </a:lnTo>
                  <a:lnTo>
                    <a:pt x="24384" y="268223"/>
                  </a:lnTo>
                  <a:lnTo>
                    <a:pt x="25908" y="267461"/>
                  </a:lnTo>
                  <a:lnTo>
                    <a:pt x="28194" y="266699"/>
                  </a:lnTo>
                  <a:lnTo>
                    <a:pt x="28956" y="266699"/>
                  </a:lnTo>
                  <a:lnTo>
                    <a:pt x="762" y="0"/>
                  </a:lnTo>
                  <a:close/>
                </a:path>
              </a:pathLst>
            </a:custGeom>
            <a:solidFill>
              <a:srgbClr val="460065"/>
            </a:solidFill>
          </p:spPr>
          <p:txBody>
            <a:bodyPr wrap="square" lIns="0" tIns="0" rIns="0" bIns="0" rtlCol="0"/>
            <a:lstStyle/>
            <a:p>
              <a:endParaRPr/>
            </a:p>
          </p:txBody>
        </p:sp>
        <p:sp>
          <p:nvSpPr>
            <p:cNvPr id="975" name="object 148"/>
            <p:cNvSpPr/>
            <p:nvPr/>
          </p:nvSpPr>
          <p:spPr>
            <a:xfrm>
              <a:off x="1789514" y="2893195"/>
              <a:ext cx="6350" cy="13335"/>
            </a:xfrm>
            <a:custGeom>
              <a:avLst/>
              <a:gdLst/>
              <a:ahLst/>
              <a:cxnLst/>
              <a:rect l="l" t="t" r="r" b="b"/>
              <a:pathLst>
                <a:path w="6350" h="13334">
                  <a:moveTo>
                    <a:pt x="0" y="12953"/>
                  </a:moveTo>
                  <a:lnTo>
                    <a:pt x="6095" y="12953"/>
                  </a:lnTo>
                  <a:lnTo>
                    <a:pt x="6095" y="0"/>
                  </a:lnTo>
                  <a:lnTo>
                    <a:pt x="0" y="0"/>
                  </a:lnTo>
                  <a:lnTo>
                    <a:pt x="0" y="12953"/>
                  </a:lnTo>
                  <a:close/>
                </a:path>
              </a:pathLst>
            </a:custGeom>
            <a:solidFill>
              <a:srgbClr val="460065"/>
            </a:solidFill>
          </p:spPr>
          <p:txBody>
            <a:bodyPr wrap="square" lIns="0" tIns="0" rIns="0" bIns="0" rtlCol="0"/>
            <a:lstStyle/>
            <a:p>
              <a:endParaRPr/>
            </a:p>
          </p:txBody>
        </p:sp>
        <p:sp>
          <p:nvSpPr>
            <p:cNvPr id="976" name="object 149"/>
            <p:cNvSpPr/>
            <p:nvPr/>
          </p:nvSpPr>
          <p:spPr>
            <a:xfrm>
              <a:off x="1754461" y="2644021"/>
              <a:ext cx="36830" cy="264160"/>
            </a:xfrm>
            <a:custGeom>
              <a:avLst/>
              <a:gdLst/>
              <a:ahLst/>
              <a:cxnLst/>
              <a:rect l="l" t="t" r="r" b="b"/>
              <a:pathLst>
                <a:path w="36830" h="264159">
                  <a:moveTo>
                    <a:pt x="35051" y="256032"/>
                  </a:moveTo>
                  <a:lnTo>
                    <a:pt x="23621" y="256032"/>
                  </a:lnTo>
                  <a:lnTo>
                    <a:pt x="23621" y="256794"/>
                  </a:lnTo>
                  <a:lnTo>
                    <a:pt x="29717" y="263652"/>
                  </a:lnTo>
                  <a:lnTo>
                    <a:pt x="30479" y="263652"/>
                  </a:lnTo>
                  <a:lnTo>
                    <a:pt x="33527" y="262890"/>
                  </a:lnTo>
                  <a:lnTo>
                    <a:pt x="35051" y="262128"/>
                  </a:lnTo>
                  <a:lnTo>
                    <a:pt x="34289" y="262128"/>
                  </a:lnTo>
                  <a:lnTo>
                    <a:pt x="35051" y="261874"/>
                  </a:lnTo>
                  <a:lnTo>
                    <a:pt x="35051" y="256032"/>
                  </a:lnTo>
                  <a:close/>
                </a:path>
                <a:path w="36830" h="264159">
                  <a:moveTo>
                    <a:pt x="35051" y="261874"/>
                  </a:moveTo>
                  <a:lnTo>
                    <a:pt x="34289" y="262128"/>
                  </a:lnTo>
                  <a:lnTo>
                    <a:pt x="35051" y="262128"/>
                  </a:lnTo>
                  <a:lnTo>
                    <a:pt x="35051" y="261874"/>
                  </a:lnTo>
                  <a:close/>
                </a:path>
                <a:path w="36830" h="264159">
                  <a:moveTo>
                    <a:pt x="12953" y="0"/>
                  </a:moveTo>
                  <a:lnTo>
                    <a:pt x="0" y="0"/>
                  </a:lnTo>
                  <a:lnTo>
                    <a:pt x="761" y="34289"/>
                  </a:lnTo>
                  <a:lnTo>
                    <a:pt x="761" y="35052"/>
                  </a:lnTo>
                  <a:lnTo>
                    <a:pt x="3047" y="67818"/>
                  </a:lnTo>
                  <a:lnTo>
                    <a:pt x="6095" y="99822"/>
                  </a:lnTo>
                  <a:lnTo>
                    <a:pt x="10667" y="131826"/>
                  </a:lnTo>
                  <a:lnTo>
                    <a:pt x="19049" y="188976"/>
                  </a:lnTo>
                  <a:lnTo>
                    <a:pt x="22097" y="220979"/>
                  </a:lnTo>
                  <a:lnTo>
                    <a:pt x="23621" y="256794"/>
                  </a:lnTo>
                  <a:lnTo>
                    <a:pt x="23621" y="256032"/>
                  </a:lnTo>
                  <a:lnTo>
                    <a:pt x="35051" y="256032"/>
                  </a:lnTo>
                  <a:lnTo>
                    <a:pt x="35051" y="255439"/>
                  </a:lnTo>
                  <a:lnTo>
                    <a:pt x="30575" y="251460"/>
                  </a:lnTo>
                  <a:lnTo>
                    <a:pt x="27431" y="251460"/>
                  </a:lnTo>
                  <a:lnTo>
                    <a:pt x="30479" y="249936"/>
                  </a:lnTo>
                  <a:lnTo>
                    <a:pt x="32765" y="249174"/>
                  </a:lnTo>
                  <a:lnTo>
                    <a:pt x="36290" y="249174"/>
                  </a:lnTo>
                  <a:lnTo>
                    <a:pt x="35085" y="220979"/>
                  </a:lnTo>
                  <a:lnTo>
                    <a:pt x="35051" y="219456"/>
                  </a:lnTo>
                  <a:lnTo>
                    <a:pt x="32003" y="187452"/>
                  </a:lnTo>
                  <a:lnTo>
                    <a:pt x="23621" y="130302"/>
                  </a:lnTo>
                  <a:lnTo>
                    <a:pt x="19049" y="98298"/>
                  </a:lnTo>
                  <a:lnTo>
                    <a:pt x="16074" y="67056"/>
                  </a:lnTo>
                  <a:lnTo>
                    <a:pt x="13715" y="34289"/>
                  </a:lnTo>
                  <a:lnTo>
                    <a:pt x="12953" y="0"/>
                  </a:lnTo>
                  <a:close/>
                </a:path>
                <a:path w="36830" h="264159">
                  <a:moveTo>
                    <a:pt x="36290" y="249174"/>
                  </a:moveTo>
                  <a:lnTo>
                    <a:pt x="35051" y="249174"/>
                  </a:lnTo>
                  <a:lnTo>
                    <a:pt x="35051" y="255439"/>
                  </a:lnTo>
                  <a:lnTo>
                    <a:pt x="36575" y="256794"/>
                  </a:lnTo>
                  <a:lnTo>
                    <a:pt x="36551" y="255439"/>
                  </a:lnTo>
                  <a:lnTo>
                    <a:pt x="36290" y="249174"/>
                  </a:lnTo>
                  <a:close/>
                </a:path>
                <a:path w="36830" h="264159">
                  <a:moveTo>
                    <a:pt x="35051" y="250698"/>
                  </a:moveTo>
                  <a:lnTo>
                    <a:pt x="30479" y="250698"/>
                  </a:lnTo>
                  <a:lnTo>
                    <a:pt x="29885" y="250846"/>
                  </a:lnTo>
                  <a:lnTo>
                    <a:pt x="35051" y="255439"/>
                  </a:lnTo>
                  <a:lnTo>
                    <a:pt x="35051" y="250698"/>
                  </a:lnTo>
                  <a:close/>
                </a:path>
                <a:path w="36830" h="264159">
                  <a:moveTo>
                    <a:pt x="35051" y="249174"/>
                  </a:moveTo>
                  <a:lnTo>
                    <a:pt x="32765" y="249174"/>
                  </a:lnTo>
                  <a:lnTo>
                    <a:pt x="30479" y="249936"/>
                  </a:lnTo>
                  <a:lnTo>
                    <a:pt x="27431" y="251460"/>
                  </a:lnTo>
                  <a:lnTo>
                    <a:pt x="29885" y="250846"/>
                  </a:lnTo>
                  <a:lnTo>
                    <a:pt x="29717" y="250698"/>
                  </a:lnTo>
                  <a:lnTo>
                    <a:pt x="35051" y="250698"/>
                  </a:lnTo>
                  <a:lnTo>
                    <a:pt x="35051" y="249174"/>
                  </a:lnTo>
                  <a:close/>
                </a:path>
                <a:path w="36830" h="264159">
                  <a:moveTo>
                    <a:pt x="29885" y="250846"/>
                  </a:moveTo>
                  <a:lnTo>
                    <a:pt x="27431" y="251460"/>
                  </a:lnTo>
                  <a:lnTo>
                    <a:pt x="30575" y="251460"/>
                  </a:lnTo>
                  <a:lnTo>
                    <a:pt x="29885" y="250846"/>
                  </a:lnTo>
                  <a:close/>
                </a:path>
                <a:path w="36830" h="264159">
                  <a:moveTo>
                    <a:pt x="30479" y="250698"/>
                  </a:moveTo>
                  <a:lnTo>
                    <a:pt x="29717" y="250698"/>
                  </a:lnTo>
                  <a:lnTo>
                    <a:pt x="29885" y="250846"/>
                  </a:lnTo>
                  <a:lnTo>
                    <a:pt x="30479" y="250698"/>
                  </a:lnTo>
                  <a:close/>
                </a:path>
                <a:path w="36830" h="264159">
                  <a:moveTo>
                    <a:pt x="16001" y="66294"/>
                  </a:moveTo>
                  <a:lnTo>
                    <a:pt x="16001" y="67056"/>
                  </a:lnTo>
                  <a:lnTo>
                    <a:pt x="16001" y="66294"/>
                  </a:lnTo>
                  <a:close/>
                </a:path>
              </a:pathLst>
            </a:custGeom>
            <a:solidFill>
              <a:srgbClr val="460065"/>
            </a:solidFill>
          </p:spPr>
          <p:txBody>
            <a:bodyPr wrap="square" lIns="0" tIns="0" rIns="0" bIns="0" rtlCol="0"/>
            <a:lstStyle/>
            <a:p>
              <a:endParaRPr/>
            </a:p>
          </p:txBody>
        </p:sp>
        <p:sp>
          <p:nvSpPr>
            <p:cNvPr id="977" name="object 150"/>
            <p:cNvSpPr/>
            <p:nvPr/>
          </p:nvSpPr>
          <p:spPr>
            <a:xfrm>
              <a:off x="1754461" y="2637925"/>
              <a:ext cx="13335" cy="6350"/>
            </a:xfrm>
            <a:custGeom>
              <a:avLst/>
              <a:gdLst/>
              <a:ahLst/>
              <a:cxnLst/>
              <a:rect l="l" t="t" r="r" b="b"/>
              <a:pathLst>
                <a:path w="13335" h="6350">
                  <a:moveTo>
                    <a:pt x="0" y="0"/>
                  </a:moveTo>
                  <a:lnTo>
                    <a:pt x="0" y="6096"/>
                  </a:lnTo>
                  <a:lnTo>
                    <a:pt x="12954" y="6096"/>
                  </a:lnTo>
                  <a:lnTo>
                    <a:pt x="12954" y="1524"/>
                  </a:lnTo>
                  <a:lnTo>
                    <a:pt x="0" y="0"/>
                  </a:lnTo>
                  <a:close/>
                </a:path>
              </a:pathLst>
            </a:custGeom>
            <a:solidFill>
              <a:srgbClr val="460065"/>
            </a:solidFill>
          </p:spPr>
          <p:txBody>
            <a:bodyPr wrap="square" lIns="0" tIns="0" rIns="0" bIns="0" rtlCol="0"/>
            <a:lstStyle/>
            <a:p>
              <a:endParaRPr/>
            </a:p>
          </p:txBody>
        </p:sp>
        <p:sp>
          <p:nvSpPr>
            <p:cNvPr id="978" name="object 151"/>
            <p:cNvSpPr/>
            <p:nvPr/>
          </p:nvSpPr>
          <p:spPr>
            <a:xfrm>
              <a:off x="1755223" y="2625733"/>
              <a:ext cx="13970" cy="7620"/>
            </a:xfrm>
            <a:custGeom>
              <a:avLst/>
              <a:gdLst/>
              <a:ahLst/>
              <a:cxnLst/>
              <a:rect l="l" t="t" r="r" b="b"/>
              <a:pathLst>
                <a:path w="13969" h="7620">
                  <a:moveTo>
                    <a:pt x="762" y="0"/>
                  </a:moveTo>
                  <a:lnTo>
                    <a:pt x="0" y="6095"/>
                  </a:lnTo>
                  <a:lnTo>
                    <a:pt x="12954" y="7619"/>
                  </a:lnTo>
                  <a:lnTo>
                    <a:pt x="13716" y="1523"/>
                  </a:lnTo>
                  <a:lnTo>
                    <a:pt x="762" y="0"/>
                  </a:lnTo>
                  <a:close/>
                </a:path>
              </a:pathLst>
            </a:custGeom>
            <a:solidFill>
              <a:srgbClr val="460065"/>
            </a:solidFill>
          </p:spPr>
          <p:txBody>
            <a:bodyPr wrap="square" lIns="0" tIns="0" rIns="0" bIns="0" rtlCol="0"/>
            <a:lstStyle/>
            <a:p>
              <a:endParaRPr/>
            </a:p>
          </p:txBody>
        </p:sp>
        <p:sp>
          <p:nvSpPr>
            <p:cNvPr id="979" name="object 152"/>
            <p:cNvSpPr/>
            <p:nvPr/>
          </p:nvSpPr>
          <p:spPr>
            <a:xfrm>
              <a:off x="1754461" y="2631829"/>
              <a:ext cx="13970" cy="7620"/>
            </a:xfrm>
            <a:custGeom>
              <a:avLst/>
              <a:gdLst/>
              <a:ahLst/>
              <a:cxnLst/>
              <a:rect l="l" t="t" r="r" b="b"/>
              <a:pathLst>
                <a:path w="13969" h="7620">
                  <a:moveTo>
                    <a:pt x="762" y="0"/>
                  </a:moveTo>
                  <a:lnTo>
                    <a:pt x="0" y="6096"/>
                  </a:lnTo>
                  <a:lnTo>
                    <a:pt x="12954" y="7620"/>
                  </a:lnTo>
                  <a:lnTo>
                    <a:pt x="13716" y="1524"/>
                  </a:lnTo>
                  <a:lnTo>
                    <a:pt x="762" y="0"/>
                  </a:lnTo>
                  <a:close/>
                </a:path>
              </a:pathLst>
            </a:custGeom>
            <a:solidFill>
              <a:srgbClr val="460065"/>
            </a:solidFill>
          </p:spPr>
          <p:txBody>
            <a:bodyPr wrap="square" lIns="0" tIns="0" rIns="0" bIns="0" rtlCol="0"/>
            <a:lstStyle/>
            <a:p>
              <a:endParaRPr/>
            </a:p>
          </p:txBody>
        </p:sp>
        <p:sp>
          <p:nvSpPr>
            <p:cNvPr id="980" name="object 153"/>
            <p:cNvSpPr/>
            <p:nvPr/>
          </p:nvSpPr>
          <p:spPr>
            <a:xfrm>
              <a:off x="1760558" y="2634115"/>
              <a:ext cx="40640" cy="212725"/>
            </a:xfrm>
            <a:custGeom>
              <a:avLst/>
              <a:gdLst/>
              <a:ahLst/>
              <a:cxnLst/>
              <a:rect l="l" t="t" r="r" b="b"/>
              <a:pathLst>
                <a:path w="40639" h="212725">
                  <a:moveTo>
                    <a:pt x="30480" y="0"/>
                  </a:moveTo>
                  <a:lnTo>
                    <a:pt x="0" y="0"/>
                  </a:lnTo>
                  <a:lnTo>
                    <a:pt x="11430" y="120395"/>
                  </a:lnTo>
                  <a:lnTo>
                    <a:pt x="22098" y="210311"/>
                  </a:lnTo>
                  <a:lnTo>
                    <a:pt x="40386" y="212597"/>
                  </a:lnTo>
                  <a:lnTo>
                    <a:pt x="26670" y="104393"/>
                  </a:lnTo>
                  <a:lnTo>
                    <a:pt x="30480" y="0"/>
                  </a:lnTo>
                  <a:close/>
                </a:path>
              </a:pathLst>
            </a:custGeom>
            <a:solidFill>
              <a:srgbClr val="460065"/>
            </a:solidFill>
          </p:spPr>
          <p:txBody>
            <a:bodyPr wrap="square" lIns="0" tIns="0" rIns="0" bIns="0" rtlCol="0"/>
            <a:lstStyle/>
            <a:p>
              <a:endParaRPr/>
            </a:p>
          </p:txBody>
        </p:sp>
        <p:sp>
          <p:nvSpPr>
            <p:cNvPr id="981" name="object 154"/>
            <p:cNvSpPr/>
            <p:nvPr/>
          </p:nvSpPr>
          <p:spPr>
            <a:xfrm>
              <a:off x="1760558" y="2632591"/>
              <a:ext cx="41910" cy="215900"/>
            </a:xfrm>
            <a:custGeom>
              <a:avLst/>
              <a:gdLst/>
              <a:ahLst/>
              <a:cxnLst/>
              <a:rect l="l" t="t" r="r" b="b"/>
              <a:pathLst>
                <a:path w="41910" h="215900">
                  <a:moveTo>
                    <a:pt x="22098" y="210311"/>
                  </a:moveTo>
                  <a:lnTo>
                    <a:pt x="20574" y="211835"/>
                  </a:lnTo>
                  <a:lnTo>
                    <a:pt x="20574" y="213359"/>
                  </a:lnTo>
                  <a:lnTo>
                    <a:pt x="22098" y="213359"/>
                  </a:lnTo>
                  <a:lnTo>
                    <a:pt x="40386" y="215645"/>
                  </a:lnTo>
                  <a:lnTo>
                    <a:pt x="38862" y="214883"/>
                  </a:lnTo>
                  <a:lnTo>
                    <a:pt x="38543" y="212367"/>
                  </a:lnTo>
                  <a:lnTo>
                    <a:pt x="34289" y="211835"/>
                  </a:lnTo>
                  <a:lnTo>
                    <a:pt x="23622" y="211835"/>
                  </a:lnTo>
                  <a:lnTo>
                    <a:pt x="23461" y="210482"/>
                  </a:lnTo>
                  <a:lnTo>
                    <a:pt x="22098" y="210311"/>
                  </a:lnTo>
                  <a:close/>
                </a:path>
                <a:path w="41910" h="215900">
                  <a:moveTo>
                    <a:pt x="38543" y="212367"/>
                  </a:moveTo>
                  <a:lnTo>
                    <a:pt x="38862" y="214883"/>
                  </a:lnTo>
                  <a:lnTo>
                    <a:pt x="40386" y="215645"/>
                  </a:lnTo>
                  <a:lnTo>
                    <a:pt x="40386" y="212597"/>
                  </a:lnTo>
                  <a:lnTo>
                    <a:pt x="38543" y="212367"/>
                  </a:lnTo>
                  <a:close/>
                </a:path>
                <a:path w="41910" h="215900">
                  <a:moveTo>
                    <a:pt x="28194" y="105917"/>
                  </a:moveTo>
                  <a:lnTo>
                    <a:pt x="25146" y="106679"/>
                  </a:lnTo>
                  <a:lnTo>
                    <a:pt x="38543" y="212367"/>
                  </a:lnTo>
                  <a:lnTo>
                    <a:pt x="40386" y="212597"/>
                  </a:lnTo>
                  <a:lnTo>
                    <a:pt x="40386" y="215645"/>
                  </a:lnTo>
                  <a:lnTo>
                    <a:pt x="41910" y="214121"/>
                  </a:lnTo>
                  <a:lnTo>
                    <a:pt x="28194" y="105917"/>
                  </a:lnTo>
                  <a:close/>
                </a:path>
                <a:path w="41910" h="215900">
                  <a:moveTo>
                    <a:pt x="12954" y="121919"/>
                  </a:moveTo>
                  <a:lnTo>
                    <a:pt x="9906" y="121919"/>
                  </a:lnTo>
                  <a:lnTo>
                    <a:pt x="20574" y="211835"/>
                  </a:lnTo>
                  <a:lnTo>
                    <a:pt x="22098" y="210311"/>
                  </a:lnTo>
                  <a:lnTo>
                    <a:pt x="23441" y="210311"/>
                  </a:lnTo>
                  <a:lnTo>
                    <a:pt x="12954" y="121919"/>
                  </a:lnTo>
                  <a:close/>
                </a:path>
                <a:path w="41910" h="215900">
                  <a:moveTo>
                    <a:pt x="23461" y="210482"/>
                  </a:moveTo>
                  <a:lnTo>
                    <a:pt x="23622" y="211835"/>
                  </a:lnTo>
                  <a:lnTo>
                    <a:pt x="34289" y="211835"/>
                  </a:lnTo>
                  <a:lnTo>
                    <a:pt x="23461" y="210482"/>
                  </a:lnTo>
                  <a:close/>
                </a:path>
                <a:path w="41910" h="215900">
                  <a:moveTo>
                    <a:pt x="23441" y="210311"/>
                  </a:moveTo>
                  <a:lnTo>
                    <a:pt x="22098" y="210311"/>
                  </a:lnTo>
                  <a:lnTo>
                    <a:pt x="23461" y="210482"/>
                  </a:lnTo>
                  <a:lnTo>
                    <a:pt x="23441" y="210311"/>
                  </a:lnTo>
                  <a:close/>
                </a:path>
                <a:path w="41910" h="215900">
                  <a:moveTo>
                    <a:pt x="32004" y="1523"/>
                  </a:moveTo>
                  <a:lnTo>
                    <a:pt x="28956" y="1523"/>
                  </a:lnTo>
                  <a:lnTo>
                    <a:pt x="25146" y="105917"/>
                  </a:lnTo>
                  <a:lnTo>
                    <a:pt x="25146" y="106679"/>
                  </a:lnTo>
                  <a:lnTo>
                    <a:pt x="28194" y="105917"/>
                  </a:lnTo>
                  <a:lnTo>
                    <a:pt x="31948" y="3047"/>
                  </a:lnTo>
                  <a:lnTo>
                    <a:pt x="30480" y="3047"/>
                  </a:lnTo>
                  <a:lnTo>
                    <a:pt x="32004" y="1523"/>
                  </a:lnTo>
                  <a:close/>
                </a:path>
                <a:path w="41910" h="215900">
                  <a:moveTo>
                    <a:pt x="32004" y="0"/>
                  </a:moveTo>
                  <a:lnTo>
                    <a:pt x="0" y="0"/>
                  </a:lnTo>
                  <a:lnTo>
                    <a:pt x="0" y="3047"/>
                  </a:lnTo>
                  <a:lnTo>
                    <a:pt x="28900" y="3047"/>
                  </a:lnTo>
                  <a:lnTo>
                    <a:pt x="28956" y="1523"/>
                  </a:lnTo>
                  <a:lnTo>
                    <a:pt x="32004" y="1523"/>
                  </a:lnTo>
                  <a:lnTo>
                    <a:pt x="32004" y="0"/>
                  </a:lnTo>
                  <a:close/>
                </a:path>
                <a:path w="41910" h="215900">
                  <a:moveTo>
                    <a:pt x="32004" y="1523"/>
                  </a:moveTo>
                  <a:lnTo>
                    <a:pt x="30480" y="3047"/>
                  </a:lnTo>
                  <a:lnTo>
                    <a:pt x="31948" y="3047"/>
                  </a:lnTo>
                  <a:lnTo>
                    <a:pt x="32004" y="1523"/>
                  </a:lnTo>
                  <a:close/>
                </a:path>
              </a:pathLst>
            </a:custGeom>
            <a:solidFill>
              <a:srgbClr val="460065"/>
            </a:solidFill>
          </p:spPr>
          <p:txBody>
            <a:bodyPr wrap="square" lIns="0" tIns="0" rIns="0" bIns="0" rtlCol="0"/>
            <a:lstStyle/>
            <a:p>
              <a:endParaRPr/>
            </a:p>
          </p:txBody>
        </p:sp>
        <p:sp>
          <p:nvSpPr>
            <p:cNvPr id="982" name="object 155"/>
            <p:cNvSpPr/>
            <p:nvPr/>
          </p:nvSpPr>
          <p:spPr>
            <a:xfrm>
              <a:off x="1759033" y="2632591"/>
              <a:ext cx="14604" cy="121920"/>
            </a:xfrm>
            <a:custGeom>
              <a:avLst/>
              <a:gdLst/>
              <a:ahLst/>
              <a:cxnLst/>
              <a:rect l="l" t="t" r="r" b="b"/>
              <a:pathLst>
                <a:path w="14605" h="121920">
                  <a:moveTo>
                    <a:pt x="1524" y="0"/>
                  </a:moveTo>
                  <a:lnTo>
                    <a:pt x="0" y="0"/>
                  </a:lnTo>
                  <a:lnTo>
                    <a:pt x="0" y="1523"/>
                  </a:lnTo>
                  <a:lnTo>
                    <a:pt x="11430" y="121919"/>
                  </a:lnTo>
                  <a:lnTo>
                    <a:pt x="14478" y="121919"/>
                  </a:lnTo>
                  <a:lnTo>
                    <a:pt x="3048" y="1523"/>
                  </a:lnTo>
                  <a:lnTo>
                    <a:pt x="1524" y="0"/>
                  </a:lnTo>
                  <a:close/>
                </a:path>
              </a:pathLst>
            </a:custGeom>
            <a:solidFill>
              <a:srgbClr val="460065"/>
            </a:solidFill>
          </p:spPr>
          <p:txBody>
            <a:bodyPr wrap="square" lIns="0" tIns="0" rIns="0" bIns="0" rtlCol="0"/>
            <a:lstStyle/>
            <a:p>
              <a:endParaRPr/>
            </a:p>
          </p:txBody>
        </p:sp>
        <p:sp>
          <p:nvSpPr>
            <p:cNvPr id="983" name="object 156"/>
            <p:cNvSpPr txBox="1"/>
            <p:nvPr/>
          </p:nvSpPr>
          <p:spPr>
            <a:xfrm>
              <a:off x="991191" y="2840877"/>
              <a:ext cx="137795" cy="63500"/>
            </a:xfrm>
            <a:prstGeom prst="rect">
              <a:avLst/>
            </a:prstGeom>
          </p:spPr>
          <p:txBody>
            <a:bodyPr vert="horz" wrap="square" lIns="0" tIns="12065" rIns="0" bIns="0" rtlCol="0">
              <a:spAutoFit/>
            </a:bodyPr>
            <a:lstStyle/>
            <a:p>
              <a:pPr marL="12700">
                <a:lnSpc>
                  <a:spcPct val="100000"/>
                </a:lnSpc>
                <a:spcBef>
                  <a:spcPts val="95"/>
                </a:spcBef>
              </a:pPr>
              <a:r>
                <a:rPr sz="250" b="1" i="1" spc="-5" dirty="0">
                  <a:solidFill>
                    <a:srgbClr val="2F458F"/>
                  </a:solidFill>
                  <a:latin typeface="Franklin Gothic Medium"/>
                  <a:cs typeface="Franklin Gothic Medium"/>
                </a:rPr>
                <a:t>A</a:t>
              </a:r>
              <a:r>
                <a:rPr sz="250" b="1" i="1" spc="-10" dirty="0">
                  <a:solidFill>
                    <a:srgbClr val="2F458F"/>
                  </a:solidFill>
                  <a:latin typeface="Franklin Gothic Medium"/>
                  <a:cs typeface="Franklin Gothic Medium"/>
                </a:rPr>
                <a:t>L</a:t>
              </a:r>
              <a:r>
                <a:rPr sz="250" b="1" i="1" dirty="0">
                  <a:solidFill>
                    <a:srgbClr val="2F458F"/>
                  </a:solidFill>
                  <a:latin typeface="Franklin Gothic Medium"/>
                  <a:cs typeface="Franklin Gothic Medium"/>
                </a:rPr>
                <a:t>B</a:t>
              </a:r>
              <a:r>
                <a:rPr sz="250" b="1" i="1" spc="-5" dirty="0">
                  <a:solidFill>
                    <a:srgbClr val="2F458F"/>
                  </a:solidFill>
                  <a:latin typeface="Franklin Gothic Medium"/>
                  <a:cs typeface="Franklin Gothic Medium"/>
                </a:rPr>
                <a:t>EDO</a:t>
              </a:r>
              <a:endParaRPr sz="250">
                <a:latin typeface="Franklin Gothic Medium"/>
                <a:cs typeface="Franklin Gothic Medium"/>
              </a:endParaRPr>
            </a:p>
          </p:txBody>
        </p:sp>
        <p:sp>
          <p:nvSpPr>
            <p:cNvPr id="984" name="object 157"/>
            <p:cNvSpPr txBox="1"/>
            <p:nvPr/>
          </p:nvSpPr>
          <p:spPr>
            <a:xfrm>
              <a:off x="1549738" y="2833256"/>
              <a:ext cx="109220" cy="67945"/>
            </a:xfrm>
            <a:prstGeom prst="rect">
              <a:avLst/>
            </a:prstGeom>
          </p:spPr>
          <p:txBody>
            <a:bodyPr vert="horz" wrap="square" lIns="0" tIns="15875" rIns="0" bIns="0" rtlCol="0">
              <a:spAutoFit/>
            </a:bodyPr>
            <a:lstStyle/>
            <a:p>
              <a:pPr marL="12700">
                <a:lnSpc>
                  <a:spcPct val="100000"/>
                </a:lnSpc>
                <a:spcBef>
                  <a:spcPts val="125"/>
                </a:spcBef>
              </a:pPr>
              <a:r>
                <a:rPr sz="250" b="1" spc="-30" dirty="0">
                  <a:solidFill>
                    <a:srgbClr val="FF0000"/>
                  </a:solidFill>
                  <a:latin typeface="Calibri"/>
                  <a:cs typeface="Calibri"/>
                </a:rPr>
                <a:t>x</a:t>
              </a:r>
              <a:r>
                <a:rPr sz="250" b="1" spc="-30" dirty="0">
                  <a:latin typeface="Calibri"/>
                  <a:cs typeface="Calibri"/>
                </a:rPr>
                <a:t>Genius</a:t>
              </a:r>
              <a:endParaRPr sz="250">
                <a:latin typeface="Calibri"/>
                <a:cs typeface="Calibri"/>
              </a:endParaRPr>
            </a:p>
          </p:txBody>
        </p:sp>
      </p:grpSp>
      <p:sp>
        <p:nvSpPr>
          <p:cNvPr id="1015" name="object 221"/>
          <p:cNvSpPr/>
          <p:nvPr/>
        </p:nvSpPr>
        <p:spPr>
          <a:xfrm>
            <a:off x="3062562" y="1370973"/>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16" name="object 222"/>
          <p:cNvSpPr/>
          <p:nvPr/>
        </p:nvSpPr>
        <p:spPr>
          <a:xfrm>
            <a:off x="2962739" y="1406787"/>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18" name="object 224"/>
          <p:cNvSpPr/>
          <p:nvPr/>
        </p:nvSpPr>
        <p:spPr>
          <a:xfrm>
            <a:off x="2885016" y="1434981"/>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19" name="object 225"/>
          <p:cNvSpPr/>
          <p:nvPr/>
        </p:nvSpPr>
        <p:spPr>
          <a:xfrm>
            <a:off x="2785194" y="1470795"/>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21" name="object 227"/>
          <p:cNvSpPr/>
          <p:nvPr/>
        </p:nvSpPr>
        <p:spPr>
          <a:xfrm>
            <a:off x="2708231" y="1498227"/>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23" name="object 229"/>
          <p:cNvSpPr/>
          <p:nvPr/>
        </p:nvSpPr>
        <p:spPr>
          <a:xfrm>
            <a:off x="2660987" y="1498227"/>
            <a:ext cx="48260" cy="19050"/>
          </a:xfrm>
          <a:custGeom>
            <a:avLst/>
            <a:gdLst/>
            <a:ahLst/>
            <a:cxnLst/>
            <a:rect l="l" t="t" r="r" b="b"/>
            <a:pathLst>
              <a:path w="48260" h="19050">
                <a:moveTo>
                  <a:pt x="47243" y="0"/>
                </a:moveTo>
                <a:lnTo>
                  <a:pt x="0" y="16764"/>
                </a:lnTo>
                <a:lnTo>
                  <a:pt x="761" y="19050"/>
                </a:lnTo>
                <a:lnTo>
                  <a:pt x="48005" y="2286"/>
                </a:lnTo>
                <a:lnTo>
                  <a:pt x="47243" y="0"/>
                </a:lnTo>
                <a:close/>
              </a:path>
            </a:pathLst>
          </a:custGeom>
          <a:solidFill>
            <a:srgbClr val="7F7F7F"/>
          </a:solidFill>
        </p:spPr>
        <p:txBody>
          <a:bodyPr wrap="square" lIns="0" tIns="0" rIns="0" bIns="0" rtlCol="0"/>
          <a:lstStyle/>
          <a:p>
            <a:endParaRPr/>
          </a:p>
        </p:txBody>
      </p:sp>
      <p:grpSp>
        <p:nvGrpSpPr>
          <p:cNvPr id="192" name="Group 191"/>
          <p:cNvGrpSpPr/>
          <p:nvPr/>
        </p:nvGrpSpPr>
        <p:grpSpPr>
          <a:xfrm>
            <a:off x="3296492" y="1609564"/>
            <a:ext cx="1194137" cy="901559"/>
            <a:chOff x="8391143" y="4164634"/>
            <a:chExt cx="1013588" cy="730885"/>
          </a:xfrm>
        </p:grpSpPr>
        <p:sp>
          <p:nvSpPr>
            <p:cNvPr id="193" name="object 472"/>
            <p:cNvSpPr/>
            <p:nvPr/>
          </p:nvSpPr>
          <p:spPr>
            <a:xfrm>
              <a:off x="9029700" y="4542586"/>
              <a:ext cx="373380" cy="287655"/>
            </a:xfrm>
            <a:custGeom>
              <a:avLst/>
              <a:gdLst/>
              <a:ahLst/>
              <a:cxnLst/>
              <a:rect l="l" t="t" r="r" b="b"/>
              <a:pathLst>
                <a:path w="373379" h="287654">
                  <a:moveTo>
                    <a:pt x="183642" y="0"/>
                  </a:moveTo>
                  <a:lnTo>
                    <a:pt x="125730" y="0"/>
                  </a:lnTo>
                  <a:lnTo>
                    <a:pt x="80772" y="3048"/>
                  </a:lnTo>
                  <a:lnTo>
                    <a:pt x="35814" y="15240"/>
                  </a:lnTo>
                  <a:lnTo>
                    <a:pt x="6858" y="54102"/>
                  </a:lnTo>
                  <a:lnTo>
                    <a:pt x="0" y="105918"/>
                  </a:lnTo>
                  <a:lnTo>
                    <a:pt x="0" y="153162"/>
                  </a:lnTo>
                  <a:lnTo>
                    <a:pt x="3048" y="211836"/>
                  </a:lnTo>
                  <a:lnTo>
                    <a:pt x="11430" y="252984"/>
                  </a:lnTo>
                  <a:lnTo>
                    <a:pt x="35814" y="284988"/>
                  </a:lnTo>
                  <a:lnTo>
                    <a:pt x="48768" y="287274"/>
                  </a:lnTo>
                  <a:lnTo>
                    <a:pt x="63246" y="284988"/>
                  </a:lnTo>
                  <a:lnTo>
                    <a:pt x="99822" y="269748"/>
                  </a:lnTo>
                  <a:lnTo>
                    <a:pt x="147828" y="236982"/>
                  </a:lnTo>
                  <a:lnTo>
                    <a:pt x="243840" y="158496"/>
                  </a:lnTo>
                  <a:lnTo>
                    <a:pt x="303276" y="105918"/>
                  </a:lnTo>
                  <a:lnTo>
                    <a:pt x="345186" y="67818"/>
                  </a:lnTo>
                  <a:lnTo>
                    <a:pt x="373380" y="29718"/>
                  </a:lnTo>
                  <a:lnTo>
                    <a:pt x="373380" y="22098"/>
                  </a:lnTo>
                  <a:lnTo>
                    <a:pt x="321564" y="4572"/>
                  </a:lnTo>
                  <a:lnTo>
                    <a:pt x="263652" y="2286"/>
                  </a:lnTo>
                  <a:lnTo>
                    <a:pt x="183642" y="0"/>
                  </a:lnTo>
                  <a:close/>
                </a:path>
              </a:pathLst>
            </a:custGeom>
            <a:solidFill>
              <a:srgbClr val="F5F5F5"/>
            </a:solidFill>
          </p:spPr>
          <p:txBody>
            <a:bodyPr wrap="square" lIns="0" tIns="0" rIns="0" bIns="0" rtlCol="0"/>
            <a:lstStyle/>
            <a:p>
              <a:endParaRPr/>
            </a:p>
          </p:txBody>
        </p:sp>
        <p:sp>
          <p:nvSpPr>
            <p:cNvPr id="194" name="object 473"/>
            <p:cNvSpPr/>
            <p:nvPr/>
          </p:nvSpPr>
          <p:spPr>
            <a:xfrm>
              <a:off x="9028176" y="4541062"/>
              <a:ext cx="376555" cy="290830"/>
            </a:xfrm>
            <a:custGeom>
              <a:avLst/>
              <a:gdLst/>
              <a:ahLst/>
              <a:cxnLst/>
              <a:rect l="l" t="t" r="r" b="b"/>
              <a:pathLst>
                <a:path w="376554" h="290829">
                  <a:moveTo>
                    <a:pt x="185166" y="0"/>
                  </a:moveTo>
                  <a:lnTo>
                    <a:pt x="127254" y="0"/>
                  </a:lnTo>
                  <a:lnTo>
                    <a:pt x="82296" y="3048"/>
                  </a:lnTo>
                  <a:lnTo>
                    <a:pt x="64770" y="5334"/>
                  </a:lnTo>
                  <a:lnTo>
                    <a:pt x="49530" y="9906"/>
                  </a:lnTo>
                  <a:lnTo>
                    <a:pt x="48768" y="9906"/>
                  </a:lnTo>
                  <a:lnTo>
                    <a:pt x="36576" y="15240"/>
                  </a:lnTo>
                  <a:lnTo>
                    <a:pt x="36576" y="16002"/>
                  </a:lnTo>
                  <a:lnTo>
                    <a:pt x="26670" y="22860"/>
                  </a:lnTo>
                  <a:lnTo>
                    <a:pt x="18288" y="32004"/>
                  </a:lnTo>
                  <a:lnTo>
                    <a:pt x="12192" y="41910"/>
                  </a:lnTo>
                  <a:lnTo>
                    <a:pt x="11430" y="42672"/>
                  </a:lnTo>
                  <a:lnTo>
                    <a:pt x="6858" y="55626"/>
                  </a:lnTo>
                  <a:lnTo>
                    <a:pt x="3048" y="70866"/>
                  </a:lnTo>
                  <a:lnTo>
                    <a:pt x="63" y="106680"/>
                  </a:lnTo>
                  <a:lnTo>
                    <a:pt x="0" y="154686"/>
                  </a:lnTo>
                  <a:lnTo>
                    <a:pt x="3048" y="213360"/>
                  </a:lnTo>
                  <a:lnTo>
                    <a:pt x="3048" y="214122"/>
                  </a:lnTo>
                  <a:lnTo>
                    <a:pt x="6096" y="236982"/>
                  </a:lnTo>
                  <a:lnTo>
                    <a:pt x="11430" y="255270"/>
                  </a:lnTo>
                  <a:lnTo>
                    <a:pt x="17526" y="270510"/>
                  </a:lnTo>
                  <a:lnTo>
                    <a:pt x="18288" y="271272"/>
                  </a:lnTo>
                  <a:lnTo>
                    <a:pt x="26670" y="281178"/>
                  </a:lnTo>
                  <a:lnTo>
                    <a:pt x="36576" y="288036"/>
                  </a:lnTo>
                  <a:lnTo>
                    <a:pt x="37338" y="288036"/>
                  </a:lnTo>
                  <a:lnTo>
                    <a:pt x="50292" y="290322"/>
                  </a:lnTo>
                  <a:lnTo>
                    <a:pt x="51054" y="290322"/>
                  </a:lnTo>
                  <a:lnTo>
                    <a:pt x="65532" y="288036"/>
                  </a:lnTo>
                  <a:lnTo>
                    <a:pt x="67926" y="287274"/>
                  </a:lnTo>
                  <a:lnTo>
                    <a:pt x="50292" y="287274"/>
                  </a:lnTo>
                  <a:lnTo>
                    <a:pt x="50694" y="287210"/>
                  </a:lnTo>
                  <a:lnTo>
                    <a:pt x="42418" y="285750"/>
                  </a:lnTo>
                  <a:lnTo>
                    <a:pt x="38100" y="285750"/>
                  </a:lnTo>
                  <a:lnTo>
                    <a:pt x="28194" y="278892"/>
                  </a:lnTo>
                  <a:lnTo>
                    <a:pt x="28956" y="278892"/>
                  </a:lnTo>
                  <a:lnTo>
                    <a:pt x="21218" y="269748"/>
                  </a:lnTo>
                  <a:lnTo>
                    <a:pt x="20574" y="269748"/>
                  </a:lnTo>
                  <a:lnTo>
                    <a:pt x="14478" y="254508"/>
                  </a:lnTo>
                  <a:lnTo>
                    <a:pt x="9144" y="236220"/>
                  </a:lnTo>
                  <a:lnTo>
                    <a:pt x="6096" y="213360"/>
                  </a:lnTo>
                  <a:lnTo>
                    <a:pt x="3048" y="154686"/>
                  </a:lnTo>
                  <a:lnTo>
                    <a:pt x="3111" y="106680"/>
                  </a:lnTo>
                  <a:lnTo>
                    <a:pt x="6096" y="70866"/>
                  </a:lnTo>
                  <a:lnTo>
                    <a:pt x="6286" y="70866"/>
                  </a:lnTo>
                  <a:lnTo>
                    <a:pt x="9906" y="56388"/>
                  </a:lnTo>
                  <a:lnTo>
                    <a:pt x="14478" y="43434"/>
                  </a:lnTo>
                  <a:lnTo>
                    <a:pt x="20574" y="33528"/>
                  </a:lnTo>
                  <a:lnTo>
                    <a:pt x="21272" y="33528"/>
                  </a:lnTo>
                  <a:lnTo>
                    <a:pt x="28956" y="25146"/>
                  </a:lnTo>
                  <a:lnTo>
                    <a:pt x="28194" y="25146"/>
                  </a:lnTo>
                  <a:lnTo>
                    <a:pt x="38100" y="18288"/>
                  </a:lnTo>
                  <a:lnTo>
                    <a:pt x="50292" y="12954"/>
                  </a:lnTo>
                  <a:lnTo>
                    <a:pt x="65532" y="8382"/>
                  </a:lnTo>
                  <a:lnTo>
                    <a:pt x="83058" y="6096"/>
                  </a:lnTo>
                  <a:lnTo>
                    <a:pt x="82296" y="6096"/>
                  </a:lnTo>
                  <a:lnTo>
                    <a:pt x="127254" y="3048"/>
                  </a:lnTo>
                  <a:lnTo>
                    <a:pt x="284480" y="3048"/>
                  </a:lnTo>
                  <a:lnTo>
                    <a:pt x="265176" y="2286"/>
                  </a:lnTo>
                  <a:lnTo>
                    <a:pt x="185166" y="0"/>
                  </a:lnTo>
                  <a:close/>
                </a:path>
                <a:path w="376554" h="290829">
                  <a:moveTo>
                    <a:pt x="50694" y="287210"/>
                  </a:moveTo>
                  <a:lnTo>
                    <a:pt x="50292" y="287274"/>
                  </a:lnTo>
                  <a:lnTo>
                    <a:pt x="51054" y="287274"/>
                  </a:lnTo>
                  <a:lnTo>
                    <a:pt x="50694" y="287210"/>
                  </a:lnTo>
                  <a:close/>
                </a:path>
                <a:path w="376554" h="290829">
                  <a:moveTo>
                    <a:pt x="100584" y="269748"/>
                  </a:moveTo>
                  <a:lnTo>
                    <a:pt x="80772" y="279654"/>
                  </a:lnTo>
                  <a:lnTo>
                    <a:pt x="81534" y="279654"/>
                  </a:lnTo>
                  <a:lnTo>
                    <a:pt x="64770" y="284988"/>
                  </a:lnTo>
                  <a:lnTo>
                    <a:pt x="50694" y="287210"/>
                  </a:lnTo>
                  <a:lnTo>
                    <a:pt x="51054" y="287274"/>
                  </a:lnTo>
                  <a:lnTo>
                    <a:pt x="67926" y="287274"/>
                  </a:lnTo>
                  <a:lnTo>
                    <a:pt x="82296" y="282702"/>
                  </a:lnTo>
                  <a:lnTo>
                    <a:pt x="102108" y="272796"/>
                  </a:lnTo>
                  <a:lnTo>
                    <a:pt x="105717" y="270510"/>
                  </a:lnTo>
                  <a:lnTo>
                    <a:pt x="100584" y="270510"/>
                  </a:lnTo>
                  <a:lnTo>
                    <a:pt x="100584" y="269748"/>
                  </a:lnTo>
                  <a:close/>
                </a:path>
                <a:path w="376554" h="290829">
                  <a:moveTo>
                    <a:pt x="38100" y="284988"/>
                  </a:moveTo>
                  <a:lnTo>
                    <a:pt x="38100" y="285750"/>
                  </a:lnTo>
                  <a:lnTo>
                    <a:pt x="42418" y="285750"/>
                  </a:lnTo>
                  <a:lnTo>
                    <a:pt x="38100" y="284988"/>
                  </a:lnTo>
                  <a:close/>
                </a:path>
                <a:path w="376554" h="290829">
                  <a:moveTo>
                    <a:pt x="373380" y="30480"/>
                  </a:moveTo>
                  <a:lnTo>
                    <a:pt x="368808" y="40386"/>
                  </a:lnTo>
                  <a:lnTo>
                    <a:pt x="369570" y="40386"/>
                  </a:lnTo>
                  <a:lnTo>
                    <a:pt x="360426" y="53340"/>
                  </a:lnTo>
                  <a:lnTo>
                    <a:pt x="304038" y="106680"/>
                  </a:lnTo>
                  <a:lnTo>
                    <a:pt x="244602" y="159258"/>
                  </a:lnTo>
                  <a:lnTo>
                    <a:pt x="177546" y="215646"/>
                  </a:lnTo>
                  <a:lnTo>
                    <a:pt x="123444" y="256032"/>
                  </a:lnTo>
                  <a:lnTo>
                    <a:pt x="100584" y="270510"/>
                  </a:lnTo>
                  <a:lnTo>
                    <a:pt x="105717" y="270510"/>
                  </a:lnTo>
                  <a:lnTo>
                    <a:pt x="124968" y="258318"/>
                  </a:lnTo>
                  <a:lnTo>
                    <a:pt x="150114" y="240030"/>
                  </a:lnTo>
                  <a:lnTo>
                    <a:pt x="179070" y="217932"/>
                  </a:lnTo>
                  <a:lnTo>
                    <a:pt x="179832" y="217932"/>
                  </a:lnTo>
                  <a:lnTo>
                    <a:pt x="246888" y="161544"/>
                  </a:lnTo>
                  <a:lnTo>
                    <a:pt x="306324" y="108966"/>
                  </a:lnTo>
                  <a:lnTo>
                    <a:pt x="348234" y="70866"/>
                  </a:lnTo>
                  <a:lnTo>
                    <a:pt x="362712" y="55626"/>
                  </a:lnTo>
                  <a:lnTo>
                    <a:pt x="362712" y="54864"/>
                  </a:lnTo>
                  <a:lnTo>
                    <a:pt x="371856" y="41910"/>
                  </a:lnTo>
                  <a:lnTo>
                    <a:pt x="376428" y="32004"/>
                  </a:lnTo>
                  <a:lnTo>
                    <a:pt x="376428" y="31242"/>
                  </a:lnTo>
                  <a:lnTo>
                    <a:pt x="373380" y="31242"/>
                  </a:lnTo>
                  <a:lnTo>
                    <a:pt x="373380" y="30480"/>
                  </a:lnTo>
                  <a:close/>
                </a:path>
                <a:path w="376554" h="290829">
                  <a:moveTo>
                    <a:pt x="20574" y="268986"/>
                  </a:moveTo>
                  <a:lnTo>
                    <a:pt x="20574" y="269748"/>
                  </a:lnTo>
                  <a:lnTo>
                    <a:pt x="21218" y="269748"/>
                  </a:lnTo>
                  <a:lnTo>
                    <a:pt x="20574" y="268986"/>
                  </a:lnTo>
                  <a:close/>
                </a:path>
                <a:path w="376554" h="290829">
                  <a:moveTo>
                    <a:pt x="6286" y="70866"/>
                  </a:moveTo>
                  <a:lnTo>
                    <a:pt x="6096" y="70866"/>
                  </a:lnTo>
                  <a:lnTo>
                    <a:pt x="6096" y="71628"/>
                  </a:lnTo>
                  <a:lnTo>
                    <a:pt x="6286" y="70866"/>
                  </a:lnTo>
                  <a:close/>
                </a:path>
                <a:path w="376554" h="290829">
                  <a:moveTo>
                    <a:pt x="21272" y="33528"/>
                  </a:moveTo>
                  <a:lnTo>
                    <a:pt x="20574" y="33528"/>
                  </a:lnTo>
                  <a:lnTo>
                    <a:pt x="20574" y="34290"/>
                  </a:lnTo>
                  <a:lnTo>
                    <a:pt x="21272" y="33528"/>
                  </a:lnTo>
                  <a:close/>
                </a:path>
                <a:path w="376554" h="290829">
                  <a:moveTo>
                    <a:pt x="373380" y="23622"/>
                  </a:moveTo>
                  <a:lnTo>
                    <a:pt x="373380" y="31242"/>
                  </a:lnTo>
                  <a:lnTo>
                    <a:pt x="376428" y="31242"/>
                  </a:lnTo>
                  <a:lnTo>
                    <a:pt x="376428" y="24384"/>
                  </a:lnTo>
                  <a:lnTo>
                    <a:pt x="374142" y="24384"/>
                  </a:lnTo>
                  <a:lnTo>
                    <a:pt x="373380" y="23622"/>
                  </a:lnTo>
                  <a:close/>
                </a:path>
                <a:path w="376554" h="290829">
                  <a:moveTo>
                    <a:pt x="375056" y="20574"/>
                  </a:moveTo>
                  <a:lnTo>
                    <a:pt x="371856" y="20574"/>
                  </a:lnTo>
                  <a:lnTo>
                    <a:pt x="374142" y="24384"/>
                  </a:lnTo>
                  <a:lnTo>
                    <a:pt x="376428" y="24384"/>
                  </a:lnTo>
                  <a:lnTo>
                    <a:pt x="376428" y="22860"/>
                  </a:lnTo>
                  <a:lnTo>
                    <a:pt x="375056" y="20574"/>
                  </a:lnTo>
                  <a:close/>
                </a:path>
                <a:path w="376554" h="290829">
                  <a:moveTo>
                    <a:pt x="284480" y="3048"/>
                  </a:moveTo>
                  <a:lnTo>
                    <a:pt x="185166" y="3048"/>
                  </a:lnTo>
                  <a:lnTo>
                    <a:pt x="265176" y="5334"/>
                  </a:lnTo>
                  <a:lnTo>
                    <a:pt x="323088" y="7620"/>
                  </a:lnTo>
                  <a:lnTo>
                    <a:pt x="343662" y="10668"/>
                  </a:lnTo>
                  <a:lnTo>
                    <a:pt x="359664" y="13716"/>
                  </a:lnTo>
                  <a:lnTo>
                    <a:pt x="358902" y="13716"/>
                  </a:lnTo>
                  <a:lnTo>
                    <a:pt x="368808" y="18288"/>
                  </a:lnTo>
                  <a:lnTo>
                    <a:pt x="371856" y="21336"/>
                  </a:lnTo>
                  <a:lnTo>
                    <a:pt x="371856" y="20574"/>
                  </a:lnTo>
                  <a:lnTo>
                    <a:pt x="375056" y="20574"/>
                  </a:lnTo>
                  <a:lnTo>
                    <a:pt x="323850" y="4572"/>
                  </a:lnTo>
                  <a:lnTo>
                    <a:pt x="323088" y="4572"/>
                  </a:lnTo>
                  <a:lnTo>
                    <a:pt x="284480" y="3048"/>
                  </a:lnTo>
                  <a:close/>
                </a:path>
              </a:pathLst>
            </a:custGeom>
            <a:solidFill>
              <a:srgbClr val="F5F5F5"/>
            </a:solidFill>
          </p:spPr>
          <p:txBody>
            <a:bodyPr wrap="square" lIns="0" tIns="0" rIns="0" bIns="0" rtlCol="0"/>
            <a:lstStyle/>
            <a:p>
              <a:endParaRPr/>
            </a:p>
          </p:txBody>
        </p:sp>
        <p:sp>
          <p:nvSpPr>
            <p:cNvPr id="195" name="object 475"/>
            <p:cNvSpPr/>
            <p:nvPr/>
          </p:nvSpPr>
          <p:spPr>
            <a:xfrm>
              <a:off x="8996171" y="4552492"/>
              <a:ext cx="373380" cy="287020"/>
            </a:xfrm>
            <a:custGeom>
              <a:avLst/>
              <a:gdLst/>
              <a:ahLst/>
              <a:cxnLst/>
              <a:rect l="l" t="t" r="r" b="b"/>
              <a:pathLst>
                <a:path w="373379" h="287020">
                  <a:moveTo>
                    <a:pt x="183642" y="0"/>
                  </a:moveTo>
                  <a:lnTo>
                    <a:pt x="125730" y="0"/>
                  </a:lnTo>
                  <a:lnTo>
                    <a:pt x="80772" y="2286"/>
                  </a:lnTo>
                  <a:lnTo>
                    <a:pt x="35814" y="14478"/>
                  </a:lnTo>
                  <a:lnTo>
                    <a:pt x="6858" y="54102"/>
                  </a:lnTo>
                  <a:lnTo>
                    <a:pt x="0" y="105156"/>
                  </a:lnTo>
                  <a:lnTo>
                    <a:pt x="0" y="153162"/>
                  </a:lnTo>
                  <a:lnTo>
                    <a:pt x="3048" y="211074"/>
                  </a:lnTo>
                  <a:lnTo>
                    <a:pt x="11430" y="252984"/>
                  </a:lnTo>
                  <a:lnTo>
                    <a:pt x="35814" y="284226"/>
                  </a:lnTo>
                  <a:lnTo>
                    <a:pt x="48768" y="286512"/>
                  </a:lnTo>
                  <a:lnTo>
                    <a:pt x="63246" y="284988"/>
                  </a:lnTo>
                  <a:lnTo>
                    <a:pt x="99822" y="268986"/>
                  </a:lnTo>
                  <a:lnTo>
                    <a:pt x="147828" y="236982"/>
                  </a:lnTo>
                  <a:lnTo>
                    <a:pt x="243840" y="157734"/>
                  </a:lnTo>
                  <a:lnTo>
                    <a:pt x="303276" y="105918"/>
                  </a:lnTo>
                  <a:lnTo>
                    <a:pt x="345186" y="67056"/>
                  </a:lnTo>
                  <a:lnTo>
                    <a:pt x="373380" y="29718"/>
                  </a:lnTo>
                  <a:lnTo>
                    <a:pt x="373380" y="21336"/>
                  </a:lnTo>
                  <a:lnTo>
                    <a:pt x="321564" y="4572"/>
                  </a:lnTo>
                  <a:lnTo>
                    <a:pt x="263652" y="1524"/>
                  </a:lnTo>
                  <a:lnTo>
                    <a:pt x="183642" y="0"/>
                  </a:lnTo>
                  <a:close/>
                </a:path>
              </a:pathLst>
            </a:custGeom>
            <a:solidFill>
              <a:srgbClr val="E0E0E0"/>
            </a:solidFill>
          </p:spPr>
          <p:txBody>
            <a:bodyPr wrap="square" lIns="0" tIns="0" rIns="0" bIns="0" rtlCol="0"/>
            <a:lstStyle/>
            <a:p>
              <a:endParaRPr/>
            </a:p>
          </p:txBody>
        </p:sp>
        <p:sp>
          <p:nvSpPr>
            <p:cNvPr id="196" name="object 476"/>
            <p:cNvSpPr/>
            <p:nvPr/>
          </p:nvSpPr>
          <p:spPr>
            <a:xfrm>
              <a:off x="8994647" y="4550968"/>
              <a:ext cx="376555" cy="289560"/>
            </a:xfrm>
            <a:custGeom>
              <a:avLst/>
              <a:gdLst/>
              <a:ahLst/>
              <a:cxnLst/>
              <a:rect l="l" t="t" r="r" b="b"/>
              <a:pathLst>
                <a:path w="376554" h="289560">
                  <a:moveTo>
                    <a:pt x="185166" y="0"/>
                  </a:moveTo>
                  <a:lnTo>
                    <a:pt x="127254" y="0"/>
                  </a:lnTo>
                  <a:lnTo>
                    <a:pt x="82296" y="2286"/>
                  </a:lnTo>
                  <a:lnTo>
                    <a:pt x="64770" y="5334"/>
                  </a:lnTo>
                  <a:lnTo>
                    <a:pt x="49530" y="9144"/>
                  </a:lnTo>
                  <a:lnTo>
                    <a:pt x="48768" y="9144"/>
                  </a:lnTo>
                  <a:lnTo>
                    <a:pt x="36576" y="14478"/>
                  </a:lnTo>
                  <a:lnTo>
                    <a:pt x="36576" y="15240"/>
                  </a:lnTo>
                  <a:lnTo>
                    <a:pt x="26670" y="22860"/>
                  </a:lnTo>
                  <a:lnTo>
                    <a:pt x="18288" y="31242"/>
                  </a:lnTo>
                  <a:lnTo>
                    <a:pt x="12192" y="41910"/>
                  </a:lnTo>
                  <a:lnTo>
                    <a:pt x="11430" y="42672"/>
                  </a:lnTo>
                  <a:lnTo>
                    <a:pt x="6858" y="55626"/>
                  </a:lnTo>
                  <a:lnTo>
                    <a:pt x="3048" y="70104"/>
                  </a:lnTo>
                  <a:lnTo>
                    <a:pt x="0" y="106680"/>
                  </a:lnTo>
                  <a:lnTo>
                    <a:pt x="0" y="154686"/>
                  </a:lnTo>
                  <a:lnTo>
                    <a:pt x="3048" y="212598"/>
                  </a:lnTo>
                  <a:lnTo>
                    <a:pt x="3048" y="213360"/>
                  </a:lnTo>
                  <a:lnTo>
                    <a:pt x="6096" y="236220"/>
                  </a:lnTo>
                  <a:lnTo>
                    <a:pt x="11430" y="255270"/>
                  </a:lnTo>
                  <a:lnTo>
                    <a:pt x="17526" y="269748"/>
                  </a:lnTo>
                  <a:lnTo>
                    <a:pt x="18288" y="269748"/>
                  </a:lnTo>
                  <a:lnTo>
                    <a:pt x="26670" y="280416"/>
                  </a:lnTo>
                  <a:lnTo>
                    <a:pt x="26670" y="281178"/>
                  </a:lnTo>
                  <a:lnTo>
                    <a:pt x="36576" y="287274"/>
                  </a:lnTo>
                  <a:lnTo>
                    <a:pt x="37338" y="287274"/>
                  </a:lnTo>
                  <a:lnTo>
                    <a:pt x="50292" y="289560"/>
                  </a:lnTo>
                  <a:lnTo>
                    <a:pt x="64770" y="288036"/>
                  </a:lnTo>
                  <a:lnTo>
                    <a:pt x="65532" y="288036"/>
                  </a:lnTo>
                  <a:lnTo>
                    <a:pt x="69723" y="286512"/>
                  </a:lnTo>
                  <a:lnTo>
                    <a:pt x="50292" y="286512"/>
                  </a:lnTo>
                  <a:lnTo>
                    <a:pt x="50769" y="286461"/>
                  </a:lnTo>
                  <a:lnTo>
                    <a:pt x="42418" y="284988"/>
                  </a:lnTo>
                  <a:lnTo>
                    <a:pt x="38100" y="284988"/>
                  </a:lnTo>
                  <a:lnTo>
                    <a:pt x="28194" y="278892"/>
                  </a:lnTo>
                  <a:lnTo>
                    <a:pt x="28956" y="278892"/>
                  </a:lnTo>
                  <a:lnTo>
                    <a:pt x="20574" y="268224"/>
                  </a:lnTo>
                  <a:lnTo>
                    <a:pt x="14798" y="254508"/>
                  </a:lnTo>
                  <a:lnTo>
                    <a:pt x="14478" y="254508"/>
                  </a:lnTo>
                  <a:lnTo>
                    <a:pt x="9144" y="235458"/>
                  </a:lnTo>
                  <a:lnTo>
                    <a:pt x="6096" y="212598"/>
                  </a:lnTo>
                  <a:lnTo>
                    <a:pt x="3048" y="154686"/>
                  </a:lnTo>
                  <a:lnTo>
                    <a:pt x="3048" y="106680"/>
                  </a:lnTo>
                  <a:lnTo>
                    <a:pt x="6096" y="70104"/>
                  </a:lnTo>
                  <a:lnTo>
                    <a:pt x="6296" y="70104"/>
                  </a:lnTo>
                  <a:lnTo>
                    <a:pt x="9906" y="56388"/>
                  </a:lnTo>
                  <a:lnTo>
                    <a:pt x="14478" y="43434"/>
                  </a:lnTo>
                  <a:lnTo>
                    <a:pt x="20574" y="32766"/>
                  </a:lnTo>
                  <a:lnTo>
                    <a:pt x="21336" y="32766"/>
                  </a:lnTo>
                  <a:lnTo>
                    <a:pt x="28956" y="25146"/>
                  </a:lnTo>
                  <a:lnTo>
                    <a:pt x="28194" y="25146"/>
                  </a:lnTo>
                  <a:lnTo>
                    <a:pt x="38100" y="17526"/>
                  </a:lnTo>
                  <a:lnTo>
                    <a:pt x="50292" y="12192"/>
                  </a:lnTo>
                  <a:lnTo>
                    <a:pt x="65532" y="8382"/>
                  </a:lnTo>
                  <a:lnTo>
                    <a:pt x="83058" y="5334"/>
                  </a:lnTo>
                  <a:lnTo>
                    <a:pt x="82296" y="5334"/>
                  </a:lnTo>
                  <a:lnTo>
                    <a:pt x="127254" y="3048"/>
                  </a:lnTo>
                  <a:lnTo>
                    <a:pt x="294132" y="3048"/>
                  </a:lnTo>
                  <a:lnTo>
                    <a:pt x="265176" y="1524"/>
                  </a:lnTo>
                  <a:lnTo>
                    <a:pt x="185166" y="0"/>
                  </a:lnTo>
                  <a:close/>
                </a:path>
                <a:path w="376554" h="289560">
                  <a:moveTo>
                    <a:pt x="50769" y="286461"/>
                  </a:moveTo>
                  <a:lnTo>
                    <a:pt x="50292" y="286512"/>
                  </a:lnTo>
                  <a:lnTo>
                    <a:pt x="51054" y="286512"/>
                  </a:lnTo>
                  <a:lnTo>
                    <a:pt x="50769" y="286461"/>
                  </a:lnTo>
                  <a:close/>
                </a:path>
                <a:path w="376554" h="289560">
                  <a:moveTo>
                    <a:pt x="100584" y="268986"/>
                  </a:moveTo>
                  <a:lnTo>
                    <a:pt x="80772" y="278892"/>
                  </a:lnTo>
                  <a:lnTo>
                    <a:pt x="81534" y="278892"/>
                  </a:lnTo>
                  <a:lnTo>
                    <a:pt x="64770" y="284988"/>
                  </a:lnTo>
                  <a:lnTo>
                    <a:pt x="50769" y="286461"/>
                  </a:lnTo>
                  <a:lnTo>
                    <a:pt x="51054" y="286512"/>
                  </a:lnTo>
                  <a:lnTo>
                    <a:pt x="69723" y="286512"/>
                  </a:lnTo>
                  <a:lnTo>
                    <a:pt x="82296" y="281940"/>
                  </a:lnTo>
                  <a:lnTo>
                    <a:pt x="102108" y="272034"/>
                  </a:lnTo>
                  <a:lnTo>
                    <a:pt x="105918" y="269748"/>
                  </a:lnTo>
                  <a:lnTo>
                    <a:pt x="100584" y="269748"/>
                  </a:lnTo>
                  <a:lnTo>
                    <a:pt x="100584" y="268986"/>
                  </a:lnTo>
                  <a:close/>
                </a:path>
                <a:path w="376554" h="289560">
                  <a:moveTo>
                    <a:pt x="38100" y="284226"/>
                  </a:moveTo>
                  <a:lnTo>
                    <a:pt x="38100" y="284988"/>
                  </a:lnTo>
                  <a:lnTo>
                    <a:pt x="42418" y="284988"/>
                  </a:lnTo>
                  <a:lnTo>
                    <a:pt x="38100" y="284226"/>
                  </a:lnTo>
                  <a:close/>
                </a:path>
                <a:path w="376554" h="289560">
                  <a:moveTo>
                    <a:pt x="373380" y="30480"/>
                  </a:moveTo>
                  <a:lnTo>
                    <a:pt x="368808" y="40386"/>
                  </a:lnTo>
                  <a:lnTo>
                    <a:pt x="369570" y="40386"/>
                  </a:lnTo>
                  <a:lnTo>
                    <a:pt x="360426" y="52578"/>
                  </a:lnTo>
                  <a:lnTo>
                    <a:pt x="304038" y="106680"/>
                  </a:lnTo>
                  <a:lnTo>
                    <a:pt x="244602" y="158496"/>
                  </a:lnTo>
                  <a:lnTo>
                    <a:pt x="177546" y="215646"/>
                  </a:lnTo>
                  <a:lnTo>
                    <a:pt x="123444" y="256032"/>
                  </a:lnTo>
                  <a:lnTo>
                    <a:pt x="100584" y="269748"/>
                  </a:lnTo>
                  <a:lnTo>
                    <a:pt x="105918" y="269748"/>
                  </a:lnTo>
                  <a:lnTo>
                    <a:pt x="124968" y="258318"/>
                  </a:lnTo>
                  <a:lnTo>
                    <a:pt x="150114" y="240030"/>
                  </a:lnTo>
                  <a:lnTo>
                    <a:pt x="179070" y="217932"/>
                  </a:lnTo>
                  <a:lnTo>
                    <a:pt x="179832" y="217932"/>
                  </a:lnTo>
                  <a:lnTo>
                    <a:pt x="246888" y="160782"/>
                  </a:lnTo>
                  <a:lnTo>
                    <a:pt x="306324" y="108966"/>
                  </a:lnTo>
                  <a:lnTo>
                    <a:pt x="348234" y="70104"/>
                  </a:lnTo>
                  <a:lnTo>
                    <a:pt x="362712" y="54864"/>
                  </a:lnTo>
                  <a:lnTo>
                    <a:pt x="362712" y="54102"/>
                  </a:lnTo>
                  <a:lnTo>
                    <a:pt x="371856" y="41910"/>
                  </a:lnTo>
                  <a:lnTo>
                    <a:pt x="376428" y="32004"/>
                  </a:lnTo>
                  <a:lnTo>
                    <a:pt x="376428" y="31242"/>
                  </a:lnTo>
                  <a:lnTo>
                    <a:pt x="373380" y="31242"/>
                  </a:lnTo>
                  <a:lnTo>
                    <a:pt x="373380" y="30480"/>
                  </a:lnTo>
                  <a:close/>
                </a:path>
                <a:path w="376554" h="289560">
                  <a:moveTo>
                    <a:pt x="14478" y="253746"/>
                  </a:moveTo>
                  <a:lnTo>
                    <a:pt x="14478" y="254508"/>
                  </a:lnTo>
                  <a:lnTo>
                    <a:pt x="14798" y="254508"/>
                  </a:lnTo>
                  <a:lnTo>
                    <a:pt x="14478" y="253746"/>
                  </a:lnTo>
                  <a:close/>
                </a:path>
                <a:path w="376554" h="289560">
                  <a:moveTo>
                    <a:pt x="6296" y="70104"/>
                  </a:moveTo>
                  <a:lnTo>
                    <a:pt x="6096" y="70104"/>
                  </a:lnTo>
                  <a:lnTo>
                    <a:pt x="6096" y="70866"/>
                  </a:lnTo>
                  <a:lnTo>
                    <a:pt x="6296" y="70104"/>
                  </a:lnTo>
                  <a:close/>
                </a:path>
                <a:path w="376554" h="289560">
                  <a:moveTo>
                    <a:pt x="21336" y="32766"/>
                  </a:moveTo>
                  <a:lnTo>
                    <a:pt x="20574" y="32766"/>
                  </a:lnTo>
                  <a:lnTo>
                    <a:pt x="20574" y="33528"/>
                  </a:lnTo>
                  <a:lnTo>
                    <a:pt x="21336" y="32766"/>
                  </a:lnTo>
                  <a:close/>
                </a:path>
                <a:path w="376554" h="289560">
                  <a:moveTo>
                    <a:pt x="376428" y="22860"/>
                  </a:moveTo>
                  <a:lnTo>
                    <a:pt x="373380" y="22860"/>
                  </a:lnTo>
                  <a:lnTo>
                    <a:pt x="373380" y="31242"/>
                  </a:lnTo>
                  <a:lnTo>
                    <a:pt x="376428" y="31242"/>
                  </a:lnTo>
                  <a:lnTo>
                    <a:pt x="376428" y="22860"/>
                  </a:lnTo>
                  <a:close/>
                </a:path>
                <a:path w="376554" h="289560">
                  <a:moveTo>
                    <a:pt x="371983" y="20828"/>
                  </a:moveTo>
                  <a:lnTo>
                    <a:pt x="373380" y="23622"/>
                  </a:lnTo>
                  <a:lnTo>
                    <a:pt x="373380" y="22860"/>
                  </a:lnTo>
                  <a:lnTo>
                    <a:pt x="376428" y="22860"/>
                  </a:lnTo>
                  <a:lnTo>
                    <a:pt x="376428" y="22098"/>
                  </a:lnTo>
                  <a:lnTo>
                    <a:pt x="376047" y="21336"/>
                  </a:lnTo>
                  <a:lnTo>
                    <a:pt x="372618" y="21336"/>
                  </a:lnTo>
                  <a:lnTo>
                    <a:pt x="371983" y="20828"/>
                  </a:lnTo>
                  <a:close/>
                </a:path>
                <a:path w="376554" h="289560">
                  <a:moveTo>
                    <a:pt x="371856" y="20574"/>
                  </a:moveTo>
                  <a:lnTo>
                    <a:pt x="371983" y="20828"/>
                  </a:lnTo>
                  <a:lnTo>
                    <a:pt x="372618" y="21336"/>
                  </a:lnTo>
                  <a:lnTo>
                    <a:pt x="371856" y="20574"/>
                  </a:lnTo>
                  <a:close/>
                </a:path>
                <a:path w="376554" h="289560">
                  <a:moveTo>
                    <a:pt x="375666" y="20574"/>
                  </a:moveTo>
                  <a:lnTo>
                    <a:pt x="371856" y="20574"/>
                  </a:lnTo>
                  <a:lnTo>
                    <a:pt x="372618" y="21336"/>
                  </a:lnTo>
                  <a:lnTo>
                    <a:pt x="376047" y="21336"/>
                  </a:lnTo>
                  <a:lnTo>
                    <a:pt x="375666" y="20574"/>
                  </a:lnTo>
                  <a:close/>
                </a:path>
                <a:path w="376554" h="289560">
                  <a:moveTo>
                    <a:pt x="294132" y="3048"/>
                  </a:moveTo>
                  <a:lnTo>
                    <a:pt x="185166" y="3048"/>
                  </a:lnTo>
                  <a:lnTo>
                    <a:pt x="265176" y="4572"/>
                  </a:lnTo>
                  <a:lnTo>
                    <a:pt x="323088" y="7620"/>
                  </a:lnTo>
                  <a:lnTo>
                    <a:pt x="343662" y="9906"/>
                  </a:lnTo>
                  <a:lnTo>
                    <a:pt x="359664" y="13716"/>
                  </a:lnTo>
                  <a:lnTo>
                    <a:pt x="358902" y="13716"/>
                  </a:lnTo>
                  <a:lnTo>
                    <a:pt x="368808" y="18288"/>
                  </a:lnTo>
                  <a:lnTo>
                    <a:pt x="371983" y="20828"/>
                  </a:lnTo>
                  <a:lnTo>
                    <a:pt x="371856" y="20574"/>
                  </a:lnTo>
                  <a:lnTo>
                    <a:pt x="375666" y="20574"/>
                  </a:lnTo>
                  <a:lnTo>
                    <a:pt x="374904" y="19050"/>
                  </a:lnTo>
                  <a:lnTo>
                    <a:pt x="374142" y="19050"/>
                  </a:lnTo>
                  <a:lnTo>
                    <a:pt x="370332" y="16002"/>
                  </a:lnTo>
                  <a:lnTo>
                    <a:pt x="370332" y="15240"/>
                  </a:lnTo>
                  <a:lnTo>
                    <a:pt x="360426" y="10668"/>
                  </a:lnTo>
                  <a:lnTo>
                    <a:pt x="344424" y="6858"/>
                  </a:lnTo>
                  <a:lnTo>
                    <a:pt x="343662" y="6858"/>
                  </a:lnTo>
                  <a:lnTo>
                    <a:pt x="323088" y="4572"/>
                  </a:lnTo>
                  <a:lnTo>
                    <a:pt x="294132" y="3048"/>
                  </a:lnTo>
                  <a:close/>
                </a:path>
              </a:pathLst>
            </a:custGeom>
            <a:solidFill>
              <a:srgbClr val="E0E0E0"/>
            </a:solidFill>
          </p:spPr>
          <p:txBody>
            <a:bodyPr wrap="square" lIns="0" tIns="0" rIns="0" bIns="0" rtlCol="0"/>
            <a:lstStyle/>
            <a:p>
              <a:endParaRPr/>
            </a:p>
          </p:txBody>
        </p:sp>
        <p:sp>
          <p:nvSpPr>
            <p:cNvPr id="197" name="object 474"/>
            <p:cNvSpPr/>
            <p:nvPr/>
          </p:nvSpPr>
          <p:spPr>
            <a:xfrm>
              <a:off x="9028176" y="4695748"/>
              <a:ext cx="3175" cy="0"/>
            </a:xfrm>
            <a:custGeom>
              <a:avLst/>
              <a:gdLst/>
              <a:ahLst/>
              <a:cxnLst/>
              <a:rect l="l" t="t" r="r" b="b"/>
              <a:pathLst>
                <a:path w="3175">
                  <a:moveTo>
                    <a:pt x="3048" y="0"/>
                  </a:moveTo>
                  <a:lnTo>
                    <a:pt x="0" y="0"/>
                  </a:lnTo>
                </a:path>
              </a:pathLst>
            </a:custGeom>
            <a:solidFill>
              <a:srgbClr val="F5F5F5"/>
            </a:solidFill>
          </p:spPr>
          <p:txBody>
            <a:bodyPr wrap="square" lIns="0" tIns="0" rIns="0" bIns="0" rtlCol="0"/>
            <a:lstStyle/>
            <a:p>
              <a:endParaRPr/>
            </a:p>
          </p:txBody>
        </p:sp>
        <p:sp>
          <p:nvSpPr>
            <p:cNvPr id="198" name="object 477"/>
            <p:cNvSpPr/>
            <p:nvPr/>
          </p:nvSpPr>
          <p:spPr>
            <a:xfrm>
              <a:off x="8994647" y="4705654"/>
              <a:ext cx="3175" cy="0"/>
            </a:xfrm>
            <a:custGeom>
              <a:avLst/>
              <a:gdLst/>
              <a:ahLst/>
              <a:cxnLst/>
              <a:rect l="l" t="t" r="r" b="b"/>
              <a:pathLst>
                <a:path w="3175">
                  <a:moveTo>
                    <a:pt x="3048" y="0"/>
                  </a:moveTo>
                  <a:lnTo>
                    <a:pt x="0" y="0"/>
                  </a:lnTo>
                </a:path>
              </a:pathLst>
            </a:custGeom>
            <a:solidFill>
              <a:srgbClr val="E0E0E0"/>
            </a:solidFill>
          </p:spPr>
          <p:txBody>
            <a:bodyPr wrap="square" lIns="0" tIns="0" rIns="0" bIns="0" rtlCol="0"/>
            <a:lstStyle/>
            <a:p>
              <a:endParaRPr/>
            </a:p>
          </p:txBody>
        </p:sp>
        <p:sp>
          <p:nvSpPr>
            <p:cNvPr id="199" name="object 478"/>
            <p:cNvSpPr/>
            <p:nvPr/>
          </p:nvSpPr>
          <p:spPr>
            <a:xfrm>
              <a:off x="8973311" y="4557826"/>
              <a:ext cx="373380" cy="287655"/>
            </a:xfrm>
            <a:custGeom>
              <a:avLst/>
              <a:gdLst/>
              <a:ahLst/>
              <a:cxnLst/>
              <a:rect l="l" t="t" r="r" b="b"/>
              <a:pathLst>
                <a:path w="373379" h="287654">
                  <a:moveTo>
                    <a:pt x="183642" y="0"/>
                  </a:moveTo>
                  <a:lnTo>
                    <a:pt x="125730" y="0"/>
                  </a:lnTo>
                  <a:lnTo>
                    <a:pt x="80772" y="2285"/>
                  </a:lnTo>
                  <a:lnTo>
                    <a:pt x="35814" y="15239"/>
                  </a:lnTo>
                  <a:lnTo>
                    <a:pt x="6858" y="54101"/>
                  </a:lnTo>
                  <a:lnTo>
                    <a:pt x="0" y="105917"/>
                  </a:lnTo>
                  <a:lnTo>
                    <a:pt x="0" y="153161"/>
                  </a:lnTo>
                  <a:lnTo>
                    <a:pt x="3048" y="211835"/>
                  </a:lnTo>
                  <a:lnTo>
                    <a:pt x="10668" y="252983"/>
                  </a:lnTo>
                  <a:lnTo>
                    <a:pt x="35814" y="284987"/>
                  </a:lnTo>
                  <a:lnTo>
                    <a:pt x="48768" y="287273"/>
                  </a:lnTo>
                  <a:lnTo>
                    <a:pt x="63246" y="284987"/>
                  </a:lnTo>
                  <a:lnTo>
                    <a:pt x="99822" y="268985"/>
                  </a:lnTo>
                  <a:lnTo>
                    <a:pt x="147828" y="236981"/>
                  </a:lnTo>
                  <a:lnTo>
                    <a:pt x="243840" y="158495"/>
                  </a:lnTo>
                  <a:lnTo>
                    <a:pt x="303276" y="105917"/>
                  </a:lnTo>
                  <a:lnTo>
                    <a:pt x="345186" y="67055"/>
                  </a:lnTo>
                  <a:lnTo>
                    <a:pt x="373380" y="29717"/>
                  </a:lnTo>
                  <a:lnTo>
                    <a:pt x="373380" y="21335"/>
                  </a:lnTo>
                  <a:lnTo>
                    <a:pt x="321564" y="4571"/>
                  </a:lnTo>
                  <a:lnTo>
                    <a:pt x="263652" y="2285"/>
                  </a:lnTo>
                  <a:lnTo>
                    <a:pt x="183642" y="0"/>
                  </a:lnTo>
                  <a:close/>
                </a:path>
              </a:pathLst>
            </a:custGeom>
            <a:solidFill>
              <a:srgbClr val="BFBFBF"/>
            </a:solidFill>
          </p:spPr>
          <p:txBody>
            <a:bodyPr wrap="square" lIns="0" tIns="0" rIns="0" bIns="0" rtlCol="0"/>
            <a:lstStyle/>
            <a:p>
              <a:endParaRPr/>
            </a:p>
          </p:txBody>
        </p:sp>
        <p:sp>
          <p:nvSpPr>
            <p:cNvPr id="200" name="object 479"/>
            <p:cNvSpPr/>
            <p:nvPr/>
          </p:nvSpPr>
          <p:spPr>
            <a:xfrm>
              <a:off x="8971788" y="4556302"/>
              <a:ext cx="376555" cy="290830"/>
            </a:xfrm>
            <a:custGeom>
              <a:avLst/>
              <a:gdLst/>
              <a:ahLst/>
              <a:cxnLst/>
              <a:rect l="l" t="t" r="r" b="b"/>
              <a:pathLst>
                <a:path w="376554" h="290829">
                  <a:moveTo>
                    <a:pt x="185166" y="0"/>
                  </a:moveTo>
                  <a:lnTo>
                    <a:pt x="127254" y="0"/>
                  </a:lnTo>
                  <a:lnTo>
                    <a:pt x="82296" y="2285"/>
                  </a:lnTo>
                  <a:lnTo>
                    <a:pt x="64770" y="5333"/>
                  </a:lnTo>
                  <a:lnTo>
                    <a:pt x="49530" y="9905"/>
                  </a:lnTo>
                  <a:lnTo>
                    <a:pt x="48768" y="9905"/>
                  </a:lnTo>
                  <a:lnTo>
                    <a:pt x="36576" y="15239"/>
                  </a:lnTo>
                  <a:lnTo>
                    <a:pt x="36576" y="16001"/>
                  </a:lnTo>
                  <a:lnTo>
                    <a:pt x="26670" y="22859"/>
                  </a:lnTo>
                  <a:lnTo>
                    <a:pt x="18288" y="31241"/>
                  </a:lnTo>
                  <a:lnTo>
                    <a:pt x="12192" y="41909"/>
                  </a:lnTo>
                  <a:lnTo>
                    <a:pt x="11430" y="42671"/>
                  </a:lnTo>
                  <a:lnTo>
                    <a:pt x="6858" y="55625"/>
                  </a:lnTo>
                  <a:lnTo>
                    <a:pt x="3048" y="70103"/>
                  </a:lnTo>
                  <a:lnTo>
                    <a:pt x="62" y="106679"/>
                  </a:lnTo>
                  <a:lnTo>
                    <a:pt x="0" y="154685"/>
                  </a:lnTo>
                  <a:lnTo>
                    <a:pt x="3048" y="213359"/>
                  </a:lnTo>
                  <a:lnTo>
                    <a:pt x="3048" y="214121"/>
                  </a:lnTo>
                  <a:lnTo>
                    <a:pt x="6096" y="236981"/>
                  </a:lnTo>
                  <a:lnTo>
                    <a:pt x="10668" y="255269"/>
                  </a:lnTo>
                  <a:lnTo>
                    <a:pt x="17526" y="270509"/>
                  </a:lnTo>
                  <a:lnTo>
                    <a:pt x="18288" y="271271"/>
                  </a:lnTo>
                  <a:lnTo>
                    <a:pt x="26670" y="281177"/>
                  </a:lnTo>
                  <a:lnTo>
                    <a:pt x="36576" y="288035"/>
                  </a:lnTo>
                  <a:lnTo>
                    <a:pt x="37338" y="288035"/>
                  </a:lnTo>
                  <a:lnTo>
                    <a:pt x="50292" y="290321"/>
                  </a:lnTo>
                  <a:lnTo>
                    <a:pt x="51054" y="290321"/>
                  </a:lnTo>
                  <a:lnTo>
                    <a:pt x="65532" y="288035"/>
                  </a:lnTo>
                  <a:lnTo>
                    <a:pt x="67926" y="287273"/>
                  </a:lnTo>
                  <a:lnTo>
                    <a:pt x="50292" y="287273"/>
                  </a:lnTo>
                  <a:lnTo>
                    <a:pt x="50694" y="287210"/>
                  </a:lnTo>
                  <a:lnTo>
                    <a:pt x="42418" y="285749"/>
                  </a:lnTo>
                  <a:lnTo>
                    <a:pt x="38100" y="285749"/>
                  </a:lnTo>
                  <a:lnTo>
                    <a:pt x="28194" y="278891"/>
                  </a:lnTo>
                  <a:lnTo>
                    <a:pt x="28956" y="278891"/>
                  </a:lnTo>
                  <a:lnTo>
                    <a:pt x="20574" y="268985"/>
                  </a:lnTo>
                  <a:lnTo>
                    <a:pt x="14058" y="254507"/>
                  </a:lnTo>
                  <a:lnTo>
                    <a:pt x="13716" y="254507"/>
                  </a:lnTo>
                  <a:lnTo>
                    <a:pt x="9144" y="236219"/>
                  </a:lnTo>
                  <a:lnTo>
                    <a:pt x="6096" y="213359"/>
                  </a:lnTo>
                  <a:lnTo>
                    <a:pt x="3048" y="154685"/>
                  </a:lnTo>
                  <a:lnTo>
                    <a:pt x="3110" y="106679"/>
                  </a:lnTo>
                  <a:lnTo>
                    <a:pt x="6096" y="70103"/>
                  </a:lnTo>
                  <a:lnTo>
                    <a:pt x="6296" y="70103"/>
                  </a:lnTo>
                  <a:lnTo>
                    <a:pt x="9906" y="56387"/>
                  </a:lnTo>
                  <a:lnTo>
                    <a:pt x="14478" y="43433"/>
                  </a:lnTo>
                  <a:lnTo>
                    <a:pt x="20574" y="32765"/>
                  </a:lnTo>
                  <a:lnTo>
                    <a:pt x="21336" y="32765"/>
                  </a:lnTo>
                  <a:lnTo>
                    <a:pt x="28956" y="25145"/>
                  </a:lnTo>
                  <a:lnTo>
                    <a:pt x="28194" y="25145"/>
                  </a:lnTo>
                  <a:lnTo>
                    <a:pt x="38100" y="18287"/>
                  </a:lnTo>
                  <a:lnTo>
                    <a:pt x="50292" y="12953"/>
                  </a:lnTo>
                  <a:lnTo>
                    <a:pt x="65532" y="8381"/>
                  </a:lnTo>
                  <a:lnTo>
                    <a:pt x="83058" y="5333"/>
                  </a:lnTo>
                  <a:lnTo>
                    <a:pt x="82296" y="5333"/>
                  </a:lnTo>
                  <a:lnTo>
                    <a:pt x="127254" y="3047"/>
                  </a:lnTo>
                  <a:lnTo>
                    <a:pt x="284480" y="3047"/>
                  </a:lnTo>
                  <a:lnTo>
                    <a:pt x="265176" y="2285"/>
                  </a:lnTo>
                  <a:lnTo>
                    <a:pt x="185166" y="0"/>
                  </a:lnTo>
                  <a:close/>
                </a:path>
                <a:path w="376554" h="290829">
                  <a:moveTo>
                    <a:pt x="50694" y="287210"/>
                  </a:moveTo>
                  <a:lnTo>
                    <a:pt x="50292" y="287273"/>
                  </a:lnTo>
                  <a:lnTo>
                    <a:pt x="51054" y="287273"/>
                  </a:lnTo>
                  <a:lnTo>
                    <a:pt x="50694" y="287210"/>
                  </a:lnTo>
                  <a:close/>
                </a:path>
                <a:path w="376554" h="290829">
                  <a:moveTo>
                    <a:pt x="100584" y="268985"/>
                  </a:moveTo>
                  <a:lnTo>
                    <a:pt x="80772" y="279653"/>
                  </a:lnTo>
                  <a:lnTo>
                    <a:pt x="81534" y="279653"/>
                  </a:lnTo>
                  <a:lnTo>
                    <a:pt x="64770" y="284987"/>
                  </a:lnTo>
                  <a:lnTo>
                    <a:pt x="50694" y="287210"/>
                  </a:lnTo>
                  <a:lnTo>
                    <a:pt x="51054" y="287273"/>
                  </a:lnTo>
                  <a:lnTo>
                    <a:pt x="67926" y="287273"/>
                  </a:lnTo>
                  <a:lnTo>
                    <a:pt x="82296" y="282701"/>
                  </a:lnTo>
                  <a:lnTo>
                    <a:pt x="102108" y="272033"/>
                  </a:lnTo>
                  <a:lnTo>
                    <a:pt x="105918" y="269747"/>
                  </a:lnTo>
                  <a:lnTo>
                    <a:pt x="100584" y="269747"/>
                  </a:lnTo>
                  <a:lnTo>
                    <a:pt x="100584" y="268985"/>
                  </a:lnTo>
                  <a:close/>
                </a:path>
                <a:path w="376554" h="290829">
                  <a:moveTo>
                    <a:pt x="38100" y="284987"/>
                  </a:moveTo>
                  <a:lnTo>
                    <a:pt x="38100" y="285749"/>
                  </a:lnTo>
                  <a:lnTo>
                    <a:pt x="42418" y="285749"/>
                  </a:lnTo>
                  <a:lnTo>
                    <a:pt x="38100" y="284987"/>
                  </a:lnTo>
                  <a:close/>
                </a:path>
                <a:path w="376554" h="290829">
                  <a:moveTo>
                    <a:pt x="373380" y="30479"/>
                  </a:moveTo>
                  <a:lnTo>
                    <a:pt x="368808" y="40385"/>
                  </a:lnTo>
                  <a:lnTo>
                    <a:pt x="369570" y="40385"/>
                  </a:lnTo>
                  <a:lnTo>
                    <a:pt x="360426" y="53339"/>
                  </a:lnTo>
                  <a:lnTo>
                    <a:pt x="304038" y="106679"/>
                  </a:lnTo>
                  <a:lnTo>
                    <a:pt x="244602" y="159257"/>
                  </a:lnTo>
                  <a:lnTo>
                    <a:pt x="177546" y="215645"/>
                  </a:lnTo>
                  <a:lnTo>
                    <a:pt x="123444" y="256031"/>
                  </a:lnTo>
                  <a:lnTo>
                    <a:pt x="100584" y="269747"/>
                  </a:lnTo>
                  <a:lnTo>
                    <a:pt x="105918" y="269747"/>
                  </a:lnTo>
                  <a:lnTo>
                    <a:pt x="124968" y="258317"/>
                  </a:lnTo>
                  <a:lnTo>
                    <a:pt x="150114" y="240029"/>
                  </a:lnTo>
                  <a:lnTo>
                    <a:pt x="179070" y="217931"/>
                  </a:lnTo>
                  <a:lnTo>
                    <a:pt x="179832" y="217931"/>
                  </a:lnTo>
                  <a:lnTo>
                    <a:pt x="246888" y="161543"/>
                  </a:lnTo>
                  <a:lnTo>
                    <a:pt x="306324" y="108965"/>
                  </a:lnTo>
                  <a:lnTo>
                    <a:pt x="348234" y="70103"/>
                  </a:lnTo>
                  <a:lnTo>
                    <a:pt x="362712" y="55625"/>
                  </a:lnTo>
                  <a:lnTo>
                    <a:pt x="362712" y="54863"/>
                  </a:lnTo>
                  <a:lnTo>
                    <a:pt x="371856" y="41909"/>
                  </a:lnTo>
                  <a:lnTo>
                    <a:pt x="376428" y="32003"/>
                  </a:lnTo>
                  <a:lnTo>
                    <a:pt x="376428" y="31241"/>
                  </a:lnTo>
                  <a:lnTo>
                    <a:pt x="373380" y="31241"/>
                  </a:lnTo>
                  <a:lnTo>
                    <a:pt x="373380" y="30479"/>
                  </a:lnTo>
                  <a:close/>
                </a:path>
                <a:path w="376554" h="290829">
                  <a:moveTo>
                    <a:pt x="13716" y="253745"/>
                  </a:moveTo>
                  <a:lnTo>
                    <a:pt x="13716" y="254507"/>
                  </a:lnTo>
                  <a:lnTo>
                    <a:pt x="14058" y="254507"/>
                  </a:lnTo>
                  <a:lnTo>
                    <a:pt x="13716" y="253745"/>
                  </a:lnTo>
                  <a:close/>
                </a:path>
                <a:path w="376554" h="290829">
                  <a:moveTo>
                    <a:pt x="6296" y="70103"/>
                  </a:moveTo>
                  <a:lnTo>
                    <a:pt x="6096" y="70103"/>
                  </a:lnTo>
                  <a:lnTo>
                    <a:pt x="6096" y="70865"/>
                  </a:lnTo>
                  <a:lnTo>
                    <a:pt x="6296" y="70103"/>
                  </a:lnTo>
                  <a:close/>
                </a:path>
                <a:path w="376554" h="290829">
                  <a:moveTo>
                    <a:pt x="21336" y="32765"/>
                  </a:moveTo>
                  <a:lnTo>
                    <a:pt x="20574" y="32765"/>
                  </a:lnTo>
                  <a:lnTo>
                    <a:pt x="20574" y="33527"/>
                  </a:lnTo>
                  <a:lnTo>
                    <a:pt x="21336" y="32765"/>
                  </a:lnTo>
                  <a:close/>
                </a:path>
                <a:path w="376554" h="290829">
                  <a:moveTo>
                    <a:pt x="373380" y="22859"/>
                  </a:moveTo>
                  <a:lnTo>
                    <a:pt x="373380" y="31241"/>
                  </a:lnTo>
                  <a:lnTo>
                    <a:pt x="376428" y="31241"/>
                  </a:lnTo>
                  <a:lnTo>
                    <a:pt x="376428" y="23621"/>
                  </a:lnTo>
                  <a:lnTo>
                    <a:pt x="374142" y="23621"/>
                  </a:lnTo>
                  <a:lnTo>
                    <a:pt x="373380" y="22859"/>
                  </a:lnTo>
                  <a:close/>
                </a:path>
                <a:path w="376554" h="290829">
                  <a:moveTo>
                    <a:pt x="375285" y="20573"/>
                  </a:moveTo>
                  <a:lnTo>
                    <a:pt x="371856" y="20573"/>
                  </a:lnTo>
                  <a:lnTo>
                    <a:pt x="374142" y="23621"/>
                  </a:lnTo>
                  <a:lnTo>
                    <a:pt x="376428" y="23621"/>
                  </a:lnTo>
                  <a:lnTo>
                    <a:pt x="376428" y="22097"/>
                  </a:lnTo>
                  <a:lnTo>
                    <a:pt x="375285" y="20573"/>
                  </a:lnTo>
                  <a:close/>
                </a:path>
                <a:path w="376554" h="290829">
                  <a:moveTo>
                    <a:pt x="284480" y="3047"/>
                  </a:moveTo>
                  <a:lnTo>
                    <a:pt x="185166" y="3047"/>
                  </a:lnTo>
                  <a:lnTo>
                    <a:pt x="265176" y="5333"/>
                  </a:lnTo>
                  <a:lnTo>
                    <a:pt x="323088" y="7619"/>
                  </a:lnTo>
                  <a:lnTo>
                    <a:pt x="343662" y="9905"/>
                  </a:lnTo>
                  <a:lnTo>
                    <a:pt x="359664" y="13715"/>
                  </a:lnTo>
                  <a:lnTo>
                    <a:pt x="358902" y="13715"/>
                  </a:lnTo>
                  <a:lnTo>
                    <a:pt x="368808" y="18287"/>
                  </a:lnTo>
                  <a:lnTo>
                    <a:pt x="371856" y="21335"/>
                  </a:lnTo>
                  <a:lnTo>
                    <a:pt x="371856" y="20573"/>
                  </a:lnTo>
                  <a:lnTo>
                    <a:pt x="375285" y="20573"/>
                  </a:lnTo>
                  <a:lnTo>
                    <a:pt x="374142" y="19049"/>
                  </a:lnTo>
                  <a:lnTo>
                    <a:pt x="370332" y="15239"/>
                  </a:lnTo>
                  <a:lnTo>
                    <a:pt x="360426" y="10667"/>
                  </a:lnTo>
                  <a:lnTo>
                    <a:pt x="344424" y="6857"/>
                  </a:lnTo>
                  <a:lnTo>
                    <a:pt x="343662" y="6857"/>
                  </a:lnTo>
                  <a:lnTo>
                    <a:pt x="323088" y="4571"/>
                  </a:lnTo>
                  <a:lnTo>
                    <a:pt x="284480" y="3047"/>
                  </a:lnTo>
                  <a:close/>
                </a:path>
              </a:pathLst>
            </a:custGeom>
            <a:solidFill>
              <a:srgbClr val="BFBFBF"/>
            </a:solidFill>
          </p:spPr>
          <p:txBody>
            <a:bodyPr wrap="square" lIns="0" tIns="0" rIns="0" bIns="0" rtlCol="0"/>
            <a:lstStyle/>
            <a:p>
              <a:endParaRPr/>
            </a:p>
          </p:txBody>
        </p:sp>
        <p:sp>
          <p:nvSpPr>
            <p:cNvPr id="201" name="object 480"/>
            <p:cNvSpPr/>
            <p:nvPr/>
          </p:nvSpPr>
          <p:spPr>
            <a:xfrm>
              <a:off x="8971788" y="4710988"/>
              <a:ext cx="3175" cy="0"/>
            </a:xfrm>
            <a:custGeom>
              <a:avLst/>
              <a:gdLst/>
              <a:ahLst/>
              <a:cxnLst/>
              <a:rect l="l" t="t" r="r" b="b"/>
              <a:pathLst>
                <a:path w="3175">
                  <a:moveTo>
                    <a:pt x="3048" y="0"/>
                  </a:moveTo>
                  <a:lnTo>
                    <a:pt x="0" y="0"/>
                  </a:lnTo>
                </a:path>
              </a:pathLst>
            </a:custGeom>
            <a:solidFill>
              <a:srgbClr val="BFBFBF"/>
            </a:solidFill>
          </p:spPr>
          <p:txBody>
            <a:bodyPr wrap="square" lIns="0" tIns="0" rIns="0" bIns="0" rtlCol="0"/>
            <a:lstStyle/>
            <a:p>
              <a:endParaRPr/>
            </a:p>
          </p:txBody>
        </p:sp>
        <p:sp>
          <p:nvSpPr>
            <p:cNvPr id="202" name="object 481"/>
            <p:cNvSpPr/>
            <p:nvPr/>
          </p:nvSpPr>
          <p:spPr>
            <a:xfrm>
              <a:off x="8404097" y="4173778"/>
              <a:ext cx="810895" cy="706120"/>
            </a:xfrm>
            <a:custGeom>
              <a:avLst/>
              <a:gdLst/>
              <a:ahLst/>
              <a:cxnLst/>
              <a:rect l="l" t="t" r="r" b="b"/>
              <a:pathLst>
                <a:path w="810895" h="706120">
                  <a:moveTo>
                    <a:pt x="260604" y="0"/>
                  </a:moveTo>
                  <a:lnTo>
                    <a:pt x="29718" y="55625"/>
                  </a:lnTo>
                  <a:lnTo>
                    <a:pt x="0" y="61721"/>
                  </a:lnTo>
                  <a:lnTo>
                    <a:pt x="20574" y="576072"/>
                  </a:lnTo>
                  <a:lnTo>
                    <a:pt x="676656" y="705612"/>
                  </a:lnTo>
                  <a:lnTo>
                    <a:pt x="679704" y="653796"/>
                  </a:lnTo>
                  <a:lnTo>
                    <a:pt x="810768" y="542544"/>
                  </a:lnTo>
                  <a:lnTo>
                    <a:pt x="810006" y="32003"/>
                  </a:lnTo>
                  <a:lnTo>
                    <a:pt x="260604" y="0"/>
                  </a:lnTo>
                  <a:close/>
                </a:path>
              </a:pathLst>
            </a:custGeom>
            <a:solidFill>
              <a:srgbClr val="B5CFCF"/>
            </a:solidFill>
          </p:spPr>
          <p:txBody>
            <a:bodyPr wrap="square" lIns="0" tIns="0" rIns="0" bIns="0" rtlCol="0"/>
            <a:lstStyle/>
            <a:p>
              <a:endParaRPr/>
            </a:p>
          </p:txBody>
        </p:sp>
        <p:sp>
          <p:nvSpPr>
            <p:cNvPr id="203" name="object 482"/>
            <p:cNvSpPr/>
            <p:nvPr/>
          </p:nvSpPr>
          <p:spPr>
            <a:xfrm>
              <a:off x="8410193" y="4228642"/>
              <a:ext cx="3810" cy="5715"/>
            </a:xfrm>
            <a:custGeom>
              <a:avLst/>
              <a:gdLst/>
              <a:ahLst/>
              <a:cxnLst/>
              <a:rect l="l" t="t" r="r" b="b"/>
              <a:pathLst>
                <a:path w="3809" h="5714">
                  <a:moveTo>
                    <a:pt x="1523" y="0"/>
                  </a:moveTo>
                  <a:lnTo>
                    <a:pt x="0" y="4572"/>
                  </a:lnTo>
                  <a:lnTo>
                    <a:pt x="2285" y="5334"/>
                  </a:lnTo>
                  <a:lnTo>
                    <a:pt x="3809" y="762"/>
                  </a:lnTo>
                  <a:lnTo>
                    <a:pt x="1523" y="0"/>
                  </a:lnTo>
                  <a:close/>
                </a:path>
              </a:pathLst>
            </a:custGeom>
            <a:solidFill>
              <a:srgbClr val="000000"/>
            </a:solidFill>
          </p:spPr>
          <p:txBody>
            <a:bodyPr wrap="square" lIns="0" tIns="0" rIns="0" bIns="0" rtlCol="0"/>
            <a:lstStyle/>
            <a:p>
              <a:endParaRPr/>
            </a:p>
          </p:txBody>
        </p:sp>
        <p:sp>
          <p:nvSpPr>
            <p:cNvPr id="204" name="object 483"/>
            <p:cNvSpPr/>
            <p:nvPr/>
          </p:nvSpPr>
          <p:spPr>
            <a:xfrm>
              <a:off x="8412480" y="4229404"/>
              <a:ext cx="28575" cy="14604"/>
            </a:xfrm>
            <a:custGeom>
              <a:avLst/>
              <a:gdLst/>
              <a:ahLst/>
              <a:cxnLst/>
              <a:rect l="l" t="t" r="r" b="b"/>
              <a:pathLst>
                <a:path w="28575" h="14604">
                  <a:moveTo>
                    <a:pt x="1524" y="0"/>
                  </a:moveTo>
                  <a:lnTo>
                    <a:pt x="0" y="4572"/>
                  </a:lnTo>
                  <a:lnTo>
                    <a:pt x="26670" y="14478"/>
                  </a:lnTo>
                  <a:lnTo>
                    <a:pt x="27432" y="14478"/>
                  </a:lnTo>
                  <a:lnTo>
                    <a:pt x="28194" y="9906"/>
                  </a:lnTo>
                  <a:lnTo>
                    <a:pt x="1524" y="0"/>
                  </a:lnTo>
                  <a:close/>
                </a:path>
              </a:pathLst>
            </a:custGeom>
            <a:solidFill>
              <a:srgbClr val="000000"/>
            </a:solidFill>
          </p:spPr>
          <p:txBody>
            <a:bodyPr wrap="square" lIns="0" tIns="0" rIns="0" bIns="0" rtlCol="0"/>
            <a:lstStyle/>
            <a:p>
              <a:endParaRPr/>
            </a:p>
          </p:txBody>
        </p:sp>
        <p:sp>
          <p:nvSpPr>
            <p:cNvPr id="205" name="object 484"/>
            <p:cNvSpPr/>
            <p:nvPr/>
          </p:nvSpPr>
          <p:spPr>
            <a:xfrm>
              <a:off x="8439911" y="4261408"/>
              <a:ext cx="640080" cy="0"/>
            </a:xfrm>
            <a:custGeom>
              <a:avLst/>
              <a:gdLst/>
              <a:ahLst/>
              <a:cxnLst/>
              <a:rect l="l" t="t" r="r" b="b"/>
              <a:pathLst>
                <a:path w="640079">
                  <a:moveTo>
                    <a:pt x="0" y="0"/>
                  </a:moveTo>
                  <a:lnTo>
                    <a:pt x="640079" y="0"/>
                  </a:lnTo>
                </a:path>
              </a:pathLst>
            </a:custGeom>
            <a:ln w="44196">
              <a:solidFill>
                <a:srgbClr val="000000"/>
              </a:solidFill>
            </a:ln>
          </p:spPr>
          <p:txBody>
            <a:bodyPr wrap="square" lIns="0" tIns="0" rIns="0" bIns="0" rtlCol="0"/>
            <a:lstStyle/>
            <a:p>
              <a:endParaRPr/>
            </a:p>
          </p:txBody>
        </p:sp>
        <p:sp>
          <p:nvSpPr>
            <p:cNvPr id="206" name="object 485"/>
            <p:cNvSpPr/>
            <p:nvPr/>
          </p:nvSpPr>
          <p:spPr>
            <a:xfrm>
              <a:off x="9079992" y="4813858"/>
              <a:ext cx="5080" cy="2540"/>
            </a:xfrm>
            <a:custGeom>
              <a:avLst/>
              <a:gdLst/>
              <a:ahLst/>
              <a:cxnLst/>
              <a:rect l="l" t="t" r="r" b="b"/>
              <a:pathLst>
                <a:path w="5079" h="2539">
                  <a:moveTo>
                    <a:pt x="0" y="2286"/>
                  </a:moveTo>
                  <a:lnTo>
                    <a:pt x="4571" y="2286"/>
                  </a:lnTo>
                  <a:lnTo>
                    <a:pt x="4571" y="0"/>
                  </a:lnTo>
                  <a:lnTo>
                    <a:pt x="0" y="0"/>
                  </a:lnTo>
                  <a:lnTo>
                    <a:pt x="0" y="2286"/>
                  </a:lnTo>
                  <a:close/>
                </a:path>
              </a:pathLst>
            </a:custGeom>
            <a:solidFill>
              <a:srgbClr val="000000"/>
            </a:solidFill>
          </p:spPr>
          <p:txBody>
            <a:bodyPr wrap="square" lIns="0" tIns="0" rIns="0" bIns="0" rtlCol="0"/>
            <a:lstStyle/>
            <a:p>
              <a:endParaRPr/>
            </a:p>
          </p:txBody>
        </p:sp>
        <p:sp>
          <p:nvSpPr>
            <p:cNvPr id="207" name="object 486"/>
            <p:cNvSpPr/>
            <p:nvPr/>
          </p:nvSpPr>
          <p:spPr>
            <a:xfrm>
              <a:off x="9079992" y="4281220"/>
              <a:ext cx="0" cy="532765"/>
            </a:xfrm>
            <a:custGeom>
              <a:avLst/>
              <a:gdLst/>
              <a:ahLst/>
              <a:cxnLst/>
              <a:rect l="l" t="t" r="r" b="b"/>
              <a:pathLst>
                <a:path h="532764">
                  <a:moveTo>
                    <a:pt x="0" y="0"/>
                  </a:moveTo>
                  <a:lnTo>
                    <a:pt x="0" y="532638"/>
                  </a:lnTo>
                </a:path>
              </a:pathLst>
            </a:custGeom>
            <a:ln w="9144">
              <a:solidFill>
                <a:srgbClr val="000000"/>
              </a:solidFill>
            </a:ln>
          </p:spPr>
          <p:txBody>
            <a:bodyPr wrap="square" lIns="0" tIns="0" rIns="0" bIns="0" rtlCol="0"/>
            <a:lstStyle/>
            <a:p>
              <a:endParaRPr/>
            </a:p>
          </p:txBody>
        </p:sp>
        <p:sp>
          <p:nvSpPr>
            <p:cNvPr id="208" name="object 487"/>
            <p:cNvSpPr/>
            <p:nvPr/>
          </p:nvSpPr>
          <p:spPr>
            <a:xfrm>
              <a:off x="9040368" y="4205782"/>
              <a:ext cx="176530" cy="615950"/>
            </a:xfrm>
            <a:custGeom>
              <a:avLst/>
              <a:gdLst/>
              <a:ahLst/>
              <a:cxnLst/>
              <a:rect l="l" t="t" r="r" b="b"/>
              <a:pathLst>
                <a:path w="176529" h="615950">
                  <a:moveTo>
                    <a:pt x="169164" y="0"/>
                  </a:moveTo>
                  <a:lnTo>
                    <a:pt x="0" y="73913"/>
                  </a:lnTo>
                  <a:lnTo>
                    <a:pt x="38862" y="75437"/>
                  </a:lnTo>
                  <a:lnTo>
                    <a:pt x="44958" y="615695"/>
                  </a:lnTo>
                  <a:lnTo>
                    <a:pt x="176022" y="514349"/>
                  </a:lnTo>
                  <a:lnTo>
                    <a:pt x="169164" y="0"/>
                  </a:lnTo>
                  <a:close/>
                </a:path>
              </a:pathLst>
            </a:custGeom>
            <a:solidFill>
              <a:srgbClr val="005858"/>
            </a:solidFill>
          </p:spPr>
          <p:txBody>
            <a:bodyPr wrap="square" lIns="0" tIns="0" rIns="0" bIns="0" rtlCol="0"/>
            <a:lstStyle/>
            <a:p>
              <a:endParaRPr/>
            </a:p>
          </p:txBody>
        </p:sp>
        <p:sp>
          <p:nvSpPr>
            <p:cNvPr id="209" name="object 488"/>
            <p:cNvSpPr/>
            <p:nvPr/>
          </p:nvSpPr>
          <p:spPr>
            <a:xfrm>
              <a:off x="9039606" y="4201972"/>
              <a:ext cx="180340" cy="626110"/>
            </a:xfrm>
            <a:custGeom>
              <a:avLst/>
              <a:gdLst/>
              <a:ahLst/>
              <a:cxnLst/>
              <a:rect l="l" t="t" r="r" b="b"/>
              <a:pathLst>
                <a:path w="180340" h="626110">
                  <a:moveTo>
                    <a:pt x="48702" y="613735"/>
                  </a:moveTo>
                  <a:lnTo>
                    <a:pt x="44196" y="617219"/>
                  </a:lnTo>
                  <a:lnTo>
                    <a:pt x="42672" y="619506"/>
                  </a:lnTo>
                  <a:lnTo>
                    <a:pt x="42672" y="625602"/>
                  </a:lnTo>
                  <a:lnTo>
                    <a:pt x="48006" y="621792"/>
                  </a:lnTo>
                  <a:lnTo>
                    <a:pt x="50962" y="619506"/>
                  </a:lnTo>
                  <a:lnTo>
                    <a:pt x="48768" y="619506"/>
                  </a:lnTo>
                  <a:lnTo>
                    <a:pt x="48702" y="613735"/>
                  </a:lnTo>
                  <a:close/>
                </a:path>
                <a:path w="180340" h="626110">
                  <a:moveTo>
                    <a:pt x="39624" y="76199"/>
                  </a:moveTo>
                  <a:lnTo>
                    <a:pt x="36576" y="79247"/>
                  </a:lnTo>
                  <a:lnTo>
                    <a:pt x="42672" y="619506"/>
                  </a:lnTo>
                  <a:lnTo>
                    <a:pt x="44196" y="617219"/>
                  </a:lnTo>
                  <a:lnTo>
                    <a:pt x="48702" y="613735"/>
                  </a:lnTo>
                  <a:lnTo>
                    <a:pt x="42672" y="79247"/>
                  </a:lnTo>
                  <a:lnTo>
                    <a:pt x="39624" y="76199"/>
                  </a:lnTo>
                  <a:close/>
                </a:path>
                <a:path w="180340" h="626110">
                  <a:moveTo>
                    <a:pt x="173721" y="517063"/>
                  </a:moveTo>
                  <a:lnTo>
                    <a:pt x="48702" y="613735"/>
                  </a:lnTo>
                  <a:lnTo>
                    <a:pt x="48768" y="619506"/>
                  </a:lnTo>
                  <a:lnTo>
                    <a:pt x="50962" y="619506"/>
                  </a:lnTo>
                  <a:lnTo>
                    <a:pt x="179070" y="520445"/>
                  </a:lnTo>
                  <a:lnTo>
                    <a:pt x="173736" y="518159"/>
                  </a:lnTo>
                  <a:lnTo>
                    <a:pt x="173721" y="517063"/>
                  </a:lnTo>
                  <a:close/>
                </a:path>
                <a:path w="180340" h="626110">
                  <a:moveTo>
                    <a:pt x="175260" y="515873"/>
                  </a:moveTo>
                  <a:lnTo>
                    <a:pt x="173721" y="517063"/>
                  </a:lnTo>
                  <a:lnTo>
                    <a:pt x="173736" y="518159"/>
                  </a:lnTo>
                  <a:lnTo>
                    <a:pt x="179070" y="520445"/>
                  </a:lnTo>
                  <a:lnTo>
                    <a:pt x="175260" y="515873"/>
                  </a:lnTo>
                  <a:close/>
                </a:path>
                <a:path w="180340" h="626110">
                  <a:moveTo>
                    <a:pt x="179801" y="515873"/>
                  </a:moveTo>
                  <a:lnTo>
                    <a:pt x="175260" y="515873"/>
                  </a:lnTo>
                  <a:lnTo>
                    <a:pt x="179070" y="520445"/>
                  </a:lnTo>
                  <a:lnTo>
                    <a:pt x="179832" y="519683"/>
                  </a:lnTo>
                  <a:lnTo>
                    <a:pt x="179801" y="515873"/>
                  </a:lnTo>
                  <a:close/>
                </a:path>
                <a:path w="180340" h="626110">
                  <a:moveTo>
                    <a:pt x="172974" y="3809"/>
                  </a:moveTo>
                  <a:lnTo>
                    <a:pt x="171450" y="6857"/>
                  </a:lnTo>
                  <a:lnTo>
                    <a:pt x="166944" y="8826"/>
                  </a:lnTo>
                  <a:lnTo>
                    <a:pt x="173721" y="517063"/>
                  </a:lnTo>
                  <a:lnTo>
                    <a:pt x="175260" y="515873"/>
                  </a:lnTo>
                  <a:lnTo>
                    <a:pt x="179801" y="515873"/>
                  </a:lnTo>
                  <a:lnTo>
                    <a:pt x="172974" y="3809"/>
                  </a:lnTo>
                  <a:close/>
                </a:path>
                <a:path w="180340" h="626110">
                  <a:moveTo>
                    <a:pt x="172974" y="0"/>
                  </a:moveTo>
                  <a:lnTo>
                    <a:pt x="169164" y="1523"/>
                  </a:lnTo>
                  <a:lnTo>
                    <a:pt x="0" y="75437"/>
                  </a:lnTo>
                  <a:lnTo>
                    <a:pt x="2286" y="80771"/>
                  </a:lnTo>
                  <a:lnTo>
                    <a:pt x="166944" y="8826"/>
                  </a:lnTo>
                  <a:lnTo>
                    <a:pt x="166878" y="3809"/>
                  </a:lnTo>
                  <a:lnTo>
                    <a:pt x="172974" y="3809"/>
                  </a:lnTo>
                  <a:lnTo>
                    <a:pt x="172974" y="0"/>
                  </a:lnTo>
                  <a:close/>
                </a:path>
                <a:path w="180340" h="626110">
                  <a:moveTo>
                    <a:pt x="172974" y="3809"/>
                  </a:moveTo>
                  <a:lnTo>
                    <a:pt x="166878" y="3809"/>
                  </a:lnTo>
                  <a:lnTo>
                    <a:pt x="166944" y="8826"/>
                  </a:lnTo>
                  <a:lnTo>
                    <a:pt x="171450" y="6857"/>
                  </a:lnTo>
                  <a:lnTo>
                    <a:pt x="172974" y="3809"/>
                  </a:lnTo>
                  <a:close/>
                </a:path>
              </a:pathLst>
            </a:custGeom>
            <a:solidFill>
              <a:srgbClr val="005858"/>
            </a:solidFill>
          </p:spPr>
          <p:txBody>
            <a:bodyPr wrap="square" lIns="0" tIns="0" rIns="0" bIns="0" rtlCol="0"/>
            <a:lstStyle/>
            <a:p>
              <a:endParaRPr/>
            </a:p>
          </p:txBody>
        </p:sp>
        <p:sp>
          <p:nvSpPr>
            <p:cNvPr id="210" name="object 489"/>
            <p:cNvSpPr/>
            <p:nvPr/>
          </p:nvSpPr>
          <p:spPr>
            <a:xfrm>
              <a:off x="9039606" y="4276648"/>
              <a:ext cx="40005" cy="7620"/>
            </a:xfrm>
            <a:custGeom>
              <a:avLst/>
              <a:gdLst/>
              <a:ahLst/>
              <a:cxnLst/>
              <a:rect l="l" t="t" r="r" b="b"/>
              <a:pathLst>
                <a:path w="40004" h="7620">
                  <a:moveTo>
                    <a:pt x="0" y="762"/>
                  </a:moveTo>
                  <a:lnTo>
                    <a:pt x="762" y="6096"/>
                  </a:lnTo>
                  <a:lnTo>
                    <a:pt x="39624" y="7620"/>
                  </a:lnTo>
                  <a:lnTo>
                    <a:pt x="39624" y="6096"/>
                  </a:lnTo>
                  <a:lnTo>
                    <a:pt x="2286" y="6096"/>
                  </a:lnTo>
                  <a:lnTo>
                    <a:pt x="0" y="762"/>
                  </a:lnTo>
                  <a:close/>
                </a:path>
                <a:path w="40004" h="7620">
                  <a:moveTo>
                    <a:pt x="762" y="0"/>
                  </a:moveTo>
                  <a:lnTo>
                    <a:pt x="2286" y="6096"/>
                  </a:lnTo>
                  <a:lnTo>
                    <a:pt x="39624" y="6096"/>
                  </a:lnTo>
                  <a:lnTo>
                    <a:pt x="39624" y="1524"/>
                  </a:lnTo>
                  <a:lnTo>
                    <a:pt x="762" y="0"/>
                  </a:lnTo>
                  <a:close/>
                </a:path>
              </a:pathLst>
            </a:custGeom>
            <a:solidFill>
              <a:srgbClr val="005858"/>
            </a:solidFill>
          </p:spPr>
          <p:txBody>
            <a:bodyPr wrap="square" lIns="0" tIns="0" rIns="0" bIns="0" rtlCol="0"/>
            <a:lstStyle/>
            <a:p>
              <a:endParaRPr/>
            </a:p>
          </p:txBody>
        </p:sp>
        <p:sp>
          <p:nvSpPr>
            <p:cNvPr id="211" name="object 490"/>
            <p:cNvSpPr/>
            <p:nvPr/>
          </p:nvSpPr>
          <p:spPr>
            <a:xfrm>
              <a:off x="8438388" y="4239310"/>
              <a:ext cx="603885" cy="336550"/>
            </a:xfrm>
            <a:custGeom>
              <a:avLst/>
              <a:gdLst/>
              <a:ahLst/>
              <a:cxnLst/>
              <a:rect l="l" t="t" r="r" b="b"/>
              <a:pathLst>
                <a:path w="603884" h="336550">
                  <a:moveTo>
                    <a:pt x="0" y="0"/>
                  </a:moveTo>
                  <a:lnTo>
                    <a:pt x="6857" y="256794"/>
                  </a:lnTo>
                  <a:lnTo>
                    <a:pt x="600456" y="336042"/>
                  </a:lnTo>
                  <a:lnTo>
                    <a:pt x="603504" y="44196"/>
                  </a:lnTo>
                  <a:lnTo>
                    <a:pt x="0" y="0"/>
                  </a:lnTo>
                  <a:close/>
                </a:path>
              </a:pathLst>
            </a:custGeom>
            <a:solidFill>
              <a:srgbClr val="EFE4FF"/>
            </a:solidFill>
          </p:spPr>
          <p:txBody>
            <a:bodyPr wrap="square" lIns="0" tIns="0" rIns="0" bIns="0" rtlCol="0"/>
            <a:lstStyle/>
            <a:p>
              <a:endParaRPr/>
            </a:p>
          </p:txBody>
        </p:sp>
        <p:sp>
          <p:nvSpPr>
            <p:cNvPr id="212" name="object 491"/>
            <p:cNvSpPr/>
            <p:nvPr/>
          </p:nvSpPr>
          <p:spPr>
            <a:xfrm>
              <a:off x="8438388" y="4238548"/>
              <a:ext cx="605155" cy="338455"/>
            </a:xfrm>
            <a:custGeom>
              <a:avLst/>
              <a:gdLst/>
              <a:ahLst/>
              <a:cxnLst/>
              <a:rect l="l" t="t" r="r" b="b"/>
              <a:pathLst>
                <a:path w="605154" h="338454">
                  <a:moveTo>
                    <a:pt x="6858" y="256794"/>
                  </a:moveTo>
                  <a:lnTo>
                    <a:pt x="6096" y="257556"/>
                  </a:lnTo>
                  <a:lnTo>
                    <a:pt x="6096" y="259079"/>
                  </a:lnTo>
                  <a:lnTo>
                    <a:pt x="6857" y="259079"/>
                  </a:lnTo>
                  <a:lnTo>
                    <a:pt x="600456" y="338328"/>
                  </a:lnTo>
                  <a:lnTo>
                    <a:pt x="599694" y="336804"/>
                  </a:lnTo>
                  <a:lnTo>
                    <a:pt x="599703" y="335941"/>
                  </a:lnTo>
                  <a:lnTo>
                    <a:pt x="6858" y="256794"/>
                  </a:lnTo>
                  <a:close/>
                </a:path>
                <a:path w="605154" h="338454">
                  <a:moveTo>
                    <a:pt x="599703" y="335941"/>
                  </a:moveTo>
                  <a:lnTo>
                    <a:pt x="599694" y="336804"/>
                  </a:lnTo>
                  <a:lnTo>
                    <a:pt x="600456" y="338328"/>
                  </a:lnTo>
                  <a:lnTo>
                    <a:pt x="600456" y="336042"/>
                  </a:lnTo>
                  <a:lnTo>
                    <a:pt x="599703" y="335941"/>
                  </a:lnTo>
                  <a:close/>
                </a:path>
                <a:path w="605154" h="338454">
                  <a:moveTo>
                    <a:pt x="605019" y="44966"/>
                  </a:moveTo>
                  <a:lnTo>
                    <a:pt x="603504" y="46482"/>
                  </a:lnTo>
                  <a:lnTo>
                    <a:pt x="602726" y="46482"/>
                  </a:lnTo>
                  <a:lnTo>
                    <a:pt x="599703" y="335941"/>
                  </a:lnTo>
                  <a:lnTo>
                    <a:pt x="600456" y="336042"/>
                  </a:lnTo>
                  <a:lnTo>
                    <a:pt x="600456" y="338328"/>
                  </a:lnTo>
                  <a:lnTo>
                    <a:pt x="601980" y="336804"/>
                  </a:lnTo>
                  <a:lnTo>
                    <a:pt x="605004" y="46482"/>
                  </a:lnTo>
                  <a:lnTo>
                    <a:pt x="603504" y="46482"/>
                  </a:lnTo>
                  <a:lnTo>
                    <a:pt x="602726" y="46425"/>
                  </a:lnTo>
                  <a:lnTo>
                    <a:pt x="605004" y="46425"/>
                  </a:lnTo>
                  <a:lnTo>
                    <a:pt x="605019" y="44966"/>
                  </a:lnTo>
                  <a:close/>
                </a:path>
                <a:path w="605154" h="338454">
                  <a:moveTo>
                    <a:pt x="605020" y="44958"/>
                  </a:moveTo>
                  <a:lnTo>
                    <a:pt x="602742" y="44958"/>
                  </a:lnTo>
                  <a:lnTo>
                    <a:pt x="602726" y="46425"/>
                  </a:lnTo>
                  <a:lnTo>
                    <a:pt x="603504" y="46482"/>
                  </a:lnTo>
                  <a:lnTo>
                    <a:pt x="605020" y="44958"/>
                  </a:lnTo>
                  <a:close/>
                </a:path>
                <a:path w="605154" h="338454">
                  <a:moveTo>
                    <a:pt x="0" y="0"/>
                  </a:moveTo>
                  <a:lnTo>
                    <a:pt x="0" y="2286"/>
                  </a:lnTo>
                  <a:lnTo>
                    <a:pt x="602726" y="46425"/>
                  </a:lnTo>
                  <a:lnTo>
                    <a:pt x="602742" y="44958"/>
                  </a:lnTo>
                  <a:lnTo>
                    <a:pt x="605020" y="44958"/>
                  </a:lnTo>
                  <a:lnTo>
                    <a:pt x="605028" y="44196"/>
                  </a:lnTo>
                  <a:lnTo>
                    <a:pt x="603504" y="44196"/>
                  </a:lnTo>
                  <a:lnTo>
                    <a:pt x="0" y="0"/>
                  </a:lnTo>
                  <a:close/>
                </a:path>
              </a:pathLst>
            </a:custGeom>
            <a:solidFill>
              <a:srgbClr val="EFE4FF"/>
            </a:solidFill>
          </p:spPr>
          <p:txBody>
            <a:bodyPr wrap="square" lIns="0" tIns="0" rIns="0" bIns="0" rtlCol="0"/>
            <a:lstStyle/>
            <a:p>
              <a:endParaRPr/>
            </a:p>
          </p:txBody>
        </p:sp>
        <p:sp>
          <p:nvSpPr>
            <p:cNvPr id="213" name="object 492"/>
            <p:cNvSpPr/>
            <p:nvPr/>
          </p:nvSpPr>
          <p:spPr>
            <a:xfrm>
              <a:off x="8442197" y="4238548"/>
              <a:ext cx="0" cy="257810"/>
            </a:xfrm>
            <a:custGeom>
              <a:avLst/>
              <a:gdLst/>
              <a:ahLst/>
              <a:cxnLst/>
              <a:rect l="l" t="t" r="r" b="b"/>
              <a:pathLst>
                <a:path h="257810">
                  <a:moveTo>
                    <a:pt x="0" y="0"/>
                  </a:moveTo>
                  <a:lnTo>
                    <a:pt x="0" y="257555"/>
                  </a:lnTo>
                </a:path>
              </a:pathLst>
            </a:custGeom>
            <a:ln w="9143">
              <a:solidFill>
                <a:srgbClr val="EFE4FF"/>
              </a:solidFill>
            </a:ln>
          </p:spPr>
          <p:txBody>
            <a:bodyPr wrap="square" lIns="0" tIns="0" rIns="0" bIns="0" rtlCol="0"/>
            <a:lstStyle/>
            <a:p>
              <a:endParaRPr/>
            </a:p>
          </p:txBody>
        </p:sp>
        <p:sp>
          <p:nvSpPr>
            <p:cNvPr id="214" name="object 493"/>
            <p:cNvSpPr/>
            <p:nvPr/>
          </p:nvSpPr>
          <p:spPr>
            <a:xfrm>
              <a:off x="8442197" y="4294936"/>
              <a:ext cx="3175" cy="5080"/>
            </a:xfrm>
            <a:custGeom>
              <a:avLst/>
              <a:gdLst/>
              <a:ahLst/>
              <a:cxnLst/>
              <a:rect l="l" t="t" r="r" b="b"/>
              <a:pathLst>
                <a:path w="3175" h="5079">
                  <a:moveTo>
                    <a:pt x="3048" y="0"/>
                  </a:moveTo>
                  <a:lnTo>
                    <a:pt x="762" y="0"/>
                  </a:lnTo>
                  <a:lnTo>
                    <a:pt x="0" y="4572"/>
                  </a:lnTo>
                  <a:lnTo>
                    <a:pt x="2286" y="4572"/>
                  </a:lnTo>
                  <a:lnTo>
                    <a:pt x="3048" y="0"/>
                  </a:lnTo>
                  <a:close/>
                </a:path>
              </a:pathLst>
            </a:custGeom>
            <a:solidFill>
              <a:srgbClr val="000000"/>
            </a:solidFill>
          </p:spPr>
          <p:txBody>
            <a:bodyPr wrap="square" lIns="0" tIns="0" rIns="0" bIns="0" rtlCol="0"/>
            <a:lstStyle/>
            <a:p>
              <a:endParaRPr/>
            </a:p>
          </p:txBody>
        </p:sp>
        <p:sp>
          <p:nvSpPr>
            <p:cNvPr id="215" name="object 494"/>
            <p:cNvSpPr/>
            <p:nvPr/>
          </p:nvSpPr>
          <p:spPr>
            <a:xfrm>
              <a:off x="9044178" y="4350562"/>
              <a:ext cx="3175" cy="5080"/>
            </a:xfrm>
            <a:custGeom>
              <a:avLst/>
              <a:gdLst/>
              <a:ahLst/>
              <a:cxnLst/>
              <a:rect l="l" t="t" r="r" b="b"/>
              <a:pathLst>
                <a:path w="3175" h="5079">
                  <a:moveTo>
                    <a:pt x="3047" y="0"/>
                  </a:moveTo>
                  <a:lnTo>
                    <a:pt x="761" y="0"/>
                  </a:lnTo>
                  <a:lnTo>
                    <a:pt x="0" y="4572"/>
                  </a:lnTo>
                  <a:lnTo>
                    <a:pt x="2285" y="4572"/>
                  </a:lnTo>
                  <a:lnTo>
                    <a:pt x="3047" y="0"/>
                  </a:lnTo>
                  <a:close/>
                </a:path>
              </a:pathLst>
            </a:custGeom>
            <a:solidFill>
              <a:srgbClr val="000000"/>
            </a:solidFill>
          </p:spPr>
          <p:txBody>
            <a:bodyPr wrap="square" lIns="0" tIns="0" rIns="0" bIns="0" rtlCol="0"/>
            <a:lstStyle/>
            <a:p>
              <a:endParaRPr/>
            </a:p>
          </p:txBody>
        </p:sp>
        <p:sp>
          <p:nvSpPr>
            <p:cNvPr id="216" name="object 495"/>
            <p:cNvSpPr/>
            <p:nvPr/>
          </p:nvSpPr>
          <p:spPr>
            <a:xfrm>
              <a:off x="8444483" y="4294936"/>
              <a:ext cx="600710" cy="60325"/>
            </a:xfrm>
            <a:custGeom>
              <a:avLst/>
              <a:gdLst/>
              <a:ahLst/>
              <a:cxnLst/>
              <a:rect l="l" t="t" r="r" b="b"/>
              <a:pathLst>
                <a:path w="600709" h="60325">
                  <a:moveTo>
                    <a:pt x="761" y="0"/>
                  </a:moveTo>
                  <a:lnTo>
                    <a:pt x="0" y="4572"/>
                  </a:lnTo>
                  <a:lnTo>
                    <a:pt x="599693" y="60198"/>
                  </a:lnTo>
                  <a:lnTo>
                    <a:pt x="600455" y="55626"/>
                  </a:lnTo>
                  <a:lnTo>
                    <a:pt x="761" y="0"/>
                  </a:lnTo>
                  <a:close/>
                </a:path>
              </a:pathLst>
            </a:custGeom>
            <a:solidFill>
              <a:srgbClr val="000000"/>
            </a:solidFill>
          </p:spPr>
          <p:txBody>
            <a:bodyPr wrap="square" lIns="0" tIns="0" rIns="0" bIns="0" rtlCol="0"/>
            <a:lstStyle/>
            <a:p>
              <a:endParaRPr/>
            </a:p>
          </p:txBody>
        </p:sp>
        <p:sp>
          <p:nvSpPr>
            <p:cNvPr id="217" name="object 496"/>
            <p:cNvSpPr/>
            <p:nvPr/>
          </p:nvSpPr>
          <p:spPr>
            <a:xfrm>
              <a:off x="8478011" y="430179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218" name="object 497"/>
            <p:cNvSpPr/>
            <p:nvPr/>
          </p:nvSpPr>
          <p:spPr>
            <a:xfrm>
              <a:off x="8482583" y="450143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19" name="object 498"/>
            <p:cNvSpPr/>
            <p:nvPr/>
          </p:nvSpPr>
          <p:spPr>
            <a:xfrm>
              <a:off x="8483345" y="4304842"/>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220" name="object 499"/>
            <p:cNvSpPr/>
            <p:nvPr/>
          </p:nvSpPr>
          <p:spPr>
            <a:xfrm>
              <a:off x="8516873" y="4307890"/>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21" name="object 500"/>
            <p:cNvSpPr/>
            <p:nvPr/>
          </p:nvSpPr>
          <p:spPr>
            <a:xfrm>
              <a:off x="8521445" y="4507534"/>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22" name="object 501"/>
            <p:cNvSpPr/>
            <p:nvPr/>
          </p:nvSpPr>
          <p:spPr>
            <a:xfrm>
              <a:off x="8522207" y="4310938"/>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223" name="object 502"/>
            <p:cNvSpPr/>
            <p:nvPr/>
          </p:nvSpPr>
          <p:spPr>
            <a:xfrm>
              <a:off x="8555735" y="431398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24" name="object 503"/>
            <p:cNvSpPr/>
            <p:nvPr/>
          </p:nvSpPr>
          <p:spPr>
            <a:xfrm>
              <a:off x="8560307" y="45136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25" name="object 504"/>
            <p:cNvSpPr/>
            <p:nvPr/>
          </p:nvSpPr>
          <p:spPr>
            <a:xfrm>
              <a:off x="8561069" y="4317034"/>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226" name="object 505"/>
            <p:cNvSpPr/>
            <p:nvPr/>
          </p:nvSpPr>
          <p:spPr>
            <a:xfrm>
              <a:off x="8593835"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27" name="object 506"/>
            <p:cNvSpPr/>
            <p:nvPr/>
          </p:nvSpPr>
          <p:spPr>
            <a:xfrm>
              <a:off x="8598407" y="451972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28" name="object 507"/>
            <p:cNvSpPr/>
            <p:nvPr/>
          </p:nvSpPr>
          <p:spPr>
            <a:xfrm>
              <a:off x="8599169" y="4323130"/>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229" name="object 508"/>
            <p:cNvSpPr/>
            <p:nvPr/>
          </p:nvSpPr>
          <p:spPr>
            <a:xfrm>
              <a:off x="8632697" y="431627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30" name="object 509"/>
            <p:cNvSpPr/>
            <p:nvPr/>
          </p:nvSpPr>
          <p:spPr>
            <a:xfrm>
              <a:off x="8637269" y="452582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31" name="object 510"/>
            <p:cNvSpPr/>
            <p:nvPr/>
          </p:nvSpPr>
          <p:spPr>
            <a:xfrm>
              <a:off x="8638031" y="4319320"/>
              <a:ext cx="0" cy="207010"/>
            </a:xfrm>
            <a:custGeom>
              <a:avLst/>
              <a:gdLst/>
              <a:ahLst/>
              <a:cxnLst/>
              <a:rect l="l" t="t" r="r" b="b"/>
              <a:pathLst>
                <a:path h="207010">
                  <a:moveTo>
                    <a:pt x="0" y="0"/>
                  </a:moveTo>
                  <a:lnTo>
                    <a:pt x="0" y="206501"/>
                  </a:lnTo>
                </a:path>
              </a:pathLst>
            </a:custGeom>
            <a:ln w="10668">
              <a:solidFill>
                <a:srgbClr val="000000"/>
              </a:solidFill>
            </a:ln>
          </p:spPr>
          <p:txBody>
            <a:bodyPr wrap="square" lIns="0" tIns="0" rIns="0" bIns="0" rtlCol="0"/>
            <a:lstStyle/>
            <a:p>
              <a:endParaRPr/>
            </a:p>
          </p:txBody>
        </p:sp>
        <p:sp>
          <p:nvSpPr>
            <p:cNvPr id="232" name="object 511"/>
            <p:cNvSpPr/>
            <p:nvPr/>
          </p:nvSpPr>
          <p:spPr>
            <a:xfrm>
              <a:off x="8671559"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33" name="object 512"/>
            <p:cNvSpPr/>
            <p:nvPr/>
          </p:nvSpPr>
          <p:spPr>
            <a:xfrm>
              <a:off x="8676131" y="4531918"/>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234" name="object 513"/>
            <p:cNvSpPr/>
            <p:nvPr/>
          </p:nvSpPr>
          <p:spPr>
            <a:xfrm>
              <a:off x="8676893" y="4323130"/>
              <a:ext cx="0" cy="208915"/>
            </a:xfrm>
            <a:custGeom>
              <a:avLst/>
              <a:gdLst/>
              <a:ahLst/>
              <a:cxnLst/>
              <a:rect l="l" t="t" r="r" b="b"/>
              <a:pathLst>
                <a:path h="208914">
                  <a:moveTo>
                    <a:pt x="0" y="0"/>
                  </a:moveTo>
                  <a:lnTo>
                    <a:pt x="0" y="208787"/>
                  </a:lnTo>
                </a:path>
              </a:pathLst>
            </a:custGeom>
            <a:ln w="10668">
              <a:solidFill>
                <a:srgbClr val="000000"/>
              </a:solidFill>
            </a:ln>
          </p:spPr>
          <p:txBody>
            <a:bodyPr wrap="square" lIns="0" tIns="0" rIns="0" bIns="0" rtlCol="0"/>
            <a:lstStyle/>
            <a:p>
              <a:endParaRPr/>
            </a:p>
          </p:txBody>
        </p:sp>
        <p:sp>
          <p:nvSpPr>
            <p:cNvPr id="235" name="object 514"/>
            <p:cNvSpPr/>
            <p:nvPr/>
          </p:nvSpPr>
          <p:spPr>
            <a:xfrm>
              <a:off x="8710421" y="432389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36" name="object 515"/>
            <p:cNvSpPr/>
            <p:nvPr/>
          </p:nvSpPr>
          <p:spPr>
            <a:xfrm>
              <a:off x="8714993" y="453725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37" name="object 516"/>
            <p:cNvSpPr/>
            <p:nvPr/>
          </p:nvSpPr>
          <p:spPr>
            <a:xfrm>
              <a:off x="8715756" y="4326940"/>
              <a:ext cx="0" cy="210820"/>
            </a:xfrm>
            <a:custGeom>
              <a:avLst/>
              <a:gdLst/>
              <a:ahLst/>
              <a:cxnLst/>
              <a:rect l="l" t="t" r="r" b="b"/>
              <a:pathLst>
                <a:path h="210820">
                  <a:moveTo>
                    <a:pt x="0" y="0"/>
                  </a:moveTo>
                  <a:lnTo>
                    <a:pt x="0" y="210312"/>
                  </a:lnTo>
                </a:path>
              </a:pathLst>
            </a:custGeom>
            <a:ln w="10668">
              <a:solidFill>
                <a:srgbClr val="000000"/>
              </a:solidFill>
            </a:ln>
          </p:spPr>
          <p:txBody>
            <a:bodyPr wrap="square" lIns="0" tIns="0" rIns="0" bIns="0" rtlCol="0"/>
            <a:lstStyle/>
            <a:p>
              <a:endParaRPr/>
            </a:p>
          </p:txBody>
        </p:sp>
        <p:sp>
          <p:nvSpPr>
            <p:cNvPr id="238" name="object 517"/>
            <p:cNvSpPr/>
            <p:nvPr/>
          </p:nvSpPr>
          <p:spPr>
            <a:xfrm>
              <a:off x="87492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39" name="object 518"/>
            <p:cNvSpPr/>
            <p:nvPr/>
          </p:nvSpPr>
          <p:spPr>
            <a:xfrm>
              <a:off x="8753856" y="4539538"/>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240" name="object 519"/>
            <p:cNvSpPr/>
            <p:nvPr/>
          </p:nvSpPr>
          <p:spPr>
            <a:xfrm>
              <a:off x="8754618" y="4329226"/>
              <a:ext cx="0" cy="210820"/>
            </a:xfrm>
            <a:custGeom>
              <a:avLst/>
              <a:gdLst/>
              <a:ahLst/>
              <a:cxnLst/>
              <a:rect l="l" t="t" r="r" b="b"/>
              <a:pathLst>
                <a:path h="210820">
                  <a:moveTo>
                    <a:pt x="0" y="0"/>
                  </a:moveTo>
                  <a:lnTo>
                    <a:pt x="0" y="210311"/>
                  </a:lnTo>
                </a:path>
              </a:pathLst>
            </a:custGeom>
            <a:ln w="10668">
              <a:solidFill>
                <a:srgbClr val="000000"/>
              </a:solidFill>
            </a:ln>
          </p:spPr>
          <p:txBody>
            <a:bodyPr wrap="square" lIns="0" tIns="0" rIns="0" bIns="0" rtlCol="0"/>
            <a:lstStyle/>
            <a:p>
              <a:endParaRPr/>
            </a:p>
          </p:txBody>
        </p:sp>
        <p:sp>
          <p:nvSpPr>
            <p:cNvPr id="241" name="object 520"/>
            <p:cNvSpPr/>
            <p:nvPr/>
          </p:nvSpPr>
          <p:spPr>
            <a:xfrm>
              <a:off x="87873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42" name="object 521"/>
            <p:cNvSpPr/>
            <p:nvPr/>
          </p:nvSpPr>
          <p:spPr>
            <a:xfrm>
              <a:off x="8791956" y="454944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243" name="object 522"/>
            <p:cNvSpPr/>
            <p:nvPr/>
          </p:nvSpPr>
          <p:spPr>
            <a:xfrm>
              <a:off x="8792718" y="432922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244" name="object 523"/>
            <p:cNvSpPr/>
            <p:nvPr/>
          </p:nvSpPr>
          <p:spPr>
            <a:xfrm>
              <a:off x="8826245" y="4329988"/>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45" name="object 524"/>
            <p:cNvSpPr/>
            <p:nvPr/>
          </p:nvSpPr>
          <p:spPr>
            <a:xfrm>
              <a:off x="8830818" y="45517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46" name="object 525"/>
            <p:cNvSpPr/>
            <p:nvPr/>
          </p:nvSpPr>
          <p:spPr>
            <a:xfrm>
              <a:off x="8831580" y="4333036"/>
              <a:ext cx="0" cy="219075"/>
            </a:xfrm>
            <a:custGeom>
              <a:avLst/>
              <a:gdLst/>
              <a:ahLst/>
              <a:cxnLst/>
              <a:rect l="l" t="t" r="r" b="b"/>
              <a:pathLst>
                <a:path h="219075">
                  <a:moveTo>
                    <a:pt x="0" y="0"/>
                  </a:moveTo>
                  <a:lnTo>
                    <a:pt x="0" y="218694"/>
                  </a:lnTo>
                </a:path>
              </a:pathLst>
            </a:custGeom>
            <a:ln w="10668">
              <a:solidFill>
                <a:srgbClr val="000000"/>
              </a:solidFill>
            </a:ln>
          </p:spPr>
          <p:txBody>
            <a:bodyPr wrap="square" lIns="0" tIns="0" rIns="0" bIns="0" rtlCol="0"/>
            <a:lstStyle/>
            <a:p>
              <a:endParaRPr/>
            </a:p>
          </p:txBody>
        </p:sp>
        <p:sp>
          <p:nvSpPr>
            <p:cNvPr id="247" name="object 526"/>
            <p:cNvSpPr/>
            <p:nvPr/>
          </p:nvSpPr>
          <p:spPr>
            <a:xfrm>
              <a:off x="8865107" y="4333799"/>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48" name="object 527"/>
            <p:cNvSpPr/>
            <p:nvPr/>
          </p:nvSpPr>
          <p:spPr>
            <a:xfrm>
              <a:off x="8869680" y="455706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249" name="object 528"/>
            <p:cNvSpPr/>
            <p:nvPr/>
          </p:nvSpPr>
          <p:spPr>
            <a:xfrm>
              <a:off x="8870442" y="433684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250" name="object 529"/>
            <p:cNvSpPr/>
            <p:nvPr/>
          </p:nvSpPr>
          <p:spPr>
            <a:xfrm>
              <a:off x="8903969" y="434218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51" name="object 530"/>
            <p:cNvSpPr/>
            <p:nvPr/>
          </p:nvSpPr>
          <p:spPr>
            <a:xfrm>
              <a:off x="8908542" y="455935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52" name="object 531"/>
            <p:cNvSpPr/>
            <p:nvPr/>
          </p:nvSpPr>
          <p:spPr>
            <a:xfrm>
              <a:off x="8909304" y="4345228"/>
              <a:ext cx="0" cy="214629"/>
            </a:xfrm>
            <a:custGeom>
              <a:avLst/>
              <a:gdLst/>
              <a:ahLst/>
              <a:cxnLst/>
              <a:rect l="l" t="t" r="r" b="b"/>
              <a:pathLst>
                <a:path h="214629">
                  <a:moveTo>
                    <a:pt x="0" y="0"/>
                  </a:moveTo>
                  <a:lnTo>
                    <a:pt x="0" y="214122"/>
                  </a:lnTo>
                </a:path>
              </a:pathLst>
            </a:custGeom>
            <a:ln w="10668">
              <a:solidFill>
                <a:srgbClr val="000000"/>
              </a:solidFill>
            </a:ln>
          </p:spPr>
          <p:txBody>
            <a:bodyPr wrap="square" lIns="0" tIns="0" rIns="0" bIns="0" rtlCol="0"/>
            <a:lstStyle/>
            <a:p>
              <a:endParaRPr/>
            </a:p>
          </p:txBody>
        </p:sp>
        <p:sp>
          <p:nvSpPr>
            <p:cNvPr id="253" name="object 532"/>
            <p:cNvSpPr/>
            <p:nvPr/>
          </p:nvSpPr>
          <p:spPr>
            <a:xfrm>
              <a:off x="8942831" y="433989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254" name="object 533"/>
            <p:cNvSpPr/>
            <p:nvPr/>
          </p:nvSpPr>
          <p:spPr>
            <a:xfrm>
              <a:off x="8946642" y="456544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55" name="object 534"/>
            <p:cNvSpPr/>
            <p:nvPr/>
          </p:nvSpPr>
          <p:spPr>
            <a:xfrm>
              <a:off x="8947784" y="4342942"/>
              <a:ext cx="0" cy="222885"/>
            </a:xfrm>
            <a:custGeom>
              <a:avLst/>
              <a:gdLst/>
              <a:ahLst/>
              <a:cxnLst/>
              <a:rect l="l" t="t" r="r" b="b"/>
              <a:pathLst>
                <a:path h="222885">
                  <a:moveTo>
                    <a:pt x="0" y="0"/>
                  </a:moveTo>
                  <a:lnTo>
                    <a:pt x="0" y="222504"/>
                  </a:lnTo>
                </a:path>
              </a:pathLst>
            </a:custGeom>
            <a:ln w="9905">
              <a:solidFill>
                <a:srgbClr val="000000"/>
              </a:solidFill>
            </a:ln>
          </p:spPr>
          <p:txBody>
            <a:bodyPr wrap="square" lIns="0" tIns="0" rIns="0" bIns="0" rtlCol="0"/>
            <a:lstStyle/>
            <a:p>
              <a:endParaRPr/>
            </a:p>
          </p:txBody>
        </p:sp>
        <p:sp>
          <p:nvSpPr>
            <p:cNvPr id="256" name="object 535"/>
            <p:cNvSpPr/>
            <p:nvPr/>
          </p:nvSpPr>
          <p:spPr>
            <a:xfrm>
              <a:off x="8984742" y="4343705"/>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57" name="object 536"/>
            <p:cNvSpPr/>
            <p:nvPr/>
          </p:nvSpPr>
          <p:spPr>
            <a:xfrm>
              <a:off x="8989314" y="4566970"/>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258" name="object 537"/>
            <p:cNvSpPr/>
            <p:nvPr/>
          </p:nvSpPr>
          <p:spPr>
            <a:xfrm>
              <a:off x="8990076" y="4346752"/>
              <a:ext cx="0" cy="220345"/>
            </a:xfrm>
            <a:custGeom>
              <a:avLst/>
              <a:gdLst/>
              <a:ahLst/>
              <a:cxnLst/>
              <a:rect l="l" t="t" r="r" b="b"/>
              <a:pathLst>
                <a:path h="220345">
                  <a:moveTo>
                    <a:pt x="0" y="0"/>
                  </a:moveTo>
                  <a:lnTo>
                    <a:pt x="0" y="220218"/>
                  </a:lnTo>
                </a:path>
              </a:pathLst>
            </a:custGeom>
            <a:ln w="10668">
              <a:solidFill>
                <a:srgbClr val="000000"/>
              </a:solidFill>
            </a:ln>
          </p:spPr>
          <p:txBody>
            <a:bodyPr wrap="square" lIns="0" tIns="0" rIns="0" bIns="0" rtlCol="0"/>
            <a:lstStyle/>
            <a:p>
              <a:endParaRPr/>
            </a:p>
          </p:txBody>
        </p:sp>
        <p:sp>
          <p:nvSpPr>
            <p:cNvPr id="259" name="object 538"/>
            <p:cNvSpPr/>
            <p:nvPr/>
          </p:nvSpPr>
          <p:spPr>
            <a:xfrm>
              <a:off x="8451342" y="4584496"/>
              <a:ext cx="584453" cy="258318"/>
            </a:xfrm>
            <a:prstGeom prst="rect">
              <a:avLst/>
            </a:prstGeom>
            <a:blipFill>
              <a:blip r:embed="rId6" cstate="print"/>
              <a:stretch>
                <a:fillRect/>
              </a:stretch>
            </a:blipFill>
          </p:spPr>
          <p:txBody>
            <a:bodyPr wrap="square" lIns="0" tIns="0" rIns="0" bIns="0" rtlCol="0"/>
            <a:lstStyle/>
            <a:p>
              <a:endParaRPr/>
            </a:p>
          </p:txBody>
        </p:sp>
        <p:sp>
          <p:nvSpPr>
            <p:cNvPr id="260" name="object 539"/>
            <p:cNvSpPr/>
            <p:nvPr/>
          </p:nvSpPr>
          <p:spPr>
            <a:xfrm>
              <a:off x="8447531" y="4580686"/>
              <a:ext cx="591820" cy="266065"/>
            </a:xfrm>
            <a:custGeom>
              <a:avLst/>
              <a:gdLst/>
              <a:ahLst/>
              <a:cxnLst/>
              <a:rect l="l" t="t" r="r" b="b"/>
              <a:pathLst>
                <a:path w="591820" h="266064">
                  <a:moveTo>
                    <a:pt x="591311" y="101346"/>
                  </a:moveTo>
                  <a:lnTo>
                    <a:pt x="588263" y="104394"/>
                  </a:lnTo>
                  <a:lnTo>
                    <a:pt x="585187" y="104394"/>
                  </a:lnTo>
                  <a:lnTo>
                    <a:pt x="583691" y="262128"/>
                  </a:lnTo>
                  <a:lnTo>
                    <a:pt x="585977" y="265176"/>
                  </a:lnTo>
                  <a:lnTo>
                    <a:pt x="589787" y="265938"/>
                  </a:lnTo>
                  <a:lnTo>
                    <a:pt x="589787" y="262128"/>
                  </a:lnTo>
                  <a:lnTo>
                    <a:pt x="591283" y="104394"/>
                  </a:lnTo>
                  <a:lnTo>
                    <a:pt x="588263" y="104394"/>
                  </a:lnTo>
                  <a:lnTo>
                    <a:pt x="585191" y="103881"/>
                  </a:lnTo>
                  <a:lnTo>
                    <a:pt x="591287" y="103881"/>
                  </a:lnTo>
                  <a:lnTo>
                    <a:pt x="591311" y="101346"/>
                  </a:lnTo>
                  <a:close/>
                </a:path>
                <a:path w="591820" h="266064">
                  <a:moveTo>
                    <a:pt x="0" y="0"/>
                  </a:moveTo>
                  <a:lnTo>
                    <a:pt x="761" y="3810"/>
                  </a:lnTo>
                  <a:lnTo>
                    <a:pt x="8381" y="147066"/>
                  </a:lnTo>
                  <a:lnTo>
                    <a:pt x="14477" y="147066"/>
                  </a:lnTo>
                  <a:lnTo>
                    <a:pt x="7048" y="7398"/>
                  </a:lnTo>
                  <a:lnTo>
                    <a:pt x="3809" y="6858"/>
                  </a:lnTo>
                  <a:lnTo>
                    <a:pt x="4566" y="762"/>
                  </a:lnTo>
                  <a:lnTo>
                    <a:pt x="0" y="0"/>
                  </a:lnTo>
                  <a:close/>
                </a:path>
                <a:path w="591820" h="266064">
                  <a:moveTo>
                    <a:pt x="591311" y="101346"/>
                  </a:moveTo>
                  <a:lnTo>
                    <a:pt x="585215" y="101346"/>
                  </a:lnTo>
                  <a:lnTo>
                    <a:pt x="585191" y="103881"/>
                  </a:lnTo>
                  <a:lnTo>
                    <a:pt x="588263" y="104394"/>
                  </a:lnTo>
                  <a:lnTo>
                    <a:pt x="591311" y="101346"/>
                  </a:lnTo>
                  <a:close/>
                </a:path>
                <a:path w="591820" h="266064">
                  <a:moveTo>
                    <a:pt x="4572" y="763"/>
                  </a:moveTo>
                  <a:lnTo>
                    <a:pt x="6857" y="3810"/>
                  </a:lnTo>
                  <a:lnTo>
                    <a:pt x="7048" y="7398"/>
                  </a:lnTo>
                  <a:lnTo>
                    <a:pt x="585191" y="103881"/>
                  </a:lnTo>
                  <a:lnTo>
                    <a:pt x="585215" y="101346"/>
                  </a:lnTo>
                  <a:lnTo>
                    <a:pt x="591311" y="101346"/>
                  </a:lnTo>
                  <a:lnTo>
                    <a:pt x="591311" y="99060"/>
                  </a:lnTo>
                  <a:lnTo>
                    <a:pt x="589025" y="98298"/>
                  </a:lnTo>
                  <a:lnTo>
                    <a:pt x="4572" y="763"/>
                  </a:lnTo>
                  <a:close/>
                </a:path>
                <a:path w="591820" h="266064">
                  <a:moveTo>
                    <a:pt x="4571" y="762"/>
                  </a:moveTo>
                  <a:lnTo>
                    <a:pt x="3809" y="6858"/>
                  </a:lnTo>
                  <a:lnTo>
                    <a:pt x="7048" y="7398"/>
                  </a:lnTo>
                  <a:lnTo>
                    <a:pt x="6857" y="3810"/>
                  </a:lnTo>
                  <a:lnTo>
                    <a:pt x="4571" y="762"/>
                  </a:lnTo>
                  <a:close/>
                </a:path>
              </a:pathLst>
            </a:custGeom>
            <a:solidFill>
              <a:srgbClr val="000000"/>
            </a:solidFill>
          </p:spPr>
          <p:txBody>
            <a:bodyPr wrap="square" lIns="0" tIns="0" rIns="0" bIns="0" rtlCol="0"/>
            <a:lstStyle/>
            <a:p>
              <a:endParaRPr/>
            </a:p>
          </p:txBody>
        </p:sp>
        <p:sp>
          <p:nvSpPr>
            <p:cNvPr id="261" name="object 540"/>
            <p:cNvSpPr/>
            <p:nvPr/>
          </p:nvSpPr>
          <p:spPr>
            <a:xfrm>
              <a:off x="8455914" y="4724704"/>
              <a:ext cx="579120" cy="121285"/>
            </a:xfrm>
            <a:custGeom>
              <a:avLst/>
              <a:gdLst/>
              <a:ahLst/>
              <a:cxnLst/>
              <a:rect l="l" t="t" r="r" b="b"/>
              <a:pathLst>
                <a:path w="579120" h="121285">
                  <a:moveTo>
                    <a:pt x="3810" y="0"/>
                  </a:moveTo>
                  <a:lnTo>
                    <a:pt x="0" y="3047"/>
                  </a:lnTo>
                  <a:lnTo>
                    <a:pt x="0" y="5333"/>
                  </a:lnTo>
                  <a:lnTo>
                    <a:pt x="2286" y="6095"/>
                  </a:lnTo>
                  <a:lnTo>
                    <a:pt x="577596" y="121157"/>
                  </a:lnTo>
                  <a:lnTo>
                    <a:pt x="579120" y="115061"/>
                  </a:lnTo>
                  <a:lnTo>
                    <a:pt x="3810" y="0"/>
                  </a:lnTo>
                  <a:close/>
                </a:path>
              </a:pathLst>
            </a:custGeom>
            <a:solidFill>
              <a:srgbClr val="000000"/>
            </a:solidFill>
          </p:spPr>
          <p:txBody>
            <a:bodyPr wrap="square" lIns="0" tIns="0" rIns="0" bIns="0" rtlCol="0"/>
            <a:lstStyle/>
            <a:p>
              <a:endParaRPr/>
            </a:p>
          </p:txBody>
        </p:sp>
        <p:sp>
          <p:nvSpPr>
            <p:cNvPr id="262" name="object 541"/>
            <p:cNvSpPr/>
            <p:nvPr/>
          </p:nvSpPr>
          <p:spPr>
            <a:xfrm>
              <a:off x="8412480" y="4298746"/>
              <a:ext cx="13970" cy="18415"/>
            </a:xfrm>
            <a:custGeom>
              <a:avLst/>
              <a:gdLst/>
              <a:ahLst/>
              <a:cxnLst/>
              <a:rect l="l" t="t" r="r" b="b"/>
              <a:pathLst>
                <a:path w="13970" h="18414">
                  <a:moveTo>
                    <a:pt x="6858" y="0"/>
                  </a:moveTo>
                  <a:lnTo>
                    <a:pt x="2286" y="3048"/>
                  </a:lnTo>
                  <a:lnTo>
                    <a:pt x="0" y="9144"/>
                  </a:lnTo>
                  <a:lnTo>
                    <a:pt x="2286"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263" name="object 542"/>
            <p:cNvSpPr/>
            <p:nvPr/>
          </p:nvSpPr>
          <p:spPr>
            <a:xfrm>
              <a:off x="8411718" y="4297984"/>
              <a:ext cx="16510" cy="20955"/>
            </a:xfrm>
            <a:custGeom>
              <a:avLst/>
              <a:gdLst/>
              <a:ahLst/>
              <a:cxnLst/>
              <a:rect l="l" t="t" r="r" b="b"/>
              <a:pathLst>
                <a:path w="16509" h="20954">
                  <a:moveTo>
                    <a:pt x="8382" y="0"/>
                  </a:moveTo>
                  <a:lnTo>
                    <a:pt x="6858" y="0"/>
                  </a:lnTo>
                  <a:lnTo>
                    <a:pt x="2286" y="3047"/>
                  </a:lnTo>
                  <a:lnTo>
                    <a:pt x="2286" y="3809"/>
                  </a:lnTo>
                  <a:lnTo>
                    <a:pt x="0" y="9905"/>
                  </a:lnTo>
                  <a:lnTo>
                    <a:pt x="0" y="10667"/>
                  </a:lnTo>
                  <a:lnTo>
                    <a:pt x="2286" y="17525"/>
                  </a:lnTo>
                  <a:lnTo>
                    <a:pt x="3048" y="18287"/>
                  </a:lnTo>
                  <a:lnTo>
                    <a:pt x="7620" y="20573"/>
                  </a:lnTo>
                  <a:lnTo>
                    <a:pt x="8382" y="20573"/>
                  </a:lnTo>
                  <a:lnTo>
                    <a:pt x="12954" y="18287"/>
                  </a:lnTo>
                  <a:lnTo>
                    <a:pt x="7620" y="18287"/>
                  </a:lnTo>
                  <a:lnTo>
                    <a:pt x="8001" y="18097"/>
                  </a:lnTo>
                  <a:lnTo>
                    <a:pt x="5334" y="16763"/>
                  </a:lnTo>
                  <a:lnTo>
                    <a:pt x="4572" y="16763"/>
                  </a:lnTo>
                  <a:lnTo>
                    <a:pt x="3810" y="16001"/>
                  </a:lnTo>
                  <a:lnTo>
                    <a:pt x="4318" y="16001"/>
                  </a:lnTo>
                  <a:lnTo>
                    <a:pt x="2540" y="10667"/>
                  </a:lnTo>
                  <a:lnTo>
                    <a:pt x="2286" y="10667"/>
                  </a:lnTo>
                  <a:lnTo>
                    <a:pt x="2286" y="9905"/>
                  </a:lnTo>
                  <a:lnTo>
                    <a:pt x="2571" y="9905"/>
                  </a:lnTo>
                  <a:lnTo>
                    <a:pt x="4572" y="4571"/>
                  </a:lnTo>
                  <a:lnTo>
                    <a:pt x="3810" y="4571"/>
                  </a:lnTo>
                  <a:lnTo>
                    <a:pt x="7620" y="2031"/>
                  </a:lnTo>
                  <a:lnTo>
                    <a:pt x="6858" y="1523"/>
                  </a:lnTo>
                  <a:lnTo>
                    <a:pt x="10668" y="1523"/>
                  </a:lnTo>
                  <a:lnTo>
                    <a:pt x="8382" y="0"/>
                  </a:lnTo>
                  <a:close/>
                </a:path>
                <a:path w="16509" h="20954">
                  <a:moveTo>
                    <a:pt x="8001" y="18097"/>
                  </a:moveTo>
                  <a:lnTo>
                    <a:pt x="7620" y="18287"/>
                  </a:lnTo>
                  <a:lnTo>
                    <a:pt x="8382" y="18287"/>
                  </a:lnTo>
                  <a:lnTo>
                    <a:pt x="8001" y="18097"/>
                  </a:lnTo>
                  <a:close/>
                </a:path>
                <a:path w="16509" h="20954">
                  <a:moveTo>
                    <a:pt x="11582" y="16306"/>
                  </a:moveTo>
                  <a:lnTo>
                    <a:pt x="8001" y="18097"/>
                  </a:lnTo>
                  <a:lnTo>
                    <a:pt x="8382" y="18287"/>
                  </a:lnTo>
                  <a:lnTo>
                    <a:pt x="12954" y="18287"/>
                  </a:lnTo>
                  <a:lnTo>
                    <a:pt x="13716" y="17525"/>
                  </a:lnTo>
                  <a:lnTo>
                    <a:pt x="13970" y="16763"/>
                  </a:lnTo>
                  <a:lnTo>
                    <a:pt x="11430" y="16763"/>
                  </a:lnTo>
                  <a:lnTo>
                    <a:pt x="11582" y="16306"/>
                  </a:lnTo>
                  <a:close/>
                </a:path>
                <a:path w="16509" h="20954">
                  <a:moveTo>
                    <a:pt x="3810" y="16001"/>
                  </a:moveTo>
                  <a:lnTo>
                    <a:pt x="4572" y="16763"/>
                  </a:lnTo>
                  <a:lnTo>
                    <a:pt x="4419" y="16306"/>
                  </a:lnTo>
                  <a:lnTo>
                    <a:pt x="3810" y="16001"/>
                  </a:lnTo>
                  <a:close/>
                </a:path>
                <a:path w="16509" h="20954">
                  <a:moveTo>
                    <a:pt x="4419" y="16306"/>
                  </a:moveTo>
                  <a:lnTo>
                    <a:pt x="4572" y="16763"/>
                  </a:lnTo>
                  <a:lnTo>
                    <a:pt x="5334" y="16763"/>
                  </a:lnTo>
                  <a:lnTo>
                    <a:pt x="4419" y="16306"/>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4318" y="16001"/>
                  </a:moveTo>
                  <a:lnTo>
                    <a:pt x="3810" y="16001"/>
                  </a:lnTo>
                  <a:lnTo>
                    <a:pt x="4419" y="16306"/>
                  </a:lnTo>
                  <a:lnTo>
                    <a:pt x="4318"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2286" y="9905"/>
                  </a:moveTo>
                  <a:lnTo>
                    <a:pt x="2286" y="10667"/>
                  </a:lnTo>
                  <a:lnTo>
                    <a:pt x="2420" y="10309"/>
                  </a:lnTo>
                  <a:lnTo>
                    <a:pt x="2286" y="9905"/>
                  </a:lnTo>
                  <a:close/>
                </a:path>
                <a:path w="16509" h="20954">
                  <a:moveTo>
                    <a:pt x="2420" y="10309"/>
                  </a:moveTo>
                  <a:lnTo>
                    <a:pt x="2286" y="10667"/>
                  </a:lnTo>
                  <a:lnTo>
                    <a:pt x="2540" y="10667"/>
                  </a:lnTo>
                  <a:lnTo>
                    <a:pt x="2420" y="10309"/>
                  </a:lnTo>
                  <a:close/>
                </a:path>
                <a:path w="16509" h="20954">
                  <a:moveTo>
                    <a:pt x="13716" y="9905"/>
                  </a:moveTo>
                  <a:lnTo>
                    <a:pt x="13581" y="10309"/>
                  </a:lnTo>
                  <a:lnTo>
                    <a:pt x="13716" y="10667"/>
                  </a:lnTo>
                  <a:lnTo>
                    <a:pt x="14859" y="10286"/>
                  </a:lnTo>
                  <a:lnTo>
                    <a:pt x="13716" y="9905"/>
                  </a:lnTo>
                  <a:close/>
                </a:path>
                <a:path w="16509" h="20954">
                  <a:moveTo>
                    <a:pt x="2571" y="9905"/>
                  </a:moveTo>
                  <a:lnTo>
                    <a:pt x="2286" y="9905"/>
                  </a:lnTo>
                  <a:lnTo>
                    <a:pt x="2420" y="10309"/>
                  </a:lnTo>
                  <a:lnTo>
                    <a:pt x="2571" y="9905"/>
                  </a:lnTo>
                  <a:close/>
                </a:path>
                <a:path w="16509" h="20954">
                  <a:moveTo>
                    <a:pt x="10668" y="1523"/>
                  </a:moveTo>
                  <a:lnTo>
                    <a:pt x="8382" y="1523"/>
                  </a:lnTo>
                  <a:lnTo>
                    <a:pt x="7620" y="2031"/>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8382" y="1523"/>
                  </a:moveTo>
                  <a:lnTo>
                    <a:pt x="6858" y="1523"/>
                  </a:lnTo>
                  <a:lnTo>
                    <a:pt x="7620" y="2031"/>
                  </a:lnTo>
                  <a:lnTo>
                    <a:pt x="8382" y="1523"/>
                  </a:lnTo>
                  <a:close/>
                </a:path>
              </a:pathLst>
            </a:custGeom>
            <a:solidFill>
              <a:srgbClr val="000000"/>
            </a:solidFill>
          </p:spPr>
          <p:txBody>
            <a:bodyPr wrap="square" lIns="0" tIns="0" rIns="0" bIns="0" rtlCol="0"/>
            <a:lstStyle/>
            <a:p>
              <a:endParaRPr/>
            </a:p>
          </p:txBody>
        </p:sp>
        <p:sp>
          <p:nvSpPr>
            <p:cNvPr id="264" name="object 543"/>
            <p:cNvSpPr/>
            <p:nvPr/>
          </p:nvSpPr>
          <p:spPr>
            <a:xfrm>
              <a:off x="8425433" y="4307890"/>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265" name="object 544"/>
            <p:cNvSpPr/>
            <p:nvPr/>
          </p:nvSpPr>
          <p:spPr>
            <a:xfrm>
              <a:off x="8461247" y="436351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266" name="object 545"/>
            <p:cNvSpPr/>
            <p:nvPr/>
          </p:nvSpPr>
          <p:spPr>
            <a:xfrm>
              <a:off x="8461247" y="436123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267" name="object 546"/>
            <p:cNvSpPr/>
            <p:nvPr/>
          </p:nvSpPr>
          <p:spPr>
            <a:xfrm>
              <a:off x="8468106" y="43635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268" name="object 547"/>
            <p:cNvSpPr/>
            <p:nvPr/>
          </p:nvSpPr>
          <p:spPr>
            <a:xfrm>
              <a:off x="8458961" y="4372661"/>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269" name="object 548"/>
            <p:cNvSpPr/>
            <p:nvPr/>
          </p:nvSpPr>
          <p:spPr>
            <a:xfrm>
              <a:off x="8458961" y="436123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270" name="object 549"/>
            <p:cNvSpPr/>
            <p:nvPr/>
          </p:nvSpPr>
          <p:spPr>
            <a:xfrm>
              <a:off x="8461247" y="4384852"/>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271" name="object 550"/>
            <p:cNvSpPr/>
            <p:nvPr/>
          </p:nvSpPr>
          <p:spPr>
            <a:xfrm>
              <a:off x="8461247" y="4382566"/>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272" name="object 551"/>
            <p:cNvSpPr/>
            <p:nvPr/>
          </p:nvSpPr>
          <p:spPr>
            <a:xfrm>
              <a:off x="8468106" y="438485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273" name="object 552"/>
            <p:cNvSpPr/>
            <p:nvPr/>
          </p:nvSpPr>
          <p:spPr>
            <a:xfrm>
              <a:off x="8458961" y="439399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274" name="object 553"/>
            <p:cNvSpPr/>
            <p:nvPr/>
          </p:nvSpPr>
          <p:spPr>
            <a:xfrm>
              <a:off x="8458961" y="4382566"/>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275" name="object 554"/>
            <p:cNvSpPr/>
            <p:nvPr/>
          </p:nvSpPr>
          <p:spPr>
            <a:xfrm>
              <a:off x="8461247" y="4406188"/>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276" name="object 555"/>
            <p:cNvSpPr/>
            <p:nvPr/>
          </p:nvSpPr>
          <p:spPr>
            <a:xfrm>
              <a:off x="8461247" y="4403902"/>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277" name="object 556"/>
            <p:cNvSpPr/>
            <p:nvPr/>
          </p:nvSpPr>
          <p:spPr>
            <a:xfrm>
              <a:off x="8468106" y="440618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278" name="object 557"/>
            <p:cNvSpPr/>
            <p:nvPr/>
          </p:nvSpPr>
          <p:spPr>
            <a:xfrm>
              <a:off x="8458961" y="441609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279" name="object 558"/>
            <p:cNvSpPr/>
            <p:nvPr/>
          </p:nvSpPr>
          <p:spPr>
            <a:xfrm>
              <a:off x="8458961" y="4403902"/>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280" name="object 559"/>
            <p:cNvSpPr/>
            <p:nvPr/>
          </p:nvSpPr>
          <p:spPr>
            <a:xfrm>
              <a:off x="8461247" y="4428286"/>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281" name="object 560"/>
            <p:cNvSpPr/>
            <p:nvPr/>
          </p:nvSpPr>
          <p:spPr>
            <a:xfrm>
              <a:off x="8461247" y="442600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282" name="object 561"/>
            <p:cNvSpPr/>
            <p:nvPr/>
          </p:nvSpPr>
          <p:spPr>
            <a:xfrm>
              <a:off x="8468106" y="442828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283" name="object 562"/>
            <p:cNvSpPr/>
            <p:nvPr/>
          </p:nvSpPr>
          <p:spPr>
            <a:xfrm>
              <a:off x="8458961" y="443743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284" name="object 563"/>
            <p:cNvSpPr/>
            <p:nvPr/>
          </p:nvSpPr>
          <p:spPr>
            <a:xfrm>
              <a:off x="8458961" y="4426000"/>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285" name="object 564"/>
            <p:cNvSpPr/>
            <p:nvPr/>
          </p:nvSpPr>
          <p:spPr>
            <a:xfrm>
              <a:off x="8418576" y="4413808"/>
              <a:ext cx="13970" cy="18415"/>
            </a:xfrm>
            <a:custGeom>
              <a:avLst/>
              <a:gdLst/>
              <a:ahLst/>
              <a:cxnLst/>
              <a:rect l="l" t="t" r="r" b="b"/>
              <a:pathLst>
                <a:path w="13970" h="18414">
                  <a:moveTo>
                    <a:pt x="6858" y="0"/>
                  </a:moveTo>
                  <a:lnTo>
                    <a:pt x="1524" y="3048"/>
                  </a:lnTo>
                  <a:lnTo>
                    <a:pt x="0" y="9144"/>
                  </a:lnTo>
                  <a:lnTo>
                    <a:pt x="1524"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286" name="object 565"/>
            <p:cNvSpPr/>
            <p:nvPr/>
          </p:nvSpPr>
          <p:spPr>
            <a:xfrm>
              <a:off x="8417814" y="4413046"/>
              <a:ext cx="16510" cy="20955"/>
            </a:xfrm>
            <a:custGeom>
              <a:avLst/>
              <a:gdLst/>
              <a:ahLst/>
              <a:cxnLst/>
              <a:rect l="l" t="t" r="r" b="b"/>
              <a:pathLst>
                <a:path w="16509" h="20954">
                  <a:moveTo>
                    <a:pt x="8382" y="0"/>
                  </a:moveTo>
                  <a:lnTo>
                    <a:pt x="7620" y="0"/>
                  </a:lnTo>
                  <a:lnTo>
                    <a:pt x="2286" y="3047"/>
                  </a:lnTo>
                  <a:lnTo>
                    <a:pt x="1524" y="3809"/>
                  </a:lnTo>
                  <a:lnTo>
                    <a:pt x="0" y="9905"/>
                  </a:lnTo>
                  <a:lnTo>
                    <a:pt x="0" y="10667"/>
                  </a:lnTo>
                  <a:lnTo>
                    <a:pt x="1524" y="17525"/>
                  </a:lnTo>
                  <a:lnTo>
                    <a:pt x="2286" y="18287"/>
                  </a:lnTo>
                  <a:lnTo>
                    <a:pt x="7620" y="20573"/>
                  </a:lnTo>
                  <a:lnTo>
                    <a:pt x="8382" y="20573"/>
                  </a:lnTo>
                  <a:lnTo>
                    <a:pt x="12954" y="18287"/>
                  </a:lnTo>
                  <a:lnTo>
                    <a:pt x="7620" y="18287"/>
                  </a:lnTo>
                  <a:lnTo>
                    <a:pt x="7971" y="18112"/>
                  </a:lnTo>
                  <a:lnTo>
                    <a:pt x="4826" y="16763"/>
                  </a:lnTo>
                  <a:lnTo>
                    <a:pt x="3810" y="16763"/>
                  </a:lnTo>
                  <a:lnTo>
                    <a:pt x="3048" y="16001"/>
                  </a:lnTo>
                  <a:lnTo>
                    <a:pt x="3640" y="16001"/>
                  </a:lnTo>
                  <a:lnTo>
                    <a:pt x="2455" y="10667"/>
                  </a:lnTo>
                  <a:lnTo>
                    <a:pt x="2286" y="10667"/>
                  </a:lnTo>
                  <a:lnTo>
                    <a:pt x="2286" y="9905"/>
                  </a:lnTo>
                  <a:lnTo>
                    <a:pt x="2476" y="9905"/>
                  </a:lnTo>
                  <a:lnTo>
                    <a:pt x="3619" y="5333"/>
                  </a:lnTo>
                  <a:lnTo>
                    <a:pt x="3048" y="5333"/>
                  </a:lnTo>
                  <a:lnTo>
                    <a:pt x="3810" y="4571"/>
                  </a:lnTo>
                  <a:lnTo>
                    <a:pt x="4381" y="4571"/>
                  </a:lnTo>
                  <a:lnTo>
                    <a:pt x="8176" y="2403"/>
                  </a:lnTo>
                  <a:lnTo>
                    <a:pt x="6858" y="1523"/>
                  </a:lnTo>
                  <a:lnTo>
                    <a:pt x="10668" y="1523"/>
                  </a:lnTo>
                  <a:lnTo>
                    <a:pt x="8382" y="0"/>
                  </a:lnTo>
                  <a:close/>
                </a:path>
                <a:path w="16509" h="20954">
                  <a:moveTo>
                    <a:pt x="7971" y="18112"/>
                  </a:moveTo>
                  <a:lnTo>
                    <a:pt x="7620" y="18287"/>
                  </a:lnTo>
                  <a:lnTo>
                    <a:pt x="8382" y="18287"/>
                  </a:lnTo>
                  <a:lnTo>
                    <a:pt x="7971" y="18112"/>
                  </a:lnTo>
                  <a:close/>
                </a:path>
                <a:path w="16509" h="20954">
                  <a:moveTo>
                    <a:pt x="11582" y="16306"/>
                  </a:moveTo>
                  <a:lnTo>
                    <a:pt x="7971" y="18112"/>
                  </a:lnTo>
                  <a:lnTo>
                    <a:pt x="8382" y="18287"/>
                  </a:lnTo>
                  <a:lnTo>
                    <a:pt x="12954" y="18287"/>
                  </a:lnTo>
                  <a:lnTo>
                    <a:pt x="13716" y="17525"/>
                  </a:lnTo>
                  <a:lnTo>
                    <a:pt x="13970" y="16763"/>
                  </a:lnTo>
                  <a:lnTo>
                    <a:pt x="11430" y="16763"/>
                  </a:lnTo>
                  <a:lnTo>
                    <a:pt x="11582" y="16306"/>
                  </a:lnTo>
                  <a:close/>
                </a:path>
                <a:path w="16509" h="20954">
                  <a:moveTo>
                    <a:pt x="3048" y="16001"/>
                  </a:moveTo>
                  <a:lnTo>
                    <a:pt x="3810" y="16763"/>
                  </a:lnTo>
                  <a:lnTo>
                    <a:pt x="3703" y="16282"/>
                  </a:lnTo>
                  <a:lnTo>
                    <a:pt x="3048" y="16001"/>
                  </a:lnTo>
                  <a:close/>
                </a:path>
                <a:path w="16509" h="20954">
                  <a:moveTo>
                    <a:pt x="3703" y="16282"/>
                  </a:moveTo>
                  <a:lnTo>
                    <a:pt x="3810" y="16763"/>
                  </a:lnTo>
                  <a:lnTo>
                    <a:pt x="4826" y="16763"/>
                  </a:lnTo>
                  <a:lnTo>
                    <a:pt x="3703" y="16282"/>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3640" y="16001"/>
                  </a:moveTo>
                  <a:lnTo>
                    <a:pt x="3048" y="16001"/>
                  </a:lnTo>
                  <a:lnTo>
                    <a:pt x="3703" y="16282"/>
                  </a:lnTo>
                  <a:lnTo>
                    <a:pt x="3640" y="16001"/>
                  </a:lnTo>
                  <a:close/>
                </a:path>
                <a:path w="16509" h="20954">
                  <a:moveTo>
                    <a:pt x="2375" y="10309"/>
                  </a:moveTo>
                  <a:lnTo>
                    <a:pt x="2286" y="10667"/>
                  </a:lnTo>
                  <a:lnTo>
                    <a:pt x="2455" y="10667"/>
                  </a:lnTo>
                  <a:lnTo>
                    <a:pt x="2375" y="10309"/>
                  </a:lnTo>
                  <a:close/>
                </a:path>
                <a:path w="16509" h="20954">
                  <a:moveTo>
                    <a:pt x="13716" y="9905"/>
                  </a:moveTo>
                  <a:lnTo>
                    <a:pt x="13581" y="10309"/>
                  </a:lnTo>
                  <a:lnTo>
                    <a:pt x="13716" y="10667"/>
                  </a:lnTo>
                  <a:lnTo>
                    <a:pt x="14859" y="10286"/>
                  </a:lnTo>
                  <a:lnTo>
                    <a:pt x="13716" y="9905"/>
                  </a:lnTo>
                  <a:close/>
                </a:path>
                <a:path w="16509" h="20954">
                  <a:moveTo>
                    <a:pt x="2476" y="9905"/>
                  </a:moveTo>
                  <a:lnTo>
                    <a:pt x="2286" y="9905"/>
                  </a:lnTo>
                  <a:lnTo>
                    <a:pt x="2375" y="10309"/>
                  </a:lnTo>
                  <a:lnTo>
                    <a:pt x="2476" y="9905"/>
                  </a:lnTo>
                  <a:close/>
                </a:path>
                <a:path w="16509" h="20954">
                  <a:moveTo>
                    <a:pt x="10668" y="1523"/>
                  </a:moveTo>
                  <a:lnTo>
                    <a:pt x="6858" y="1523"/>
                  </a:lnTo>
                  <a:lnTo>
                    <a:pt x="8382" y="2285"/>
                  </a:lnTo>
                  <a:lnTo>
                    <a:pt x="8176" y="2403"/>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3810" y="4571"/>
                  </a:moveTo>
                  <a:lnTo>
                    <a:pt x="3048" y="5333"/>
                  </a:lnTo>
                  <a:lnTo>
                    <a:pt x="3714" y="4952"/>
                  </a:lnTo>
                  <a:lnTo>
                    <a:pt x="3810" y="4571"/>
                  </a:lnTo>
                  <a:close/>
                </a:path>
                <a:path w="16509" h="20954">
                  <a:moveTo>
                    <a:pt x="3714" y="4952"/>
                  </a:moveTo>
                  <a:lnTo>
                    <a:pt x="3048" y="5333"/>
                  </a:lnTo>
                  <a:lnTo>
                    <a:pt x="3619" y="5333"/>
                  </a:lnTo>
                  <a:lnTo>
                    <a:pt x="3714" y="4952"/>
                  </a:lnTo>
                  <a:close/>
                </a:path>
                <a:path w="16509" h="20954">
                  <a:moveTo>
                    <a:pt x="4381" y="4571"/>
                  </a:moveTo>
                  <a:lnTo>
                    <a:pt x="3810" y="4571"/>
                  </a:lnTo>
                  <a:lnTo>
                    <a:pt x="3714" y="4952"/>
                  </a:lnTo>
                  <a:lnTo>
                    <a:pt x="4381" y="4571"/>
                  </a:lnTo>
                  <a:close/>
                </a:path>
                <a:path w="16509" h="20954">
                  <a:moveTo>
                    <a:pt x="6858" y="1523"/>
                  </a:moveTo>
                  <a:lnTo>
                    <a:pt x="8176" y="2403"/>
                  </a:lnTo>
                  <a:lnTo>
                    <a:pt x="8382" y="2285"/>
                  </a:lnTo>
                  <a:lnTo>
                    <a:pt x="6858" y="1523"/>
                  </a:lnTo>
                  <a:close/>
                </a:path>
              </a:pathLst>
            </a:custGeom>
            <a:solidFill>
              <a:srgbClr val="000000"/>
            </a:solidFill>
          </p:spPr>
          <p:txBody>
            <a:bodyPr wrap="square" lIns="0" tIns="0" rIns="0" bIns="0" rtlCol="0"/>
            <a:lstStyle/>
            <a:p>
              <a:endParaRPr/>
            </a:p>
          </p:txBody>
        </p:sp>
        <p:sp>
          <p:nvSpPr>
            <p:cNvPr id="287" name="object 566"/>
            <p:cNvSpPr/>
            <p:nvPr/>
          </p:nvSpPr>
          <p:spPr>
            <a:xfrm>
              <a:off x="8431530" y="442295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288" name="object 567"/>
            <p:cNvSpPr/>
            <p:nvPr/>
          </p:nvSpPr>
          <p:spPr>
            <a:xfrm>
              <a:off x="8424671" y="4559350"/>
              <a:ext cx="13335" cy="18415"/>
            </a:xfrm>
            <a:custGeom>
              <a:avLst/>
              <a:gdLst/>
              <a:ahLst/>
              <a:cxnLst/>
              <a:rect l="l" t="t" r="r" b="b"/>
              <a:pathLst>
                <a:path w="13334" h="18414">
                  <a:moveTo>
                    <a:pt x="6095" y="0"/>
                  </a:moveTo>
                  <a:lnTo>
                    <a:pt x="1523" y="2285"/>
                  </a:lnTo>
                  <a:lnTo>
                    <a:pt x="0" y="9143"/>
                  </a:lnTo>
                  <a:lnTo>
                    <a:pt x="1523" y="15239"/>
                  </a:lnTo>
                  <a:lnTo>
                    <a:pt x="6095" y="18287"/>
                  </a:lnTo>
                  <a:lnTo>
                    <a:pt x="11429" y="15239"/>
                  </a:lnTo>
                  <a:lnTo>
                    <a:pt x="12953" y="9143"/>
                  </a:lnTo>
                  <a:lnTo>
                    <a:pt x="11429" y="2285"/>
                  </a:lnTo>
                  <a:lnTo>
                    <a:pt x="6095" y="0"/>
                  </a:lnTo>
                  <a:close/>
                </a:path>
              </a:pathLst>
            </a:custGeom>
            <a:solidFill>
              <a:srgbClr val="FFFFFF"/>
            </a:solidFill>
          </p:spPr>
          <p:txBody>
            <a:bodyPr wrap="square" lIns="0" tIns="0" rIns="0" bIns="0" rtlCol="0"/>
            <a:lstStyle/>
            <a:p>
              <a:endParaRPr/>
            </a:p>
          </p:txBody>
        </p:sp>
        <p:sp>
          <p:nvSpPr>
            <p:cNvPr id="289" name="object 568"/>
            <p:cNvSpPr/>
            <p:nvPr/>
          </p:nvSpPr>
          <p:spPr>
            <a:xfrm>
              <a:off x="8423909" y="4558588"/>
              <a:ext cx="15240" cy="20955"/>
            </a:xfrm>
            <a:custGeom>
              <a:avLst/>
              <a:gdLst/>
              <a:ahLst/>
              <a:cxnLst/>
              <a:rect l="l" t="t" r="r" b="b"/>
              <a:pathLst>
                <a:path w="15240" h="20954">
                  <a:moveTo>
                    <a:pt x="7619" y="0"/>
                  </a:moveTo>
                  <a:lnTo>
                    <a:pt x="6857" y="0"/>
                  </a:lnTo>
                  <a:lnTo>
                    <a:pt x="2285" y="2286"/>
                  </a:lnTo>
                  <a:lnTo>
                    <a:pt x="1523" y="3048"/>
                  </a:lnTo>
                  <a:lnTo>
                    <a:pt x="0" y="9906"/>
                  </a:lnTo>
                  <a:lnTo>
                    <a:pt x="0" y="10668"/>
                  </a:lnTo>
                  <a:lnTo>
                    <a:pt x="1523" y="16764"/>
                  </a:lnTo>
                  <a:lnTo>
                    <a:pt x="6095" y="19812"/>
                  </a:lnTo>
                  <a:lnTo>
                    <a:pt x="7619" y="20574"/>
                  </a:lnTo>
                  <a:lnTo>
                    <a:pt x="11620" y="18288"/>
                  </a:lnTo>
                  <a:lnTo>
                    <a:pt x="6857" y="18288"/>
                  </a:lnTo>
                  <a:lnTo>
                    <a:pt x="7268" y="18053"/>
                  </a:lnTo>
                  <a:lnTo>
                    <a:pt x="4190" y="16002"/>
                  </a:lnTo>
                  <a:lnTo>
                    <a:pt x="3809" y="16002"/>
                  </a:lnTo>
                  <a:lnTo>
                    <a:pt x="3047" y="15240"/>
                  </a:lnTo>
                  <a:lnTo>
                    <a:pt x="3619" y="15240"/>
                  </a:lnTo>
                  <a:lnTo>
                    <a:pt x="2476" y="10668"/>
                  </a:lnTo>
                  <a:lnTo>
                    <a:pt x="2285" y="10668"/>
                  </a:lnTo>
                  <a:lnTo>
                    <a:pt x="2285" y="9906"/>
                  </a:lnTo>
                  <a:lnTo>
                    <a:pt x="2455" y="9906"/>
                  </a:lnTo>
                  <a:lnTo>
                    <a:pt x="3640" y="4572"/>
                  </a:lnTo>
                  <a:lnTo>
                    <a:pt x="3047" y="4572"/>
                  </a:lnTo>
                  <a:lnTo>
                    <a:pt x="3809" y="3810"/>
                  </a:lnTo>
                  <a:lnTo>
                    <a:pt x="4571" y="3810"/>
                  </a:lnTo>
                  <a:lnTo>
                    <a:pt x="7268" y="2461"/>
                  </a:lnTo>
                  <a:lnTo>
                    <a:pt x="6857" y="2286"/>
                  </a:lnTo>
                  <a:lnTo>
                    <a:pt x="12953" y="2286"/>
                  </a:lnTo>
                  <a:lnTo>
                    <a:pt x="7619" y="0"/>
                  </a:lnTo>
                  <a:close/>
                </a:path>
                <a:path w="15240" h="20954">
                  <a:moveTo>
                    <a:pt x="7268" y="18053"/>
                  </a:moveTo>
                  <a:lnTo>
                    <a:pt x="6857" y="18288"/>
                  </a:lnTo>
                  <a:lnTo>
                    <a:pt x="7619" y="18288"/>
                  </a:lnTo>
                  <a:lnTo>
                    <a:pt x="7268" y="18053"/>
                  </a:lnTo>
                  <a:close/>
                </a:path>
                <a:path w="15240" h="20954">
                  <a:moveTo>
                    <a:pt x="11525" y="15621"/>
                  </a:moveTo>
                  <a:lnTo>
                    <a:pt x="7268" y="18053"/>
                  </a:lnTo>
                  <a:lnTo>
                    <a:pt x="7619" y="18288"/>
                  </a:lnTo>
                  <a:lnTo>
                    <a:pt x="11620" y="18288"/>
                  </a:lnTo>
                  <a:lnTo>
                    <a:pt x="12953" y="17526"/>
                  </a:lnTo>
                  <a:lnTo>
                    <a:pt x="13715" y="16764"/>
                  </a:lnTo>
                  <a:lnTo>
                    <a:pt x="13906" y="16002"/>
                  </a:lnTo>
                  <a:lnTo>
                    <a:pt x="11429" y="16002"/>
                  </a:lnTo>
                  <a:lnTo>
                    <a:pt x="11525" y="15621"/>
                  </a:lnTo>
                  <a:close/>
                </a:path>
                <a:path w="15240" h="20954">
                  <a:moveTo>
                    <a:pt x="3047" y="15240"/>
                  </a:moveTo>
                  <a:lnTo>
                    <a:pt x="3809" y="16002"/>
                  </a:lnTo>
                  <a:lnTo>
                    <a:pt x="3733" y="15697"/>
                  </a:lnTo>
                  <a:lnTo>
                    <a:pt x="3047" y="15240"/>
                  </a:lnTo>
                  <a:close/>
                </a:path>
                <a:path w="15240" h="20954">
                  <a:moveTo>
                    <a:pt x="3733" y="15697"/>
                  </a:moveTo>
                  <a:lnTo>
                    <a:pt x="3809" y="16002"/>
                  </a:lnTo>
                  <a:lnTo>
                    <a:pt x="4190" y="16002"/>
                  </a:lnTo>
                  <a:lnTo>
                    <a:pt x="3733" y="15697"/>
                  </a:lnTo>
                  <a:close/>
                </a:path>
                <a:path w="15240" h="20954">
                  <a:moveTo>
                    <a:pt x="12191" y="15240"/>
                  </a:moveTo>
                  <a:lnTo>
                    <a:pt x="11525" y="15621"/>
                  </a:lnTo>
                  <a:lnTo>
                    <a:pt x="11429" y="16002"/>
                  </a:lnTo>
                  <a:lnTo>
                    <a:pt x="12191" y="15240"/>
                  </a:lnTo>
                  <a:close/>
                </a:path>
                <a:path w="15240" h="20954">
                  <a:moveTo>
                    <a:pt x="14096" y="15240"/>
                  </a:moveTo>
                  <a:lnTo>
                    <a:pt x="12191" y="15240"/>
                  </a:lnTo>
                  <a:lnTo>
                    <a:pt x="11429" y="16002"/>
                  </a:lnTo>
                  <a:lnTo>
                    <a:pt x="13906" y="16002"/>
                  </a:lnTo>
                  <a:lnTo>
                    <a:pt x="14096" y="15240"/>
                  </a:lnTo>
                  <a:close/>
                </a:path>
                <a:path w="15240" h="20954">
                  <a:moveTo>
                    <a:pt x="3619" y="15240"/>
                  </a:moveTo>
                  <a:lnTo>
                    <a:pt x="3047" y="15240"/>
                  </a:lnTo>
                  <a:lnTo>
                    <a:pt x="3733" y="15697"/>
                  </a:lnTo>
                  <a:lnTo>
                    <a:pt x="3619" y="15240"/>
                  </a:lnTo>
                  <a:close/>
                </a:path>
                <a:path w="15240" h="20954">
                  <a:moveTo>
                    <a:pt x="12864" y="10264"/>
                  </a:moveTo>
                  <a:lnTo>
                    <a:pt x="11525" y="15621"/>
                  </a:lnTo>
                  <a:lnTo>
                    <a:pt x="12191" y="15240"/>
                  </a:lnTo>
                  <a:lnTo>
                    <a:pt x="14096" y="15240"/>
                  </a:lnTo>
                  <a:lnTo>
                    <a:pt x="15239" y="10668"/>
                  </a:lnTo>
                  <a:lnTo>
                    <a:pt x="12953" y="10668"/>
                  </a:lnTo>
                  <a:lnTo>
                    <a:pt x="12864" y="10264"/>
                  </a:lnTo>
                  <a:close/>
                </a:path>
                <a:path w="15240" h="20954">
                  <a:moveTo>
                    <a:pt x="2375" y="10264"/>
                  </a:moveTo>
                  <a:lnTo>
                    <a:pt x="2285" y="10668"/>
                  </a:lnTo>
                  <a:lnTo>
                    <a:pt x="2476" y="10668"/>
                  </a:lnTo>
                  <a:lnTo>
                    <a:pt x="2375" y="10264"/>
                  </a:lnTo>
                  <a:close/>
                </a:path>
                <a:path w="15240" h="20954">
                  <a:moveTo>
                    <a:pt x="12953" y="9906"/>
                  </a:moveTo>
                  <a:lnTo>
                    <a:pt x="12953" y="10668"/>
                  </a:lnTo>
                  <a:lnTo>
                    <a:pt x="14096" y="10287"/>
                  </a:lnTo>
                  <a:lnTo>
                    <a:pt x="12953" y="9906"/>
                  </a:lnTo>
                  <a:close/>
                </a:path>
                <a:path w="15240" h="20954">
                  <a:moveTo>
                    <a:pt x="14096" y="10287"/>
                  </a:moveTo>
                  <a:lnTo>
                    <a:pt x="12953" y="10668"/>
                  </a:lnTo>
                  <a:lnTo>
                    <a:pt x="15239" y="10668"/>
                  </a:lnTo>
                  <a:lnTo>
                    <a:pt x="14096" y="10287"/>
                  </a:lnTo>
                  <a:close/>
                </a:path>
                <a:path w="15240" h="20954">
                  <a:moveTo>
                    <a:pt x="15239" y="9906"/>
                  </a:moveTo>
                  <a:lnTo>
                    <a:pt x="12953" y="9906"/>
                  </a:lnTo>
                  <a:lnTo>
                    <a:pt x="14096" y="10287"/>
                  </a:lnTo>
                  <a:lnTo>
                    <a:pt x="15239" y="9906"/>
                  </a:lnTo>
                  <a:close/>
                </a:path>
                <a:path w="15240" h="20954">
                  <a:moveTo>
                    <a:pt x="2455" y="9906"/>
                  </a:moveTo>
                  <a:lnTo>
                    <a:pt x="2285" y="9906"/>
                  </a:lnTo>
                  <a:lnTo>
                    <a:pt x="2375" y="10264"/>
                  </a:lnTo>
                  <a:lnTo>
                    <a:pt x="2455" y="9906"/>
                  </a:lnTo>
                  <a:close/>
                </a:path>
                <a:path w="15240" h="20954">
                  <a:moveTo>
                    <a:pt x="13885" y="3810"/>
                  </a:moveTo>
                  <a:lnTo>
                    <a:pt x="11429" y="3810"/>
                  </a:lnTo>
                  <a:lnTo>
                    <a:pt x="12191" y="4572"/>
                  </a:lnTo>
                  <a:lnTo>
                    <a:pt x="11599" y="4572"/>
                  </a:lnTo>
                  <a:lnTo>
                    <a:pt x="12864" y="10264"/>
                  </a:lnTo>
                  <a:lnTo>
                    <a:pt x="12953" y="9906"/>
                  </a:lnTo>
                  <a:lnTo>
                    <a:pt x="15239" y="9906"/>
                  </a:lnTo>
                  <a:lnTo>
                    <a:pt x="14054" y="4572"/>
                  </a:lnTo>
                  <a:lnTo>
                    <a:pt x="12191" y="4572"/>
                  </a:lnTo>
                  <a:lnTo>
                    <a:pt x="11536" y="4291"/>
                  </a:lnTo>
                  <a:lnTo>
                    <a:pt x="13992" y="4291"/>
                  </a:lnTo>
                  <a:lnTo>
                    <a:pt x="13885" y="3810"/>
                  </a:lnTo>
                  <a:close/>
                </a:path>
                <a:path w="15240" h="20954">
                  <a:moveTo>
                    <a:pt x="3809" y="3810"/>
                  </a:moveTo>
                  <a:lnTo>
                    <a:pt x="3047" y="4572"/>
                  </a:lnTo>
                  <a:lnTo>
                    <a:pt x="3714" y="4238"/>
                  </a:lnTo>
                  <a:lnTo>
                    <a:pt x="3809" y="3810"/>
                  </a:lnTo>
                  <a:close/>
                </a:path>
                <a:path w="15240" h="20954">
                  <a:moveTo>
                    <a:pt x="3714" y="4238"/>
                  </a:moveTo>
                  <a:lnTo>
                    <a:pt x="3047" y="4572"/>
                  </a:lnTo>
                  <a:lnTo>
                    <a:pt x="3640" y="4572"/>
                  </a:lnTo>
                  <a:lnTo>
                    <a:pt x="3714" y="4238"/>
                  </a:lnTo>
                  <a:close/>
                </a:path>
                <a:path w="15240" h="20954">
                  <a:moveTo>
                    <a:pt x="11429" y="3810"/>
                  </a:moveTo>
                  <a:lnTo>
                    <a:pt x="11536" y="4291"/>
                  </a:lnTo>
                  <a:lnTo>
                    <a:pt x="12191" y="4572"/>
                  </a:lnTo>
                  <a:lnTo>
                    <a:pt x="11429" y="3810"/>
                  </a:lnTo>
                  <a:close/>
                </a:path>
                <a:path w="15240" h="20954">
                  <a:moveTo>
                    <a:pt x="12953" y="2286"/>
                  </a:moveTo>
                  <a:lnTo>
                    <a:pt x="7619" y="2286"/>
                  </a:lnTo>
                  <a:lnTo>
                    <a:pt x="7268" y="2461"/>
                  </a:lnTo>
                  <a:lnTo>
                    <a:pt x="11536" y="4291"/>
                  </a:lnTo>
                  <a:lnTo>
                    <a:pt x="11429" y="3810"/>
                  </a:lnTo>
                  <a:lnTo>
                    <a:pt x="13885" y="3810"/>
                  </a:lnTo>
                  <a:lnTo>
                    <a:pt x="13715" y="3048"/>
                  </a:lnTo>
                  <a:lnTo>
                    <a:pt x="12953" y="2286"/>
                  </a:lnTo>
                  <a:close/>
                </a:path>
                <a:path w="15240" h="20954">
                  <a:moveTo>
                    <a:pt x="4571" y="3810"/>
                  </a:moveTo>
                  <a:lnTo>
                    <a:pt x="3809" y="3810"/>
                  </a:lnTo>
                  <a:lnTo>
                    <a:pt x="3714" y="4238"/>
                  </a:lnTo>
                  <a:lnTo>
                    <a:pt x="4571" y="3810"/>
                  </a:lnTo>
                  <a:close/>
                </a:path>
                <a:path w="15240" h="20954">
                  <a:moveTo>
                    <a:pt x="7619" y="2286"/>
                  </a:moveTo>
                  <a:lnTo>
                    <a:pt x="6857" y="2286"/>
                  </a:lnTo>
                  <a:lnTo>
                    <a:pt x="7268" y="2461"/>
                  </a:lnTo>
                  <a:lnTo>
                    <a:pt x="7619" y="2286"/>
                  </a:lnTo>
                  <a:close/>
                </a:path>
              </a:pathLst>
            </a:custGeom>
            <a:solidFill>
              <a:srgbClr val="000000"/>
            </a:solidFill>
          </p:spPr>
          <p:txBody>
            <a:bodyPr wrap="square" lIns="0" tIns="0" rIns="0" bIns="0" rtlCol="0"/>
            <a:lstStyle/>
            <a:p>
              <a:endParaRPr/>
            </a:p>
          </p:txBody>
        </p:sp>
        <p:sp>
          <p:nvSpPr>
            <p:cNvPr id="290" name="object 569"/>
            <p:cNvSpPr/>
            <p:nvPr/>
          </p:nvSpPr>
          <p:spPr>
            <a:xfrm>
              <a:off x="8436864" y="4568494"/>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291" name="object 570"/>
            <p:cNvSpPr/>
            <p:nvPr/>
          </p:nvSpPr>
          <p:spPr>
            <a:xfrm>
              <a:off x="8432292" y="4701082"/>
              <a:ext cx="13970" cy="18415"/>
            </a:xfrm>
            <a:custGeom>
              <a:avLst/>
              <a:gdLst/>
              <a:ahLst/>
              <a:cxnLst/>
              <a:rect l="l" t="t" r="r" b="b"/>
              <a:pathLst>
                <a:path w="13970" h="18414">
                  <a:moveTo>
                    <a:pt x="6858" y="0"/>
                  </a:moveTo>
                  <a:lnTo>
                    <a:pt x="1524" y="3047"/>
                  </a:lnTo>
                  <a:lnTo>
                    <a:pt x="0" y="9143"/>
                  </a:lnTo>
                  <a:lnTo>
                    <a:pt x="1524" y="16001"/>
                  </a:lnTo>
                  <a:lnTo>
                    <a:pt x="6858" y="18287"/>
                  </a:lnTo>
                  <a:lnTo>
                    <a:pt x="11430" y="16001"/>
                  </a:lnTo>
                  <a:lnTo>
                    <a:pt x="13716" y="9143"/>
                  </a:lnTo>
                  <a:lnTo>
                    <a:pt x="11430" y="3047"/>
                  </a:lnTo>
                  <a:lnTo>
                    <a:pt x="6858" y="0"/>
                  </a:lnTo>
                  <a:close/>
                </a:path>
              </a:pathLst>
            </a:custGeom>
            <a:solidFill>
              <a:srgbClr val="FFFFFF"/>
            </a:solidFill>
          </p:spPr>
          <p:txBody>
            <a:bodyPr wrap="square" lIns="0" tIns="0" rIns="0" bIns="0" rtlCol="0"/>
            <a:lstStyle/>
            <a:p>
              <a:endParaRPr/>
            </a:p>
          </p:txBody>
        </p:sp>
        <p:sp>
          <p:nvSpPr>
            <p:cNvPr id="292" name="object 571"/>
            <p:cNvSpPr/>
            <p:nvPr/>
          </p:nvSpPr>
          <p:spPr>
            <a:xfrm>
              <a:off x="8431530" y="4700320"/>
              <a:ext cx="16510" cy="20955"/>
            </a:xfrm>
            <a:custGeom>
              <a:avLst/>
              <a:gdLst/>
              <a:ahLst/>
              <a:cxnLst/>
              <a:rect l="l" t="t" r="r" b="b"/>
              <a:pathLst>
                <a:path w="16509" h="20954">
                  <a:moveTo>
                    <a:pt x="8382" y="0"/>
                  </a:moveTo>
                  <a:lnTo>
                    <a:pt x="7620" y="0"/>
                  </a:lnTo>
                  <a:lnTo>
                    <a:pt x="2286" y="3048"/>
                  </a:lnTo>
                  <a:lnTo>
                    <a:pt x="1524" y="3810"/>
                  </a:lnTo>
                  <a:lnTo>
                    <a:pt x="0" y="9906"/>
                  </a:lnTo>
                  <a:lnTo>
                    <a:pt x="0" y="10668"/>
                  </a:lnTo>
                  <a:lnTo>
                    <a:pt x="1524" y="17526"/>
                  </a:lnTo>
                  <a:lnTo>
                    <a:pt x="2286" y="18288"/>
                  </a:lnTo>
                  <a:lnTo>
                    <a:pt x="7620" y="20574"/>
                  </a:lnTo>
                  <a:lnTo>
                    <a:pt x="8382" y="20574"/>
                  </a:lnTo>
                  <a:lnTo>
                    <a:pt x="12954" y="18288"/>
                  </a:lnTo>
                  <a:lnTo>
                    <a:pt x="7620" y="18288"/>
                  </a:lnTo>
                  <a:lnTo>
                    <a:pt x="7971" y="18112"/>
                  </a:lnTo>
                  <a:lnTo>
                    <a:pt x="4826" y="16764"/>
                  </a:lnTo>
                  <a:lnTo>
                    <a:pt x="3810" y="16764"/>
                  </a:lnTo>
                  <a:lnTo>
                    <a:pt x="3048" y="16002"/>
                  </a:lnTo>
                  <a:lnTo>
                    <a:pt x="3640" y="16002"/>
                  </a:lnTo>
                  <a:lnTo>
                    <a:pt x="2455" y="10668"/>
                  </a:lnTo>
                  <a:lnTo>
                    <a:pt x="2286" y="10668"/>
                  </a:lnTo>
                  <a:lnTo>
                    <a:pt x="2286" y="9906"/>
                  </a:lnTo>
                  <a:lnTo>
                    <a:pt x="2476" y="9906"/>
                  </a:lnTo>
                  <a:lnTo>
                    <a:pt x="3619" y="5334"/>
                  </a:lnTo>
                  <a:lnTo>
                    <a:pt x="3048" y="5334"/>
                  </a:lnTo>
                  <a:lnTo>
                    <a:pt x="3810" y="4572"/>
                  </a:lnTo>
                  <a:lnTo>
                    <a:pt x="4381" y="4572"/>
                  </a:lnTo>
                  <a:lnTo>
                    <a:pt x="8176" y="2403"/>
                  </a:lnTo>
                  <a:lnTo>
                    <a:pt x="6858" y="1524"/>
                  </a:lnTo>
                  <a:lnTo>
                    <a:pt x="10668" y="1524"/>
                  </a:lnTo>
                  <a:lnTo>
                    <a:pt x="8382" y="0"/>
                  </a:lnTo>
                  <a:close/>
                </a:path>
                <a:path w="16509" h="20954">
                  <a:moveTo>
                    <a:pt x="7971" y="18112"/>
                  </a:moveTo>
                  <a:lnTo>
                    <a:pt x="7620" y="18288"/>
                  </a:lnTo>
                  <a:lnTo>
                    <a:pt x="8382" y="18288"/>
                  </a:lnTo>
                  <a:lnTo>
                    <a:pt x="7971" y="18112"/>
                  </a:lnTo>
                  <a:close/>
                </a:path>
                <a:path w="16509" h="20954">
                  <a:moveTo>
                    <a:pt x="11582" y="16306"/>
                  </a:moveTo>
                  <a:lnTo>
                    <a:pt x="7971" y="18112"/>
                  </a:lnTo>
                  <a:lnTo>
                    <a:pt x="8382" y="18288"/>
                  </a:lnTo>
                  <a:lnTo>
                    <a:pt x="12954" y="18288"/>
                  </a:lnTo>
                  <a:lnTo>
                    <a:pt x="13716" y="17526"/>
                  </a:lnTo>
                  <a:lnTo>
                    <a:pt x="13970" y="16764"/>
                  </a:lnTo>
                  <a:lnTo>
                    <a:pt x="11430" y="16764"/>
                  </a:lnTo>
                  <a:lnTo>
                    <a:pt x="11582" y="16306"/>
                  </a:lnTo>
                  <a:close/>
                </a:path>
                <a:path w="16509" h="20954">
                  <a:moveTo>
                    <a:pt x="3048" y="16002"/>
                  </a:moveTo>
                  <a:lnTo>
                    <a:pt x="3810" y="16764"/>
                  </a:lnTo>
                  <a:lnTo>
                    <a:pt x="3703" y="16282"/>
                  </a:lnTo>
                  <a:lnTo>
                    <a:pt x="3048" y="16002"/>
                  </a:lnTo>
                  <a:close/>
                </a:path>
                <a:path w="16509" h="20954">
                  <a:moveTo>
                    <a:pt x="3703" y="16282"/>
                  </a:moveTo>
                  <a:lnTo>
                    <a:pt x="3810" y="16764"/>
                  </a:lnTo>
                  <a:lnTo>
                    <a:pt x="4826" y="16764"/>
                  </a:lnTo>
                  <a:lnTo>
                    <a:pt x="3703" y="16282"/>
                  </a:lnTo>
                  <a:close/>
                </a:path>
                <a:path w="16509" h="20954">
                  <a:moveTo>
                    <a:pt x="12192" y="16002"/>
                  </a:moveTo>
                  <a:lnTo>
                    <a:pt x="11582" y="16306"/>
                  </a:lnTo>
                  <a:lnTo>
                    <a:pt x="11430" y="16764"/>
                  </a:lnTo>
                  <a:lnTo>
                    <a:pt x="12192" y="16002"/>
                  </a:lnTo>
                  <a:close/>
                </a:path>
                <a:path w="16509" h="20954">
                  <a:moveTo>
                    <a:pt x="14224" y="16002"/>
                  </a:moveTo>
                  <a:lnTo>
                    <a:pt x="12192" y="16002"/>
                  </a:lnTo>
                  <a:lnTo>
                    <a:pt x="11430" y="16764"/>
                  </a:lnTo>
                  <a:lnTo>
                    <a:pt x="13970" y="16764"/>
                  </a:lnTo>
                  <a:lnTo>
                    <a:pt x="14224" y="16002"/>
                  </a:lnTo>
                  <a:close/>
                </a:path>
                <a:path w="16509" h="20954">
                  <a:moveTo>
                    <a:pt x="14859" y="10287"/>
                  </a:moveTo>
                  <a:lnTo>
                    <a:pt x="13716" y="10668"/>
                  </a:lnTo>
                  <a:lnTo>
                    <a:pt x="13462" y="10668"/>
                  </a:lnTo>
                  <a:lnTo>
                    <a:pt x="11582" y="16306"/>
                  </a:lnTo>
                  <a:lnTo>
                    <a:pt x="12192" y="16002"/>
                  </a:lnTo>
                  <a:lnTo>
                    <a:pt x="14224" y="16002"/>
                  </a:lnTo>
                  <a:lnTo>
                    <a:pt x="16002" y="10668"/>
                  </a:lnTo>
                  <a:lnTo>
                    <a:pt x="13716" y="10668"/>
                  </a:lnTo>
                  <a:lnTo>
                    <a:pt x="13581" y="10309"/>
                  </a:lnTo>
                  <a:lnTo>
                    <a:pt x="14926" y="10309"/>
                  </a:lnTo>
                  <a:close/>
                </a:path>
                <a:path w="16509" h="20954">
                  <a:moveTo>
                    <a:pt x="3640" y="16002"/>
                  </a:moveTo>
                  <a:lnTo>
                    <a:pt x="3048" y="16002"/>
                  </a:lnTo>
                  <a:lnTo>
                    <a:pt x="3703" y="16282"/>
                  </a:lnTo>
                  <a:lnTo>
                    <a:pt x="3640" y="16002"/>
                  </a:lnTo>
                  <a:close/>
                </a:path>
                <a:path w="16509" h="20954">
                  <a:moveTo>
                    <a:pt x="2375" y="10309"/>
                  </a:moveTo>
                  <a:lnTo>
                    <a:pt x="2286" y="10668"/>
                  </a:lnTo>
                  <a:lnTo>
                    <a:pt x="2455" y="10668"/>
                  </a:lnTo>
                  <a:lnTo>
                    <a:pt x="2375" y="10309"/>
                  </a:lnTo>
                  <a:close/>
                </a:path>
                <a:path w="16509" h="20954">
                  <a:moveTo>
                    <a:pt x="13716" y="9906"/>
                  </a:moveTo>
                  <a:lnTo>
                    <a:pt x="13581" y="10309"/>
                  </a:lnTo>
                  <a:lnTo>
                    <a:pt x="13716" y="10668"/>
                  </a:lnTo>
                  <a:lnTo>
                    <a:pt x="14859" y="10287"/>
                  </a:lnTo>
                  <a:lnTo>
                    <a:pt x="13716" y="9906"/>
                  </a:lnTo>
                  <a:close/>
                </a:path>
                <a:path w="16509" h="20954">
                  <a:moveTo>
                    <a:pt x="2476" y="9906"/>
                  </a:moveTo>
                  <a:lnTo>
                    <a:pt x="2286" y="9906"/>
                  </a:lnTo>
                  <a:lnTo>
                    <a:pt x="2375" y="10309"/>
                  </a:lnTo>
                  <a:lnTo>
                    <a:pt x="2476" y="9906"/>
                  </a:lnTo>
                  <a:close/>
                </a:path>
                <a:path w="16509" h="20954">
                  <a:moveTo>
                    <a:pt x="10668" y="1524"/>
                  </a:moveTo>
                  <a:lnTo>
                    <a:pt x="6858" y="1524"/>
                  </a:lnTo>
                  <a:lnTo>
                    <a:pt x="8382" y="2286"/>
                  </a:lnTo>
                  <a:lnTo>
                    <a:pt x="8176" y="2403"/>
                  </a:lnTo>
                  <a:lnTo>
                    <a:pt x="11430" y="4572"/>
                  </a:lnTo>
                  <a:lnTo>
                    <a:pt x="13581" y="10309"/>
                  </a:lnTo>
                  <a:lnTo>
                    <a:pt x="13716" y="9906"/>
                  </a:lnTo>
                  <a:lnTo>
                    <a:pt x="16002" y="9906"/>
                  </a:lnTo>
                  <a:lnTo>
                    <a:pt x="13716" y="3810"/>
                  </a:lnTo>
                  <a:lnTo>
                    <a:pt x="12954" y="3048"/>
                  </a:lnTo>
                  <a:lnTo>
                    <a:pt x="10668" y="1524"/>
                  </a:lnTo>
                  <a:close/>
                </a:path>
                <a:path w="16509" h="20954">
                  <a:moveTo>
                    <a:pt x="16002" y="9906"/>
                  </a:moveTo>
                  <a:lnTo>
                    <a:pt x="13716" y="9906"/>
                  </a:lnTo>
                  <a:lnTo>
                    <a:pt x="14859" y="10287"/>
                  </a:lnTo>
                  <a:lnTo>
                    <a:pt x="16002" y="9906"/>
                  </a:lnTo>
                  <a:close/>
                </a:path>
                <a:path w="16509" h="20954">
                  <a:moveTo>
                    <a:pt x="3810" y="4572"/>
                  </a:moveTo>
                  <a:lnTo>
                    <a:pt x="3048" y="5334"/>
                  </a:lnTo>
                  <a:lnTo>
                    <a:pt x="3714" y="4953"/>
                  </a:lnTo>
                  <a:lnTo>
                    <a:pt x="3810" y="4572"/>
                  </a:lnTo>
                  <a:close/>
                </a:path>
                <a:path w="16509" h="20954">
                  <a:moveTo>
                    <a:pt x="3714" y="4953"/>
                  </a:moveTo>
                  <a:lnTo>
                    <a:pt x="3048" y="5334"/>
                  </a:lnTo>
                  <a:lnTo>
                    <a:pt x="3619" y="5334"/>
                  </a:lnTo>
                  <a:lnTo>
                    <a:pt x="3714" y="4953"/>
                  </a:lnTo>
                  <a:close/>
                </a:path>
                <a:path w="16509" h="20954">
                  <a:moveTo>
                    <a:pt x="4381" y="4572"/>
                  </a:moveTo>
                  <a:lnTo>
                    <a:pt x="3810" y="4572"/>
                  </a:lnTo>
                  <a:lnTo>
                    <a:pt x="3714" y="4953"/>
                  </a:lnTo>
                  <a:lnTo>
                    <a:pt x="4381" y="4572"/>
                  </a:lnTo>
                  <a:close/>
                </a:path>
                <a:path w="16509" h="20954">
                  <a:moveTo>
                    <a:pt x="6858" y="1524"/>
                  </a:moveTo>
                  <a:lnTo>
                    <a:pt x="8176" y="2403"/>
                  </a:lnTo>
                  <a:lnTo>
                    <a:pt x="8382" y="2286"/>
                  </a:lnTo>
                  <a:lnTo>
                    <a:pt x="6858" y="1524"/>
                  </a:lnTo>
                  <a:close/>
                </a:path>
              </a:pathLst>
            </a:custGeom>
            <a:solidFill>
              <a:srgbClr val="000000"/>
            </a:solidFill>
          </p:spPr>
          <p:txBody>
            <a:bodyPr wrap="square" lIns="0" tIns="0" rIns="0" bIns="0" rtlCol="0"/>
            <a:lstStyle/>
            <a:p>
              <a:endParaRPr/>
            </a:p>
          </p:txBody>
        </p:sp>
        <p:sp>
          <p:nvSpPr>
            <p:cNvPr id="293" name="object 572"/>
            <p:cNvSpPr/>
            <p:nvPr/>
          </p:nvSpPr>
          <p:spPr>
            <a:xfrm>
              <a:off x="8445245" y="471022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294" name="object 573"/>
            <p:cNvSpPr/>
            <p:nvPr/>
          </p:nvSpPr>
          <p:spPr>
            <a:xfrm>
              <a:off x="8704326" y="4286554"/>
              <a:ext cx="13335" cy="18415"/>
            </a:xfrm>
            <a:custGeom>
              <a:avLst/>
              <a:gdLst/>
              <a:ahLst/>
              <a:cxnLst/>
              <a:rect l="l" t="t" r="r" b="b"/>
              <a:pathLst>
                <a:path w="13334" h="18414">
                  <a:moveTo>
                    <a:pt x="6857" y="0"/>
                  </a:moveTo>
                  <a:lnTo>
                    <a:pt x="3809" y="762"/>
                  </a:lnTo>
                  <a:lnTo>
                    <a:pt x="1523" y="3048"/>
                  </a:lnTo>
                  <a:lnTo>
                    <a:pt x="0" y="6096"/>
                  </a:lnTo>
                  <a:lnTo>
                    <a:pt x="0" y="12954"/>
                  </a:lnTo>
                  <a:lnTo>
                    <a:pt x="1523" y="16002"/>
                  </a:lnTo>
                  <a:lnTo>
                    <a:pt x="3809" y="18288"/>
                  </a:lnTo>
                  <a:lnTo>
                    <a:pt x="9143" y="18288"/>
                  </a:lnTo>
                  <a:lnTo>
                    <a:pt x="11429" y="16002"/>
                  </a:lnTo>
                  <a:lnTo>
                    <a:pt x="12953" y="12954"/>
                  </a:lnTo>
                  <a:lnTo>
                    <a:pt x="12953" y="6096"/>
                  </a:lnTo>
                  <a:lnTo>
                    <a:pt x="11429" y="3048"/>
                  </a:lnTo>
                  <a:lnTo>
                    <a:pt x="9143" y="762"/>
                  </a:lnTo>
                  <a:lnTo>
                    <a:pt x="6857" y="0"/>
                  </a:lnTo>
                  <a:close/>
                </a:path>
              </a:pathLst>
            </a:custGeom>
            <a:solidFill>
              <a:srgbClr val="FFFFFF"/>
            </a:solidFill>
          </p:spPr>
          <p:txBody>
            <a:bodyPr wrap="square" lIns="0" tIns="0" rIns="0" bIns="0" rtlCol="0"/>
            <a:lstStyle/>
            <a:p>
              <a:endParaRPr/>
            </a:p>
          </p:txBody>
        </p:sp>
        <p:sp>
          <p:nvSpPr>
            <p:cNvPr id="295" name="object 574"/>
            <p:cNvSpPr/>
            <p:nvPr/>
          </p:nvSpPr>
          <p:spPr>
            <a:xfrm>
              <a:off x="8701278" y="4283506"/>
              <a:ext cx="19050" cy="24765"/>
            </a:xfrm>
            <a:custGeom>
              <a:avLst/>
              <a:gdLst/>
              <a:ahLst/>
              <a:cxnLst/>
              <a:rect l="l" t="t" r="r" b="b"/>
              <a:pathLst>
                <a:path w="19050" h="24764">
                  <a:moveTo>
                    <a:pt x="11429" y="0"/>
                  </a:moveTo>
                  <a:lnTo>
                    <a:pt x="9143" y="0"/>
                  </a:lnTo>
                  <a:lnTo>
                    <a:pt x="6095" y="761"/>
                  </a:lnTo>
                  <a:lnTo>
                    <a:pt x="4571" y="1523"/>
                  </a:lnTo>
                  <a:lnTo>
                    <a:pt x="2285" y="3809"/>
                  </a:lnTo>
                  <a:lnTo>
                    <a:pt x="2285" y="4571"/>
                  </a:lnTo>
                  <a:lnTo>
                    <a:pt x="0" y="9143"/>
                  </a:lnTo>
                  <a:lnTo>
                    <a:pt x="0" y="16001"/>
                  </a:lnTo>
                  <a:lnTo>
                    <a:pt x="2285" y="20573"/>
                  </a:lnTo>
                  <a:lnTo>
                    <a:pt x="2285" y="21335"/>
                  </a:lnTo>
                  <a:lnTo>
                    <a:pt x="4571" y="23621"/>
                  </a:lnTo>
                  <a:lnTo>
                    <a:pt x="6857" y="24383"/>
                  </a:lnTo>
                  <a:lnTo>
                    <a:pt x="12191" y="24383"/>
                  </a:lnTo>
                  <a:lnTo>
                    <a:pt x="14477" y="23621"/>
                  </a:lnTo>
                  <a:lnTo>
                    <a:pt x="17525" y="20573"/>
                  </a:lnTo>
                  <a:lnTo>
                    <a:pt x="18287" y="19049"/>
                  </a:lnTo>
                  <a:lnTo>
                    <a:pt x="9143" y="19049"/>
                  </a:lnTo>
                  <a:lnTo>
                    <a:pt x="6857" y="18287"/>
                  </a:lnTo>
                  <a:lnTo>
                    <a:pt x="8381" y="18287"/>
                  </a:lnTo>
                  <a:lnTo>
                    <a:pt x="6857" y="16763"/>
                  </a:lnTo>
                  <a:lnTo>
                    <a:pt x="7238" y="16763"/>
                  </a:lnTo>
                  <a:lnTo>
                    <a:pt x="6857" y="16001"/>
                  </a:lnTo>
                  <a:lnTo>
                    <a:pt x="6095" y="16001"/>
                  </a:lnTo>
                  <a:lnTo>
                    <a:pt x="6095" y="9143"/>
                  </a:lnTo>
                  <a:lnTo>
                    <a:pt x="6857" y="9143"/>
                  </a:lnTo>
                  <a:lnTo>
                    <a:pt x="7238" y="8381"/>
                  </a:lnTo>
                  <a:lnTo>
                    <a:pt x="6857" y="8381"/>
                  </a:lnTo>
                  <a:lnTo>
                    <a:pt x="8381" y="6857"/>
                  </a:lnTo>
                  <a:lnTo>
                    <a:pt x="7619" y="6857"/>
                  </a:lnTo>
                  <a:lnTo>
                    <a:pt x="9143" y="6095"/>
                  </a:lnTo>
                  <a:lnTo>
                    <a:pt x="18287" y="6095"/>
                  </a:lnTo>
                  <a:lnTo>
                    <a:pt x="17525" y="4571"/>
                  </a:lnTo>
                  <a:lnTo>
                    <a:pt x="13715" y="761"/>
                  </a:lnTo>
                  <a:lnTo>
                    <a:pt x="11429" y="0"/>
                  </a:lnTo>
                  <a:close/>
                </a:path>
                <a:path w="19050" h="24764">
                  <a:moveTo>
                    <a:pt x="8381" y="18287"/>
                  </a:moveTo>
                  <a:lnTo>
                    <a:pt x="6857" y="18287"/>
                  </a:lnTo>
                  <a:lnTo>
                    <a:pt x="9143" y="19049"/>
                  </a:lnTo>
                  <a:lnTo>
                    <a:pt x="8381" y="18287"/>
                  </a:lnTo>
                  <a:close/>
                </a:path>
                <a:path w="19050" h="24764">
                  <a:moveTo>
                    <a:pt x="10667" y="18287"/>
                  </a:moveTo>
                  <a:lnTo>
                    <a:pt x="8381" y="18287"/>
                  </a:lnTo>
                  <a:lnTo>
                    <a:pt x="9143" y="19049"/>
                  </a:lnTo>
                  <a:lnTo>
                    <a:pt x="9905" y="19049"/>
                  </a:lnTo>
                  <a:lnTo>
                    <a:pt x="10667" y="18287"/>
                  </a:lnTo>
                  <a:close/>
                </a:path>
                <a:path w="19050" h="24764">
                  <a:moveTo>
                    <a:pt x="12191" y="16763"/>
                  </a:moveTo>
                  <a:lnTo>
                    <a:pt x="9905" y="19049"/>
                  </a:lnTo>
                  <a:lnTo>
                    <a:pt x="12191" y="18287"/>
                  </a:lnTo>
                  <a:lnTo>
                    <a:pt x="18668" y="18287"/>
                  </a:lnTo>
                  <a:lnTo>
                    <a:pt x="19049" y="17525"/>
                  </a:lnTo>
                  <a:lnTo>
                    <a:pt x="12191" y="17525"/>
                  </a:lnTo>
                  <a:lnTo>
                    <a:pt x="12191" y="16763"/>
                  </a:lnTo>
                  <a:close/>
                </a:path>
                <a:path w="19050" h="24764">
                  <a:moveTo>
                    <a:pt x="18668" y="18287"/>
                  </a:moveTo>
                  <a:lnTo>
                    <a:pt x="12191" y="18287"/>
                  </a:lnTo>
                  <a:lnTo>
                    <a:pt x="9905" y="19049"/>
                  </a:lnTo>
                  <a:lnTo>
                    <a:pt x="18287" y="19049"/>
                  </a:lnTo>
                  <a:lnTo>
                    <a:pt x="18668" y="18287"/>
                  </a:lnTo>
                  <a:close/>
                </a:path>
                <a:path w="19050" h="24764">
                  <a:moveTo>
                    <a:pt x="7238" y="16763"/>
                  </a:moveTo>
                  <a:lnTo>
                    <a:pt x="6857" y="16763"/>
                  </a:lnTo>
                  <a:lnTo>
                    <a:pt x="7619" y="17525"/>
                  </a:lnTo>
                  <a:lnTo>
                    <a:pt x="7238" y="16763"/>
                  </a:lnTo>
                  <a:close/>
                </a:path>
                <a:path w="19050" h="24764">
                  <a:moveTo>
                    <a:pt x="19049" y="14477"/>
                  </a:moveTo>
                  <a:lnTo>
                    <a:pt x="13715" y="14477"/>
                  </a:lnTo>
                  <a:lnTo>
                    <a:pt x="12191" y="17525"/>
                  </a:lnTo>
                  <a:lnTo>
                    <a:pt x="19049" y="17525"/>
                  </a:lnTo>
                  <a:lnTo>
                    <a:pt x="19049" y="14477"/>
                  </a:lnTo>
                  <a:close/>
                </a:path>
                <a:path w="19050" h="24764">
                  <a:moveTo>
                    <a:pt x="6095" y="14477"/>
                  </a:moveTo>
                  <a:lnTo>
                    <a:pt x="6095" y="16001"/>
                  </a:lnTo>
                  <a:lnTo>
                    <a:pt x="6857" y="16001"/>
                  </a:lnTo>
                  <a:lnTo>
                    <a:pt x="6095" y="14477"/>
                  </a:lnTo>
                  <a:close/>
                </a:path>
                <a:path w="19050" h="24764">
                  <a:moveTo>
                    <a:pt x="12953" y="9143"/>
                  </a:moveTo>
                  <a:lnTo>
                    <a:pt x="12953" y="16001"/>
                  </a:lnTo>
                  <a:lnTo>
                    <a:pt x="13715" y="14477"/>
                  </a:lnTo>
                  <a:lnTo>
                    <a:pt x="19049" y="14477"/>
                  </a:lnTo>
                  <a:lnTo>
                    <a:pt x="19049" y="10667"/>
                  </a:lnTo>
                  <a:lnTo>
                    <a:pt x="13715" y="10667"/>
                  </a:lnTo>
                  <a:lnTo>
                    <a:pt x="12953" y="9143"/>
                  </a:lnTo>
                  <a:close/>
                </a:path>
                <a:path w="19050" h="24764">
                  <a:moveTo>
                    <a:pt x="6857" y="9143"/>
                  </a:moveTo>
                  <a:lnTo>
                    <a:pt x="6095" y="9143"/>
                  </a:lnTo>
                  <a:lnTo>
                    <a:pt x="6095" y="10667"/>
                  </a:lnTo>
                  <a:lnTo>
                    <a:pt x="6857" y="9143"/>
                  </a:lnTo>
                  <a:close/>
                </a:path>
                <a:path w="19050" h="24764">
                  <a:moveTo>
                    <a:pt x="19049" y="7619"/>
                  </a:moveTo>
                  <a:lnTo>
                    <a:pt x="12191" y="7619"/>
                  </a:lnTo>
                  <a:lnTo>
                    <a:pt x="13715" y="10667"/>
                  </a:lnTo>
                  <a:lnTo>
                    <a:pt x="19049" y="10667"/>
                  </a:lnTo>
                  <a:lnTo>
                    <a:pt x="19049" y="7619"/>
                  </a:lnTo>
                  <a:close/>
                </a:path>
                <a:path w="19050" h="24764">
                  <a:moveTo>
                    <a:pt x="7619" y="7619"/>
                  </a:moveTo>
                  <a:lnTo>
                    <a:pt x="6857" y="8381"/>
                  </a:lnTo>
                  <a:lnTo>
                    <a:pt x="7238" y="8381"/>
                  </a:lnTo>
                  <a:lnTo>
                    <a:pt x="7619" y="7619"/>
                  </a:lnTo>
                  <a:close/>
                </a:path>
                <a:path w="19050" h="24764">
                  <a:moveTo>
                    <a:pt x="10286" y="6476"/>
                  </a:moveTo>
                  <a:lnTo>
                    <a:pt x="12191" y="8381"/>
                  </a:lnTo>
                  <a:lnTo>
                    <a:pt x="12191" y="7619"/>
                  </a:lnTo>
                  <a:lnTo>
                    <a:pt x="19049" y="7619"/>
                  </a:lnTo>
                  <a:lnTo>
                    <a:pt x="18668" y="6857"/>
                  </a:lnTo>
                  <a:lnTo>
                    <a:pt x="11429" y="6857"/>
                  </a:lnTo>
                  <a:lnTo>
                    <a:pt x="10286" y="6476"/>
                  </a:lnTo>
                  <a:close/>
                </a:path>
                <a:path w="19050" h="24764">
                  <a:moveTo>
                    <a:pt x="9143" y="6095"/>
                  </a:moveTo>
                  <a:lnTo>
                    <a:pt x="7619" y="6857"/>
                  </a:lnTo>
                  <a:lnTo>
                    <a:pt x="8635" y="6603"/>
                  </a:lnTo>
                  <a:lnTo>
                    <a:pt x="9143" y="6095"/>
                  </a:lnTo>
                  <a:close/>
                </a:path>
                <a:path w="19050" h="24764">
                  <a:moveTo>
                    <a:pt x="8635" y="6603"/>
                  </a:moveTo>
                  <a:lnTo>
                    <a:pt x="7619" y="6857"/>
                  </a:lnTo>
                  <a:lnTo>
                    <a:pt x="8381" y="6857"/>
                  </a:lnTo>
                  <a:lnTo>
                    <a:pt x="8635" y="6603"/>
                  </a:lnTo>
                  <a:close/>
                </a:path>
                <a:path w="19050" h="24764">
                  <a:moveTo>
                    <a:pt x="10159" y="6222"/>
                  </a:moveTo>
                  <a:lnTo>
                    <a:pt x="10286" y="6476"/>
                  </a:lnTo>
                  <a:lnTo>
                    <a:pt x="11429" y="6857"/>
                  </a:lnTo>
                  <a:lnTo>
                    <a:pt x="10159" y="6222"/>
                  </a:lnTo>
                  <a:close/>
                </a:path>
                <a:path w="19050" h="24764">
                  <a:moveTo>
                    <a:pt x="18287" y="6095"/>
                  </a:moveTo>
                  <a:lnTo>
                    <a:pt x="10667" y="6095"/>
                  </a:lnTo>
                  <a:lnTo>
                    <a:pt x="10159" y="6222"/>
                  </a:lnTo>
                  <a:lnTo>
                    <a:pt x="11429" y="6857"/>
                  </a:lnTo>
                  <a:lnTo>
                    <a:pt x="18668" y="6857"/>
                  </a:lnTo>
                  <a:lnTo>
                    <a:pt x="18287" y="6095"/>
                  </a:lnTo>
                  <a:close/>
                </a:path>
                <a:path w="19050" h="24764">
                  <a:moveTo>
                    <a:pt x="9143" y="6095"/>
                  </a:moveTo>
                  <a:lnTo>
                    <a:pt x="8635" y="6603"/>
                  </a:lnTo>
                  <a:lnTo>
                    <a:pt x="9797" y="6313"/>
                  </a:lnTo>
                  <a:lnTo>
                    <a:pt x="9143" y="6095"/>
                  </a:lnTo>
                  <a:close/>
                </a:path>
                <a:path w="19050" h="24764">
                  <a:moveTo>
                    <a:pt x="10058" y="6248"/>
                  </a:moveTo>
                  <a:lnTo>
                    <a:pt x="9797" y="6313"/>
                  </a:lnTo>
                  <a:lnTo>
                    <a:pt x="10286" y="6476"/>
                  </a:lnTo>
                  <a:lnTo>
                    <a:pt x="10058" y="6248"/>
                  </a:lnTo>
                  <a:close/>
                </a:path>
                <a:path w="19050" h="24764">
                  <a:moveTo>
                    <a:pt x="9905" y="6095"/>
                  </a:moveTo>
                  <a:lnTo>
                    <a:pt x="9143" y="6095"/>
                  </a:lnTo>
                  <a:lnTo>
                    <a:pt x="9797" y="6313"/>
                  </a:lnTo>
                  <a:lnTo>
                    <a:pt x="10058" y="6248"/>
                  </a:lnTo>
                  <a:lnTo>
                    <a:pt x="9905" y="6095"/>
                  </a:lnTo>
                  <a:close/>
                </a:path>
                <a:path w="19050" h="24764">
                  <a:moveTo>
                    <a:pt x="9905" y="6095"/>
                  </a:moveTo>
                  <a:lnTo>
                    <a:pt x="10058" y="6248"/>
                  </a:lnTo>
                  <a:lnTo>
                    <a:pt x="9905" y="6095"/>
                  </a:lnTo>
                  <a:close/>
                </a:path>
                <a:path w="19050" h="24764">
                  <a:moveTo>
                    <a:pt x="10667" y="6095"/>
                  </a:moveTo>
                  <a:lnTo>
                    <a:pt x="9905" y="6095"/>
                  </a:lnTo>
                  <a:lnTo>
                    <a:pt x="10159" y="6222"/>
                  </a:lnTo>
                  <a:lnTo>
                    <a:pt x="10667" y="6095"/>
                  </a:lnTo>
                  <a:close/>
                </a:path>
              </a:pathLst>
            </a:custGeom>
            <a:solidFill>
              <a:srgbClr val="000000"/>
            </a:solidFill>
          </p:spPr>
          <p:txBody>
            <a:bodyPr wrap="square" lIns="0" tIns="0" rIns="0" bIns="0" rtlCol="0"/>
            <a:lstStyle/>
            <a:p>
              <a:endParaRPr/>
            </a:p>
          </p:txBody>
        </p:sp>
        <p:sp>
          <p:nvSpPr>
            <p:cNvPr id="296" name="object 575"/>
            <p:cNvSpPr/>
            <p:nvPr/>
          </p:nvSpPr>
          <p:spPr>
            <a:xfrm>
              <a:off x="8714231" y="4295698"/>
              <a:ext cx="6350" cy="0"/>
            </a:xfrm>
            <a:custGeom>
              <a:avLst/>
              <a:gdLst/>
              <a:ahLst/>
              <a:cxnLst/>
              <a:rect l="l" t="t" r="r" b="b"/>
              <a:pathLst>
                <a:path w="6350">
                  <a:moveTo>
                    <a:pt x="0" y="0"/>
                  </a:moveTo>
                  <a:lnTo>
                    <a:pt x="6096" y="0"/>
                  </a:lnTo>
                </a:path>
              </a:pathLst>
            </a:custGeom>
            <a:solidFill>
              <a:srgbClr val="000000"/>
            </a:solidFill>
          </p:spPr>
          <p:txBody>
            <a:bodyPr wrap="square" lIns="0" tIns="0" rIns="0" bIns="0" rtlCol="0"/>
            <a:lstStyle/>
            <a:p>
              <a:endParaRPr/>
            </a:p>
          </p:txBody>
        </p:sp>
        <p:sp>
          <p:nvSpPr>
            <p:cNvPr id="297" name="object 576"/>
            <p:cNvSpPr/>
            <p:nvPr/>
          </p:nvSpPr>
          <p:spPr>
            <a:xfrm>
              <a:off x="8461247" y="4262932"/>
              <a:ext cx="17780" cy="22860"/>
            </a:xfrm>
            <a:custGeom>
              <a:avLst/>
              <a:gdLst/>
              <a:ahLst/>
              <a:cxnLst/>
              <a:rect l="l" t="t" r="r" b="b"/>
              <a:pathLst>
                <a:path w="17779" h="22860">
                  <a:moveTo>
                    <a:pt x="8381" y="0"/>
                  </a:moveTo>
                  <a:lnTo>
                    <a:pt x="5333" y="761"/>
                  </a:lnTo>
                  <a:lnTo>
                    <a:pt x="2285" y="3809"/>
                  </a:lnTo>
                  <a:lnTo>
                    <a:pt x="0" y="11429"/>
                  </a:lnTo>
                  <a:lnTo>
                    <a:pt x="2285" y="19811"/>
                  </a:lnTo>
                  <a:lnTo>
                    <a:pt x="5333" y="22097"/>
                  </a:lnTo>
                  <a:lnTo>
                    <a:pt x="8381" y="22859"/>
                  </a:lnTo>
                  <a:lnTo>
                    <a:pt x="12191" y="22097"/>
                  </a:lnTo>
                  <a:lnTo>
                    <a:pt x="14477" y="19811"/>
                  </a:lnTo>
                  <a:lnTo>
                    <a:pt x="17525" y="11429"/>
                  </a:lnTo>
                  <a:lnTo>
                    <a:pt x="14477" y="3809"/>
                  </a:lnTo>
                  <a:lnTo>
                    <a:pt x="12191" y="761"/>
                  </a:lnTo>
                  <a:lnTo>
                    <a:pt x="8381" y="0"/>
                  </a:lnTo>
                  <a:close/>
                </a:path>
              </a:pathLst>
            </a:custGeom>
            <a:solidFill>
              <a:srgbClr val="000000"/>
            </a:solidFill>
          </p:spPr>
          <p:txBody>
            <a:bodyPr wrap="square" lIns="0" tIns="0" rIns="0" bIns="0" rtlCol="0"/>
            <a:lstStyle/>
            <a:p>
              <a:endParaRPr/>
            </a:p>
          </p:txBody>
        </p:sp>
        <p:sp>
          <p:nvSpPr>
            <p:cNvPr id="298" name="object 577"/>
            <p:cNvSpPr/>
            <p:nvPr/>
          </p:nvSpPr>
          <p:spPr>
            <a:xfrm>
              <a:off x="8458961" y="4260646"/>
              <a:ext cx="22225" cy="27940"/>
            </a:xfrm>
            <a:custGeom>
              <a:avLst/>
              <a:gdLst/>
              <a:ahLst/>
              <a:cxnLst/>
              <a:rect l="l" t="t" r="r" b="b"/>
              <a:pathLst>
                <a:path w="22225" h="27939">
                  <a:moveTo>
                    <a:pt x="11429" y="0"/>
                  </a:moveTo>
                  <a:lnTo>
                    <a:pt x="10667" y="0"/>
                  </a:lnTo>
                  <a:lnTo>
                    <a:pt x="7619" y="761"/>
                  </a:lnTo>
                  <a:lnTo>
                    <a:pt x="6095" y="1523"/>
                  </a:lnTo>
                  <a:lnTo>
                    <a:pt x="2285" y="5333"/>
                  </a:lnTo>
                  <a:lnTo>
                    <a:pt x="0" y="12953"/>
                  </a:lnTo>
                  <a:lnTo>
                    <a:pt x="0" y="14477"/>
                  </a:lnTo>
                  <a:lnTo>
                    <a:pt x="2285" y="22859"/>
                  </a:lnTo>
                  <a:lnTo>
                    <a:pt x="3047" y="24383"/>
                  </a:lnTo>
                  <a:lnTo>
                    <a:pt x="6095" y="26669"/>
                  </a:lnTo>
                  <a:lnTo>
                    <a:pt x="7619" y="26669"/>
                  </a:lnTo>
                  <a:lnTo>
                    <a:pt x="10667" y="27431"/>
                  </a:lnTo>
                  <a:lnTo>
                    <a:pt x="11429" y="27431"/>
                  </a:lnTo>
                  <a:lnTo>
                    <a:pt x="15239" y="26669"/>
                  </a:lnTo>
                  <a:lnTo>
                    <a:pt x="19049" y="22859"/>
                  </a:lnTo>
                  <a:lnTo>
                    <a:pt x="9143" y="22859"/>
                  </a:lnTo>
                  <a:lnTo>
                    <a:pt x="7111" y="21335"/>
                  </a:lnTo>
                  <a:lnTo>
                    <a:pt x="6857" y="21335"/>
                  </a:lnTo>
                  <a:lnTo>
                    <a:pt x="6095" y="20573"/>
                  </a:lnTo>
                  <a:lnTo>
                    <a:pt x="6650" y="20573"/>
                  </a:lnTo>
                  <a:lnTo>
                    <a:pt x="4987" y="14477"/>
                  </a:lnTo>
                  <a:lnTo>
                    <a:pt x="4571" y="14477"/>
                  </a:lnTo>
                  <a:lnTo>
                    <a:pt x="4571" y="12953"/>
                  </a:lnTo>
                  <a:lnTo>
                    <a:pt x="5029" y="12953"/>
                  </a:lnTo>
                  <a:lnTo>
                    <a:pt x="6629" y="7619"/>
                  </a:lnTo>
                  <a:lnTo>
                    <a:pt x="6095" y="7619"/>
                  </a:lnTo>
                  <a:lnTo>
                    <a:pt x="9143" y="4571"/>
                  </a:lnTo>
                  <a:lnTo>
                    <a:pt x="19049" y="4571"/>
                  </a:lnTo>
                  <a:lnTo>
                    <a:pt x="16763" y="1523"/>
                  </a:lnTo>
                  <a:lnTo>
                    <a:pt x="15239" y="761"/>
                  </a:lnTo>
                  <a:lnTo>
                    <a:pt x="11429" y="0"/>
                  </a:lnTo>
                  <a:close/>
                </a:path>
                <a:path w="22225" h="27939">
                  <a:moveTo>
                    <a:pt x="8381" y="22097"/>
                  </a:moveTo>
                  <a:lnTo>
                    <a:pt x="9143" y="22859"/>
                  </a:lnTo>
                  <a:lnTo>
                    <a:pt x="10667" y="22859"/>
                  </a:lnTo>
                  <a:lnTo>
                    <a:pt x="11091" y="22775"/>
                  </a:lnTo>
                  <a:lnTo>
                    <a:pt x="8381" y="22097"/>
                  </a:lnTo>
                  <a:close/>
                </a:path>
                <a:path w="22225" h="27939">
                  <a:moveTo>
                    <a:pt x="11091" y="22775"/>
                  </a:moveTo>
                  <a:lnTo>
                    <a:pt x="10667" y="22859"/>
                  </a:lnTo>
                  <a:lnTo>
                    <a:pt x="11429" y="22859"/>
                  </a:lnTo>
                  <a:lnTo>
                    <a:pt x="11091" y="22775"/>
                  </a:lnTo>
                  <a:close/>
                </a:path>
                <a:path w="22225" h="27939">
                  <a:moveTo>
                    <a:pt x="13525" y="22288"/>
                  </a:moveTo>
                  <a:lnTo>
                    <a:pt x="11091" y="22775"/>
                  </a:lnTo>
                  <a:lnTo>
                    <a:pt x="11429" y="22859"/>
                  </a:lnTo>
                  <a:lnTo>
                    <a:pt x="12953" y="22859"/>
                  </a:lnTo>
                  <a:lnTo>
                    <a:pt x="13525" y="22288"/>
                  </a:lnTo>
                  <a:close/>
                </a:path>
                <a:path w="22225" h="27939">
                  <a:moveTo>
                    <a:pt x="14477" y="22097"/>
                  </a:moveTo>
                  <a:lnTo>
                    <a:pt x="13525" y="22288"/>
                  </a:lnTo>
                  <a:lnTo>
                    <a:pt x="12953" y="22859"/>
                  </a:lnTo>
                  <a:lnTo>
                    <a:pt x="14477" y="22097"/>
                  </a:lnTo>
                  <a:close/>
                </a:path>
                <a:path w="22225" h="27939">
                  <a:moveTo>
                    <a:pt x="19327" y="22097"/>
                  </a:moveTo>
                  <a:lnTo>
                    <a:pt x="14477" y="22097"/>
                  </a:lnTo>
                  <a:lnTo>
                    <a:pt x="12953" y="22859"/>
                  </a:lnTo>
                  <a:lnTo>
                    <a:pt x="19049" y="22859"/>
                  </a:lnTo>
                  <a:lnTo>
                    <a:pt x="19327" y="22097"/>
                  </a:lnTo>
                  <a:close/>
                </a:path>
                <a:path w="22225" h="27939">
                  <a:moveTo>
                    <a:pt x="19881" y="20573"/>
                  </a:moveTo>
                  <a:lnTo>
                    <a:pt x="15239" y="20573"/>
                  </a:lnTo>
                  <a:lnTo>
                    <a:pt x="13525" y="22288"/>
                  </a:lnTo>
                  <a:lnTo>
                    <a:pt x="14477" y="22097"/>
                  </a:lnTo>
                  <a:lnTo>
                    <a:pt x="19327" y="22097"/>
                  </a:lnTo>
                  <a:lnTo>
                    <a:pt x="19881" y="20573"/>
                  </a:lnTo>
                  <a:close/>
                </a:path>
                <a:path w="22225" h="27939">
                  <a:moveTo>
                    <a:pt x="6095" y="20573"/>
                  </a:moveTo>
                  <a:lnTo>
                    <a:pt x="6857" y="21335"/>
                  </a:lnTo>
                  <a:lnTo>
                    <a:pt x="6792" y="21096"/>
                  </a:lnTo>
                  <a:lnTo>
                    <a:pt x="6095" y="20573"/>
                  </a:lnTo>
                  <a:close/>
                </a:path>
                <a:path w="22225" h="27939">
                  <a:moveTo>
                    <a:pt x="6792" y="21096"/>
                  </a:moveTo>
                  <a:lnTo>
                    <a:pt x="6857" y="21335"/>
                  </a:lnTo>
                  <a:lnTo>
                    <a:pt x="7111" y="21335"/>
                  </a:lnTo>
                  <a:lnTo>
                    <a:pt x="6792" y="21096"/>
                  </a:lnTo>
                  <a:close/>
                </a:path>
                <a:path w="22225" h="27939">
                  <a:moveTo>
                    <a:pt x="17235" y="13752"/>
                  </a:moveTo>
                  <a:lnTo>
                    <a:pt x="14477" y="21335"/>
                  </a:lnTo>
                  <a:lnTo>
                    <a:pt x="15239" y="20573"/>
                  </a:lnTo>
                  <a:lnTo>
                    <a:pt x="19881" y="20573"/>
                  </a:lnTo>
                  <a:lnTo>
                    <a:pt x="22097" y="14477"/>
                  </a:lnTo>
                  <a:lnTo>
                    <a:pt x="17525" y="14477"/>
                  </a:lnTo>
                  <a:lnTo>
                    <a:pt x="17235" y="13752"/>
                  </a:lnTo>
                  <a:close/>
                </a:path>
                <a:path w="22225" h="27939">
                  <a:moveTo>
                    <a:pt x="6650" y="20573"/>
                  </a:moveTo>
                  <a:lnTo>
                    <a:pt x="6095" y="20573"/>
                  </a:lnTo>
                  <a:lnTo>
                    <a:pt x="6792" y="21096"/>
                  </a:lnTo>
                  <a:lnTo>
                    <a:pt x="6650" y="20573"/>
                  </a:lnTo>
                  <a:close/>
                </a:path>
                <a:path w="22225" h="27939">
                  <a:moveTo>
                    <a:pt x="4571" y="12953"/>
                  </a:moveTo>
                  <a:lnTo>
                    <a:pt x="4571" y="14477"/>
                  </a:lnTo>
                  <a:lnTo>
                    <a:pt x="4789" y="13752"/>
                  </a:lnTo>
                  <a:lnTo>
                    <a:pt x="4571" y="12953"/>
                  </a:lnTo>
                  <a:close/>
                </a:path>
                <a:path w="22225" h="27939">
                  <a:moveTo>
                    <a:pt x="4789" y="13752"/>
                  </a:moveTo>
                  <a:lnTo>
                    <a:pt x="4571" y="14477"/>
                  </a:lnTo>
                  <a:lnTo>
                    <a:pt x="4987" y="14477"/>
                  </a:lnTo>
                  <a:lnTo>
                    <a:pt x="4789" y="13752"/>
                  </a:lnTo>
                  <a:close/>
                </a:path>
                <a:path w="22225" h="27939">
                  <a:moveTo>
                    <a:pt x="17525" y="12953"/>
                  </a:moveTo>
                  <a:lnTo>
                    <a:pt x="17235" y="13752"/>
                  </a:lnTo>
                  <a:lnTo>
                    <a:pt x="17525" y="14477"/>
                  </a:lnTo>
                  <a:lnTo>
                    <a:pt x="19811" y="13715"/>
                  </a:lnTo>
                  <a:lnTo>
                    <a:pt x="17525" y="12953"/>
                  </a:lnTo>
                  <a:close/>
                </a:path>
                <a:path w="22225" h="27939">
                  <a:moveTo>
                    <a:pt x="19811" y="13715"/>
                  </a:moveTo>
                  <a:lnTo>
                    <a:pt x="17525" y="14477"/>
                  </a:lnTo>
                  <a:lnTo>
                    <a:pt x="22097" y="14477"/>
                  </a:lnTo>
                  <a:lnTo>
                    <a:pt x="19811" y="13715"/>
                  </a:lnTo>
                  <a:close/>
                </a:path>
                <a:path w="22225" h="27939">
                  <a:moveTo>
                    <a:pt x="5029" y="12953"/>
                  </a:moveTo>
                  <a:lnTo>
                    <a:pt x="4571" y="12953"/>
                  </a:lnTo>
                  <a:lnTo>
                    <a:pt x="4789" y="13752"/>
                  </a:lnTo>
                  <a:lnTo>
                    <a:pt x="5029" y="12953"/>
                  </a:lnTo>
                  <a:close/>
                </a:path>
                <a:path w="22225" h="27939">
                  <a:moveTo>
                    <a:pt x="14477" y="6857"/>
                  </a:moveTo>
                  <a:lnTo>
                    <a:pt x="17235" y="13752"/>
                  </a:lnTo>
                  <a:lnTo>
                    <a:pt x="17525" y="12953"/>
                  </a:lnTo>
                  <a:lnTo>
                    <a:pt x="22097" y="12953"/>
                  </a:lnTo>
                  <a:lnTo>
                    <a:pt x="19964" y="7619"/>
                  </a:lnTo>
                  <a:lnTo>
                    <a:pt x="15239" y="7619"/>
                  </a:lnTo>
                  <a:lnTo>
                    <a:pt x="14477" y="6857"/>
                  </a:lnTo>
                  <a:close/>
                </a:path>
                <a:path w="22225" h="27939">
                  <a:moveTo>
                    <a:pt x="22097" y="12953"/>
                  </a:moveTo>
                  <a:lnTo>
                    <a:pt x="17525" y="12953"/>
                  </a:lnTo>
                  <a:lnTo>
                    <a:pt x="19811" y="13715"/>
                  </a:lnTo>
                  <a:lnTo>
                    <a:pt x="22097" y="12953"/>
                  </a:lnTo>
                  <a:close/>
                </a:path>
                <a:path w="22225" h="27939">
                  <a:moveTo>
                    <a:pt x="6857" y="6857"/>
                  </a:moveTo>
                  <a:lnTo>
                    <a:pt x="6095" y="7619"/>
                  </a:lnTo>
                  <a:lnTo>
                    <a:pt x="6629" y="7619"/>
                  </a:lnTo>
                  <a:lnTo>
                    <a:pt x="6857" y="6857"/>
                  </a:lnTo>
                  <a:close/>
                </a:path>
                <a:path w="22225" h="27939">
                  <a:moveTo>
                    <a:pt x="13357" y="5109"/>
                  </a:moveTo>
                  <a:lnTo>
                    <a:pt x="15239" y="7619"/>
                  </a:lnTo>
                  <a:lnTo>
                    <a:pt x="19964" y="7619"/>
                  </a:lnTo>
                  <a:lnTo>
                    <a:pt x="19049" y="5333"/>
                  </a:lnTo>
                  <a:lnTo>
                    <a:pt x="14477" y="5333"/>
                  </a:lnTo>
                  <a:lnTo>
                    <a:pt x="13357" y="5109"/>
                  </a:lnTo>
                  <a:close/>
                </a:path>
                <a:path w="22225" h="27939">
                  <a:moveTo>
                    <a:pt x="10667" y="4571"/>
                  </a:moveTo>
                  <a:lnTo>
                    <a:pt x="9143" y="4571"/>
                  </a:lnTo>
                  <a:lnTo>
                    <a:pt x="8381" y="5333"/>
                  </a:lnTo>
                  <a:lnTo>
                    <a:pt x="11091" y="4656"/>
                  </a:lnTo>
                  <a:lnTo>
                    <a:pt x="10667" y="4571"/>
                  </a:lnTo>
                  <a:close/>
                </a:path>
                <a:path w="22225" h="27939">
                  <a:moveTo>
                    <a:pt x="12953" y="4571"/>
                  </a:moveTo>
                  <a:lnTo>
                    <a:pt x="13357" y="5109"/>
                  </a:lnTo>
                  <a:lnTo>
                    <a:pt x="14477" y="5333"/>
                  </a:lnTo>
                  <a:lnTo>
                    <a:pt x="12953" y="4571"/>
                  </a:lnTo>
                  <a:close/>
                </a:path>
                <a:path w="22225" h="27939">
                  <a:moveTo>
                    <a:pt x="19049" y="4571"/>
                  </a:moveTo>
                  <a:lnTo>
                    <a:pt x="12953" y="4571"/>
                  </a:lnTo>
                  <a:lnTo>
                    <a:pt x="14477" y="5333"/>
                  </a:lnTo>
                  <a:lnTo>
                    <a:pt x="19049" y="5333"/>
                  </a:lnTo>
                  <a:lnTo>
                    <a:pt x="19049" y="4571"/>
                  </a:lnTo>
                  <a:close/>
                </a:path>
                <a:path w="22225" h="27939">
                  <a:moveTo>
                    <a:pt x="12953" y="4571"/>
                  </a:moveTo>
                  <a:lnTo>
                    <a:pt x="11429" y="4571"/>
                  </a:lnTo>
                  <a:lnTo>
                    <a:pt x="11091" y="4656"/>
                  </a:lnTo>
                  <a:lnTo>
                    <a:pt x="13357" y="5109"/>
                  </a:lnTo>
                  <a:lnTo>
                    <a:pt x="12953" y="4571"/>
                  </a:lnTo>
                  <a:close/>
                </a:path>
                <a:path w="22225" h="27939">
                  <a:moveTo>
                    <a:pt x="11429" y="4571"/>
                  </a:moveTo>
                  <a:lnTo>
                    <a:pt x="10667" y="4571"/>
                  </a:lnTo>
                  <a:lnTo>
                    <a:pt x="11091" y="4656"/>
                  </a:lnTo>
                  <a:lnTo>
                    <a:pt x="11429" y="4571"/>
                  </a:lnTo>
                  <a:close/>
                </a:path>
              </a:pathLst>
            </a:custGeom>
            <a:solidFill>
              <a:srgbClr val="000000"/>
            </a:solidFill>
          </p:spPr>
          <p:txBody>
            <a:bodyPr wrap="square" lIns="0" tIns="0" rIns="0" bIns="0" rtlCol="0"/>
            <a:lstStyle/>
            <a:p>
              <a:endParaRPr/>
            </a:p>
          </p:txBody>
        </p:sp>
        <p:sp>
          <p:nvSpPr>
            <p:cNvPr id="299" name="object 578"/>
            <p:cNvSpPr/>
            <p:nvPr/>
          </p:nvSpPr>
          <p:spPr>
            <a:xfrm>
              <a:off x="8476488" y="4273600"/>
              <a:ext cx="5080" cy="1905"/>
            </a:xfrm>
            <a:custGeom>
              <a:avLst/>
              <a:gdLst/>
              <a:ahLst/>
              <a:cxnLst/>
              <a:rect l="l" t="t" r="r" b="b"/>
              <a:pathLst>
                <a:path w="5079" h="1904">
                  <a:moveTo>
                    <a:pt x="0" y="0"/>
                  </a:moveTo>
                  <a:lnTo>
                    <a:pt x="0" y="1524"/>
                  </a:lnTo>
                  <a:lnTo>
                    <a:pt x="2286" y="762"/>
                  </a:lnTo>
                  <a:lnTo>
                    <a:pt x="0" y="0"/>
                  </a:lnTo>
                  <a:close/>
                </a:path>
                <a:path w="5079" h="1904">
                  <a:moveTo>
                    <a:pt x="4572" y="0"/>
                  </a:moveTo>
                  <a:lnTo>
                    <a:pt x="2286" y="762"/>
                  </a:lnTo>
                  <a:lnTo>
                    <a:pt x="4572" y="1524"/>
                  </a:lnTo>
                  <a:lnTo>
                    <a:pt x="4572" y="0"/>
                  </a:lnTo>
                  <a:close/>
                </a:path>
              </a:pathLst>
            </a:custGeom>
            <a:solidFill>
              <a:srgbClr val="000000"/>
            </a:solidFill>
          </p:spPr>
          <p:txBody>
            <a:bodyPr wrap="square" lIns="0" tIns="0" rIns="0" bIns="0" rtlCol="0"/>
            <a:lstStyle/>
            <a:p>
              <a:endParaRPr/>
            </a:p>
          </p:txBody>
        </p:sp>
        <p:sp>
          <p:nvSpPr>
            <p:cNvPr id="300" name="object 579"/>
            <p:cNvSpPr/>
            <p:nvPr/>
          </p:nvSpPr>
          <p:spPr>
            <a:xfrm>
              <a:off x="9054845" y="4358182"/>
              <a:ext cx="17780" cy="22860"/>
            </a:xfrm>
            <a:custGeom>
              <a:avLst/>
              <a:gdLst/>
              <a:ahLst/>
              <a:cxnLst/>
              <a:rect l="l" t="t" r="r" b="b"/>
              <a:pathLst>
                <a:path w="17779" h="22860">
                  <a:moveTo>
                    <a:pt x="9143" y="0"/>
                  </a:moveTo>
                  <a:lnTo>
                    <a:pt x="5333" y="762"/>
                  </a:lnTo>
                  <a:lnTo>
                    <a:pt x="3047" y="3810"/>
                  </a:lnTo>
                  <a:lnTo>
                    <a:pt x="0" y="11430"/>
                  </a:lnTo>
                  <a:lnTo>
                    <a:pt x="3047" y="19812"/>
                  </a:lnTo>
                  <a:lnTo>
                    <a:pt x="5333" y="22098"/>
                  </a:lnTo>
                  <a:lnTo>
                    <a:pt x="9143" y="22860"/>
                  </a:lnTo>
                  <a:lnTo>
                    <a:pt x="12191" y="22098"/>
                  </a:lnTo>
                  <a:lnTo>
                    <a:pt x="15239" y="19812"/>
                  </a:lnTo>
                  <a:lnTo>
                    <a:pt x="17525" y="11430"/>
                  </a:lnTo>
                  <a:lnTo>
                    <a:pt x="15239" y="3810"/>
                  </a:lnTo>
                  <a:lnTo>
                    <a:pt x="12191" y="762"/>
                  </a:lnTo>
                  <a:lnTo>
                    <a:pt x="9143" y="0"/>
                  </a:lnTo>
                  <a:close/>
                </a:path>
              </a:pathLst>
            </a:custGeom>
            <a:solidFill>
              <a:srgbClr val="7F7F7F"/>
            </a:solidFill>
          </p:spPr>
          <p:txBody>
            <a:bodyPr wrap="square" lIns="0" tIns="0" rIns="0" bIns="0" rtlCol="0"/>
            <a:lstStyle/>
            <a:p>
              <a:endParaRPr/>
            </a:p>
          </p:txBody>
        </p:sp>
        <p:sp>
          <p:nvSpPr>
            <p:cNvPr id="301" name="object 580"/>
            <p:cNvSpPr/>
            <p:nvPr/>
          </p:nvSpPr>
          <p:spPr>
            <a:xfrm>
              <a:off x="9054083" y="4357420"/>
              <a:ext cx="20320" cy="25400"/>
            </a:xfrm>
            <a:custGeom>
              <a:avLst/>
              <a:gdLst/>
              <a:ahLst/>
              <a:cxnLst/>
              <a:rect l="l" t="t" r="r" b="b"/>
              <a:pathLst>
                <a:path w="20320" h="25400">
                  <a:moveTo>
                    <a:pt x="10667" y="0"/>
                  </a:moveTo>
                  <a:lnTo>
                    <a:pt x="9905" y="0"/>
                  </a:lnTo>
                  <a:lnTo>
                    <a:pt x="6095" y="762"/>
                  </a:lnTo>
                  <a:lnTo>
                    <a:pt x="5333" y="762"/>
                  </a:lnTo>
                  <a:lnTo>
                    <a:pt x="3047" y="3810"/>
                  </a:lnTo>
                  <a:lnTo>
                    <a:pt x="3047" y="4572"/>
                  </a:lnTo>
                  <a:lnTo>
                    <a:pt x="0" y="12192"/>
                  </a:lnTo>
                  <a:lnTo>
                    <a:pt x="0" y="12954"/>
                  </a:lnTo>
                  <a:lnTo>
                    <a:pt x="3047" y="21336"/>
                  </a:lnTo>
                  <a:lnTo>
                    <a:pt x="6095" y="24384"/>
                  </a:lnTo>
                  <a:lnTo>
                    <a:pt x="9905" y="25146"/>
                  </a:lnTo>
                  <a:lnTo>
                    <a:pt x="10667" y="25146"/>
                  </a:lnTo>
                  <a:lnTo>
                    <a:pt x="13715" y="24384"/>
                  </a:lnTo>
                  <a:lnTo>
                    <a:pt x="13715" y="23622"/>
                  </a:lnTo>
                  <a:lnTo>
                    <a:pt x="14731" y="22860"/>
                  </a:lnTo>
                  <a:lnTo>
                    <a:pt x="9905" y="22860"/>
                  </a:lnTo>
                  <a:lnTo>
                    <a:pt x="10244" y="22775"/>
                  </a:lnTo>
                  <a:lnTo>
                    <a:pt x="6857" y="22098"/>
                  </a:lnTo>
                  <a:lnTo>
                    <a:pt x="4571" y="19812"/>
                  </a:lnTo>
                  <a:lnTo>
                    <a:pt x="5056" y="19812"/>
                  </a:lnTo>
                  <a:lnTo>
                    <a:pt x="2563" y="12954"/>
                  </a:lnTo>
                  <a:lnTo>
                    <a:pt x="2285" y="12954"/>
                  </a:lnTo>
                  <a:lnTo>
                    <a:pt x="2285" y="12192"/>
                  </a:lnTo>
                  <a:lnTo>
                    <a:pt x="2590" y="12192"/>
                  </a:lnTo>
                  <a:lnTo>
                    <a:pt x="5333" y="5334"/>
                  </a:lnTo>
                  <a:lnTo>
                    <a:pt x="4571" y="5334"/>
                  </a:lnTo>
                  <a:lnTo>
                    <a:pt x="6857" y="2286"/>
                  </a:lnTo>
                  <a:lnTo>
                    <a:pt x="15239" y="2286"/>
                  </a:lnTo>
                  <a:lnTo>
                    <a:pt x="13715" y="762"/>
                  </a:lnTo>
                  <a:lnTo>
                    <a:pt x="10667" y="0"/>
                  </a:lnTo>
                  <a:close/>
                </a:path>
                <a:path w="20320" h="25400">
                  <a:moveTo>
                    <a:pt x="10244" y="22775"/>
                  </a:moveTo>
                  <a:lnTo>
                    <a:pt x="9905" y="22860"/>
                  </a:lnTo>
                  <a:lnTo>
                    <a:pt x="10667" y="22860"/>
                  </a:lnTo>
                  <a:lnTo>
                    <a:pt x="10244" y="22775"/>
                  </a:lnTo>
                  <a:close/>
                </a:path>
                <a:path w="20320" h="25400">
                  <a:moveTo>
                    <a:pt x="15239" y="19812"/>
                  </a:moveTo>
                  <a:lnTo>
                    <a:pt x="12191" y="22098"/>
                  </a:lnTo>
                  <a:lnTo>
                    <a:pt x="12953" y="22098"/>
                  </a:lnTo>
                  <a:lnTo>
                    <a:pt x="10244" y="22775"/>
                  </a:lnTo>
                  <a:lnTo>
                    <a:pt x="10667" y="22860"/>
                  </a:lnTo>
                  <a:lnTo>
                    <a:pt x="14731" y="22860"/>
                  </a:lnTo>
                  <a:lnTo>
                    <a:pt x="16763" y="21336"/>
                  </a:lnTo>
                  <a:lnTo>
                    <a:pt x="17525" y="21336"/>
                  </a:lnTo>
                  <a:lnTo>
                    <a:pt x="17733" y="20574"/>
                  </a:lnTo>
                  <a:lnTo>
                    <a:pt x="15239" y="20574"/>
                  </a:lnTo>
                  <a:lnTo>
                    <a:pt x="15239" y="19812"/>
                  </a:lnTo>
                  <a:close/>
                </a:path>
                <a:path w="20320" h="25400">
                  <a:moveTo>
                    <a:pt x="5056" y="19812"/>
                  </a:moveTo>
                  <a:lnTo>
                    <a:pt x="4571" y="19812"/>
                  </a:lnTo>
                  <a:lnTo>
                    <a:pt x="5333" y="20574"/>
                  </a:lnTo>
                  <a:lnTo>
                    <a:pt x="5056" y="19812"/>
                  </a:lnTo>
                  <a:close/>
                </a:path>
                <a:path w="20320" h="25400">
                  <a:moveTo>
                    <a:pt x="18668" y="12573"/>
                  </a:moveTo>
                  <a:lnTo>
                    <a:pt x="17525" y="12954"/>
                  </a:lnTo>
                  <a:lnTo>
                    <a:pt x="17318" y="12954"/>
                  </a:lnTo>
                  <a:lnTo>
                    <a:pt x="15239" y="20574"/>
                  </a:lnTo>
                  <a:lnTo>
                    <a:pt x="17733" y="20574"/>
                  </a:lnTo>
                  <a:lnTo>
                    <a:pt x="19811" y="12954"/>
                  </a:lnTo>
                  <a:lnTo>
                    <a:pt x="17525" y="12954"/>
                  </a:lnTo>
                  <a:lnTo>
                    <a:pt x="17417" y="12591"/>
                  </a:lnTo>
                  <a:lnTo>
                    <a:pt x="18723" y="12591"/>
                  </a:lnTo>
                  <a:close/>
                </a:path>
                <a:path w="20320" h="25400">
                  <a:moveTo>
                    <a:pt x="2285" y="12192"/>
                  </a:moveTo>
                  <a:lnTo>
                    <a:pt x="2285" y="12954"/>
                  </a:lnTo>
                  <a:lnTo>
                    <a:pt x="2424" y="12573"/>
                  </a:lnTo>
                  <a:lnTo>
                    <a:pt x="2285" y="12192"/>
                  </a:lnTo>
                  <a:close/>
                </a:path>
                <a:path w="20320" h="25400">
                  <a:moveTo>
                    <a:pt x="2431" y="12591"/>
                  </a:moveTo>
                  <a:lnTo>
                    <a:pt x="2285" y="12954"/>
                  </a:lnTo>
                  <a:lnTo>
                    <a:pt x="2563" y="12954"/>
                  </a:lnTo>
                  <a:lnTo>
                    <a:pt x="2431" y="12591"/>
                  </a:lnTo>
                  <a:close/>
                </a:path>
                <a:path w="20320" h="25400">
                  <a:moveTo>
                    <a:pt x="17525" y="12192"/>
                  </a:moveTo>
                  <a:lnTo>
                    <a:pt x="17525" y="12954"/>
                  </a:lnTo>
                  <a:lnTo>
                    <a:pt x="18668" y="12573"/>
                  </a:lnTo>
                  <a:lnTo>
                    <a:pt x="17525" y="12192"/>
                  </a:lnTo>
                  <a:close/>
                </a:path>
                <a:path w="20320" h="25400">
                  <a:moveTo>
                    <a:pt x="2590" y="12192"/>
                  </a:moveTo>
                  <a:lnTo>
                    <a:pt x="2285" y="12192"/>
                  </a:lnTo>
                  <a:lnTo>
                    <a:pt x="2431" y="12591"/>
                  </a:lnTo>
                  <a:lnTo>
                    <a:pt x="2590" y="12192"/>
                  </a:lnTo>
                  <a:close/>
                </a:path>
                <a:path w="20320" h="25400">
                  <a:moveTo>
                    <a:pt x="15239" y="2286"/>
                  </a:moveTo>
                  <a:lnTo>
                    <a:pt x="12191" y="2286"/>
                  </a:lnTo>
                  <a:lnTo>
                    <a:pt x="15239" y="5334"/>
                  </a:lnTo>
                  <a:lnTo>
                    <a:pt x="17417" y="12591"/>
                  </a:lnTo>
                  <a:lnTo>
                    <a:pt x="17525" y="12192"/>
                  </a:lnTo>
                  <a:lnTo>
                    <a:pt x="19811" y="12192"/>
                  </a:lnTo>
                  <a:lnTo>
                    <a:pt x="17525" y="4572"/>
                  </a:lnTo>
                  <a:lnTo>
                    <a:pt x="15239" y="2286"/>
                  </a:lnTo>
                  <a:close/>
                </a:path>
                <a:path w="20320" h="25400">
                  <a:moveTo>
                    <a:pt x="19811" y="12192"/>
                  </a:moveTo>
                  <a:lnTo>
                    <a:pt x="17525" y="12192"/>
                  </a:lnTo>
                  <a:lnTo>
                    <a:pt x="18668" y="12573"/>
                  </a:lnTo>
                  <a:lnTo>
                    <a:pt x="19811" y="12192"/>
                  </a:lnTo>
                  <a:close/>
                </a:path>
                <a:path w="20320" h="25400">
                  <a:moveTo>
                    <a:pt x="9905" y="2286"/>
                  </a:moveTo>
                  <a:lnTo>
                    <a:pt x="6857" y="2286"/>
                  </a:lnTo>
                  <a:lnTo>
                    <a:pt x="6857" y="3048"/>
                  </a:lnTo>
                  <a:lnTo>
                    <a:pt x="10244" y="2370"/>
                  </a:lnTo>
                  <a:lnTo>
                    <a:pt x="9905" y="2286"/>
                  </a:lnTo>
                  <a:close/>
                </a:path>
                <a:path w="20320" h="25400">
                  <a:moveTo>
                    <a:pt x="12191" y="2286"/>
                  </a:moveTo>
                  <a:lnTo>
                    <a:pt x="10667" y="2286"/>
                  </a:lnTo>
                  <a:lnTo>
                    <a:pt x="10244" y="2370"/>
                  </a:lnTo>
                  <a:lnTo>
                    <a:pt x="12953" y="3048"/>
                  </a:lnTo>
                  <a:lnTo>
                    <a:pt x="12191" y="2286"/>
                  </a:lnTo>
                  <a:close/>
                </a:path>
                <a:path w="20320" h="25400">
                  <a:moveTo>
                    <a:pt x="10667" y="2286"/>
                  </a:moveTo>
                  <a:lnTo>
                    <a:pt x="9905" y="2286"/>
                  </a:lnTo>
                  <a:lnTo>
                    <a:pt x="10244" y="2370"/>
                  </a:lnTo>
                  <a:lnTo>
                    <a:pt x="10667" y="2286"/>
                  </a:lnTo>
                  <a:close/>
                </a:path>
              </a:pathLst>
            </a:custGeom>
            <a:solidFill>
              <a:srgbClr val="000000"/>
            </a:solidFill>
          </p:spPr>
          <p:txBody>
            <a:bodyPr wrap="square" lIns="0" tIns="0" rIns="0" bIns="0" rtlCol="0"/>
            <a:lstStyle/>
            <a:p>
              <a:endParaRPr/>
            </a:p>
          </p:txBody>
        </p:sp>
        <p:sp>
          <p:nvSpPr>
            <p:cNvPr id="302" name="object 581"/>
            <p:cNvSpPr/>
            <p:nvPr/>
          </p:nvSpPr>
          <p:spPr>
            <a:xfrm>
              <a:off x="9071609" y="436961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303" name="object 582"/>
            <p:cNvSpPr/>
            <p:nvPr/>
          </p:nvSpPr>
          <p:spPr>
            <a:xfrm>
              <a:off x="9056369" y="4477816"/>
              <a:ext cx="17145" cy="22860"/>
            </a:xfrm>
            <a:custGeom>
              <a:avLst/>
              <a:gdLst/>
              <a:ahLst/>
              <a:cxnLst/>
              <a:rect l="l" t="t" r="r" b="b"/>
              <a:pathLst>
                <a:path w="17145" h="22860">
                  <a:moveTo>
                    <a:pt x="8382" y="0"/>
                  </a:moveTo>
                  <a:lnTo>
                    <a:pt x="5334" y="762"/>
                  </a:lnTo>
                  <a:lnTo>
                    <a:pt x="2286" y="3048"/>
                  </a:lnTo>
                  <a:lnTo>
                    <a:pt x="0" y="11430"/>
                  </a:lnTo>
                  <a:lnTo>
                    <a:pt x="2286" y="19050"/>
                  </a:lnTo>
                  <a:lnTo>
                    <a:pt x="5334" y="22098"/>
                  </a:lnTo>
                  <a:lnTo>
                    <a:pt x="8382" y="22860"/>
                  </a:lnTo>
                  <a:lnTo>
                    <a:pt x="12192" y="22098"/>
                  </a:lnTo>
                  <a:lnTo>
                    <a:pt x="14478" y="19050"/>
                  </a:lnTo>
                  <a:lnTo>
                    <a:pt x="16764" y="11430"/>
                  </a:lnTo>
                  <a:lnTo>
                    <a:pt x="14478" y="3048"/>
                  </a:lnTo>
                  <a:lnTo>
                    <a:pt x="12192" y="762"/>
                  </a:lnTo>
                  <a:lnTo>
                    <a:pt x="8382" y="0"/>
                  </a:lnTo>
                  <a:close/>
                </a:path>
              </a:pathLst>
            </a:custGeom>
            <a:solidFill>
              <a:srgbClr val="7F7F7F"/>
            </a:solidFill>
          </p:spPr>
          <p:txBody>
            <a:bodyPr wrap="square" lIns="0" tIns="0" rIns="0" bIns="0" rtlCol="0"/>
            <a:lstStyle/>
            <a:p>
              <a:endParaRPr/>
            </a:p>
          </p:txBody>
        </p:sp>
        <p:sp>
          <p:nvSpPr>
            <p:cNvPr id="304" name="object 583"/>
            <p:cNvSpPr/>
            <p:nvPr/>
          </p:nvSpPr>
          <p:spPr>
            <a:xfrm>
              <a:off x="9055607" y="4477054"/>
              <a:ext cx="19050" cy="25400"/>
            </a:xfrm>
            <a:custGeom>
              <a:avLst/>
              <a:gdLst/>
              <a:ahLst/>
              <a:cxnLst/>
              <a:rect l="l" t="t" r="r" b="b"/>
              <a:pathLst>
                <a:path w="19050" h="25400">
                  <a:moveTo>
                    <a:pt x="9906" y="0"/>
                  </a:moveTo>
                  <a:lnTo>
                    <a:pt x="9144" y="0"/>
                  </a:lnTo>
                  <a:lnTo>
                    <a:pt x="6096" y="762"/>
                  </a:lnTo>
                  <a:lnTo>
                    <a:pt x="5334" y="762"/>
                  </a:lnTo>
                  <a:lnTo>
                    <a:pt x="2286" y="3048"/>
                  </a:lnTo>
                  <a:lnTo>
                    <a:pt x="2286" y="3810"/>
                  </a:lnTo>
                  <a:lnTo>
                    <a:pt x="0" y="12192"/>
                  </a:lnTo>
                  <a:lnTo>
                    <a:pt x="0" y="12954"/>
                  </a:lnTo>
                  <a:lnTo>
                    <a:pt x="2286" y="20574"/>
                  </a:lnTo>
                  <a:lnTo>
                    <a:pt x="6096" y="24384"/>
                  </a:lnTo>
                  <a:lnTo>
                    <a:pt x="9144" y="25146"/>
                  </a:lnTo>
                  <a:lnTo>
                    <a:pt x="9906" y="25146"/>
                  </a:lnTo>
                  <a:lnTo>
                    <a:pt x="13716" y="24384"/>
                  </a:lnTo>
                  <a:lnTo>
                    <a:pt x="13716" y="23622"/>
                  </a:lnTo>
                  <a:lnTo>
                    <a:pt x="14287" y="22860"/>
                  </a:lnTo>
                  <a:lnTo>
                    <a:pt x="9144" y="22860"/>
                  </a:lnTo>
                  <a:lnTo>
                    <a:pt x="9567" y="22775"/>
                  </a:lnTo>
                  <a:lnTo>
                    <a:pt x="6858" y="22098"/>
                  </a:lnTo>
                  <a:lnTo>
                    <a:pt x="3810" y="19050"/>
                  </a:lnTo>
                  <a:lnTo>
                    <a:pt x="4343" y="19050"/>
                  </a:lnTo>
                  <a:lnTo>
                    <a:pt x="2514" y="12954"/>
                  </a:lnTo>
                  <a:lnTo>
                    <a:pt x="2286" y="12954"/>
                  </a:lnTo>
                  <a:lnTo>
                    <a:pt x="2286" y="12192"/>
                  </a:lnTo>
                  <a:lnTo>
                    <a:pt x="2493" y="12192"/>
                  </a:lnTo>
                  <a:lnTo>
                    <a:pt x="4572" y="4572"/>
                  </a:lnTo>
                  <a:lnTo>
                    <a:pt x="3810" y="4572"/>
                  </a:lnTo>
                  <a:lnTo>
                    <a:pt x="6858" y="2286"/>
                  </a:lnTo>
                  <a:lnTo>
                    <a:pt x="15240" y="2286"/>
                  </a:lnTo>
                  <a:lnTo>
                    <a:pt x="13716" y="762"/>
                  </a:lnTo>
                  <a:lnTo>
                    <a:pt x="9906" y="0"/>
                  </a:lnTo>
                  <a:close/>
                </a:path>
                <a:path w="19050" h="25400">
                  <a:moveTo>
                    <a:pt x="9567" y="22775"/>
                  </a:moveTo>
                  <a:lnTo>
                    <a:pt x="9144" y="22860"/>
                  </a:lnTo>
                  <a:lnTo>
                    <a:pt x="9906" y="22860"/>
                  </a:lnTo>
                  <a:lnTo>
                    <a:pt x="9567" y="22775"/>
                  </a:lnTo>
                  <a:close/>
                </a:path>
                <a:path w="19050" h="25400">
                  <a:moveTo>
                    <a:pt x="14478" y="19050"/>
                  </a:moveTo>
                  <a:lnTo>
                    <a:pt x="12192" y="22098"/>
                  </a:lnTo>
                  <a:lnTo>
                    <a:pt x="12954" y="22098"/>
                  </a:lnTo>
                  <a:lnTo>
                    <a:pt x="9567" y="22775"/>
                  </a:lnTo>
                  <a:lnTo>
                    <a:pt x="9906" y="22860"/>
                  </a:lnTo>
                  <a:lnTo>
                    <a:pt x="14287"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5240" y="2286"/>
                  </a:moveTo>
                  <a:lnTo>
                    <a:pt x="12192" y="2286"/>
                  </a:lnTo>
                  <a:lnTo>
                    <a:pt x="14478" y="4572"/>
                  </a:lnTo>
                  <a:lnTo>
                    <a:pt x="16655" y="12554"/>
                  </a:lnTo>
                  <a:lnTo>
                    <a:pt x="16764" y="12192"/>
                  </a:lnTo>
                  <a:lnTo>
                    <a:pt x="19050" y="12192"/>
                  </a:lnTo>
                  <a:lnTo>
                    <a:pt x="16764" y="3810"/>
                  </a:lnTo>
                  <a:lnTo>
                    <a:pt x="15240" y="2286"/>
                  </a:lnTo>
                  <a:close/>
                </a:path>
                <a:path w="19050" h="25400">
                  <a:moveTo>
                    <a:pt x="9144" y="2286"/>
                  </a:moveTo>
                  <a:lnTo>
                    <a:pt x="6858" y="2286"/>
                  </a:lnTo>
                  <a:lnTo>
                    <a:pt x="6858" y="3048"/>
                  </a:lnTo>
                  <a:lnTo>
                    <a:pt x="9567" y="2370"/>
                  </a:lnTo>
                  <a:lnTo>
                    <a:pt x="9144" y="2286"/>
                  </a:lnTo>
                  <a:close/>
                </a:path>
                <a:path w="19050" h="25400">
                  <a:moveTo>
                    <a:pt x="12192" y="2286"/>
                  </a:moveTo>
                  <a:lnTo>
                    <a:pt x="9906" y="2286"/>
                  </a:lnTo>
                  <a:lnTo>
                    <a:pt x="9567" y="2370"/>
                  </a:lnTo>
                  <a:lnTo>
                    <a:pt x="12954" y="3048"/>
                  </a:lnTo>
                  <a:lnTo>
                    <a:pt x="12192" y="2286"/>
                  </a:lnTo>
                  <a:close/>
                </a:path>
                <a:path w="19050" h="25400">
                  <a:moveTo>
                    <a:pt x="9906" y="2286"/>
                  </a:moveTo>
                  <a:lnTo>
                    <a:pt x="9144" y="2286"/>
                  </a:lnTo>
                  <a:lnTo>
                    <a:pt x="9567" y="2370"/>
                  </a:lnTo>
                  <a:lnTo>
                    <a:pt x="9906" y="2286"/>
                  </a:lnTo>
                  <a:close/>
                </a:path>
              </a:pathLst>
            </a:custGeom>
            <a:solidFill>
              <a:srgbClr val="000000"/>
            </a:solidFill>
          </p:spPr>
          <p:txBody>
            <a:bodyPr wrap="square" lIns="0" tIns="0" rIns="0" bIns="0" rtlCol="0"/>
            <a:lstStyle/>
            <a:p>
              <a:endParaRPr/>
            </a:p>
          </p:txBody>
        </p:sp>
        <p:sp>
          <p:nvSpPr>
            <p:cNvPr id="305" name="object 584"/>
            <p:cNvSpPr/>
            <p:nvPr/>
          </p:nvSpPr>
          <p:spPr>
            <a:xfrm>
              <a:off x="9072371" y="448924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306" name="object 585"/>
            <p:cNvSpPr/>
            <p:nvPr/>
          </p:nvSpPr>
          <p:spPr>
            <a:xfrm>
              <a:off x="9057893" y="4652314"/>
              <a:ext cx="17145" cy="24130"/>
            </a:xfrm>
            <a:custGeom>
              <a:avLst/>
              <a:gdLst/>
              <a:ahLst/>
              <a:cxnLst/>
              <a:rect l="l" t="t" r="r" b="b"/>
              <a:pathLst>
                <a:path w="17145" h="24129">
                  <a:moveTo>
                    <a:pt x="8382" y="0"/>
                  </a:moveTo>
                  <a:lnTo>
                    <a:pt x="5334" y="1524"/>
                  </a:lnTo>
                  <a:lnTo>
                    <a:pt x="2286" y="3810"/>
                  </a:lnTo>
                  <a:lnTo>
                    <a:pt x="0" y="12192"/>
                  </a:lnTo>
                  <a:lnTo>
                    <a:pt x="2286" y="19812"/>
                  </a:lnTo>
                  <a:lnTo>
                    <a:pt x="5334" y="22860"/>
                  </a:lnTo>
                  <a:lnTo>
                    <a:pt x="8382" y="23622"/>
                  </a:lnTo>
                  <a:lnTo>
                    <a:pt x="12192" y="22860"/>
                  </a:lnTo>
                  <a:lnTo>
                    <a:pt x="14478" y="19812"/>
                  </a:lnTo>
                  <a:lnTo>
                    <a:pt x="16764" y="12192"/>
                  </a:lnTo>
                  <a:lnTo>
                    <a:pt x="14478" y="3810"/>
                  </a:lnTo>
                  <a:lnTo>
                    <a:pt x="12192" y="1524"/>
                  </a:lnTo>
                  <a:lnTo>
                    <a:pt x="8382" y="0"/>
                  </a:lnTo>
                  <a:close/>
                </a:path>
              </a:pathLst>
            </a:custGeom>
            <a:solidFill>
              <a:srgbClr val="7F7F7F"/>
            </a:solidFill>
          </p:spPr>
          <p:txBody>
            <a:bodyPr wrap="square" lIns="0" tIns="0" rIns="0" bIns="0" rtlCol="0"/>
            <a:lstStyle/>
            <a:p>
              <a:endParaRPr/>
            </a:p>
          </p:txBody>
        </p:sp>
        <p:sp>
          <p:nvSpPr>
            <p:cNvPr id="307" name="object 586"/>
            <p:cNvSpPr/>
            <p:nvPr/>
          </p:nvSpPr>
          <p:spPr>
            <a:xfrm>
              <a:off x="9057131" y="4651552"/>
              <a:ext cx="19050" cy="26034"/>
            </a:xfrm>
            <a:custGeom>
              <a:avLst/>
              <a:gdLst/>
              <a:ahLst/>
              <a:cxnLst/>
              <a:rect l="l" t="t" r="r" b="b"/>
              <a:pathLst>
                <a:path w="19050" h="26035">
                  <a:moveTo>
                    <a:pt x="9906" y="0"/>
                  </a:moveTo>
                  <a:lnTo>
                    <a:pt x="9144" y="0"/>
                  </a:lnTo>
                  <a:lnTo>
                    <a:pt x="6096" y="1523"/>
                  </a:lnTo>
                  <a:lnTo>
                    <a:pt x="5334" y="1523"/>
                  </a:lnTo>
                  <a:lnTo>
                    <a:pt x="2286" y="3809"/>
                  </a:lnTo>
                  <a:lnTo>
                    <a:pt x="2286" y="4571"/>
                  </a:lnTo>
                  <a:lnTo>
                    <a:pt x="0" y="12953"/>
                  </a:lnTo>
                  <a:lnTo>
                    <a:pt x="0" y="13715"/>
                  </a:lnTo>
                  <a:lnTo>
                    <a:pt x="2286" y="21335"/>
                  </a:lnTo>
                  <a:lnTo>
                    <a:pt x="6096" y="25145"/>
                  </a:lnTo>
                  <a:lnTo>
                    <a:pt x="9144" y="25907"/>
                  </a:lnTo>
                  <a:lnTo>
                    <a:pt x="9906" y="25907"/>
                  </a:lnTo>
                  <a:lnTo>
                    <a:pt x="13716" y="25145"/>
                  </a:lnTo>
                  <a:lnTo>
                    <a:pt x="13716" y="24383"/>
                  </a:lnTo>
                  <a:lnTo>
                    <a:pt x="14287" y="23621"/>
                  </a:lnTo>
                  <a:lnTo>
                    <a:pt x="9144" y="23621"/>
                  </a:lnTo>
                  <a:lnTo>
                    <a:pt x="9567" y="23537"/>
                  </a:lnTo>
                  <a:lnTo>
                    <a:pt x="6858" y="22859"/>
                  </a:lnTo>
                  <a:lnTo>
                    <a:pt x="3810" y="19811"/>
                  </a:lnTo>
                  <a:lnTo>
                    <a:pt x="4343" y="19811"/>
                  </a:lnTo>
                  <a:lnTo>
                    <a:pt x="2514" y="13715"/>
                  </a:lnTo>
                  <a:lnTo>
                    <a:pt x="2286" y="13715"/>
                  </a:lnTo>
                  <a:lnTo>
                    <a:pt x="2286" y="12953"/>
                  </a:lnTo>
                  <a:lnTo>
                    <a:pt x="2493" y="12953"/>
                  </a:lnTo>
                  <a:lnTo>
                    <a:pt x="4572" y="5333"/>
                  </a:lnTo>
                  <a:lnTo>
                    <a:pt x="3810" y="5333"/>
                  </a:lnTo>
                  <a:lnTo>
                    <a:pt x="6858" y="3047"/>
                  </a:lnTo>
                  <a:lnTo>
                    <a:pt x="8382" y="3047"/>
                  </a:lnTo>
                  <a:lnTo>
                    <a:pt x="9567" y="2455"/>
                  </a:lnTo>
                  <a:lnTo>
                    <a:pt x="9144" y="2285"/>
                  </a:lnTo>
                  <a:lnTo>
                    <a:pt x="14478" y="2285"/>
                  </a:lnTo>
                  <a:lnTo>
                    <a:pt x="13716" y="1523"/>
                  </a:lnTo>
                  <a:lnTo>
                    <a:pt x="9906" y="0"/>
                  </a:lnTo>
                  <a:close/>
                </a:path>
                <a:path w="19050" h="26035">
                  <a:moveTo>
                    <a:pt x="9567" y="23537"/>
                  </a:moveTo>
                  <a:lnTo>
                    <a:pt x="9144" y="23621"/>
                  </a:lnTo>
                  <a:lnTo>
                    <a:pt x="9906" y="23621"/>
                  </a:lnTo>
                  <a:lnTo>
                    <a:pt x="9567" y="23537"/>
                  </a:lnTo>
                  <a:close/>
                </a:path>
                <a:path w="19050" h="26035">
                  <a:moveTo>
                    <a:pt x="14478" y="19811"/>
                  </a:moveTo>
                  <a:lnTo>
                    <a:pt x="12192" y="22859"/>
                  </a:lnTo>
                  <a:lnTo>
                    <a:pt x="12954" y="22859"/>
                  </a:lnTo>
                  <a:lnTo>
                    <a:pt x="9567" y="23537"/>
                  </a:lnTo>
                  <a:lnTo>
                    <a:pt x="9906" y="23621"/>
                  </a:lnTo>
                  <a:lnTo>
                    <a:pt x="14287" y="23621"/>
                  </a:lnTo>
                  <a:lnTo>
                    <a:pt x="16002" y="21335"/>
                  </a:lnTo>
                  <a:lnTo>
                    <a:pt x="16764" y="21335"/>
                  </a:lnTo>
                  <a:lnTo>
                    <a:pt x="16992" y="20573"/>
                  </a:lnTo>
                  <a:lnTo>
                    <a:pt x="14478" y="20573"/>
                  </a:lnTo>
                  <a:lnTo>
                    <a:pt x="14478" y="19811"/>
                  </a:lnTo>
                  <a:close/>
                </a:path>
                <a:path w="19050" h="26035">
                  <a:moveTo>
                    <a:pt x="4343" y="19811"/>
                  </a:moveTo>
                  <a:lnTo>
                    <a:pt x="3810" y="19811"/>
                  </a:lnTo>
                  <a:lnTo>
                    <a:pt x="4572" y="20573"/>
                  </a:lnTo>
                  <a:lnTo>
                    <a:pt x="4343" y="19811"/>
                  </a:lnTo>
                  <a:close/>
                </a:path>
                <a:path w="19050" h="26035">
                  <a:moveTo>
                    <a:pt x="16655" y="13316"/>
                  </a:moveTo>
                  <a:lnTo>
                    <a:pt x="14478" y="20573"/>
                  </a:lnTo>
                  <a:lnTo>
                    <a:pt x="16992" y="20573"/>
                  </a:lnTo>
                  <a:lnTo>
                    <a:pt x="19050" y="13715"/>
                  </a:lnTo>
                  <a:lnTo>
                    <a:pt x="16764" y="13715"/>
                  </a:lnTo>
                  <a:lnTo>
                    <a:pt x="16655" y="13316"/>
                  </a:lnTo>
                  <a:close/>
                </a:path>
                <a:path w="19050" h="26035">
                  <a:moveTo>
                    <a:pt x="2394" y="13316"/>
                  </a:moveTo>
                  <a:lnTo>
                    <a:pt x="2286" y="13715"/>
                  </a:lnTo>
                  <a:lnTo>
                    <a:pt x="2514" y="13715"/>
                  </a:lnTo>
                  <a:lnTo>
                    <a:pt x="2394" y="13316"/>
                  </a:lnTo>
                  <a:close/>
                </a:path>
                <a:path w="19050" h="26035">
                  <a:moveTo>
                    <a:pt x="16764" y="12953"/>
                  </a:moveTo>
                  <a:lnTo>
                    <a:pt x="16764" y="13715"/>
                  </a:lnTo>
                  <a:lnTo>
                    <a:pt x="17907" y="13334"/>
                  </a:lnTo>
                  <a:lnTo>
                    <a:pt x="16764" y="12953"/>
                  </a:lnTo>
                  <a:close/>
                </a:path>
                <a:path w="19050" h="26035">
                  <a:moveTo>
                    <a:pt x="17907" y="13334"/>
                  </a:moveTo>
                  <a:lnTo>
                    <a:pt x="16764" y="13715"/>
                  </a:lnTo>
                  <a:lnTo>
                    <a:pt x="19050" y="13715"/>
                  </a:lnTo>
                  <a:lnTo>
                    <a:pt x="17907" y="13334"/>
                  </a:lnTo>
                  <a:close/>
                </a:path>
                <a:path w="19050" h="26035">
                  <a:moveTo>
                    <a:pt x="19050" y="12953"/>
                  </a:moveTo>
                  <a:lnTo>
                    <a:pt x="16764" y="12953"/>
                  </a:lnTo>
                  <a:lnTo>
                    <a:pt x="17907" y="13334"/>
                  </a:lnTo>
                  <a:lnTo>
                    <a:pt x="19050" y="12953"/>
                  </a:lnTo>
                  <a:close/>
                </a:path>
                <a:path w="19050" h="26035">
                  <a:moveTo>
                    <a:pt x="2493" y="12953"/>
                  </a:moveTo>
                  <a:lnTo>
                    <a:pt x="2286" y="12953"/>
                  </a:lnTo>
                  <a:lnTo>
                    <a:pt x="2394" y="13316"/>
                  </a:lnTo>
                  <a:lnTo>
                    <a:pt x="2493" y="12953"/>
                  </a:lnTo>
                  <a:close/>
                </a:path>
                <a:path w="19050" h="26035">
                  <a:moveTo>
                    <a:pt x="15240" y="3047"/>
                  </a:moveTo>
                  <a:lnTo>
                    <a:pt x="12192" y="3047"/>
                  </a:lnTo>
                  <a:lnTo>
                    <a:pt x="14478" y="5333"/>
                  </a:lnTo>
                  <a:lnTo>
                    <a:pt x="16655" y="13316"/>
                  </a:lnTo>
                  <a:lnTo>
                    <a:pt x="16764" y="12953"/>
                  </a:lnTo>
                  <a:lnTo>
                    <a:pt x="19050" y="12953"/>
                  </a:lnTo>
                  <a:lnTo>
                    <a:pt x="16764" y="4571"/>
                  </a:lnTo>
                  <a:lnTo>
                    <a:pt x="15240" y="3047"/>
                  </a:lnTo>
                  <a:close/>
                </a:path>
                <a:path w="19050" h="26035">
                  <a:moveTo>
                    <a:pt x="8382" y="3047"/>
                  </a:moveTo>
                  <a:lnTo>
                    <a:pt x="6858" y="3047"/>
                  </a:lnTo>
                  <a:lnTo>
                    <a:pt x="6858" y="3809"/>
                  </a:lnTo>
                  <a:lnTo>
                    <a:pt x="8382" y="3047"/>
                  </a:lnTo>
                  <a:close/>
                </a:path>
                <a:path w="19050" h="26035">
                  <a:moveTo>
                    <a:pt x="14478" y="2285"/>
                  </a:moveTo>
                  <a:lnTo>
                    <a:pt x="9906" y="2285"/>
                  </a:lnTo>
                  <a:lnTo>
                    <a:pt x="9567" y="2455"/>
                  </a:lnTo>
                  <a:lnTo>
                    <a:pt x="12954" y="3809"/>
                  </a:lnTo>
                  <a:lnTo>
                    <a:pt x="12192" y="3047"/>
                  </a:lnTo>
                  <a:lnTo>
                    <a:pt x="15240" y="3047"/>
                  </a:lnTo>
                  <a:lnTo>
                    <a:pt x="14478" y="2285"/>
                  </a:lnTo>
                  <a:close/>
                </a:path>
                <a:path w="19050" h="26035">
                  <a:moveTo>
                    <a:pt x="9906" y="2285"/>
                  </a:moveTo>
                  <a:lnTo>
                    <a:pt x="9144" y="2285"/>
                  </a:lnTo>
                  <a:lnTo>
                    <a:pt x="9567" y="2455"/>
                  </a:lnTo>
                  <a:lnTo>
                    <a:pt x="9906" y="2285"/>
                  </a:lnTo>
                  <a:close/>
                </a:path>
              </a:pathLst>
            </a:custGeom>
            <a:solidFill>
              <a:srgbClr val="000000"/>
            </a:solidFill>
          </p:spPr>
          <p:txBody>
            <a:bodyPr wrap="square" lIns="0" tIns="0" rIns="0" bIns="0" rtlCol="0"/>
            <a:lstStyle/>
            <a:p>
              <a:endParaRPr/>
            </a:p>
          </p:txBody>
        </p:sp>
        <p:sp>
          <p:nvSpPr>
            <p:cNvPr id="308" name="object 587"/>
            <p:cNvSpPr/>
            <p:nvPr/>
          </p:nvSpPr>
          <p:spPr>
            <a:xfrm>
              <a:off x="9073895" y="4664506"/>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309" name="object 588"/>
            <p:cNvSpPr/>
            <p:nvPr/>
          </p:nvSpPr>
          <p:spPr>
            <a:xfrm>
              <a:off x="8499347" y="4371136"/>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310" name="object 589"/>
            <p:cNvSpPr/>
            <p:nvPr/>
          </p:nvSpPr>
          <p:spPr>
            <a:xfrm>
              <a:off x="8499347" y="436885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311" name="object 590"/>
            <p:cNvSpPr/>
            <p:nvPr/>
          </p:nvSpPr>
          <p:spPr>
            <a:xfrm>
              <a:off x="8506206" y="437113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312" name="object 591"/>
            <p:cNvSpPr/>
            <p:nvPr/>
          </p:nvSpPr>
          <p:spPr>
            <a:xfrm>
              <a:off x="8497061" y="438104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13" name="object 592"/>
            <p:cNvSpPr/>
            <p:nvPr/>
          </p:nvSpPr>
          <p:spPr>
            <a:xfrm>
              <a:off x="8497061" y="4368850"/>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314" name="object 593"/>
            <p:cNvSpPr/>
            <p:nvPr/>
          </p:nvSpPr>
          <p:spPr>
            <a:xfrm>
              <a:off x="8499347" y="4393234"/>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315" name="object 594"/>
            <p:cNvSpPr/>
            <p:nvPr/>
          </p:nvSpPr>
          <p:spPr>
            <a:xfrm>
              <a:off x="8499347" y="4390949"/>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316" name="object 595"/>
            <p:cNvSpPr/>
            <p:nvPr/>
          </p:nvSpPr>
          <p:spPr>
            <a:xfrm>
              <a:off x="8506206" y="439323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17" name="object 596"/>
            <p:cNvSpPr/>
            <p:nvPr/>
          </p:nvSpPr>
          <p:spPr>
            <a:xfrm>
              <a:off x="8497061" y="4402378"/>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318" name="object 597"/>
            <p:cNvSpPr/>
            <p:nvPr/>
          </p:nvSpPr>
          <p:spPr>
            <a:xfrm>
              <a:off x="8497061" y="4390948"/>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319" name="object 598"/>
            <p:cNvSpPr/>
            <p:nvPr/>
          </p:nvSpPr>
          <p:spPr>
            <a:xfrm>
              <a:off x="8499347" y="4414570"/>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320" name="object 599"/>
            <p:cNvSpPr/>
            <p:nvPr/>
          </p:nvSpPr>
          <p:spPr>
            <a:xfrm>
              <a:off x="8499347" y="4412284"/>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321" name="object 600"/>
            <p:cNvSpPr/>
            <p:nvPr/>
          </p:nvSpPr>
          <p:spPr>
            <a:xfrm>
              <a:off x="8506206" y="441457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22" name="object 601"/>
            <p:cNvSpPr/>
            <p:nvPr/>
          </p:nvSpPr>
          <p:spPr>
            <a:xfrm>
              <a:off x="8497061" y="442371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23" name="object 602"/>
            <p:cNvSpPr/>
            <p:nvPr/>
          </p:nvSpPr>
          <p:spPr>
            <a:xfrm>
              <a:off x="8497061" y="4412284"/>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324" name="object 603"/>
            <p:cNvSpPr/>
            <p:nvPr/>
          </p:nvSpPr>
          <p:spPr>
            <a:xfrm>
              <a:off x="8499347" y="443590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325" name="object 604"/>
            <p:cNvSpPr/>
            <p:nvPr/>
          </p:nvSpPr>
          <p:spPr>
            <a:xfrm>
              <a:off x="8499347" y="443362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326" name="object 605"/>
            <p:cNvSpPr/>
            <p:nvPr/>
          </p:nvSpPr>
          <p:spPr>
            <a:xfrm>
              <a:off x="8506206" y="443590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27" name="object 606"/>
            <p:cNvSpPr/>
            <p:nvPr/>
          </p:nvSpPr>
          <p:spPr>
            <a:xfrm>
              <a:off x="8497061" y="4445050"/>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328" name="object 607"/>
            <p:cNvSpPr/>
            <p:nvPr/>
          </p:nvSpPr>
          <p:spPr>
            <a:xfrm>
              <a:off x="8497061" y="443362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329" name="object 608"/>
            <p:cNvSpPr/>
            <p:nvPr/>
          </p:nvSpPr>
          <p:spPr>
            <a:xfrm>
              <a:off x="8535161" y="4377232"/>
              <a:ext cx="9525" cy="11430"/>
            </a:xfrm>
            <a:custGeom>
              <a:avLst/>
              <a:gdLst/>
              <a:ahLst/>
              <a:cxnLst/>
              <a:rect l="l" t="t" r="r" b="b"/>
              <a:pathLst>
                <a:path w="9525" h="11429">
                  <a:moveTo>
                    <a:pt x="0" y="11430"/>
                  </a:moveTo>
                  <a:lnTo>
                    <a:pt x="9144" y="11430"/>
                  </a:lnTo>
                  <a:lnTo>
                    <a:pt x="9144" y="0"/>
                  </a:lnTo>
                  <a:lnTo>
                    <a:pt x="0" y="0"/>
                  </a:lnTo>
                  <a:lnTo>
                    <a:pt x="0" y="11430"/>
                  </a:lnTo>
                  <a:close/>
                </a:path>
              </a:pathLst>
            </a:custGeom>
            <a:solidFill>
              <a:srgbClr val="000000"/>
            </a:solidFill>
          </p:spPr>
          <p:txBody>
            <a:bodyPr wrap="square" lIns="0" tIns="0" rIns="0" bIns="0" rtlCol="0"/>
            <a:lstStyle/>
            <a:p>
              <a:endParaRPr/>
            </a:p>
          </p:txBody>
        </p:sp>
        <p:sp>
          <p:nvSpPr>
            <p:cNvPr id="330" name="object 609"/>
            <p:cNvSpPr/>
            <p:nvPr/>
          </p:nvSpPr>
          <p:spPr>
            <a:xfrm>
              <a:off x="8535161" y="437494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31" name="object 610"/>
            <p:cNvSpPr/>
            <p:nvPr/>
          </p:nvSpPr>
          <p:spPr>
            <a:xfrm>
              <a:off x="8542019" y="4377232"/>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32" name="object 611"/>
            <p:cNvSpPr/>
            <p:nvPr/>
          </p:nvSpPr>
          <p:spPr>
            <a:xfrm>
              <a:off x="8532876" y="438637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333" name="object 612"/>
            <p:cNvSpPr/>
            <p:nvPr/>
          </p:nvSpPr>
          <p:spPr>
            <a:xfrm>
              <a:off x="8532876" y="437494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34" name="object 613"/>
            <p:cNvSpPr/>
            <p:nvPr/>
          </p:nvSpPr>
          <p:spPr>
            <a:xfrm>
              <a:off x="8535161" y="4398568"/>
              <a:ext cx="9525" cy="12700"/>
            </a:xfrm>
            <a:custGeom>
              <a:avLst/>
              <a:gdLst/>
              <a:ahLst/>
              <a:cxnLst/>
              <a:rect l="l" t="t" r="r" b="b"/>
              <a:pathLst>
                <a:path w="9525" h="12700">
                  <a:moveTo>
                    <a:pt x="0" y="12192"/>
                  </a:moveTo>
                  <a:lnTo>
                    <a:pt x="9144" y="12192"/>
                  </a:lnTo>
                  <a:lnTo>
                    <a:pt x="9144" y="0"/>
                  </a:lnTo>
                  <a:lnTo>
                    <a:pt x="0" y="0"/>
                  </a:lnTo>
                  <a:lnTo>
                    <a:pt x="0" y="12192"/>
                  </a:lnTo>
                  <a:close/>
                </a:path>
              </a:pathLst>
            </a:custGeom>
            <a:solidFill>
              <a:srgbClr val="000000"/>
            </a:solidFill>
          </p:spPr>
          <p:txBody>
            <a:bodyPr wrap="square" lIns="0" tIns="0" rIns="0" bIns="0" rtlCol="0"/>
            <a:lstStyle/>
            <a:p>
              <a:endParaRPr/>
            </a:p>
          </p:txBody>
        </p:sp>
        <p:sp>
          <p:nvSpPr>
            <p:cNvPr id="335" name="object 614"/>
            <p:cNvSpPr/>
            <p:nvPr/>
          </p:nvSpPr>
          <p:spPr>
            <a:xfrm>
              <a:off x="8535161" y="439628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36" name="object 615"/>
            <p:cNvSpPr/>
            <p:nvPr/>
          </p:nvSpPr>
          <p:spPr>
            <a:xfrm>
              <a:off x="8542019" y="439856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337" name="object 616"/>
            <p:cNvSpPr/>
            <p:nvPr/>
          </p:nvSpPr>
          <p:spPr>
            <a:xfrm>
              <a:off x="8532876" y="4408474"/>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338" name="object 617"/>
            <p:cNvSpPr/>
            <p:nvPr/>
          </p:nvSpPr>
          <p:spPr>
            <a:xfrm>
              <a:off x="8532876" y="4396282"/>
              <a:ext cx="5080" cy="14604"/>
            </a:xfrm>
            <a:custGeom>
              <a:avLst/>
              <a:gdLst/>
              <a:ahLst/>
              <a:cxnLst/>
              <a:rect l="l" t="t" r="r" b="b"/>
              <a:pathLst>
                <a:path w="5079" h="14604">
                  <a:moveTo>
                    <a:pt x="0" y="14478"/>
                  </a:moveTo>
                  <a:lnTo>
                    <a:pt x="4571" y="14478"/>
                  </a:lnTo>
                  <a:lnTo>
                    <a:pt x="4571" y="0"/>
                  </a:lnTo>
                  <a:lnTo>
                    <a:pt x="0" y="0"/>
                  </a:lnTo>
                  <a:lnTo>
                    <a:pt x="0" y="14478"/>
                  </a:lnTo>
                  <a:close/>
                </a:path>
              </a:pathLst>
            </a:custGeom>
            <a:solidFill>
              <a:srgbClr val="000000"/>
            </a:solidFill>
          </p:spPr>
          <p:txBody>
            <a:bodyPr wrap="square" lIns="0" tIns="0" rIns="0" bIns="0" rtlCol="0"/>
            <a:lstStyle/>
            <a:p>
              <a:endParaRPr/>
            </a:p>
          </p:txBody>
        </p:sp>
        <p:sp>
          <p:nvSpPr>
            <p:cNvPr id="339" name="object 618"/>
            <p:cNvSpPr/>
            <p:nvPr/>
          </p:nvSpPr>
          <p:spPr>
            <a:xfrm>
              <a:off x="8535161" y="4420666"/>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340" name="object 619"/>
            <p:cNvSpPr/>
            <p:nvPr/>
          </p:nvSpPr>
          <p:spPr>
            <a:xfrm>
              <a:off x="8535161" y="441838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41" name="object 620"/>
            <p:cNvSpPr/>
            <p:nvPr/>
          </p:nvSpPr>
          <p:spPr>
            <a:xfrm>
              <a:off x="8542019" y="442066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42" name="object 621"/>
            <p:cNvSpPr/>
            <p:nvPr/>
          </p:nvSpPr>
          <p:spPr>
            <a:xfrm>
              <a:off x="8532876" y="4429811"/>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343" name="object 622"/>
            <p:cNvSpPr/>
            <p:nvPr/>
          </p:nvSpPr>
          <p:spPr>
            <a:xfrm>
              <a:off x="8532876" y="441838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44" name="object 623"/>
            <p:cNvSpPr/>
            <p:nvPr/>
          </p:nvSpPr>
          <p:spPr>
            <a:xfrm>
              <a:off x="8535161" y="4442002"/>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345" name="object 624"/>
            <p:cNvSpPr/>
            <p:nvPr/>
          </p:nvSpPr>
          <p:spPr>
            <a:xfrm>
              <a:off x="8535161" y="4439716"/>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346" name="object 625"/>
            <p:cNvSpPr/>
            <p:nvPr/>
          </p:nvSpPr>
          <p:spPr>
            <a:xfrm>
              <a:off x="8542019" y="444200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347" name="object 626"/>
            <p:cNvSpPr/>
            <p:nvPr/>
          </p:nvSpPr>
          <p:spPr>
            <a:xfrm>
              <a:off x="8532876" y="445114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348" name="object 627"/>
            <p:cNvSpPr/>
            <p:nvPr/>
          </p:nvSpPr>
          <p:spPr>
            <a:xfrm>
              <a:off x="8532876" y="44397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49" name="object 628"/>
            <p:cNvSpPr/>
            <p:nvPr/>
          </p:nvSpPr>
          <p:spPr>
            <a:xfrm>
              <a:off x="8567166" y="4389424"/>
              <a:ext cx="10160" cy="11430"/>
            </a:xfrm>
            <a:custGeom>
              <a:avLst/>
              <a:gdLst/>
              <a:ahLst/>
              <a:cxnLst/>
              <a:rect l="l" t="t" r="r" b="b"/>
              <a:pathLst>
                <a:path w="10159" h="11429">
                  <a:moveTo>
                    <a:pt x="0" y="11430"/>
                  </a:moveTo>
                  <a:lnTo>
                    <a:pt x="9906" y="11430"/>
                  </a:lnTo>
                  <a:lnTo>
                    <a:pt x="9906" y="0"/>
                  </a:lnTo>
                  <a:lnTo>
                    <a:pt x="0" y="0"/>
                  </a:lnTo>
                  <a:lnTo>
                    <a:pt x="0" y="11430"/>
                  </a:lnTo>
                  <a:close/>
                </a:path>
              </a:pathLst>
            </a:custGeom>
            <a:solidFill>
              <a:srgbClr val="000000"/>
            </a:solidFill>
          </p:spPr>
          <p:txBody>
            <a:bodyPr wrap="square" lIns="0" tIns="0" rIns="0" bIns="0" rtlCol="0"/>
            <a:lstStyle/>
            <a:p>
              <a:endParaRPr/>
            </a:p>
          </p:txBody>
        </p:sp>
        <p:sp>
          <p:nvSpPr>
            <p:cNvPr id="350" name="object 629"/>
            <p:cNvSpPr/>
            <p:nvPr/>
          </p:nvSpPr>
          <p:spPr>
            <a:xfrm>
              <a:off x="8567166" y="43871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351" name="object 630"/>
            <p:cNvSpPr/>
            <p:nvPr/>
          </p:nvSpPr>
          <p:spPr>
            <a:xfrm>
              <a:off x="8574785" y="4389424"/>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352" name="object 631"/>
            <p:cNvSpPr/>
            <p:nvPr/>
          </p:nvSpPr>
          <p:spPr>
            <a:xfrm>
              <a:off x="8564880" y="439856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353" name="object 632"/>
            <p:cNvSpPr/>
            <p:nvPr/>
          </p:nvSpPr>
          <p:spPr>
            <a:xfrm>
              <a:off x="8564880" y="438713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354" name="object 633"/>
            <p:cNvSpPr/>
            <p:nvPr/>
          </p:nvSpPr>
          <p:spPr>
            <a:xfrm>
              <a:off x="8567166" y="4410761"/>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355" name="object 634"/>
            <p:cNvSpPr/>
            <p:nvPr/>
          </p:nvSpPr>
          <p:spPr>
            <a:xfrm>
              <a:off x="8567166" y="4408474"/>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356" name="object 635"/>
            <p:cNvSpPr/>
            <p:nvPr/>
          </p:nvSpPr>
          <p:spPr>
            <a:xfrm>
              <a:off x="8574785" y="441076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57" name="object 636"/>
            <p:cNvSpPr/>
            <p:nvPr/>
          </p:nvSpPr>
          <p:spPr>
            <a:xfrm>
              <a:off x="8564880" y="4419905"/>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358" name="object 637"/>
            <p:cNvSpPr/>
            <p:nvPr/>
          </p:nvSpPr>
          <p:spPr>
            <a:xfrm>
              <a:off x="8564880" y="4408474"/>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359" name="object 638"/>
            <p:cNvSpPr/>
            <p:nvPr/>
          </p:nvSpPr>
          <p:spPr>
            <a:xfrm>
              <a:off x="8567166" y="4432096"/>
              <a:ext cx="10160" cy="12700"/>
            </a:xfrm>
            <a:custGeom>
              <a:avLst/>
              <a:gdLst/>
              <a:ahLst/>
              <a:cxnLst/>
              <a:rect l="l" t="t" r="r" b="b"/>
              <a:pathLst>
                <a:path w="10159" h="12700">
                  <a:moveTo>
                    <a:pt x="0" y="12191"/>
                  </a:moveTo>
                  <a:lnTo>
                    <a:pt x="9906" y="12191"/>
                  </a:lnTo>
                  <a:lnTo>
                    <a:pt x="9906" y="0"/>
                  </a:lnTo>
                  <a:lnTo>
                    <a:pt x="0" y="0"/>
                  </a:lnTo>
                  <a:lnTo>
                    <a:pt x="0" y="12191"/>
                  </a:lnTo>
                  <a:close/>
                </a:path>
              </a:pathLst>
            </a:custGeom>
            <a:solidFill>
              <a:srgbClr val="000000"/>
            </a:solidFill>
          </p:spPr>
          <p:txBody>
            <a:bodyPr wrap="square" lIns="0" tIns="0" rIns="0" bIns="0" rtlCol="0"/>
            <a:lstStyle/>
            <a:p>
              <a:endParaRPr/>
            </a:p>
          </p:txBody>
        </p:sp>
        <p:sp>
          <p:nvSpPr>
            <p:cNvPr id="360" name="object 639"/>
            <p:cNvSpPr/>
            <p:nvPr/>
          </p:nvSpPr>
          <p:spPr>
            <a:xfrm>
              <a:off x="8567166" y="4429811"/>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361" name="object 640"/>
            <p:cNvSpPr/>
            <p:nvPr/>
          </p:nvSpPr>
          <p:spPr>
            <a:xfrm>
              <a:off x="8574785" y="443209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362" name="object 641"/>
            <p:cNvSpPr/>
            <p:nvPr/>
          </p:nvSpPr>
          <p:spPr>
            <a:xfrm>
              <a:off x="8564880" y="4442002"/>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363" name="object 642"/>
            <p:cNvSpPr/>
            <p:nvPr/>
          </p:nvSpPr>
          <p:spPr>
            <a:xfrm>
              <a:off x="8564880" y="4429810"/>
              <a:ext cx="5080" cy="14604"/>
            </a:xfrm>
            <a:custGeom>
              <a:avLst/>
              <a:gdLst/>
              <a:ahLst/>
              <a:cxnLst/>
              <a:rect l="l" t="t" r="r" b="b"/>
              <a:pathLst>
                <a:path w="5079" h="14604">
                  <a:moveTo>
                    <a:pt x="0" y="14478"/>
                  </a:moveTo>
                  <a:lnTo>
                    <a:pt x="4572" y="14478"/>
                  </a:lnTo>
                  <a:lnTo>
                    <a:pt x="4572" y="0"/>
                  </a:lnTo>
                  <a:lnTo>
                    <a:pt x="0" y="0"/>
                  </a:lnTo>
                  <a:lnTo>
                    <a:pt x="0" y="14478"/>
                  </a:lnTo>
                  <a:close/>
                </a:path>
              </a:pathLst>
            </a:custGeom>
            <a:solidFill>
              <a:srgbClr val="000000"/>
            </a:solidFill>
          </p:spPr>
          <p:txBody>
            <a:bodyPr wrap="square" lIns="0" tIns="0" rIns="0" bIns="0" rtlCol="0"/>
            <a:lstStyle/>
            <a:p>
              <a:endParaRPr/>
            </a:p>
          </p:txBody>
        </p:sp>
        <p:sp>
          <p:nvSpPr>
            <p:cNvPr id="364" name="object 643"/>
            <p:cNvSpPr/>
            <p:nvPr/>
          </p:nvSpPr>
          <p:spPr>
            <a:xfrm>
              <a:off x="8567166" y="4454194"/>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365" name="object 644"/>
            <p:cNvSpPr/>
            <p:nvPr/>
          </p:nvSpPr>
          <p:spPr>
            <a:xfrm>
              <a:off x="8567166" y="445190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366" name="object 645"/>
            <p:cNvSpPr/>
            <p:nvPr/>
          </p:nvSpPr>
          <p:spPr>
            <a:xfrm>
              <a:off x="8574785" y="445419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67" name="object 646"/>
            <p:cNvSpPr/>
            <p:nvPr/>
          </p:nvSpPr>
          <p:spPr>
            <a:xfrm>
              <a:off x="8564880" y="44633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368" name="object 647"/>
            <p:cNvSpPr/>
            <p:nvPr/>
          </p:nvSpPr>
          <p:spPr>
            <a:xfrm>
              <a:off x="8564880" y="445190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369" name="object 648"/>
            <p:cNvSpPr/>
            <p:nvPr/>
          </p:nvSpPr>
          <p:spPr>
            <a:xfrm>
              <a:off x="8438388" y="4236262"/>
              <a:ext cx="607060" cy="342900"/>
            </a:xfrm>
            <a:custGeom>
              <a:avLst/>
              <a:gdLst/>
              <a:ahLst/>
              <a:cxnLst/>
              <a:rect l="l" t="t" r="r" b="b"/>
              <a:pathLst>
                <a:path w="607059" h="342900">
                  <a:moveTo>
                    <a:pt x="606551" y="47244"/>
                  </a:moveTo>
                  <a:lnTo>
                    <a:pt x="603503" y="50292"/>
                  </a:lnTo>
                  <a:lnTo>
                    <a:pt x="600424" y="50292"/>
                  </a:lnTo>
                  <a:lnTo>
                    <a:pt x="597445" y="335538"/>
                  </a:lnTo>
                  <a:lnTo>
                    <a:pt x="601217" y="336042"/>
                  </a:lnTo>
                  <a:lnTo>
                    <a:pt x="600455" y="342138"/>
                  </a:lnTo>
                  <a:lnTo>
                    <a:pt x="605789" y="342900"/>
                  </a:lnTo>
                  <a:lnTo>
                    <a:pt x="603503" y="339090"/>
                  </a:lnTo>
                  <a:lnTo>
                    <a:pt x="606520" y="50292"/>
                  </a:lnTo>
                  <a:lnTo>
                    <a:pt x="603503" y="50292"/>
                  </a:lnTo>
                  <a:lnTo>
                    <a:pt x="600426" y="50066"/>
                  </a:lnTo>
                  <a:lnTo>
                    <a:pt x="606522" y="50066"/>
                  </a:lnTo>
                  <a:lnTo>
                    <a:pt x="606551" y="47244"/>
                  </a:lnTo>
                  <a:close/>
                </a:path>
                <a:path w="607059" h="342900">
                  <a:moveTo>
                    <a:pt x="7619" y="256794"/>
                  </a:moveTo>
                  <a:lnTo>
                    <a:pt x="3809" y="259842"/>
                  </a:lnTo>
                  <a:lnTo>
                    <a:pt x="3809" y="262128"/>
                  </a:lnTo>
                  <a:lnTo>
                    <a:pt x="6857" y="262890"/>
                  </a:lnTo>
                  <a:lnTo>
                    <a:pt x="600455" y="342138"/>
                  </a:lnTo>
                  <a:lnTo>
                    <a:pt x="597407" y="339090"/>
                  </a:lnTo>
                  <a:lnTo>
                    <a:pt x="597445" y="335538"/>
                  </a:lnTo>
                  <a:lnTo>
                    <a:pt x="7619" y="256794"/>
                  </a:lnTo>
                  <a:close/>
                </a:path>
                <a:path w="607059" h="342900">
                  <a:moveTo>
                    <a:pt x="597445" y="335538"/>
                  </a:moveTo>
                  <a:lnTo>
                    <a:pt x="597407" y="339090"/>
                  </a:lnTo>
                  <a:lnTo>
                    <a:pt x="600455" y="342138"/>
                  </a:lnTo>
                  <a:lnTo>
                    <a:pt x="601217" y="336042"/>
                  </a:lnTo>
                  <a:lnTo>
                    <a:pt x="597445" y="335538"/>
                  </a:lnTo>
                  <a:close/>
                </a:path>
                <a:path w="607059" h="342900">
                  <a:moveTo>
                    <a:pt x="606551" y="47244"/>
                  </a:moveTo>
                  <a:lnTo>
                    <a:pt x="600455" y="47244"/>
                  </a:lnTo>
                  <a:lnTo>
                    <a:pt x="600426" y="50066"/>
                  </a:lnTo>
                  <a:lnTo>
                    <a:pt x="603503" y="50292"/>
                  </a:lnTo>
                  <a:lnTo>
                    <a:pt x="606551" y="47244"/>
                  </a:lnTo>
                  <a:close/>
                </a:path>
                <a:path w="607059" h="342900">
                  <a:moveTo>
                    <a:pt x="761" y="0"/>
                  </a:moveTo>
                  <a:lnTo>
                    <a:pt x="0" y="6096"/>
                  </a:lnTo>
                  <a:lnTo>
                    <a:pt x="600426" y="50066"/>
                  </a:lnTo>
                  <a:lnTo>
                    <a:pt x="600455" y="47244"/>
                  </a:lnTo>
                  <a:lnTo>
                    <a:pt x="606551" y="47244"/>
                  </a:lnTo>
                  <a:lnTo>
                    <a:pt x="606551" y="44196"/>
                  </a:lnTo>
                  <a:lnTo>
                    <a:pt x="604265" y="44196"/>
                  </a:lnTo>
                  <a:lnTo>
                    <a:pt x="761" y="0"/>
                  </a:lnTo>
                  <a:close/>
                </a:path>
              </a:pathLst>
            </a:custGeom>
            <a:solidFill>
              <a:srgbClr val="000000"/>
            </a:solidFill>
          </p:spPr>
          <p:txBody>
            <a:bodyPr wrap="square" lIns="0" tIns="0" rIns="0" bIns="0" rtlCol="0"/>
            <a:lstStyle/>
            <a:p>
              <a:endParaRPr/>
            </a:p>
          </p:txBody>
        </p:sp>
        <p:sp>
          <p:nvSpPr>
            <p:cNvPr id="370" name="object 649"/>
            <p:cNvSpPr/>
            <p:nvPr/>
          </p:nvSpPr>
          <p:spPr>
            <a:xfrm>
              <a:off x="8441817" y="4236262"/>
              <a:ext cx="0" cy="260350"/>
            </a:xfrm>
            <a:custGeom>
              <a:avLst/>
              <a:gdLst/>
              <a:ahLst/>
              <a:cxnLst/>
              <a:rect l="l" t="t" r="r" b="b"/>
              <a:pathLst>
                <a:path h="260350">
                  <a:moveTo>
                    <a:pt x="0" y="0"/>
                  </a:moveTo>
                  <a:lnTo>
                    <a:pt x="0" y="259841"/>
                  </a:lnTo>
                </a:path>
              </a:pathLst>
            </a:custGeom>
            <a:ln w="12953">
              <a:solidFill>
                <a:srgbClr val="000000"/>
              </a:solidFill>
            </a:ln>
          </p:spPr>
          <p:txBody>
            <a:bodyPr wrap="square" lIns="0" tIns="0" rIns="0" bIns="0" rtlCol="0"/>
            <a:lstStyle/>
            <a:p>
              <a:endParaRPr/>
            </a:p>
          </p:txBody>
        </p:sp>
        <p:sp>
          <p:nvSpPr>
            <p:cNvPr id="371" name="object 650"/>
            <p:cNvSpPr/>
            <p:nvPr/>
          </p:nvSpPr>
          <p:spPr>
            <a:xfrm>
              <a:off x="8451342" y="4584496"/>
              <a:ext cx="584835" cy="258445"/>
            </a:xfrm>
            <a:custGeom>
              <a:avLst/>
              <a:gdLst/>
              <a:ahLst/>
              <a:cxnLst/>
              <a:rect l="l" t="t" r="r" b="b"/>
              <a:pathLst>
                <a:path w="584834" h="258445">
                  <a:moveTo>
                    <a:pt x="0" y="0"/>
                  </a:moveTo>
                  <a:lnTo>
                    <a:pt x="7620" y="143255"/>
                  </a:lnTo>
                  <a:lnTo>
                    <a:pt x="582930" y="258317"/>
                  </a:lnTo>
                  <a:lnTo>
                    <a:pt x="584454" y="97535"/>
                  </a:lnTo>
                  <a:lnTo>
                    <a:pt x="0" y="0"/>
                  </a:lnTo>
                  <a:close/>
                </a:path>
              </a:pathLst>
            </a:custGeom>
            <a:solidFill>
              <a:srgbClr val="448686"/>
            </a:solidFill>
          </p:spPr>
          <p:txBody>
            <a:bodyPr wrap="square" lIns="0" tIns="0" rIns="0" bIns="0" rtlCol="0"/>
            <a:lstStyle/>
            <a:p>
              <a:endParaRPr/>
            </a:p>
          </p:txBody>
        </p:sp>
        <p:sp>
          <p:nvSpPr>
            <p:cNvPr id="372" name="object 651"/>
            <p:cNvSpPr/>
            <p:nvPr/>
          </p:nvSpPr>
          <p:spPr>
            <a:xfrm>
              <a:off x="8426957" y="4176826"/>
              <a:ext cx="775335" cy="97790"/>
            </a:xfrm>
            <a:custGeom>
              <a:avLst/>
              <a:gdLst/>
              <a:ahLst/>
              <a:cxnLst/>
              <a:rect l="l" t="t" r="r" b="b"/>
              <a:pathLst>
                <a:path w="775334" h="97789">
                  <a:moveTo>
                    <a:pt x="234695" y="0"/>
                  </a:moveTo>
                  <a:lnTo>
                    <a:pt x="0" y="57150"/>
                  </a:lnTo>
                  <a:lnTo>
                    <a:pt x="613409" y="97536"/>
                  </a:lnTo>
                  <a:lnTo>
                    <a:pt x="774953" y="25146"/>
                  </a:lnTo>
                  <a:lnTo>
                    <a:pt x="234695" y="0"/>
                  </a:lnTo>
                  <a:close/>
                </a:path>
              </a:pathLst>
            </a:custGeom>
            <a:solidFill>
              <a:srgbClr val="7FACAC"/>
            </a:solidFill>
          </p:spPr>
          <p:txBody>
            <a:bodyPr wrap="square" lIns="0" tIns="0" rIns="0" bIns="0" rtlCol="0"/>
            <a:lstStyle/>
            <a:p>
              <a:endParaRPr/>
            </a:p>
          </p:txBody>
        </p:sp>
        <p:sp>
          <p:nvSpPr>
            <p:cNvPr id="373" name="object 652"/>
            <p:cNvSpPr/>
            <p:nvPr/>
          </p:nvSpPr>
          <p:spPr>
            <a:xfrm>
              <a:off x="8426957" y="4175302"/>
              <a:ext cx="775970" cy="100965"/>
            </a:xfrm>
            <a:custGeom>
              <a:avLst/>
              <a:gdLst/>
              <a:ahLst/>
              <a:cxnLst/>
              <a:rect l="l" t="t" r="r" b="b"/>
              <a:pathLst>
                <a:path w="775970" h="100964">
                  <a:moveTo>
                    <a:pt x="768101" y="27875"/>
                  </a:moveTo>
                  <a:lnTo>
                    <a:pt x="612648" y="97536"/>
                  </a:lnTo>
                  <a:lnTo>
                    <a:pt x="614172" y="100584"/>
                  </a:lnTo>
                  <a:lnTo>
                    <a:pt x="775716" y="28194"/>
                  </a:lnTo>
                  <a:lnTo>
                    <a:pt x="774954" y="28194"/>
                  </a:lnTo>
                  <a:lnTo>
                    <a:pt x="768101" y="27875"/>
                  </a:lnTo>
                  <a:close/>
                </a:path>
                <a:path w="775970" h="100964">
                  <a:moveTo>
                    <a:pt x="234696" y="0"/>
                  </a:moveTo>
                  <a:lnTo>
                    <a:pt x="0" y="57150"/>
                  </a:lnTo>
                  <a:lnTo>
                    <a:pt x="762" y="60198"/>
                  </a:lnTo>
                  <a:lnTo>
                    <a:pt x="235335" y="3077"/>
                  </a:lnTo>
                  <a:lnTo>
                    <a:pt x="234696" y="3048"/>
                  </a:lnTo>
                  <a:lnTo>
                    <a:pt x="234696" y="0"/>
                  </a:lnTo>
                  <a:close/>
                </a:path>
                <a:path w="775970" h="100964">
                  <a:moveTo>
                    <a:pt x="774192" y="25146"/>
                  </a:moveTo>
                  <a:lnTo>
                    <a:pt x="768101" y="27875"/>
                  </a:lnTo>
                  <a:lnTo>
                    <a:pt x="774954" y="28194"/>
                  </a:lnTo>
                  <a:lnTo>
                    <a:pt x="774192" y="25146"/>
                  </a:lnTo>
                  <a:close/>
                </a:path>
                <a:path w="775970" h="100964">
                  <a:moveTo>
                    <a:pt x="774954" y="25146"/>
                  </a:moveTo>
                  <a:lnTo>
                    <a:pt x="774192" y="25146"/>
                  </a:lnTo>
                  <a:lnTo>
                    <a:pt x="774954" y="28194"/>
                  </a:lnTo>
                  <a:lnTo>
                    <a:pt x="775716" y="28194"/>
                  </a:lnTo>
                  <a:lnTo>
                    <a:pt x="774954" y="25146"/>
                  </a:lnTo>
                  <a:close/>
                </a:path>
                <a:path w="775970" h="100964">
                  <a:moveTo>
                    <a:pt x="234696" y="0"/>
                  </a:moveTo>
                  <a:lnTo>
                    <a:pt x="235458" y="3048"/>
                  </a:lnTo>
                  <a:lnTo>
                    <a:pt x="768101" y="27875"/>
                  </a:lnTo>
                  <a:lnTo>
                    <a:pt x="774192" y="25146"/>
                  </a:lnTo>
                  <a:lnTo>
                    <a:pt x="774954" y="25146"/>
                  </a:lnTo>
                  <a:lnTo>
                    <a:pt x="234696" y="0"/>
                  </a:lnTo>
                  <a:close/>
                </a:path>
                <a:path w="775970" h="100964">
                  <a:moveTo>
                    <a:pt x="234696" y="0"/>
                  </a:moveTo>
                  <a:lnTo>
                    <a:pt x="234696" y="3048"/>
                  </a:lnTo>
                  <a:lnTo>
                    <a:pt x="235335" y="3077"/>
                  </a:lnTo>
                  <a:lnTo>
                    <a:pt x="234696" y="0"/>
                  </a:lnTo>
                  <a:close/>
                </a:path>
              </a:pathLst>
            </a:custGeom>
            <a:solidFill>
              <a:srgbClr val="7FACAC"/>
            </a:solidFill>
          </p:spPr>
          <p:txBody>
            <a:bodyPr wrap="square" lIns="0" tIns="0" rIns="0" bIns="0" rtlCol="0"/>
            <a:lstStyle/>
            <a:p>
              <a:endParaRPr/>
            </a:p>
          </p:txBody>
        </p:sp>
        <p:sp>
          <p:nvSpPr>
            <p:cNvPr id="374" name="object 654"/>
            <p:cNvSpPr/>
            <p:nvPr/>
          </p:nvSpPr>
          <p:spPr>
            <a:xfrm>
              <a:off x="8465819" y="4708702"/>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75" name="object 655"/>
            <p:cNvSpPr/>
            <p:nvPr/>
          </p:nvSpPr>
          <p:spPr>
            <a:xfrm>
              <a:off x="9027414" y="481843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76" name="object 656"/>
            <p:cNvSpPr/>
            <p:nvPr/>
          </p:nvSpPr>
          <p:spPr>
            <a:xfrm>
              <a:off x="8466581" y="4708702"/>
              <a:ext cx="561975" cy="112395"/>
            </a:xfrm>
            <a:custGeom>
              <a:avLst/>
              <a:gdLst/>
              <a:ahLst/>
              <a:cxnLst/>
              <a:rect l="l" t="t" r="r" b="b"/>
              <a:pathLst>
                <a:path w="561975" h="112395">
                  <a:moveTo>
                    <a:pt x="761" y="0"/>
                  </a:moveTo>
                  <a:lnTo>
                    <a:pt x="0" y="2286"/>
                  </a:lnTo>
                  <a:lnTo>
                    <a:pt x="560831" y="112014"/>
                  </a:lnTo>
                  <a:lnTo>
                    <a:pt x="561593" y="109728"/>
                  </a:lnTo>
                  <a:lnTo>
                    <a:pt x="761" y="0"/>
                  </a:lnTo>
                  <a:close/>
                </a:path>
              </a:pathLst>
            </a:custGeom>
            <a:solidFill>
              <a:srgbClr val="000000"/>
            </a:solidFill>
          </p:spPr>
          <p:txBody>
            <a:bodyPr wrap="square" lIns="0" tIns="0" rIns="0" bIns="0" rtlCol="0"/>
            <a:lstStyle/>
            <a:p>
              <a:endParaRPr/>
            </a:p>
          </p:txBody>
        </p:sp>
        <p:sp>
          <p:nvSpPr>
            <p:cNvPr id="377" name="object 657"/>
            <p:cNvSpPr/>
            <p:nvPr/>
          </p:nvSpPr>
          <p:spPr>
            <a:xfrm>
              <a:off x="8782050" y="4612690"/>
              <a:ext cx="216407" cy="45719"/>
            </a:xfrm>
            <a:prstGeom prst="rect">
              <a:avLst/>
            </a:prstGeom>
            <a:blipFill>
              <a:blip r:embed="rId7" cstate="print"/>
              <a:stretch>
                <a:fillRect/>
              </a:stretch>
            </a:blipFill>
          </p:spPr>
          <p:txBody>
            <a:bodyPr wrap="square" lIns="0" tIns="0" rIns="0" bIns="0" rtlCol="0"/>
            <a:lstStyle/>
            <a:p>
              <a:endParaRPr/>
            </a:p>
          </p:txBody>
        </p:sp>
        <p:sp>
          <p:nvSpPr>
            <p:cNvPr id="378" name="object 658"/>
            <p:cNvSpPr/>
            <p:nvPr/>
          </p:nvSpPr>
          <p:spPr>
            <a:xfrm>
              <a:off x="8781288" y="4611928"/>
              <a:ext cx="219075" cy="48260"/>
            </a:xfrm>
            <a:custGeom>
              <a:avLst/>
              <a:gdLst/>
              <a:ahLst/>
              <a:cxnLst/>
              <a:rect l="l" t="t" r="r" b="b"/>
              <a:pathLst>
                <a:path w="219075" h="48260">
                  <a:moveTo>
                    <a:pt x="0" y="9143"/>
                  </a:moveTo>
                  <a:lnTo>
                    <a:pt x="0" y="10667"/>
                  </a:lnTo>
                  <a:lnTo>
                    <a:pt x="762" y="10667"/>
                  </a:lnTo>
                  <a:lnTo>
                    <a:pt x="215646" y="48005"/>
                  </a:lnTo>
                  <a:lnTo>
                    <a:pt x="214884" y="46481"/>
                  </a:lnTo>
                  <a:lnTo>
                    <a:pt x="215037" y="45481"/>
                  </a:lnTo>
                  <a:lnTo>
                    <a:pt x="10294" y="9905"/>
                  </a:lnTo>
                  <a:lnTo>
                    <a:pt x="2286" y="9905"/>
                  </a:lnTo>
                  <a:lnTo>
                    <a:pt x="0" y="9143"/>
                  </a:lnTo>
                  <a:close/>
                </a:path>
                <a:path w="219075" h="48260">
                  <a:moveTo>
                    <a:pt x="215037" y="45481"/>
                  </a:moveTo>
                  <a:lnTo>
                    <a:pt x="214884" y="46481"/>
                  </a:lnTo>
                  <a:lnTo>
                    <a:pt x="215646" y="48005"/>
                  </a:lnTo>
                  <a:lnTo>
                    <a:pt x="216408" y="45719"/>
                  </a:lnTo>
                  <a:lnTo>
                    <a:pt x="215037" y="45481"/>
                  </a:lnTo>
                  <a:close/>
                </a:path>
                <a:path w="219075" h="48260">
                  <a:moveTo>
                    <a:pt x="218694" y="36575"/>
                  </a:moveTo>
                  <a:lnTo>
                    <a:pt x="216408" y="36575"/>
                  </a:lnTo>
                  <a:lnTo>
                    <a:pt x="215037" y="45481"/>
                  </a:lnTo>
                  <a:lnTo>
                    <a:pt x="216408" y="45719"/>
                  </a:lnTo>
                  <a:lnTo>
                    <a:pt x="215646" y="48005"/>
                  </a:lnTo>
                  <a:lnTo>
                    <a:pt x="217170" y="46481"/>
                  </a:lnTo>
                  <a:lnTo>
                    <a:pt x="218694" y="36575"/>
                  </a:lnTo>
                  <a:close/>
                </a:path>
                <a:path w="219075" h="48260">
                  <a:moveTo>
                    <a:pt x="1524" y="8381"/>
                  </a:moveTo>
                  <a:lnTo>
                    <a:pt x="0" y="9143"/>
                  </a:lnTo>
                  <a:lnTo>
                    <a:pt x="2286" y="9905"/>
                  </a:lnTo>
                  <a:lnTo>
                    <a:pt x="2531" y="8557"/>
                  </a:lnTo>
                  <a:lnTo>
                    <a:pt x="1524" y="8381"/>
                  </a:lnTo>
                  <a:close/>
                </a:path>
                <a:path w="219075" h="48260">
                  <a:moveTo>
                    <a:pt x="2531" y="8557"/>
                  </a:moveTo>
                  <a:lnTo>
                    <a:pt x="2286" y="9905"/>
                  </a:lnTo>
                  <a:lnTo>
                    <a:pt x="10294" y="9905"/>
                  </a:lnTo>
                  <a:lnTo>
                    <a:pt x="2531" y="8557"/>
                  </a:lnTo>
                  <a:close/>
                </a:path>
                <a:path w="219075" h="48260">
                  <a:moveTo>
                    <a:pt x="2286" y="0"/>
                  </a:moveTo>
                  <a:lnTo>
                    <a:pt x="1524" y="761"/>
                  </a:lnTo>
                  <a:lnTo>
                    <a:pt x="0" y="9143"/>
                  </a:lnTo>
                  <a:lnTo>
                    <a:pt x="1524" y="8381"/>
                  </a:lnTo>
                  <a:lnTo>
                    <a:pt x="2563" y="8381"/>
                  </a:lnTo>
                  <a:lnTo>
                    <a:pt x="3810" y="1523"/>
                  </a:lnTo>
                  <a:lnTo>
                    <a:pt x="2286" y="0"/>
                  </a:lnTo>
                  <a:close/>
                </a:path>
                <a:path w="219075" h="48260">
                  <a:moveTo>
                    <a:pt x="2563" y="8381"/>
                  </a:moveTo>
                  <a:lnTo>
                    <a:pt x="1524" y="8381"/>
                  </a:lnTo>
                  <a:lnTo>
                    <a:pt x="2531" y="8557"/>
                  </a:lnTo>
                  <a:lnTo>
                    <a:pt x="2563" y="8381"/>
                  </a:lnTo>
                  <a:close/>
                </a:path>
              </a:pathLst>
            </a:custGeom>
            <a:solidFill>
              <a:srgbClr val="000000"/>
            </a:solidFill>
          </p:spPr>
          <p:txBody>
            <a:bodyPr wrap="square" lIns="0" tIns="0" rIns="0" bIns="0" rtlCol="0"/>
            <a:lstStyle/>
            <a:p>
              <a:endParaRPr/>
            </a:p>
          </p:txBody>
        </p:sp>
        <p:sp>
          <p:nvSpPr>
            <p:cNvPr id="379" name="object 659"/>
            <p:cNvSpPr/>
            <p:nvPr/>
          </p:nvSpPr>
          <p:spPr>
            <a:xfrm>
              <a:off x="8783573" y="4611928"/>
              <a:ext cx="216535" cy="38100"/>
            </a:xfrm>
            <a:custGeom>
              <a:avLst/>
              <a:gdLst/>
              <a:ahLst/>
              <a:cxnLst/>
              <a:rect l="l" t="t" r="r" b="b"/>
              <a:pathLst>
                <a:path w="216534" h="38100">
                  <a:moveTo>
                    <a:pt x="0" y="0"/>
                  </a:moveTo>
                  <a:lnTo>
                    <a:pt x="0" y="2286"/>
                  </a:lnTo>
                  <a:lnTo>
                    <a:pt x="214884" y="38100"/>
                  </a:lnTo>
                  <a:lnTo>
                    <a:pt x="216408" y="36576"/>
                  </a:lnTo>
                  <a:lnTo>
                    <a:pt x="216408" y="35814"/>
                  </a:lnTo>
                  <a:lnTo>
                    <a:pt x="214884" y="35814"/>
                  </a:lnTo>
                  <a:lnTo>
                    <a:pt x="0" y="0"/>
                  </a:lnTo>
                  <a:close/>
                </a:path>
              </a:pathLst>
            </a:custGeom>
            <a:solidFill>
              <a:srgbClr val="000000"/>
            </a:solidFill>
          </p:spPr>
          <p:txBody>
            <a:bodyPr wrap="square" lIns="0" tIns="0" rIns="0" bIns="0" rtlCol="0"/>
            <a:lstStyle/>
            <a:p>
              <a:endParaRPr/>
            </a:p>
          </p:txBody>
        </p:sp>
        <p:sp>
          <p:nvSpPr>
            <p:cNvPr id="380" name="object 660"/>
            <p:cNvSpPr/>
            <p:nvPr/>
          </p:nvSpPr>
          <p:spPr>
            <a:xfrm>
              <a:off x="8458961" y="460126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81" name="object 661"/>
            <p:cNvSpPr/>
            <p:nvPr/>
          </p:nvSpPr>
          <p:spPr>
            <a:xfrm>
              <a:off x="9028176" y="469955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82" name="object 662"/>
            <p:cNvSpPr/>
            <p:nvPr/>
          </p:nvSpPr>
          <p:spPr>
            <a:xfrm>
              <a:off x="8459723" y="4601260"/>
              <a:ext cx="569595" cy="100965"/>
            </a:xfrm>
            <a:custGeom>
              <a:avLst/>
              <a:gdLst/>
              <a:ahLst/>
              <a:cxnLst/>
              <a:rect l="l" t="t" r="r" b="b"/>
              <a:pathLst>
                <a:path w="569595" h="100964">
                  <a:moveTo>
                    <a:pt x="761" y="0"/>
                  </a:moveTo>
                  <a:lnTo>
                    <a:pt x="0" y="2286"/>
                  </a:lnTo>
                  <a:lnTo>
                    <a:pt x="568451" y="100584"/>
                  </a:lnTo>
                  <a:lnTo>
                    <a:pt x="569213" y="98298"/>
                  </a:lnTo>
                  <a:lnTo>
                    <a:pt x="761" y="0"/>
                  </a:lnTo>
                  <a:close/>
                </a:path>
              </a:pathLst>
            </a:custGeom>
            <a:solidFill>
              <a:srgbClr val="000000"/>
            </a:solidFill>
          </p:spPr>
          <p:txBody>
            <a:bodyPr wrap="square" lIns="0" tIns="0" rIns="0" bIns="0" rtlCol="0"/>
            <a:lstStyle/>
            <a:p>
              <a:endParaRPr/>
            </a:p>
          </p:txBody>
        </p:sp>
        <p:sp>
          <p:nvSpPr>
            <p:cNvPr id="383" name="object 663"/>
            <p:cNvSpPr/>
            <p:nvPr/>
          </p:nvSpPr>
          <p:spPr>
            <a:xfrm>
              <a:off x="8462009" y="462031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84" name="object 664"/>
            <p:cNvSpPr/>
            <p:nvPr/>
          </p:nvSpPr>
          <p:spPr>
            <a:xfrm>
              <a:off x="9027414" y="471860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85" name="object 665"/>
            <p:cNvSpPr/>
            <p:nvPr/>
          </p:nvSpPr>
          <p:spPr>
            <a:xfrm>
              <a:off x="8462771" y="4620310"/>
              <a:ext cx="565785" cy="100965"/>
            </a:xfrm>
            <a:custGeom>
              <a:avLst/>
              <a:gdLst/>
              <a:ahLst/>
              <a:cxnLst/>
              <a:rect l="l" t="t" r="r" b="b"/>
              <a:pathLst>
                <a:path w="565784" h="100964">
                  <a:moveTo>
                    <a:pt x="761" y="0"/>
                  </a:moveTo>
                  <a:lnTo>
                    <a:pt x="0" y="2286"/>
                  </a:lnTo>
                  <a:lnTo>
                    <a:pt x="564641" y="100584"/>
                  </a:lnTo>
                  <a:lnTo>
                    <a:pt x="565403" y="98298"/>
                  </a:lnTo>
                  <a:lnTo>
                    <a:pt x="761" y="0"/>
                  </a:lnTo>
                  <a:close/>
                </a:path>
              </a:pathLst>
            </a:custGeom>
            <a:solidFill>
              <a:srgbClr val="000000"/>
            </a:solidFill>
          </p:spPr>
          <p:txBody>
            <a:bodyPr wrap="square" lIns="0" tIns="0" rIns="0" bIns="0" rtlCol="0"/>
            <a:lstStyle/>
            <a:p>
              <a:endParaRPr/>
            </a:p>
          </p:txBody>
        </p:sp>
        <p:sp>
          <p:nvSpPr>
            <p:cNvPr id="386" name="object 666"/>
            <p:cNvSpPr/>
            <p:nvPr/>
          </p:nvSpPr>
          <p:spPr>
            <a:xfrm>
              <a:off x="8462009" y="4640122"/>
              <a:ext cx="1905" cy="2540"/>
            </a:xfrm>
            <a:custGeom>
              <a:avLst/>
              <a:gdLst/>
              <a:ahLst/>
              <a:cxnLst/>
              <a:rect l="l" t="t" r="r" b="b"/>
              <a:pathLst>
                <a:path w="1904" h="2539">
                  <a:moveTo>
                    <a:pt x="1524" y="0"/>
                  </a:moveTo>
                  <a:lnTo>
                    <a:pt x="762" y="0"/>
                  </a:lnTo>
                  <a:lnTo>
                    <a:pt x="0" y="2285"/>
                  </a:lnTo>
                  <a:lnTo>
                    <a:pt x="762" y="2285"/>
                  </a:lnTo>
                  <a:lnTo>
                    <a:pt x="1524" y="0"/>
                  </a:lnTo>
                  <a:close/>
                </a:path>
              </a:pathLst>
            </a:custGeom>
            <a:solidFill>
              <a:srgbClr val="000000"/>
            </a:solidFill>
          </p:spPr>
          <p:txBody>
            <a:bodyPr wrap="square" lIns="0" tIns="0" rIns="0" bIns="0" rtlCol="0"/>
            <a:lstStyle/>
            <a:p>
              <a:endParaRPr/>
            </a:p>
          </p:txBody>
        </p:sp>
        <p:sp>
          <p:nvSpPr>
            <p:cNvPr id="387" name="object 667"/>
            <p:cNvSpPr/>
            <p:nvPr/>
          </p:nvSpPr>
          <p:spPr>
            <a:xfrm>
              <a:off x="9027414" y="4746802"/>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88" name="object 668"/>
            <p:cNvSpPr/>
            <p:nvPr/>
          </p:nvSpPr>
          <p:spPr>
            <a:xfrm>
              <a:off x="8462771" y="4640122"/>
              <a:ext cx="565785" cy="109220"/>
            </a:xfrm>
            <a:custGeom>
              <a:avLst/>
              <a:gdLst/>
              <a:ahLst/>
              <a:cxnLst/>
              <a:rect l="l" t="t" r="r" b="b"/>
              <a:pathLst>
                <a:path w="565784" h="109220">
                  <a:moveTo>
                    <a:pt x="761" y="0"/>
                  </a:moveTo>
                  <a:lnTo>
                    <a:pt x="0" y="2285"/>
                  </a:lnTo>
                  <a:lnTo>
                    <a:pt x="564641" y="108965"/>
                  </a:lnTo>
                  <a:lnTo>
                    <a:pt x="565403" y="106679"/>
                  </a:lnTo>
                  <a:lnTo>
                    <a:pt x="761" y="0"/>
                  </a:lnTo>
                  <a:close/>
                </a:path>
              </a:pathLst>
            </a:custGeom>
            <a:solidFill>
              <a:srgbClr val="000000"/>
            </a:solidFill>
          </p:spPr>
          <p:txBody>
            <a:bodyPr wrap="square" lIns="0" tIns="0" rIns="0" bIns="0" rtlCol="0"/>
            <a:lstStyle/>
            <a:p>
              <a:endParaRPr/>
            </a:p>
          </p:txBody>
        </p:sp>
        <p:sp>
          <p:nvSpPr>
            <p:cNvPr id="389" name="object 669"/>
            <p:cNvSpPr/>
            <p:nvPr/>
          </p:nvSpPr>
          <p:spPr>
            <a:xfrm>
              <a:off x="8463533" y="466145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90" name="object 670"/>
            <p:cNvSpPr/>
            <p:nvPr/>
          </p:nvSpPr>
          <p:spPr>
            <a:xfrm>
              <a:off x="9023604" y="4768900"/>
              <a:ext cx="1905" cy="2540"/>
            </a:xfrm>
            <a:custGeom>
              <a:avLst/>
              <a:gdLst/>
              <a:ahLst/>
              <a:cxnLst/>
              <a:rect l="l" t="t" r="r" b="b"/>
              <a:pathLst>
                <a:path w="1904" h="2539">
                  <a:moveTo>
                    <a:pt x="1523" y="0"/>
                  </a:moveTo>
                  <a:lnTo>
                    <a:pt x="761" y="0"/>
                  </a:lnTo>
                  <a:lnTo>
                    <a:pt x="0" y="2285"/>
                  </a:lnTo>
                  <a:lnTo>
                    <a:pt x="761" y="2285"/>
                  </a:lnTo>
                  <a:lnTo>
                    <a:pt x="1523" y="0"/>
                  </a:lnTo>
                  <a:close/>
                </a:path>
              </a:pathLst>
            </a:custGeom>
            <a:solidFill>
              <a:srgbClr val="000000"/>
            </a:solidFill>
          </p:spPr>
          <p:txBody>
            <a:bodyPr wrap="square" lIns="0" tIns="0" rIns="0" bIns="0" rtlCol="0"/>
            <a:lstStyle/>
            <a:p>
              <a:endParaRPr/>
            </a:p>
          </p:txBody>
        </p:sp>
        <p:sp>
          <p:nvSpPr>
            <p:cNvPr id="391" name="object 671"/>
            <p:cNvSpPr/>
            <p:nvPr/>
          </p:nvSpPr>
          <p:spPr>
            <a:xfrm>
              <a:off x="8464295" y="4661458"/>
              <a:ext cx="560070" cy="109855"/>
            </a:xfrm>
            <a:custGeom>
              <a:avLst/>
              <a:gdLst/>
              <a:ahLst/>
              <a:cxnLst/>
              <a:rect l="l" t="t" r="r" b="b"/>
              <a:pathLst>
                <a:path w="560070" h="109854">
                  <a:moveTo>
                    <a:pt x="761" y="0"/>
                  </a:moveTo>
                  <a:lnTo>
                    <a:pt x="0" y="2286"/>
                  </a:lnTo>
                  <a:lnTo>
                    <a:pt x="559307" y="109728"/>
                  </a:lnTo>
                  <a:lnTo>
                    <a:pt x="560069" y="107442"/>
                  </a:lnTo>
                  <a:lnTo>
                    <a:pt x="761" y="0"/>
                  </a:lnTo>
                  <a:close/>
                </a:path>
              </a:pathLst>
            </a:custGeom>
            <a:solidFill>
              <a:srgbClr val="000000"/>
            </a:solidFill>
          </p:spPr>
          <p:txBody>
            <a:bodyPr wrap="square" lIns="0" tIns="0" rIns="0" bIns="0" rtlCol="0"/>
            <a:lstStyle/>
            <a:p>
              <a:endParaRPr/>
            </a:p>
          </p:txBody>
        </p:sp>
        <p:sp>
          <p:nvSpPr>
            <p:cNvPr id="392" name="object 672"/>
            <p:cNvSpPr/>
            <p:nvPr/>
          </p:nvSpPr>
          <p:spPr>
            <a:xfrm>
              <a:off x="8467343" y="468431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93" name="object 673"/>
            <p:cNvSpPr/>
            <p:nvPr/>
          </p:nvSpPr>
          <p:spPr>
            <a:xfrm>
              <a:off x="9023604" y="479176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94" name="object 674"/>
            <p:cNvSpPr/>
            <p:nvPr/>
          </p:nvSpPr>
          <p:spPr>
            <a:xfrm>
              <a:off x="8468106" y="4684318"/>
              <a:ext cx="556260" cy="109855"/>
            </a:xfrm>
            <a:custGeom>
              <a:avLst/>
              <a:gdLst/>
              <a:ahLst/>
              <a:cxnLst/>
              <a:rect l="l" t="t" r="r" b="b"/>
              <a:pathLst>
                <a:path w="556259" h="109854">
                  <a:moveTo>
                    <a:pt x="761" y="0"/>
                  </a:moveTo>
                  <a:lnTo>
                    <a:pt x="0" y="2286"/>
                  </a:lnTo>
                  <a:lnTo>
                    <a:pt x="555497" y="109728"/>
                  </a:lnTo>
                  <a:lnTo>
                    <a:pt x="556259" y="107442"/>
                  </a:lnTo>
                  <a:lnTo>
                    <a:pt x="761" y="0"/>
                  </a:lnTo>
                  <a:close/>
                </a:path>
              </a:pathLst>
            </a:custGeom>
            <a:solidFill>
              <a:srgbClr val="000000"/>
            </a:solidFill>
          </p:spPr>
          <p:txBody>
            <a:bodyPr wrap="square" lIns="0" tIns="0" rIns="0" bIns="0" rtlCol="0"/>
            <a:lstStyle/>
            <a:p>
              <a:endParaRPr/>
            </a:p>
          </p:txBody>
        </p:sp>
        <p:sp>
          <p:nvSpPr>
            <p:cNvPr id="395" name="object 675"/>
            <p:cNvSpPr/>
            <p:nvPr/>
          </p:nvSpPr>
          <p:spPr>
            <a:xfrm>
              <a:off x="9006078" y="4650028"/>
              <a:ext cx="29209" cy="14604"/>
            </a:xfrm>
            <a:custGeom>
              <a:avLst/>
              <a:gdLst/>
              <a:ahLst/>
              <a:cxnLst/>
              <a:rect l="l" t="t" r="r" b="b"/>
              <a:pathLst>
                <a:path w="29209" h="14604">
                  <a:moveTo>
                    <a:pt x="1523" y="0"/>
                  </a:moveTo>
                  <a:lnTo>
                    <a:pt x="0" y="9143"/>
                  </a:lnTo>
                  <a:lnTo>
                    <a:pt x="27431" y="14477"/>
                  </a:lnTo>
                  <a:lnTo>
                    <a:pt x="28955" y="5333"/>
                  </a:lnTo>
                  <a:lnTo>
                    <a:pt x="1523" y="0"/>
                  </a:lnTo>
                  <a:close/>
                </a:path>
              </a:pathLst>
            </a:custGeom>
            <a:solidFill>
              <a:srgbClr val="007FFF"/>
            </a:solidFill>
          </p:spPr>
          <p:txBody>
            <a:bodyPr wrap="square" lIns="0" tIns="0" rIns="0" bIns="0" rtlCol="0"/>
            <a:lstStyle/>
            <a:p>
              <a:endParaRPr/>
            </a:p>
          </p:txBody>
        </p:sp>
        <p:sp>
          <p:nvSpPr>
            <p:cNvPr id="396" name="object 676"/>
            <p:cNvSpPr/>
            <p:nvPr/>
          </p:nvSpPr>
          <p:spPr>
            <a:xfrm>
              <a:off x="9005316" y="4649266"/>
              <a:ext cx="31750" cy="17145"/>
            </a:xfrm>
            <a:custGeom>
              <a:avLst/>
              <a:gdLst/>
              <a:ahLst/>
              <a:cxnLst/>
              <a:rect l="l" t="t" r="r" b="b"/>
              <a:pathLst>
                <a:path w="31750" h="17145">
                  <a:moveTo>
                    <a:pt x="1524" y="9143"/>
                  </a:moveTo>
                  <a:lnTo>
                    <a:pt x="0" y="9905"/>
                  </a:lnTo>
                  <a:lnTo>
                    <a:pt x="0" y="11429"/>
                  </a:lnTo>
                  <a:lnTo>
                    <a:pt x="762" y="11429"/>
                  </a:lnTo>
                  <a:lnTo>
                    <a:pt x="28194" y="16763"/>
                  </a:lnTo>
                  <a:lnTo>
                    <a:pt x="27432" y="15239"/>
                  </a:lnTo>
                  <a:lnTo>
                    <a:pt x="27602" y="14214"/>
                  </a:lnTo>
                  <a:lnTo>
                    <a:pt x="5442" y="9905"/>
                  </a:lnTo>
                  <a:lnTo>
                    <a:pt x="2286" y="9905"/>
                  </a:lnTo>
                  <a:lnTo>
                    <a:pt x="2385" y="9311"/>
                  </a:lnTo>
                  <a:lnTo>
                    <a:pt x="1524" y="9143"/>
                  </a:lnTo>
                  <a:close/>
                </a:path>
                <a:path w="31750" h="17145">
                  <a:moveTo>
                    <a:pt x="27602" y="14214"/>
                  </a:moveTo>
                  <a:lnTo>
                    <a:pt x="27432" y="15239"/>
                  </a:lnTo>
                  <a:lnTo>
                    <a:pt x="28194" y="16763"/>
                  </a:lnTo>
                  <a:lnTo>
                    <a:pt x="28956" y="14477"/>
                  </a:lnTo>
                  <a:lnTo>
                    <a:pt x="27602" y="14214"/>
                  </a:lnTo>
                  <a:close/>
                </a:path>
                <a:path w="31750" h="17145">
                  <a:moveTo>
                    <a:pt x="31242" y="6095"/>
                  </a:moveTo>
                  <a:lnTo>
                    <a:pt x="28956" y="6095"/>
                  </a:lnTo>
                  <a:lnTo>
                    <a:pt x="27602" y="14214"/>
                  </a:lnTo>
                  <a:lnTo>
                    <a:pt x="28956" y="14477"/>
                  </a:lnTo>
                  <a:lnTo>
                    <a:pt x="28194" y="16763"/>
                  </a:lnTo>
                  <a:lnTo>
                    <a:pt x="29718" y="15239"/>
                  </a:lnTo>
                  <a:lnTo>
                    <a:pt x="31242" y="6095"/>
                  </a:lnTo>
                  <a:close/>
                </a:path>
                <a:path w="31750" h="17145">
                  <a:moveTo>
                    <a:pt x="3048" y="0"/>
                  </a:moveTo>
                  <a:lnTo>
                    <a:pt x="1524" y="761"/>
                  </a:lnTo>
                  <a:lnTo>
                    <a:pt x="0" y="9905"/>
                  </a:lnTo>
                  <a:lnTo>
                    <a:pt x="1524" y="9143"/>
                  </a:lnTo>
                  <a:lnTo>
                    <a:pt x="2413" y="9143"/>
                  </a:lnTo>
                  <a:lnTo>
                    <a:pt x="3810" y="761"/>
                  </a:lnTo>
                  <a:lnTo>
                    <a:pt x="3048" y="0"/>
                  </a:lnTo>
                  <a:close/>
                </a:path>
                <a:path w="31750" h="17145">
                  <a:moveTo>
                    <a:pt x="2385" y="9311"/>
                  </a:moveTo>
                  <a:lnTo>
                    <a:pt x="2286" y="9905"/>
                  </a:lnTo>
                  <a:lnTo>
                    <a:pt x="5442" y="9905"/>
                  </a:lnTo>
                  <a:lnTo>
                    <a:pt x="2385" y="9311"/>
                  </a:lnTo>
                  <a:close/>
                </a:path>
                <a:path w="31750" h="17145">
                  <a:moveTo>
                    <a:pt x="2413" y="9143"/>
                  </a:moveTo>
                  <a:lnTo>
                    <a:pt x="1524" y="9143"/>
                  </a:lnTo>
                  <a:lnTo>
                    <a:pt x="2385" y="9311"/>
                  </a:lnTo>
                  <a:lnTo>
                    <a:pt x="2413" y="9143"/>
                  </a:lnTo>
                  <a:close/>
                </a:path>
              </a:pathLst>
            </a:custGeom>
            <a:solidFill>
              <a:srgbClr val="007FFF"/>
            </a:solidFill>
          </p:spPr>
          <p:txBody>
            <a:bodyPr wrap="square" lIns="0" tIns="0" rIns="0" bIns="0" rtlCol="0"/>
            <a:lstStyle/>
            <a:p>
              <a:endParaRPr/>
            </a:p>
          </p:txBody>
        </p:sp>
        <p:sp>
          <p:nvSpPr>
            <p:cNvPr id="397" name="object 677"/>
            <p:cNvSpPr/>
            <p:nvPr/>
          </p:nvSpPr>
          <p:spPr>
            <a:xfrm>
              <a:off x="9007602" y="4649266"/>
              <a:ext cx="29209" cy="7620"/>
            </a:xfrm>
            <a:custGeom>
              <a:avLst/>
              <a:gdLst/>
              <a:ahLst/>
              <a:cxnLst/>
              <a:rect l="l" t="t" r="r" b="b"/>
              <a:pathLst>
                <a:path w="29209" h="7620">
                  <a:moveTo>
                    <a:pt x="761" y="0"/>
                  </a:moveTo>
                  <a:lnTo>
                    <a:pt x="0" y="2286"/>
                  </a:lnTo>
                  <a:lnTo>
                    <a:pt x="27431" y="7620"/>
                  </a:lnTo>
                  <a:lnTo>
                    <a:pt x="28955" y="6096"/>
                  </a:lnTo>
                  <a:lnTo>
                    <a:pt x="28955" y="5334"/>
                  </a:lnTo>
                  <a:lnTo>
                    <a:pt x="28193" y="5334"/>
                  </a:lnTo>
                  <a:lnTo>
                    <a:pt x="761" y="0"/>
                  </a:lnTo>
                  <a:close/>
                </a:path>
              </a:pathLst>
            </a:custGeom>
            <a:solidFill>
              <a:srgbClr val="007FFF"/>
            </a:solidFill>
          </p:spPr>
          <p:txBody>
            <a:bodyPr wrap="square" lIns="0" tIns="0" rIns="0" bIns="0" rtlCol="0"/>
            <a:lstStyle/>
            <a:p>
              <a:endParaRPr/>
            </a:p>
          </p:txBody>
        </p:sp>
        <p:sp>
          <p:nvSpPr>
            <p:cNvPr id="398" name="object 678"/>
            <p:cNvSpPr/>
            <p:nvPr/>
          </p:nvSpPr>
          <p:spPr>
            <a:xfrm>
              <a:off x="8391143" y="4164634"/>
              <a:ext cx="831850" cy="730885"/>
            </a:xfrm>
            <a:custGeom>
              <a:avLst/>
              <a:gdLst/>
              <a:ahLst/>
              <a:cxnLst/>
              <a:rect l="l" t="t" r="r" b="b"/>
              <a:pathLst>
                <a:path w="831850" h="730885">
                  <a:moveTo>
                    <a:pt x="36325" y="577434"/>
                  </a:moveTo>
                  <a:lnTo>
                    <a:pt x="36576" y="583692"/>
                  </a:lnTo>
                  <a:lnTo>
                    <a:pt x="26670" y="592074"/>
                  </a:lnTo>
                  <a:lnTo>
                    <a:pt x="688086" y="728472"/>
                  </a:lnTo>
                  <a:lnTo>
                    <a:pt x="697992" y="730758"/>
                  </a:lnTo>
                  <a:lnTo>
                    <a:pt x="697992" y="720852"/>
                  </a:lnTo>
                  <a:lnTo>
                    <a:pt x="681990" y="720090"/>
                  </a:lnTo>
                  <a:lnTo>
                    <a:pt x="682235" y="710634"/>
                  </a:lnTo>
                  <a:lnTo>
                    <a:pt x="36325" y="577434"/>
                  </a:lnTo>
                  <a:close/>
                </a:path>
                <a:path w="831850" h="730885">
                  <a:moveTo>
                    <a:pt x="682235" y="710634"/>
                  </a:moveTo>
                  <a:lnTo>
                    <a:pt x="681990" y="720090"/>
                  </a:lnTo>
                  <a:lnTo>
                    <a:pt x="697992" y="720852"/>
                  </a:lnTo>
                  <a:lnTo>
                    <a:pt x="691134" y="712470"/>
                  </a:lnTo>
                  <a:lnTo>
                    <a:pt x="682235" y="710634"/>
                  </a:lnTo>
                  <a:close/>
                </a:path>
                <a:path w="831850" h="730885">
                  <a:moveTo>
                    <a:pt x="685800" y="655320"/>
                  </a:moveTo>
                  <a:lnTo>
                    <a:pt x="684276" y="656844"/>
                  </a:lnTo>
                  <a:lnTo>
                    <a:pt x="683514" y="661416"/>
                  </a:lnTo>
                  <a:lnTo>
                    <a:pt x="682235" y="710634"/>
                  </a:lnTo>
                  <a:lnTo>
                    <a:pt x="691134" y="712470"/>
                  </a:lnTo>
                  <a:lnTo>
                    <a:pt x="697992" y="720852"/>
                  </a:lnTo>
                  <a:lnTo>
                    <a:pt x="699516" y="662178"/>
                  </a:lnTo>
                  <a:lnTo>
                    <a:pt x="685800" y="655320"/>
                  </a:lnTo>
                  <a:close/>
                </a:path>
                <a:path w="831850" h="730885">
                  <a:moveTo>
                    <a:pt x="0" y="70104"/>
                  </a:moveTo>
                  <a:lnTo>
                    <a:pt x="20574" y="584454"/>
                  </a:lnTo>
                  <a:lnTo>
                    <a:pt x="19050" y="590550"/>
                  </a:lnTo>
                  <a:lnTo>
                    <a:pt x="26670" y="592074"/>
                  </a:lnTo>
                  <a:lnTo>
                    <a:pt x="29718" y="576072"/>
                  </a:lnTo>
                  <a:lnTo>
                    <a:pt x="36271" y="576072"/>
                  </a:lnTo>
                  <a:lnTo>
                    <a:pt x="16337" y="77724"/>
                  </a:lnTo>
                  <a:lnTo>
                    <a:pt x="9144" y="77724"/>
                  </a:lnTo>
                  <a:lnTo>
                    <a:pt x="0" y="70104"/>
                  </a:lnTo>
                  <a:close/>
                </a:path>
                <a:path w="831850" h="730885">
                  <a:moveTo>
                    <a:pt x="29718" y="576072"/>
                  </a:moveTo>
                  <a:lnTo>
                    <a:pt x="26670" y="592074"/>
                  </a:lnTo>
                  <a:lnTo>
                    <a:pt x="36576" y="583692"/>
                  </a:lnTo>
                  <a:lnTo>
                    <a:pt x="36325" y="577434"/>
                  </a:lnTo>
                  <a:lnTo>
                    <a:pt x="29718" y="576072"/>
                  </a:lnTo>
                  <a:close/>
                </a:path>
                <a:path w="831850" h="730885">
                  <a:moveTo>
                    <a:pt x="36271" y="576072"/>
                  </a:moveTo>
                  <a:lnTo>
                    <a:pt x="29718" y="576072"/>
                  </a:lnTo>
                  <a:lnTo>
                    <a:pt x="36325" y="577434"/>
                  </a:lnTo>
                  <a:lnTo>
                    <a:pt x="36271" y="576072"/>
                  </a:lnTo>
                  <a:close/>
                </a:path>
                <a:path w="831850" h="730885">
                  <a:moveTo>
                    <a:pt x="810017" y="47562"/>
                  </a:moveTo>
                  <a:lnTo>
                    <a:pt x="810768" y="550164"/>
                  </a:lnTo>
                  <a:lnTo>
                    <a:pt x="826770" y="550164"/>
                  </a:lnTo>
                  <a:lnTo>
                    <a:pt x="826020" y="48006"/>
                  </a:lnTo>
                  <a:lnTo>
                    <a:pt x="817626" y="48006"/>
                  </a:lnTo>
                  <a:lnTo>
                    <a:pt x="810017" y="47562"/>
                  </a:lnTo>
                  <a:close/>
                </a:path>
                <a:path w="831850" h="730885">
                  <a:moveTo>
                    <a:pt x="16002" y="69342"/>
                  </a:moveTo>
                  <a:lnTo>
                    <a:pt x="0" y="70104"/>
                  </a:lnTo>
                  <a:lnTo>
                    <a:pt x="9144" y="77724"/>
                  </a:lnTo>
                  <a:lnTo>
                    <a:pt x="16278" y="76260"/>
                  </a:lnTo>
                  <a:lnTo>
                    <a:pt x="16002" y="69342"/>
                  </a:lnTo>
                  <a:close/>
                </a:path>
                <a:path w="831850" h="730885">
                  <a:moveTo>
                    <a:pt x="16278" y="76260"/>
                  </a:moveTo>
                  <a:lnTo>
                    <a:pt x="9144" y="77724"/>
                  </a:lnTo>
                  <a:lnTo>
                    <a:pt x="16337" y="77724"/>
                  </a:lnTo>
                  <a:lnTo>
                    <a:pt x="16278" y="76260"/>
                  </a:lnTo>
                  <a:close/>
                </a:path>
                <a:path w="831850" h="730885">
                  <a:moveTo>
                    <a:pt x="38426" y="69342"/>
                  </a:moveTo>
                  <a:lnTo>
                    <a:pt x="16002" y="69342"/>
                  </a:lnTo>
                  <a:lnTo>
                    <a:pt x="16278" y="76260"/>
                  </a:lnTo>
                  <a:lnTo>
                    <a:pt x="24003" y="74676"/>
                  </a:lnTo>
                  <a:lnTo>
                    <a:pt x="23622" y="74676"/>
                  </a:lnTo>
                  <a:lnTo>
                    <a:pt x="38756" y="71072"/>
                  </a:lnTo>
                  <a:lnTo>
                    <a:pt x="38426" y="69342"/>
                  </a:lnTo>
                  <a:close/>
                </a:path>
                <a:path w="831850" h="730885">
                  <a:moveTo>
                    <a:pt x="38862" y="71628"/>
                  </a:moveTo>
                  <a:lnTo>
                    <a:pt x="23622" y="74676"/>
                  </a:lnTo>
                  <a:lnTo>
                    <a:pt x="24003" y="74676"/>
                  </a:lnTo>
                  <a:lnTo>
                    <a:pt x="38862" y="71628"/>
                  </a:lnTo>
                  <a:close/>
                </a:path>
                <a:path w="831850" h="730885">
                  <a:moveTo>
                    <a:pt x="266700" y="0"/>
                  </a:moveTo>
                  <a:lnTo>
                    <a:pt x="35814" y="55626"/>
                  </a:lnTo>
                  <a:lnTo>
                    <a:pt x="38756" y="71072"/>
                  </a:lnTo>
                  <a:lnTo>
                    <a:pt x="268204" y="15795"/>
                  </a:lnTo>
                  <a:lnTo>
                    <a:pt x="266700" y="0"/>
                  </a:lnTo>
                  <a:close/>
                </a:path>
                <a:path w="831850" h="730885">
                  <a:moveTo>
                    <a:pt x="35814" y="55626"/>
                  </a:moveTo>
                  <a:lnTo>
                    <a:pt x="6096" y="61722"/>
                  </a:lnTo>
                  <a:lnTo>
                    <a:pt x="0" y="63246"/>
                  </a:lnTo>
                  <a:lnTo>
                    <a:pt x="0" y="70104"/>
                  </a:lnTo>
                  <a:lnTo>
                    <a:pt x="16002" y="69342"/>
                  </a:lnTo>
                  <a:lnTo>
                    <a:pt x="38426" y="69342"/>
                  </a:lnTo>
                  <a:lnTo>
                    <a:pt x="35814" y="55626"/>
                  </a:lnTo>
                  <a:close/>
                </a:path>
                <a:path w="831850" h="730885">
                  <a:moveTo>
                    <a:pt x="818380" y="32010"/>
                  </a:moveTo>
                  <a:lnTo>
                    <a:pt x="810006" y="39624"/>
                  </a:lnTo>
                  <a:lnTo>
                    <a:pt x="810017" y="47562"/>
                  </a:lnTo>
                  <a:lnTo>
                    <a:pt x="817626" y="48006"/>
                  </a:lnTo>
                  <a:lnTo>
                    <a:pt x="818380" y="32010"/>
                  </a:lnTo>
                  <a:close/>
                </a:path>
                <a:path w="831850" h="730885">
                  <a:moveTo>
                    <a:pt x="818387" y="32011"/>
                  </a:moveTo>
                  <a:lnTo>
                    <a:pt x="817626" y="48006"/>
                  </a:lnTo>
                  <a:lnTo>
                    <a:pt x="826020" y="48006"/>
                  </a:lnTo>
                  <a:lnTo>
                    <a:pt x="826008" y="39624"/>
                  </a:lnTo>
                  <a:lnTo>
                    <a:pt x="831342" y="32766"/>
                  </a:lnTo>
                  <a:lnTo>
                    <a:pt x="818387" y="32011"/>
                  </a:lnTo>
                  <a:close/>
                </a:path>
                <a:path w="831850" h="730885">
                  <a:moveTo>
                    <a:pt x="268986" y="0"/>
                  </a:moveTo>
                  <a:lnTo>
                    <a:pt x="266700" y="0"/>
                  </a:lnTo>
                  <a:lnTo>
                    <a:pt x="270510" y="15240"/>
                  </a:lnTo>
                  <a:lnTo>
                    <a:pt x="268204" y="15795"/>
                  </a:lnTo>
                  <a:lnTo>
                    <a:pt x="268224" y="16002"/>
                  </a:lnTo>
                  <a:lnTo>
                    <a:pt x="810017" y="47562"/>
                  </a:lnTo>
                  <a:lnTo>
                    <a:pt x="810006" y="39624"/>
                  </a:lnTo>
                  <a:lnTo>
                    <a:pt x="818380" y="32011"/>
                  </a:lnTo>
                  <a:lnTo>
                    <a:pt x="268986" y="0"/>
                  </a:lnTo>
                  <a:close/>
                </a:path>
                <a:path w="831850" h="730885">
                  <a:moveTo>
                    <a:pt x="266700" y="0"/>
                  </a:moveTo>
                  <a:lnTo>
                    <a:pt x="268204" y="15795"/>
                  </a:lnTo>
                  <a:lnTo>
                    <a:pt x="270510" y="15240"/>
                  </a:lnTo>
                  <a:lnTo>
                    <a:pt x="266700" y="0"/>
                  </a:lnTo>
                  <a:close/>
                </a:path>
              </a:pathLst>
            </a:custGeom>
            <a:solidFill>
              <a:srgbClr val="000000"/>
            </a:solidFill>
          </p:spPr>
          <p:txBody>
            <a:bodyPr wrap="square" lIns="0" tIns="0" rIns="0" bIns="0" rtlCol="0"/>
            <a:lstStyle/>
            <a:p>
              <a:endParaRPr/>
            </a:p>
          </p:txBody>
        </p:sp>
        <p:sp>
          <p:nvSpPr>
            <p:cNvPr id="399" name="object 679"/>
            <p:cNvSpPr/>
            <p:nvPr/>
          </p:nvSpPr>
          <p:spPr>
            <a:xfrm>
              <a:off x="9076943" y="4708702"/>
              <a:ext cx="140970" cy="123825"/>
            </a:xfrm>
            <a:custGeom>
              <a:avLst/>
              <a:gdLst/>
              <a:ahLst/>
              <a:cxnLst/>
              <a:rect l="l" t="t" r="r" b="b"/>
              <a:pathLst>
                <a:path w="140970" h="123825">
                  <a:moveTo>
                    <a:pt x="127254" y="0"/>
                  </a:moveTo>
                  <a:lnTo>
                    <a:pt x="0" y="111251"/>
                  </a:lnTo>
                  <a:lnTo>
                    <a:pt x="10668" y="123443"/>
                  </a:lnTo>
                  <a:lnTo>
                    <a:pt x="137922" y="12191"/>
                  </a:lnTo>
                  <a:lnTo>
                    <a:pt x="140970" y="9143"/>
                  </a:lnTo>
                  <a:lnTo>
                    <a:pt x="140970" y="6095"/>
                  </a:lnTo>
                  <a:lnTo>
                    <a:pt x="127254" y="0"/>
                  </a:lnTo>
                  <a:close/>
                </a:path>
              </a:pathLst>
            </a:custGeom>
            <a:solidFill>
              <a:srgbClr val="000000"/>
            </a:solidFill>
          </p:spPr>
          <p:txBody>
            <a:bodyPr wrap="square" lIns="0" tIns="0" rIns="0" bIns="0" rtlCol="0"/>
            <a:lstStyle/>
            <a:p>
              <a:endParaRPr/>
            </a:p>
          </p:txBody>
        </p:sp>
        <p:sp>
          <p:nvSpPr>
            <p:cNvPr id="400" name="object 680"/>
            <p:cNvSpPr/>
            <p:nvPr/>
          </p:nvSpPr>
          <p:spPr>
            <a:xfrm>
              <a:off x="9081516" y="4284268"/>
              <a:ext cx="0" cy="525780"/>
            </a:xfrm>
            <a:custGeom>
              <a:avLst/>
              <a:gdLst/>
              <a:ahLst/>
              <a:cxnLst/>
              <a:rect l="l" t="t" r="r" b="b"/>
              <a:pathLst>
                <a:path h="525779">
                  <a:moveTo>
                    <a:pt x="0" y="0"/>
                  </a:moveTo>
                  <a:lnTo>
                    <a:pt x="0" y="525780"/>
                  </a:lnTo>
                </a:path>
              </a:pathLst>
            </a:custGeom>
            <a:ln w="7620">
              <a:solidFill>
                <a:srgbClr val="000000"/>
              </a:solidFill>
            </a:ln>
          </p:spPr>
          <p:txBody>
            <a:bodyPr wrap="square" lIns="0" tIns="0" rIns="0" bIns="0" rtlCol="0"/>
            <a:lstStyle/>
            <a:p>
              <a:endParaRPr/>
            </a:p>
          </p:txBody>
        </p:sp>
        <p:sp>
          <p:nvSpPr>
            <p:cNvPr id="401" name="object 681"/>
            <p:cNvSpPr/>
            <p:nvPr/>
          </p:nvSpPr>
          <p:spPr>
            <a:xfrm>
              <a:off x="9009888" y="4281220"/>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402" name="object 682"/>
            <p:cNvSpPr/>
            <p:nvPr/>
          </p:nvSpPr>
          <p:spPr>
            <a:xfrm>
              <a:off x="9083040" y="4283506"/>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403" name="object 683"/>
            <p:cNvSpPr/>
            <p:nvPr/>
          </p:nvSpPr>
          <p:spPr>
            <a:xfrm>
              <a:off x="9012173" y="4281220"/>
              <a:ext cx="71120" cy="6985"/>
            </a:xfrm>
            <a:custGeom>
              <a:avLst/>
              <a:gdLst/>
              <a:ahLst/>
              <a:cxnLst/>
              <a:rect l="l" t="t" r="r" b="b"/>
              <a:pathLst>
                <a:path w="71120" h="6985">
                  <a:moveTo>
                    <a:pt x="0" y="0"/>
                  </a:moveTo>
                  <a:lnTo>
                    <a:pt x="0" y="4572"/>
                  </a:lnTo>
                  <a:lnTo>
                    <a:pt x="70866" y="6858"/>
                  </a:lnTo>
                  <a:lnTo>
                    <a:pt x="70866" y="2286"/>
                  </a:lnTo>
                  <a:lnTo>
                    <a:pt x="0" y="0"/>
                  </a:lnTo>
                  <a:close/>
                </a:path>
              </a:pathLst>
            </a:custGeom>
            <a:solidFill>
              <a:srgbClr val="000000"/>
            </a:solidFill>
          </p:spPr>
          <p:txBody>
            <a:bodyPr wrap="square" lIns="0" tIns="0" rIns="0" bIns="0" rtlCol="0"/>
            <a:lstStyle/>
            <a:p>
              <a:endParaRPr/>
            </a:p>
          </p:txBody>
        </p:sp>
        <p:sp>
          <p:nvSpPr>
            <p:cNvPr id="404" name="object 684"/>
            <p:cNvSpPr/>
            <p:nvPr/>
          </p:nvSpPr>
          <p:spPr>
            <a:xfrm>
              <a:off x="9054083" y="4821478"/>
              <a:ext cx="17145" cy="22860"/>
            </a:xfrm>
            <a:custGeom>
              <a:avLst/>
              <a:gdLst/>
              <a:ahLst/>
              <a:cxnLst/>
              <a:rect l="l" t="t" r="r" b="b"/>
              <a:pathLst>
                <a:path w="17145" h="22860">
                  <a:moveTo>
                    <a:pt x="8382" y="0"/>
                  </a:moveTo>
                  <a:lnTo>
                    <a:pt x="4572" y="762"/>
                  </a:lnTo>
                  <a:lnTo>
                    <a:pt x="2286" y="3048"/>
                  </a:lnTo>
                  <a:lnTo>
                    <a:pt x="0" y="11430"/>
                  </a:lnTo>
                  <a:lnTo>
                    <a:pt x="2286" y="19050"/>
                  </a:lnTo>
                  <a:lnTo>
                    <a:pt x="4572" y="22098"/>
                  </a:lnTo>
                  <a:lnTo>
                    <a:pt x="8382" y="22860"/>
                  </a:lnTo>
                  <a:lnTo>
                    <a:pt x="11430" y="22098"/>
                  </a:lnTo>
                  <a:lnTo>
                    <a:pt x="14478" y="19050"/>
                  </a:lnTo>
                  <a:lnTo>
                    <a:pt x="16764" y="11430"/>
                  </a:lnTo>
                  <a:lnTo>
                    <a:pt x="14478" y="3048"/>
                  </a:lnTo>
                  <a:lnTo>
                    <a:pt x="11430" y="762"/>
                  </a:lnTo>
                  <a:lnTo>
                    <a:pt x="8382" y="0"/>
                  </a:lnTo>
                  <a:close/>
                </a:path>
              </a:pathLst>
            </a:custGeom>
            <a:solidFill>
              <a:srgbClr val="7F7F7F"/>
            </a:solidFill>
          </p:spPr>
          <p:txBody>
            <a:bodyPr wrap="square" lIns="0" tIns="0" rIns="0" bIns="0" rtlCol="0"/>
            <a:lstStyle/>
            <a:p>
              <a:endParaRPr/>
            </a:p>
          </p:txBody>
        </p:sp>
        <p:sp>
          <p:nvSpPr>
            <p:cNvPr id="405" name="object 685"/>
            <p:cNvSpPr/>
            <p:nvPr/>
          </p:nvSpPr>
          <p:spPr>
            <a:xfrm>
              <a:off x="9053321" y="4820716"/>
              <a:ext cx="19050" cy="25400"/>
            </a:xfrm>
            <a:custGeom>
              <a:avLst/>
              <a:gdLst/>
              <a:ahLst/>
              <a:cxnLst/>
              <a:rect l="l" t="t" r="r" b="b"/>
              <a:pathLst>
                <a:path w="19050" h="25400">
                  <a:moveTo>
                    <a:pt x="9906" y="0"/>
                  </a:moveTo>
                  <a:lnTo>
                    <a:pt x="9144" y="0"/>
                  </a:lnTo>
                  <a:lnTo>
                    <a:pt x="5334" y="762"/>
                  </a:lnTo>
                  <a:lnTo>
                    <a:pt x="4572" y="762"/>
                  </a:lnTo>
                  <a:lnTo>
                    <a:pt x="2286" y="3048"/>
                  </a:lnTo>
                  <a:lnTo>
                    <a:pt x="2286" y="3810"/>
                  </a:lnTo>
                  <a:lnTo>
                    <a:pt x="0" y="12192"/>
                  </a:lnTo>
                  <a:lnTo>
                    <a:pt x="0" y="12954"/>
                  </a:lnTo>
                  <a:lnTo>
                    <a:pt x="2286" y="20574"/>
                  </a:lnTo>
                  <a:lnTo>
                    <a:pt x="4572" y="23622"/>
                  </a:lnTo>
                  <a:lnTo>
                    <a:pt x="5334" y="24384"/>
                  </a:lnTo>
                  <a:lnTo>
                    <a:pt x="9144" y="25146"/>
                  </a:lnTo>
                  <a:lnTo>
                    <a:pt x="9906" y="25146"/>
                  </a:lnTo>
                  <a:lnTo>
                    <a:pt x="12954" y="24384"/>
                  </a:lnTo>
                  <a:lnTo>
                    <a:pt x="12954" y="23622"/>
                  </a:lnTo>
                  <a:lnTo>
                    <a:pt x="13716" y="22860"/>
                  </a:lnTo>
                  <a:lnTo>
                    <a:pt x="9144" y="22860"/>
                  </a:lnTo>
                  <a:lnTo>
                    <a:pt x="9482" y="22775"/>
                  </a:lnTo>
                  <a:lnTo>
                    <a:pt x="6096" y="22098"/>
                  </a:lnTo>
                  <a:lnTo>
                    <a:pt x="3810" y="19050"/>
                  </a:lnTo>
                  <a:lnTo>
                    <a:pt x="4343" y="19050"/>
                  </a:lnTo>
                  <a:lnTo>
                    <a:pt x="2514" y="12954"/>
                  </a:lnTo>
                  <a:lnTo>
                    <a:pt x="2286" y="12954"/>
                  </a:lnTo>
                  <a:lnTo>
                    <a:pt x="2286" y="12192"/>
                  </a:lnTo>
                  <a:lnTo>
                    <a:pt x="2493" y="12192"/>
                  </a:lnTo>
                  <a:lnTo>
                    <a:pt x="4572" y="4572"/>
                  </a:lnTo>
                  <a:lnTo>
                    <a:pt x="3810" y="4572"/>
                  </a:lnTo>
                  <a:lnTo>
                    <a:pt x="6096" y="2286"/>
                  </a:lnTo>
                  <a:lnTo>
                    <a:pt x="14986" y="2286"/>
                  </a:lnTo>
                  <a:lnTo>
                    <a:pt x="12954" y="762"/>
                  </a:lnTo>
                  <a:lnTo>
                    <a:pt x="9906" y="0"/>
                  </a:lnTo>
                  <a:close/>
                </a:path>
                <a:path w="19050" h="25400">
                  <a:moveTo>
                    <a:pt x="9482" y="22775"/>
                  </a:moveTo>
                  <a:lnTo>
                    <a:pt x="9144" y="22860"/>
                  </a:lnTo>
                  <a:lnTo>
                    <a:pt x="9906" y="22860"/>
                  </a:lnTo>
                  <a:lnTo>
                    <a:pt x="9482" y="22775"/>
                  </a:lnTo>
                  <a:close/>
                </a:path>
                <a:path w="19050" h="25400">
                  <a:moveTo>
                    <a:pt x="14478" y="19050"/>
                  </a:moveTo>
                  <a:lnTo>
                    <a:pt x="11430" y="22098"/>
                  </a:lnTo>
                  <a:lnTo>
                    <a:pt x="12192" y="22098"/>
                  </a:lnTo>
                  <a:lnTo>
                    <a:pt x="9482" y="22775"/>
                  </a:lnTo>
                  <a:lnTo>
                    <a:pt x="9906" y="22860"/>
                  </a:lnTo>
                  <a:lnTo>
                    <a:pt x="13716"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4986" y="2286"/>
                  </a:moveTo>
                  <a:lnTo>
                    <a:pt x="11430" y="2286"/>
                  </a:lnTo>
                  <a:lnTo>
                    <a:pt x="14478" y="4572"/>
                  </a:lnTo>
                  <a:lnTo>
                    <a:pt x="16655" y="12554"/>
                  </a:lnTo>
                  <a:lnTo>
                    <a:pt x="16764" y="12192"/>
                  </a:lnTo>
                  <a:lnTo>
                    <a:pt x="19050" y="12192"/>
                  </a:lnTo>
                  <a:lnTo>
                    <a:pt x="16764" y="3810"/>
                  </a:lnTo>
                  <a:lnTo>
                    <a:pt x="16002" y="3048"/>
                  </a:lnTo>
                  <a:lnTo>
                    <a:pt x="14986" y="2286"/>
                  </a:lnTo>
                  <a:close/>
                </a:path>
                <a:path w="19050" h="25400">
                  <a:moveTo>
                    <a:pt x="9144" y="2286"/>
                  </a:moveTo>
                  <a:lnTo>
                    <a:pt x="6096" y="2286"/>
                  </a:lnTo>
                  <a:lnTo>
                    <a:pt x="6096" y="3048"/>
                  </a:lnTo>
                  <a:lnTo>
                    <a:pt x="9482" y="2370"/>
                  </a:lnTo>
                  <a:lnTo>
                    <a:pt x="9144" y="2286"/>
                  </a:lnTo>
                  <a:close/>
                </a:path>
                <a:path w="19050" h="25400">
                  <a:moveTo>
                    <a:pt x="11430" y="2286"/>
                  </a:moveTo>
                  <a:lnTo>
                    <a:pt x="9906" y="2286"/>
                  </a:lnTo>
                  <a:lnTo>
                    <a:pt x="9482" y="2370"/>
                  </a:lnTo>
                  <a:lnTo>
                    <a:pt x="12192" y="3048"/>
                  </a:lnTo>
                  <a:lnTo>
                    <a:pt x="11430" y="2286"/>
                  </a:lnTo>
                  <a:close/>
                </a:path>
                <a:path w="19050" h="25400">
                  <a:moveTo>
                    <a:pt x="9906" y="2286"/>
                  </a:moveTo>
                  <a:lnTo>
                    <a:pt x="9144" y="2286"/>
                  </a:lnTo>
                  <a:lnTo>
                    <a:pt x="9482" y="2370"/>
                  </a:lnTo>
                  <a:lnTo>
                    <a:pt x="9906" y="2286"/>
                  </a:lnTo>
                  <a:close/>
                </a:path>
              </a:pathLst>
            </a:custGeom>
            <a:solidFill>
              <a:srgbClr val="000000"/>
            </a:solidFill>
          </p:spPr>
          <p:txBody>
            <a:bodyPr wrap="square" lIns="0" tIns="0" rIns="0" bIns="0" rtlCol="0"/>
            <a:lstStyle/>
            <a:p>
              <a:endParaRPr/>
            </a:p>
          </p:txBody>
        </p:sp>
        <p:sp>
          <p:nvSpPr>
            <p:cNvPr id="406" name="object 686"/>
            <p:cNvSpPr/>
            <p:nvPr/>
          </p:nvSpPr>
          <p:spPr>
            <a:xfrm>
              <a:off x="9070085" y="4832908"/>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grpSp>
      <p:cxnSp>
        <p:nvCxnSpPr>
          <p:cNvPr id="6" name="Straight Connector 5"/>
          <p:cNvCxnSpPr/>
          <p:nvPr/>
        </p:nvCxnSpPr>
        <p:spPr>
          <a:xfrm flipV="1">
            <a:off x="4219149" y="2041779"/>
            <a:ext cx="870458" cy="7987"/>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1" name="object 22"/>
          <p:cNvSpPr txBox="1"/>
          <p:nvPr/>
        </p:nvSpPr>
        <p:spPr>
          <a:xfrm>
            <a:off x="2095500" y="1727996"/>
            <a:ext cx="874569" cy="230832"/>
          </a:xfrm>
          <a:prstGeom prst="rect">
            <a:avLst/>
          </a:prstGeom>
        </p:spPr>
        <p:txBody>
          <a:bodyPr vert="horz" wrap="square" lIns="0" tIns="15240" rIns="0" bIns="0" rtlCol="0">
            <a:spAutoFit/>
          </a:bodyPr>
          <a:lstStyle/>
          <a:p>
            <a:pPr algn="ctr">
              <a:lnSpc>
                <a:spcPct val="100000"/>
              </a:lnSpc>
              <a:spcBef>
                <a:spcPts val="40"/>
              </a:spcBef>
            </a:pPr>
            <a:r>
              <a:rPr lang="es-ES" spc="5" dirty="0" smtClean="0">
                <a:solidFill>
                  <a:srgbClr val="00007F"/>
                </a:solidFill>
                <a:latin typeface="Verdana"/>
                <a:cs typeface="Verdana"/>
              </a:rPr>
              <a:t>Network</a:t>
            </a:r>
          </a:p>
        </p:txBody>
      </p:sp>
      <p:sp>
        <p:nvSpPr>
          <p:cNvPr id="412" name="object 22"/>
          <p:cNvSpPr txBox="1"/>
          <p:nvPr/>
        </p:nvSpPr>
        <p:spPr>
          <a:xfrm>
            <a:off x="5922345" y="1668051"/>
            <a:ext cx="1934809" cy="392415"/>
          </a:xfrm>
          <a:prstGeom prst="rect">
            <a:avLst/>
          </a:prstGeom>
        </p:spPr>
        <p:txBody>
          <a:bodyPr vert="horz" wrap="square" lIns="0" tIns="15240" rIns="0" bIns="0" rtlCol="0">
            <a:spAutoFit/>
          </a:bodyPr>
          <a:lstStyle/>
          <a:p>
            <a:pPr algn="ctr">
              <a:lnSpc>
                <a:spcPct val="100000"/>
              </a:lnSpc>
              <a:spcBef>
                <a:spcPts val="40"/>
              </a:spcBef>
            </a:pPr>
            <a:endParaRPr lang="es-ES" sz="1050" b="1" spc="5" dirty="0">
              <a:solidFill>
                <a:srgbClr val="00007F"/>
              </a:solidFill>
              <a:latin typeface="Verdana"/>
              <a:cs typeface="Verdana"/>
            </a:endParaRPr>
          </a:p>
          <a:p>
            <a:pPr algn="ctr">
              <a:lnSpc>
                <a:spcPct val="100000"/>
              </a:lnSpc>
              <a:spcBef>
                <a:spcPts val="40"/>
              </a:spcBef>
            </a:pPr>
            <a:r>
              <a:rPr lang="es-ES" spc="5" dirty="0" smtClean="0">
                <a:solidFill>
                  <a:srgbClr val="00007F"/>
                </a:solidFill>
                <a:latin typeface="Verdana"/>
                <a:cs typeface="Verdana"/>
              </a:rPr>
              <a:t> </a:t>
            </a:r>
            <a:r>
              <a:rPr lang="es-ES" sz="1050" spc="5" dirty="0" err="1" smtClean="0">
                <a:solidFill>
                  <a:srgbClr val="00007F"/>
                </a:solidFill>
                <a:latin typeface="Verdana"/>
                <a:cs typeface="Verdana"/>
              </a:rPr>
              <a:t>Jitter</a:t>
            </a:r>
            <a:r>
              <a:rPr lang="es-ES" sz="1050" spc="5" dirty="0" smtClean="0">
                <a:solidFill>
                  <a:srgbClr val="00007F"/>
                </a:solidFill>
                <a:latin typeface="Verdana"/>
                <a:cs typeface="Verdana"/>
              </a:rPr>
              <a:t> </a:t>
            </a:r>
            <a:r>
              <a:rPr lang="es-ES" sz="1050" spc="5" dirty="0" err="1" smtClean="0">
                <a:solidFill>
                  <a:srgbClr val="00007F"/>
                </a:solidFill>
                <a:latin typeface="Verdana"/>
                <a:cs typeface="Verdana"/>
              </a:rPr>
              <a:t>measurement</a:t>
            </a:r>
            <a:endParaRPr sz="1050" dirty="0">
              <a:latin typeface="Verdana"/>
              <a:cs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pic>
        <p:nvPicPr>
          <p:cNvPr id="1028" name="Picture 4" descr="Klotz C-59U1T001 BNC/BNC Cable | MUSIC STORE professional | e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7846" y="1239114"/>
            <a:ext cx="2687238" cy="2483279"/>
          </a:xfrm>
          <a:prstGeom prst="rect">
            <a:avLst/>
          </a:prstGeom>
          <a:noFill/>
          <a:extLst>
            <a:ext uri="{909E8E84-426E-40DD-AFC4-6F175D3DCCD1}">
              <a14:hiddenFill xmlns:a14="http://schemas.microsoft.com/office/drawing/2010/main">
                <a:solidFill>
                  <a:srgbClr val="FFFFFF"/>
                </a:solidFill>
              </a14:hiddenFill>
            </a:ext>
          </a:extLst>
        </p:spPr>
      </p:pic>
      <p:sp>
        <p:nvSpPr>
          <p:cNvPr id="846" name="Google Shape;846;p5"/>
          <p:cNvSpPr txBox="1">
            <a:spLocks noGrp="1"/>
          </p:cNvSpPr>
          <p:nvPr>
            <p:ph type="body" idx="1"/>
          </p:nvPr>
        </p:nvSpPr>
        <p:spPr>
          <a:xfrm>
            <a:off x="575265" y="4160268"/>
            <a:ext cx="8511977" cy="2036425"/>
          </a:xfrm>
          <a:prstGeom prst="rect">
            <a:avLst/>
          </a:prstGeom>
          <a:noFill/>
          <a:ln>
            <a:noFill/>
          </a:ln>
        </p:spPr>
        <p:txBody>
          <a:bodyPr spcFirstLastPara="1" wrap="square" lIns="50750" tIns="50750" rIns="90000" bIns="50750" anchor="t" anchorCtr="0">
            <a:noAutofit/>
          </a:bodyPr>
          <a:lstStyle/>
          <a:p>
            <a:pPr marL="104775" lvl="0" indent="0" algn="l" rtl="0">
              <a:spcBef>
                <a:spcPts val="0"/>
              </a:spcBef>
              <a:spcAft>
                <a:spcPts val="0"/>
              </a:spcAft>
              <a:buClr>
                <a:srgbClr val="0000FF"/>
              </a:buClr>
              <a:buSzPts val="1620"/>
              <a:buNone/>
            </a:pPr>
            <a:r>
              <a:rPr lang="en-US" dirty="0" smtClean="0"/>
              <a:t>xGenius Port C can be Balanced (RJ45) or Unbalance (BNC) </a:t>
            </a:r>
          </a:p>
          <a:p>
            <a:pPr marL="104775" lvl="0" indent="0" algn="l" rtl="0">
              <a:spcBef>
                <a:spcPts val="0"/>
              </a:spcBef>
              <a:spcAft>
                <a:spcPts val="0"/>
              </a:spcAft>
              <a:buClr>
                <a:srgbClr val="0000FF"/>
              </a:buClr>
              <a:buSzPts val="1620"/>
              <a:buNone/>
            </a:pPr>
            <a:r>
              <a:rPr lang="en-US" dirty="0" smtClean="0"/>
              <a:t>In our test, we are going to use the BNC cables</a:t>
            </a:r>
            <a:endParaRPr dirty="0" smtClean="0"/>
          </a:p>
          <a:p>
            <a:pPr marL="447675" lvl="0" indent="-342900">
              <a:buClr>
                <a:srgbClr val="0000FF"/>
              </a:buClr>
              <a:buSzPts val="1620"/>
              <a:buFont typeface="Century Gothic"/>
              <a:buAutoNum type="arabicPeriod"/>
            </a:pPr>
            <a:r>
              <a:rPr lang="en-US" dirty="0" smtClean="0"/>
              <a:t>Connect BCN transmission </a:t>
            </a:r>
            <a:r>
              <a:rPr lang="en-US" dirty="0" smtClean="0"/>
              <a:t>(</a:t>
            </a:r>
            <a:r>
              <a:rPr lang="en-US" dirty="0" err="1" smtClean="0"/>
              <a:t>Tx</a:t>
            </a:r>
            <a:r>
              <a:rPr lang="en-US" dirty="0" smtClean="0"/>
              <a:t>) </a:t>
            </a:r>
            <a:r>
              <a:rPr lang="en-US" dirty="0" smtClean="0"/>
              <a:t>in Port C</a:t>
            </a:r>
          </a:p>
          <a:p>
            <a:pPr marL="447675" indent="-342900">
              <a:buClr>
                <a:srgbClr val="0000FF"/>
              </a:buClr>
              <a:buSzPts val="1620"/>
              <a:buFont typeface="Century Gothic"/>
              <a:buAutoNum type="arabicPeriod"/>
            </a:pPr>
            <a:r>
              <a:rPr lang="en-US" dirty="0" smtClean="0"/>
              <a:t>Connect </a:t>
            </a:r>
            <a:r>
              <a:rPr lang="en-US" dirty="0"/>
              <a:t>BCN </a:t>
            </a:r>
            <a:r>
              <a:rPr lang="en-US" dirty="0" smtClean="0"/>
              <a:t>Reception (Rx</a:t>
            </a:r>
            <a:r>
              <a:rPr lang="en-US" dirty="0"/>
              <a:t>) </a:t>
            </a:r>
            <a:r>
              <a:rPr lang="en-US" dirty="0" smtClean="0"/>
              <a:t>in Port C</a:t>
            </a:r>
            <a:endParaRPr lang="en-US" sz="1400" dirty="0" smtClean="0">
              <a:solidFill>
                <a:schemeClr val="tx1">
                  <a:lumMod val="50000"/>
                  <a:lumOff val="50000"/>
                </a:schemeClr>
              </a:solidFill>
            </a:endParaRPr>
          </a:p>
        </p:txBody>
      </p:sp>
      <p:sp>
        <p:nvSpPr>
          <p:cNvPr id="847" name="Google Shape;847;p5"/>
          <p:cNvSpPr txBox="1">
            <a:spLocks noGrp="1"/>
          </p:cNvSpPr>
          <p:nvPr>
            <p:ph type="title" idx="4294967295"/>
          </p:nvPr>
        </p:nvSpPr>
        <p:spPr>
          <a:xfrm>
            <a:off x="0" y="0"/>
            <a:ext cx="9134475"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dirty="0"/>
              <a:t>Connecting the </a:t>
            </a:r>
            <a:r>
              <a:rPr lang="en-US" dirty="0" smtClean="0"/>
              <a:t>BNC cables to Port C</a:t>
            </a:r>
            <a:endParaRPr b="1" dirty="0"/>
          </a:p>
        </p:txBody>
      </p:sp>
      <p:grpSp>
        <p:nvGrpSpPr>
          <p:cNvPr id="849" name="Google Shape;849;p5"/>
          <p:cNvGrpSpPr/>
          <p:nvPr/>
        </p:nvGrpSpPr>
        <p:grpSpPr>
          <a:xfrm>
            <a:off x="4574444" y="2273554"/>
            <a:ext cx="752871" cy="712130"/>
            <a:chOff x="1627051" y="1351168"/>
            <a:chExt cx="752871" cy="712130"/>
          </a:xfrm>
        </p:grpSpPr>
        <p:pic>
          <p:nvPicPr>
            <p:cNvPr id="850" name="Google Shape;850;p5"/>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851" name="Google Shape;851;p5"/>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sz="1200" dirty="0">
                <a:solidFill>
                  <a:srgbClr val="3E1FF5"/>
                </a:solidFill>
                <a:latin typeface="Arial"/>
                <a:ea typeface="Arial"/>
                <a:cs typeface="Arial"/>
                <a:sym typeface="Arial"/>
              </a:endParaRPr>
            </a:p>
          </p:txBody>
        </p:sp>
      </p:grpSp>
      <p:pic>
        <p:nvPicPr>
          <p:cNvPr id="14" name="Picture 13"/>
          <p:cNvPicPr>
            <a:picLocks noChangeAspect="1"/>
          </p:cNvPicPr>
          <p:nvPr/>
        </p:nvPicPr>
        <p:blipFill>
          <a:blip r:embed="rId5"/>
          <a:stretch>
            <a:fillRect/>
          </a:stretch>
        </p:blipFill>
        <p:spPr>
          <a:xfrm>
            <a:off x="305441" y="1823763"/>
            <a:ext cx="5088056" cy="1291099"/>
          </a:xfrm>
          <a:prstGeom prst="rect">
            <a:avLst/>
          </a:prstGeom>
        </p:spPr>
      </p:pic>
      <p:pic>
        <p:nvPicPr>
          <p:cNvPr id="15" name="Picture 14"/>
          <p:cNvPicPr>
            <a:picLocks noChangeAspect="1"/>
          </p:cNvPicPr>
          <p:nvPr/>
        </p:nvPicPr>
        <p:blipFill>
          <a:blip r:embed="rId6"/>
          <a:stretch>
            <a:fillRect/>
          </a:stretch>
        </p:blipFill>
        <p:spPr>
          <a:xfrm>
            <a:off x="533904" y="2004195"/>
            <a:ext cx="1207496" cy="907147"/>
          </a:xfrm>
          <a:prstGeom prst="rect">
            <a:avLst/>
          </a:prstGeom>
        </p:spPr>
      </p:pic>
      <p:sp>
        <p:nvSpPr>
          <p:cNvPr id="17" name="Google Shape;1057;p16"/>
          <p:cNvSpPr/>
          <p:nvPr/>
        </p:nvSpPr>
        <p:spPr>
          <a:xfrm>
            <a:off x="2396921" y="1898334"/>
            <a:ext cx="936829" cy="53296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cxnSp>
        <p:nvCxnSpPr>
          <p:cNvPr id="19" name="Google Shape;848;p5"/>
          <p:cNvCxnSpPr/>
          <p:nvPr/>
        </p:nvCxnSpPr>
        <p:spPr>
          <a:xfrm>
            <a:off x="3333750" y="2101850"/>
            <a:ext cx="2857500" cy="936974"/>
          </a:xfrm>
          <a:prstGeom prst="curvedConnector3">
            <a:avLst>
              <a:gd name="adj1" fmla="val 50000"/>
            </a:avLst>
          </a:prstGeom>
          <a:noFill/>
          <a:ln w="25400" cap="flat" cmpd="sng">
            <a:solidFill>
              <a:schemeClr val="accent2"/>
            </a:solidFill>
            <a:prstDash val="solid"/>
            <a:round/>
            <a:headEnd type="stealth" w="med" len="med"/>
            <a:tailEnd type="stealth" w="med" len="med"/>
          </a:ln>
          <a:effectLst>
            <a:outerShdw blurRad="40000" dist="20000" dir="5400000" rotWithShape="0">
              <a:srgbClr val="000000">
                <a:alpha val="37647"/>
              </a:srgbClr>
            </a:outerShdw>
          </a:effectLst>
        </p:spPr>
      </p:cxnSp>
      <p:grpSp>
        <p:nvGrpSpPr>
          <p:cNvPr id="25" name="Google Shape;852;p5"/>
          <p:cNvGrpSpPr/>
          <p:nvPr/>
        </p:nvGrpSpPr>
        <p:grpSpPr>
          <a:xfrm flipH="1">
            <a:off x="3000139" y="2075229"/>
            <a:ext cx="872955" cy="712130"/>
            <a:chOff x="1627051" y="1351168"/>
            <a:chExt cx="752871" cy="712130"/>
          </a:xfrm>
        </p:grpSpPr>
        <p:pic>
          <p:nvPicPr>
            <p:cNvPr id="26" name="Google Shape;853;p5"/>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27" name="Google Shape;854;p5"/>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smtClean="0">
                  <a:solidFill>
                    <a:srgbClr val="3E1FF5"/>
                  </a:solidFill>
                  <a:latin typeface="Arial"/>
                  <a:ea typeface="Arial"/>
                  <a:cs typeface="Arial"/>
                  <a:sym typeface="Arial"/>
                </a:rPr>
                <a:t>1</a:t>
              </a:r>
              <a:endParaRPr dirty="0"/>
            </a:p>
          </p:txBody>
        </p:sp>
      </p:grpSp>
      <p:grpSp>
        <p:nvGrpSpPr>
          <p:cNvPr id="28" name="Google Shape;852;p5"/>
          <p:cNvGrpSpPr/>
          <p:nvPr/>
        </p:nvGrpSpPr>
        <p:grpSpPr>
          <a:xfrm>
            <a:off x="1786099" y="2066356"/>
            <a:ext cx="872955" cy="712130"/>
            <a:chOff x="1627051" y="1351168"/>
            <a:chExt cx="752871" cy="712130"/>
          </a:xfrm>
        </p:grpSpPr>
        <p:pic>
          <p:nvPicPr>
            <p:cNvPr id="29" name="Google Shape;853;p5"/>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30" name="Google Shape;854;p5"/>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2</a:t>
              </a:r>
              <a:endParaRPr dirty="0"/>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4300833"/>
            <a:ext cx="8220075" cy="2080495"/>
          </a:xfrm>
        </p:spPr>
        <p:txBody>
          <a:bodyPr/>
          <a:lstStyle/>
          <a:p>
            <a:pPr marL="131445" indent="0">
              <a:buNone/>
            </a:pPr>
            <a:r>
              <a:rPr lang="en-US" dirty="0" smtClean="0"/>
              <a:t>Select E1 as hierarchy and PCM31 as Frame </a:t>
            </a:r>
            <a:r>
              <a:rPr lang="en-US" dirty="0"/>
              <a:t>structure </a:t>
            </a:r>
            <a:r>
              <a:rPr lang="en-US" dirty="0" smtClean="0"/>
              <a:t>to test:</a:t>
            </a:r>
          </a:p>
          <a:p>
            <a:pPr marL="474345" indent="-342900">
              <a:buFont typeface="+mj-lt"/>
              <a:buAutoNum type="arabicPeriod"/>
            </a:pPr>
            <a:r>
              <a:rPr lang="en-US" u="sng" dirty="0" smtClean="0"/>
              <a:t>Home</a:t>
            </a:r>
            <a:r>
              <a:rPr lang="en-US" dirty="0" smtClean="0"/>
              <a:t> &gt; </a:t>
            </a:r>
            <a:r>
              <a:rPr lang="en-US" u="sng" dirty="0" err="1" smtClean="0"/>
              <a:t>Config</a:t>
            </a:r>
            <a:r>
              <a:rPr lang="en-US" dirty="0" smtClean="0"/>
              <a:t> &gt; </a:t>
            </a:r>
            <a:r>
              <a:rPr lang="en-US" u="sng" dirty="0" smtClean="0"/>
              <a:t>Port C</a:t>
            </a:r>
            <a:r>
              <a:rPr lang="en-US" dirty="0" smtClean="0"/>
              <a:t> := </a:t>
            </a:r>
            <a:r>
              <a:rPr lang="en-US" i="1" dirty="0" smtClean="0"/>
              <a:t>G.703/E1</a:t>
            </a:r>
            <a:r>
              <a:rPr lang="en-US" dirty="0" smtClean="0"/>
              <a:t> </a:t>
            </a:r>
          </a:p>
          <a:p>
            <a:pPr marL="474345" indent="-342900">
              <a:buFont typeface="+mj-lt"/>
              <a:buAutoNum type="arabicPeriod"/>
            </a:pPr>
            <a:r>
              <a:rPr lang="en-US" u="sng" dirty="0" err="1" smtClean="0"/>
              <a:t>Config</a:t>
            </a:r>
            <a:r>
              <a:rPr lang="en-US" dirty="0" smtClean="0"/>
              <a:t> </a:t>
            </a:r>
            <a:r>
              <a:rPr lang="en-US" dirty="0"/>
              <a:t>&gt; </a:t>
            </a:r>
            <a:r>
              <a:rPr lang="en-US" u="sng" dirty="0"/>
              <a:t>Port C</a:t>
            </a:r>
            <a:r>
              <a:rPr lang="en-US" dirty="0"/>
              <a:t> </a:t>
            </a:r>
            <a:r>
              <a:rPr lang="en-US" dirty="0" smtClean="0"/>
              <a:t>&gt; </a:t>
            </a:r>
            <a:r>
              <a:rPr lang="en-US" u="sng" dirty="0" err="1" smtClean="0"/>
              <a:t>RX_Frame</a:t>
            </a:r>
            <a:r>
              <a:rPr lang="en-US" dirty="0" smtClean="0"/>
              <a:t> &gt; </a:t>
            </a:r>
            <a:r>
              <a:rPr lang="en-US" u="sng" dirty="0" smtClean="0"/>
              <a:t>RX </a:t>
            </a:r>
            <a:r>
              <a:rPr lang="en-US" u="sng" dirty="0"/>
              <a:t>Structure</a:t>
            </a:r>
            <a:r>
              <a:rPr lang="en-US" dirty="0"/>
              <a:t> </a:t>
            </a:r>
            <a:r>
              <a:rPr lang="en-US" dirty="0" smtClean="0"/>
              <a:t>:= [</a:t>
            </a:r>
            <a:r>
              <a:rPr lang="en-US" i="1" dirty="0" smtClean="0"/>
              <a:t>PCM31 | PCM31C </a:t>
            </a:r>
            <a:r>
              <a:rPr lang="en-US" dirty="0"/>
              <a:t>| </a:t>
            </a:r>
            <a:r>
              <a:rPr lang="en-US" dirty="0" smtClean="0"/>
              <a:t>…]</a:t>
            </a:r>
          </a:p>
        </p:txBody>
      </p:sp>
      <p:sp>
        <p:nvSpPr>
          <p:cNvPr id="3" name="Title 2"/>
          <p:cNvSpPr>
            <a:spLocks noGrp="1"/>
          </p:cNvSpPr>
          <p:nvPr>
            <p:ph type="title"/>
          </p:nvPr>
        </p:nvSpPr>
        <p:spPr/>
        <p:txBody>
          <a:bodyPr/>
          <a:lstStyle/>
          <a:p>
            <a:r>
              <a:rPr lang="en-US" dirty="0"/>
              <a:t>Select </a:t>
            </a:r>
            <a:r>
              <a:rPr lang="en-US" dirty="0" smtClean="0"/>
              <a:t>Hierarchy &amp; Frame structure</a:t>
            </a:r>
            <a:endParaRPr lang="en-US" dirty="0"/>
          </a:p>
        </p:txBody>
      </p:sp>
      <p:pic>
        <p:nvPicPr>
          <p:cNvPr id="4" name="Picture 3"/>
          <p:cNvPicPr>
            <a:picLocks noChangeAspect="1"/>
          </p:cNvPicPr>
          <p:nvPr/>
        </p:nvPicPr>
        <p:blipFill>
          <a:blip r:embed="rId2"/>
          <a:stretch>
            <a:fillRect/>
          </a:stretch>
        </p:blipFill>
        <p:spPr>
          <a:xfrm>
            <a:off x="195528" y="1081343"/>
            <a:ext cx="4231059" cy="252000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stretch>
            <a:fillRect/>
          </a:stretch>
        </p:blipFill>
        <p:spPr>
          <a:xfrm>
            <a:off x="4717043" y="1095198"/>
            <a:ext cx="4216969" cy="2520000"/>
          </a:xfrm>
          <a:prstGeom prst="rect">
            <a:avLst/>
          </a:prstGeom>
          <a:ln>
            <a:noFill/>
          </a:ln>
          <a:effectLst>
            <a:outerShdw blurRad="190500" algn="tl" rotWithShape="0">
              <a:srgbClr val="000000">
                <a:alpha val="70000"/>
              </a:srgbClr>
            </a:outerShdw>
          </a:effectLst>
        </p:spPr>
      </p:pic>
      <p:grpSp>
        <p:nvGrpSpPr>
          <p:cNvPr id="7" name="Google Shape;912;p8"/>
          <p:cNvGrpSpPr/>
          <p:nvPr/>
        </p:nvGrpSpPr>
        <p:grpSpPr>
          <a:xfrm>
            <a:off x="1373182" y="1952658"/>
            <a:ext cx="752871" cy="712130"/>
            <a:chOff x="1627051" y="1351168"/>
            <a:chExt cx="752871" cy="712130"/>
          </a:xfrm>
        </p:grpSpPr>
        <p:pic>
          <p:nvPicPr>
            <p:cNvPr id="8" name="Google Shape;913;p8"/>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9" name="Google Shape;914;p8"/>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1</a:t>
              </a:r>
              <a:endParaRPr sz="1200">
                <a:solidFill>
                  <a:srgbClr val="3E1FF5"/>
                </a:solidFill>
                <a:latin typeface="Arial"/>
                <a:ea typeface="Arial"/>
                <a:cs typeface="Arial"/>
                <a:sym typeface="Arial"/>
              </a:endParaRPr>
            </a:p>
          </p:txBody>
        </p:sp>
      </p:grpSp>
      <p:grpSp>
        <p:nvGrpSpPr>
          <p:cNvPr id="10" name="Google Shape;912;p8"/>
          <p:cNvGrpSpPr/>
          <p:nvPr/>
        </p:nvGrpSpPr>
        <p:grpSpPr>
          <a:xfrm>
            <a:off x="5832906" y="2055738"/>
            <a:ext cx="752871" cy="712130"/>
            <a:chOff x="1627051" y="1351168"/>
            <a:chExt cx="752871" cy="712130"/>
          </a:xfrm>
        </p:grpSpPr>
        <p:pic>
          <p:nvPicPr>
            <p:cNvPr id="11" name="Google Shape;913;p8"/>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12" name="Google Shape;914;p8"/>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rPr>
                <a:t>2</a:t>
              </a:r>
              <a:endParaRPr sz="1200" dirty="0">
                <a:solidFill>
                  <a:srgbClr val="3E1FF5"/>
                </a:solidFill>
                <a:latin typeface="Arial"/>
                <a:ea typeface="Arial"/>
                <a:cs typeface="Arial"/>
                <a:sym typeface="Arial"/>
              </a:endParaRPr>
            </a:p>
          </p:txBody>
        </p:sp>
      </p:grpSp>
    </p:spTree>
    <p:extLst>
      <p:ext uri="{BB962C8B-B14F-4D97-AF65-F5344CB8AC3E}">
        <p14:creationId xmlns:p14="http://schemas.microsoft.com/office/powerpoint/2010/main" val="3636104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3937000"/>
            <a:ext cx="8220075" cy="2444328"/>
          </a:xfrm>
        </p:spPr>
        <p:txBody>
          <a:bodyPr/>
          <a:lstStyle/>
          <a:p>
            <a:pPr marL="131445" indent="0">
              <a:buNone/>
            </a:pPr>
            <a:r>
              <a:rPr lang="en-US" dirty="0" smtClean="0"/>
              <a:t>From </a:t>
            </a:r>
            <a:r>
              <a:rPr lang="en-US" dirty="0"/>
              <a:t>the Home panel, go to CONFIG,</a:t>
            </a:r>
          </a:p>
          <a:p>
            <a:pPr marL="474345" indent="-342900">
              <a:buFont typeface="+mj-lt"/>
              <a:buAutoNum type="arabicPeriod"/>
            </a:pPr>
            <a:r>
              <a:rPr lang="en-US" u="sng" dirty="0" smtClean="0"/>
              <a:t>Home</a:t>
            </a:r>
            <a:r>
              <a:rPr lang="en-US" dirty="0" smtClean="0"/>
              <a:t> </a:t>
            </a:r>
            <a:r>
              <a:rPr lang="en-US" dirty="0"/>
              <a:t>&gt; </a:t>
            </a:r>
            <a:r>
              <a:rPr lang="en-US" u="sng" dirty="0" err="1"/>
              <a:t>Config</a:t>
            </a:r>
            <a:r>
              <a:rPr lang="en-US" dirty="0"/>
              <a:t> &gt; </a:t>
            </a:r>
            <a:r>
              <a:rPr lang="en-US" u="sng" dirty="0" smtClean="0"/>
              <a:t>Mode</a:t>
            </a:r>
            <a:r>
              <a:rPr lang="en-US" dirty="0" smtClean="0"/>
              <a:t> := </a:t>
            </a:r>
            <a:r>
              <a:rPr lang="en-US" i="1" dirty="0" smtClean="0"/>
              <a:t>E1/T1 endpoint</a:t>
            </a:r>
          </a:p>
          <a:p>
            <a:pPr marL="474345" indent="-342900">
              <a:buFont typeface="+mj-lt"/>
              <a:buAutoNum type="arabicPeriod"/>
            </a:pPr>
            <a:r>
              <a:rPr lang="en-US" dirty="0" smtClean="0"/>
              <a:t>Test</a:t>
            </a:r>
            <a:r>
              <a:rPr lang="en-US" i="1" dirty="0" smtClean="0"/>
              <a:t> &gt; </a:t>
            </a:r>
            <a:r>
              <a:rPr lang="en-US" dirty="0" err="1" smtClean="0"/>
              <a:t>Jittertest</a:t>
            </a:r>
            <a:r>
              <a:rPr lang="en-US" dirty="0" smtClean="0"/>
              <a:t> := </a:t>
            </a:r>
            <a:r>
              <a:rPr lang="en-US" i="1" dirty="0" smtClean="0"/>
              <a:t>Generation &amp; Analysis</a:t>
            </a:r>
          </a:p>
          <a:p>
            <a:pPr marL="131445" indent="0">
              <a:buNone/>
            </a:pPr>
            <a:r>
              <a:rPr lang="en-US" dirty="0" smtClean="0"/>
              <a:t>We are going to generate jitter and then analyze it 5</a:t>
            </a:r>
            <a:r>
              <a:rPr lang="en-US" dirty="0"/>
              <a:t>. Go to CONFIG </a:t>
            </a:r>
            <a:r>
              <a:rPr lang="en-US" dirty="0" smtClean="0"/>
              <a:t>tab</a:t>
            </a:r>
            <a:endParaRPr lang="en-US" dirty="0"/>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74462" y="1073053"/>
            <a:ext cx="4252500" cy="252000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stretch>
            <a:fillRect/>
          </a:stretch>
        </p:blipFill>
        <p:spPr>
          <a:xfrm>
            <a:off x="4736107" y="1073053"/>
            <a:ext cx="4252500" cy="2520000"/>
          </a:xfrm>
          <a:prstGeom prst="rect">
            <a:avLst/>
          </a:prstGeom>
          <a:ln>
            <a:noFill/>
          </a:ln>
          <a:effectLst>
            <a:outerShdw blurRad="190500" algn="tl" rotWithShape="0">
              <a:srgbClr val="000000">
                <a:alpha val="70000"/>
              </a:srgbClr>
            </a:outerShdw>
          </a:effectLst>
        </p:spPr>
      </p:pic>
      <p:grpSp>
        <p:nvGrpSpPr>
          <p:cNvPr id="6" name="Google Shape;912;p8"/>
          <p:cNvGrpSpPr/>
          <p:nvPr/>
        </p:nvGrpSpPr>
        <p:grpSpPr>
          <a:xfrm>
            <a:off x="1373182" y="1803007"/>
            <a:ext cx="752871" cy="712130"/>
            <a:chOff x="1627051" y="1351168"/>
            <a:chExt cx="752871" cy="712130"/>
          </a:xfrm>
        </p:grpSpPr>
        <p:pic>
          <p:nvPicPr>
            <p:cNvPr id="7" name="Google Shape;913;p8"/>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8" name="Google Shape;914;p8"/>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1</a:t>
              </a:r>
              <a:endParaRPr sz="1200">
                <a:solidFill>
                  <a:srgbClr val="3E1FF5"/>
                </a:solidFill>
                <a:latin typeface="Arial"/>
                <a:ea typeface="Arial"/>
                <a:cs typeface="Arial"/>
                <a:sym typeface="Arial"/>
              </a:endParaRPr>
            </a:p>
          </p:txBody>
        </p:sp>
      </p:grpSp>
      <p:grpSp>
        <p:nvGrpSpPr>
          <p:cNvPr id="9" name="Google Shape;912;p8"/>
          <p:cNvGrpSpPr/>
          <p:nvPr/>
        </p:nvGrpSpPr>
        <p:grpSpPr>
          <a:xfrm>
            <a:off x="5945182" y="2044587"/>
            <a:ext cx="752871" cy="712130"/>
            <a:chOff x="1627051" y="1351168"/>
            <a:chExt cx="752871" cy="712130"/>
          </a:xfrm>
        </p:grpSpPr>
        <p:pic>
          <p:nvPicPr>
            <p:cNvPr id="10" name="Google Shape;913;p8"/>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11" name="Google Shape;914;p8"/>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smtClean="0">
                  <a:solidFill>
                    <a:srgbClr val="3E1FF5"/>
                  </a:solidFill>
                  <a:latin typeface="Arial"/>
                  <a:ea typeface="Arial"/>
                  <a:cs typeface="Arial"/>
                  <a:sym typeface="Arial"/>
                </a:rPr>
                <a:t>2</a:t>
              </a:r>
              <a:endParaRPr sz="1200" dirty="0">
                <a:solidFill>
                  <a:srgbClr val="3E1FF5"/>
                </a:solidFill>
                <a:latin typeface="Arial"/>
                <a:ea typeface="Arial"/>
                <a:cs typeface="Arial"/>
                <a:sym typeface="Arial"/>
              </a:endParaRPr>
            </a:p>
          </p:txBody>
        </p:sp>
      </p:grpSp>
    </p:spTree>
    <p:extLst>
      <p:ext uri="{BB962C8B-B14F-4D97-AF65-F5344CB8AC3E}">
        <p14:creationId xmlns:p14="http://schemas.microsoft.com/office/powerpoint/2010/main" val="1527962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4387850"/>
            <a:ext cx="8220075" cy="1993478"/>
          </a:xfrm>
        </p:spPr>
        <p:txBody>
          <a:bodyPr/>
          <a:lstStyle/>
          <a:p>
            <a:pPr marL="131445" indent="0">
              <a:buNone/>
            </a:pPr>
            <a:r>
              <a:rPr lang="en-US" dirty="0"/>
              <a:t>Configure the integration </a:t>
            </a:r>
            <a:r>
              <a:rPr lang="en-US" dirty="0" smtClean="0"/>
              <a:t>period and </a:t>
            </a:r>
            <a:r>
              <a:rPr lang="en-US" dirty="0"/>
              <a:t>extended jitter measurement </a:t>
            </a:r>
            <a:r>
              <a:rPr lang="en-US" dirty="0" smtClean="0"/>
              <a:t>band: </a:t>
            </a:r>
          </a:p>
          <a:p>
            <a:pPr marL="474345" indent="-342900">
              <a:buFont typeface="+mj-lt"/>
              <a:buAutoNum type="arabicPeriod"/>
            </a:pPr>
            <a:r>
              <a:rPr lang="en-US" dirty="0" err="1" smtClean="0"/>
              <a:t>Config</a:t>
            </a:r>
            <a:r>
              <a:rPr lang="en-US" dirty="0" smtClean="0"/>
              <a:t> &gt; Port </a:t>
            </a:r>
            <a:r>
              <a:rPr lang="en-US" dirty="0"/>
              <a:t>C </a:t>
            </a:r>
            <a:r>
              <a:rPr lang="en-US" dirty="0" smtClean="0"/>
              <a:t>&gt; </a:t>
            </a:r>
            <a:r>
              <a:rPr lang="en-US" dirty="0"/>
              <a:t>Jitter </a:t>
            </a:r>
            <a:r>
              <a:rPr lang="en-US" dirty="0" err="1"/>
              <a:t>analyser</a:t>
            </a:r>
            <a:r>
              <a:rPr lang="en-US" dirty="0"/>
              <a:t> </a:t>
            </a:r>
            <a:r>
              <a:rPr lang="en-US" dirty="0" smtClean="0"/>
              <a:t>&gt; Integration </a:t>
            </a:r>
            <a:r>
              <a:rPr lang="en-US" dirty="0"/>
              <a:t>period </a:t>
            </a:r>
            <a:r>
              <a:rPr lang="en-US" dirty="0" smtClean="0"/>
              <a:t>:=  [ </a:t>
            </a:r>
            <a:r>
              <a:rPr lang="en-US" i="1" dirty="0" smtClean="0"/>
              <a:t>1s | 10s | 60s </a:t>
            </a:r>
            <a:r>
              <a:rPr lang="en-US" dirty="0" smtClean="0"/>
              <a:t>]</a:t>
            </a:r>
          </a:p>
          <a:p>
            <a:pPr marL="474345" indent="-342900">
              <a:buFont typeface="+mj-lt"/>
              <a:buAutoNum type="arabicPeriod"/>
            </a:pPr>
            <a:r>
              <a:rPr lang="en-US" dirty="0" smtClean="0"/>
              <a:t>… &gt; </a:t>
            </a:r>
            <a:r>
              <a:rPr lang="en-US" dirty="0"/>
              <a:t>Jitter </a:t>
            </a:r>
            <a:r>
              <a:rPr lang="en-US" dirty="0" err="1"/>
              <a:t>analyser</a:t>
            </a:r>
            <a:r>
              <a:rPr lang="en-US" dirty="0"/>
              <a:t> &gt; </a:t>
            </a:r>
            <a:r>
              <a:rPr lang="en-US" dirty="0" smtClean="0"/>
              <a:t>Band range : = [0.1 Hz | 1 Hz] (standard 10 Hz)</a:t>
            </a:r>
          </a:p>
          <a:p>
            <a:pPr marL="131445" indent="0">
              <a:buNone/>
            </a:pPr>
            <a:endParaRPr lang="en-US" dirty="0"/>
          </a:p>
        </p:txBody>
      </p:sp>
      <p:sp>
        <p:nvSpPr>
          <p:cNvPr id="3" name="Title 2"/>
          <p:cNvSpPr>
            <a:spLocks noGrp="1"/>
          </p:cNvSpPr>
          <p:nvPr>
            <p:ph type="title"/>
          </p:nvPr>
        </p:nvSpPr>
        <p:spPr/>
        <p:txBody>
          <a:bodyPr/>
          <a:lstStyle/>
          <a:p>
            <a:r>
              <a:rPr lang="en-US" b="1" dirty="0" smtClean="0"/>
              <a:t>Integration </a:t>
            </a:r>
            <a:r>
              <a:rPr lang="en-US" b="1" dirty="0"/>
              <a:t>period </a:t>
            </a:r>
            <a:r>
              <a:rPr lang="en-US" dirty="0" smtClean="0"/>
              <a:t>&amp; extended jitter</a:t>
            </a:r>
            <a:endParaRPr lang="en-US" dirty="0"/>
          </a:p>
        </p:txBody>
      </p:sp>
      <p:pic>
        <p:nvPicPr>
          <p:cNvPr id="4" name="Picture 3"/>
          <p:cNvPicPr>
            <a:picLocks noChangeAspect="1"/>
          </p:cNvPicPr>
          <p:nvPr/>
        </p:nvPicPr>
        <p:blipFill>
          <a:blip r:embed="rId2"/>
          <a:stretch>
            <a:fillRect/>
          </a:stretch>
        </p:blipFill>
        <p:spPr>
          <a:xfrm>
            <a:off x="210145" y="1319566"/>
            <a:ext cx="4235294" cy="252000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stretch>
            <a:fillRect/>
          </a:stretch>
        </p:blipFill>
        <p:spPr>
          <a:xfrm>
            <a:off x="210145" y="1326831"/>
            <a:ext cx="4225454" cy="2520000"/>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4"/>
          <a:stretch>
            <a:fillRect/>
          </a:stretch>
        </p:blipFill>
        <p:spPr>
          <a:xfrm>
            <a:off x="4727413" y="1326831"/>
            <a:ext cx="4231059" cy="2520000"/>
          </a:xfrm>
          <a:prstGeom prst="rect">
            <a:avLst/>
          </a:prstGeom>
          <a:ln>
            <a:noFill/>
          </a:ln>
          <a:effectLst>
            <a:outerShdw blurRad="190500" algn="tl" rotWithShape="0">
              <a:srgbClr val="000000">
                <a:alpha val="70000"/>
              </a:srgbClr>
            </a:outerShdw>
          </a:effectLst>
        </p:spPr>
      </p:pic>
      <p:grpSp>
        <p:nvGrpSpPr>
          <p:cNvPr id="7" name="Google Shape;912;p8"/>
          <p:cNvGrpSpPr/>
          <p:nvPr/>
        </p:nvGrpSpPr>
        <p:grpSpPr>
          <a:xfrm>
            <a:off x="1392232" y="2536175"/>
            <a:ext cx="752871" cy="712130"/>
            <a:chOff x="1627051" y="1351168"/>
            <a:chExt cx="752871" cy="712130"/>
          </a:xfrm>
        </p:grpSpPr>
        <p:pic>
          <p:nvPicPr>
            <p:cNvPr id="8" name="Google Shape;913;p8"/>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9" name="Google Shape;914;p8"/>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1</a:t>
              </a:r>
              <a:endParaRPr sz="1200">
                <a:solidFill>
                  <a:srgbClr val="3E1FF5"/>
                </a:solidFill>
                <a:latin typeface="Arial"/>
                <a:ea typeface="Arial"/>
                <a:cs typeface="Arial"/>
                <a:sym typeface="Arial"/>
              </a:endParaRPr>
            </a:p>
          </p:txBody>
        </p:sp>
      </p:grpSp>
      <p:grpSp>
        <p:nvGrpSpPr>
          <p:cNvPr id="10" name="Google Shape;912;p8"/>
          <p:cNvGrpSpPr/>
          <p:nvPr/>
        </p:nvGrpSpPr>
        <p:grpSpPr>
          <a:xfrm>
            <a:off x="5976932" y="2579566"/>
            <a:ext cx="752871" cy="712130"/>
            <a:chOff x="1627051" y="1351168"/>
            <a:chExt cx="752871" cy="712130"/>
          </a:xfrm>
        </p:grpSpPr>
        <p:pic>
          <p:nvPicPr>
            <p:cNvPr id="11" name="Google Shape;913;p8"/>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12" name="Google Shape;914;p8"/>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smtClean="0">
                  <a:solidFill>
                    <a:srgbClr val="3E1FF5"/>
                  </a:solidFill>
                  <a:latin typeface="Arial"/>
                  <a:ea typeface="Arial"/>
                  <a:cs typeface="Arial"/>
                  <a:sym typeface="Arial"/>
                </a:rPr>
                <a:t>2</a:t>
              </a:r>
              <a:endParaRPr sz="1200" dirty="0">
                <a:solidFill>
                  <a:srgbClr val="3E1FF5"/>
                </a:solidFill>
                <a:latin typeface="Arial"/>
                <a:ea typeface="Arial"/>
                <a:cs typeface="Arial"/>
                <a:sym typeface="Arial"/>
              </a:endParaRPr>
            </a:p>
          </p:txBody>
        </p:sp>
      </p:grpSp>
    </p:spTree>
    <p:extLst>
      <p:ext uri="{BB962C8B-B14F-4D97-AF65-F5344CB8AC3E}">
        <p14:creationId xmlns:p14="http://schemas.microsoft.com/office/powerpoint/2010/main" val="2934550645"/>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830</TotalTime>
  <Words>780</Words>
  <Application>Microsoft Office PowerPoint</Application>
  <PresentationFormat>On-screen Show (4:3)</PresentationFormat>
  <Paragraphs>152</Paragraphs>
  <Slides>13</Slides>
  <Notes>8</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13</vt:i4>
      </vt:variant>
    </vt:vector>
  </HeadingPairs>
  <TitlesOfParts>
    <vt:vector size="27" baseType="lpstr">
      <vt:lpstr>SimSun</vt:lpstr>
      <vt:lpstr>Arial</vt:lpstr>
      <vt:lpstr>Arial Black</vt:lpstr>
      <vt:lpstr>Calibri</vt:lpstr>
      <vt:lpstr>Calibri Light</vt:lpstr>
      <vt:lpstr>Century Gothic</vt:lpstr>
      <vt:lpstr>Franklin Gothic Medium</vt:lpstr>
      <vt:lpstr>Myriad Pro Cond</vt:lpstr>
      <vt:lpstr>Noto Sans Symbols</vt:lpstr>
      <vt:lpstr>Open Sans</vt:lpstr>
      <vt:lpstr>Times New Roman</vt:lpstr>
      <vt:lpstr>Verdana</vt:lpstr>
      <vt:lpstr>Office Theme</vt:lpstr>
      <vt:lpstr>Custom Design</vt:lpstr>
      <vt:lpstr>PowerPoint Presentation</vt:lpstr>
      <vt:lpstr>Zeus &amp; xGenius</vt:lpstr>
      <vt:lpstr>Interfaces &amp; time References</vt:lpstr>
      <vt:lpstr>E1/T1: the first level in the Hieranchy</vt:lpstr>
      <vt:lpstr>The Jitter test</vt:lpstr>
      <vt:lpstr>Connecting the BNC cables to Port C</vt:lpstr>
      <vt:lpstr>Select Hierarchy &amp; Frame structure</vt:lpstr>
      <vt:lpstr>PowerPoint Presentation</vt:lpstr>
      <vt:lpstr>Integration period &amp; extended jitter</vt:lpstr>
      <vt:lpstr>ITU-T G.823 − Maximum permissible jitter at E1</vt:lpstr>
      <vt:lpstr>Check Results</vt:lpstr>
      <vt:lpstr>Exporting Logs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Pepe Caballero</dc:creator>
  <cp:lastModifiedBy>Jose Caballero</cp:lastModifiedBy>
  <cp:revision>53</cp:revision>
  <dcterms:created xsi:type="dcterms:W3CDTF">1601-01-01T00:00:00Z</dcterms:created>
  <dcterms:modified xsi:type="dcterms:W3CDTF">2020-10-29T18:21:57Z</dcterms:modified>
</cp:coreProperties>
</file>