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805" r:id="rId2"/>
  </p:sldMasterIdLst>
  <p:notesMasterIdLst>
    <p:notesMasterId r:id="rId21"/>
  </p:notesMasterIdLst>
  <p:handoutMasterIdLst>
    <p:handoutMasterId r:id="rId22"/>
  </p:handoutMasterIdLst>
  <p:sldIdLst>
    <p:sldId id="273" r:id="rId3"/>
    <p:sldId id="453" r:id="rId4"/>
    <p:sldId id="455" r:id="rId5"/>
    <p:sldId id="491" r:id="rId6"/>
    <p:sldId id="456" r:id="rId7"/>
    <p:sldId id="459" r:id="rId8"/>
    <p:sldId id="494" r:id="rId9"/>
    <p:sldId id="509" r:id="rId10"/>
    <p:sldId id="492" r:id="rId11"/>
    <p:sldId id="496" r:id="rId12"/>
    <p:sldId id="510" r:id="rId13"/>
    <p:sldId id="511" r:id="rId14"/>
    <p:sldId id="513" r:id="rId15"/>
    <p:sldId id="514" r:id="rId16"/>
    <p:sldId id="515" r:id="rId17"/>
    <p:sldId id="516" r:id="rId18"/>
    <p:sldId id="474" r:id="rId19"/>
    <p:sldId id="385" r:id="rId20"/>
  </p:sldIdLst>
  <p:sldSz cx="9144000" cy="6858000" type="screen4x3"/>
  <p:notesSz cx="6769100" cy="9906000"/>
  <p:defaultTextStyle>
    <a:defPPr>
      <a:defRPr lang="en-GB"/>
    </a:defPPr>
    <a:lvl1pPr algn="l" defTabSz="457200" rtl="0" eaLnBrk="0" fontAlgn="base" hangingPunct="0">
      <a:spcBef>
        <a:spcPct val="0"/>
      </a:spcBef>
      <a:spcAft>
        <a:spcPct val="0"/>
      </a:spcAft>
      <a:buClr>
        <a:srgbClr val="000000"/>
      </a:buClr>
      <a:buSzPct val="100000"/>
      <a:buFont typeface="Times New Roman" pitchFamily="18" charset="0"/>
      <a:defRPr sz="1200" kern="1200">
        <a:solidFill>
          <a:schemeClr val="bg1"/>
        </a:solidFill>
        <a:latin typeface="Arial" charset="0"/>
        <a:ea typeface="SimSun" pitchFamily="2" charset="-122"/>
        <a:cs typeface="+mn-cs"/>
      </a:defRPr>
    </a:lvl1pPr>
    <a:lvl2pPr marL="742950" indent="-285750" algn="l" defTabSz="457200" rtl="0" eaLnBrk="0" fontAlgn="base" hangingPunct="0">
      <a:spcBef>
        <a:spcPct val="0"/>
      </a:spcBef>
      <a:spcAft>
        <a:spcPct val="0"/>
      </a:spcAft>
      <a:buClr>
        <a:srgbClr val="000000"/>
      </a:buClr>
      <a:buSzPct val="100000"/>
      <a:buFont typeface="Times New Roman" pitchFamily="18" charset="0"/>
      <a:defRPr sz="1200" kern="1200">
        <a:solidFill>
          <a:schemeClr val="bg1"/>
        </a:solidFill>
        <a:latin typeface="Arial" charset="0"/>
        <a:ea typeface="SimSun" pitchFamily="2" charset="-122"/>
        <a:cs typeface="+mn-cs"/>
      </a:defRPr>
    </a:lvl2pPr>
    <a:lvl3pPr marL="1143000" indent="-228600" algn="l" defTabSz="457200" rtl="0" eaLnBrk="0" fontAlgn="base" hangingPunct="0">
      <a:spcBef>
        <a:spcPct val="0"/>
      </a:spcBef>
      <a:spcAft>
        <a:spcPct val="0"/>
      </a:spcAft>
      <a:buClr>
        <a:srgbClr val="000000"/>
      </a:buClr>
      <a:buSzPct val="100000"/>
      <a:buFont typeface="Times New Roman" pitchFamily="18" charset="0"/>
      <a:defRPr sz="1200" kern="1200">
        <a:solidFill>
          <a:schemeClr val="bg1"/>
        </a:solidFill>
        <a:latin typeface="Arial" charset="0"/>
        <a:ea typeface="SimSun" pitchFamily="2" charset="-122"/>
        <a:cs typeface="+mn-cs"/>
      </a:defRPr>
    </a:lvl3pPr>
    <a:lvl4pPr marL="1600200" indent="-228600" algn="l" defTabSz="457200" rtl="0" eaLnBrk="0" fontAlgn="base" hangingPunct="0">
      <a:spcBef>
        <a:spcPct val="0"/>
      </a:spcBef>
      <a:spcAft>
        <a:spcPct val="0"/>
      </a:spcAft>
      <a:buClr>
        <a:srgbClr val="000000"/>
      </a:buClr>
      <a:buSzPct val="100000"/>
      <a:buFont typeface="Times New Roman" pitchFamily="18" charset="0"/>
      <a:defRPr sz="1200" kern="1200">
        <a:solidFill>
          <a:schemeClr val="bg1"/>
        </a:solidFill>
        <a:latin typeface="Arial" charset="0"/>
        <a:ea typeface="SimSun" pitchFamily="2" charset="-122"/>
        <a:cs typeface="+mn-cs"/>
      </a:defRPr>
    </a:lvl4pPr>
    <a:lvl5pPr marL="2057400" indent="-228600" algn="l" defTabSz="457200" rtl="0" eaLnBrk="0" fontAlgn="base" hangingPunct="0">
      <a:spcBef>
        <a:spcPct val="0"/>
      </a:spcBef>
      <a:spcAft>
        <a:spcPct val="0"/>
      </a:spcAft>
      <a:buClr>
        <a:srgbClr val="000000"/>
      </a:buClr>
      <a:buSzPct val="100000"/>
      <a:buFont typeface="Times New Roman" pitchFamily="18" charset="0"/>
      <a:defRPr sz="1200" kern="1200">
        <a:solidFill>
          <a:schemeClr val="bg1"/>
        </a:solidFill>
        <a:latin typeface="Arial" charset="0"/>
        <a:ea typeface="SimSun" pitchFamily="2" charset="-122"/>
        <a:cs typeface="+mn-cs"/>
      </a:defRPr>
    </a:lvl5pPr>
    <a:lvl6pPr marL="2286000" algn="l" defTabSz="914400" rtl="0" eaLnBrk="1" latinLnBrk="0" hangingPunct="1">
      <a:defRPr sz="1200" kern="1200">
        <a:solidFill>
          <a:schemeClr val="bg1"/>
        </a:solidFill>
        <a:latin typeface="Arial" charset="0"/>
        <a:ea typeface="SimSun" pitchFamily="2" charset="-122"/>
        <a:cs typeface="+mn-cs"/>
      </a:defRPr>
    </a:lvl6pPr>
    <a:lvl7pPr marL="2743200" algn="l" defTabSz="914400" rtl="0" eaLnBrk="1" latinLnBrk="0" hangingPunct="1">
      <a:defRPr sz="1200" kern="1200">
        <a:solidFill>
          <a:schemeClr val="bg1"/>
        </a:solidFill>
        <a:latin typeface="Arial" charset="0"/>
        <a:ea typeface="SimSun" pitchFamily="2" charset="-122"/>
        <a:cs typeface="+mn-cs"/>
      </a:defRPr>
    </a:lvl7pPr>
    <a:lvl8pPr marL="3200400" algn="l" defTabSz="914400" rtl="0" eaLnBrk="1" latinLnBrk="0" hangingPunct="1">
      <a:defRPr sz="1200" kern="1200">
        <a:solidFill>
          <a:schemeClr val="bg1"/>
        </a:solidFill>
        <a:latin typeface="Arial" charset="0"/>
        <a:ea typeface="SimSun" pitchFamily="2" charset="-122"/>
        <a:cs typeface="+mn-cs"/>
      </a:defRPr>
    </a:lvl8pPr>
    <a:lvl9pPr marL="3657600" algn="l" defTabSz="914400" rtl="0" eaLnBrk="1" latinLnBrk="0" hangingPunct="1">
      <a:defRPr sz="1200" kern="1200">
        <a:solidFill>
          <a:schemeClr val="bg1"/>
        </a:solidFill>
        <a:latin typeface="Arial" charset="0"/>
        <a:ea typeface="SimSun" pitchFamily="2" charset="-122"/>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20">
          <p15:clr>
            <a:srgbClr val="A4A3A4"/>
          </p15:clr>
        </p15:guide>
        <p15:guide id="2" pos="213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pe" initials="P" lastIdx="1" clrIdx="0">
    <p:extLst>
      <p:ext uri="{19B8F6BF-5375-455C-9EA6-DF929625EA0E}">
        <p15:presenceInfo xmlns:p15="http://schemas.microsoft.com/office/powerpoint/2012/main" userId="Pepe" providerId="None"/>
      </p:ext>
    </p:extLst>
  </p:cmAuthor>
  <p:cmAuthor id="2" name="Jose Caballero" initials="JC" lastIdx="2" clrIdx="1">
    <p:extLst>
      <p:ext uri="{19B8F6BF-5375-455C-9EA6-DF929625EA0E}">
        <p15:presenceInfo xmlns:p15="http://schemas.microsoft.com/office/powerpoint/2012/main" userId="d445ae9fa4b0f03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2B95"/>
    <a:srgbClr val="3E1FF5"/>
    <a:srgbClr val="14A444"/>
    <a:srgbClr val="0951BD"/>
    <a:srgbClr val="2609D3"/>
    <a:srgbClr val="4B1561"/>
    <a:srgbClr val="FF9900"/>
    <a:srgbClr val="800000"/>
    <a:srgbClr val="651303"/>
    <a:srgbClr val="8E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43" autoAdjust="0"/>
    <p:restoredTop sz="95100" autoAdjust="0"/>
  </p:normalViewPr>
  <p:slideViewPr>
    <p:cSldViewPr snapToGrid="0">
      <p:cViewPr varScale="1">
        <p:scale>
          <a:sx n="136" d="100"/>
          <a:sy n="136" d="100"/>
        </p:scale>
        <p:origin x="200" y="328"/>
      </p:cViewPr>
      <p:guideLst/>
    </p:cSldViewPr>
  </p:slideViewPr>
  <p:outlineViewPr>
    <p:cViewPr>
      <p:scale>
        <a:sx n="33" d="100"/>
        <a:sy n="33" d="100"/>
      </p:scale>
      <p:origin x="0" y="-30368"/>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5336" y="1400"/>
      </p:cViewPr>
      <p:guideLst>
        <p:guide orient="horz" pos="3120"/>
        <p:guide pos="213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33277" cy="495300"/>
          </a:xfrm>
          <a:prstGeom prst="rect">
            <a:avLst/>
          </a:prstGeom>
        </p:spPr>
        <p:txBody>
          <a:bodyPr vert="horz" lIns="91440" tIns="45720" rIns="91440" bIns="45720" rtlCol="0"/>
          <a:lstStyle>
            <a:lvl1pPr algn="l">
              <a:buFont typeface="Times New Roman" pitchFamily="16" charset="0"/>
              <a:buNone/>
              <a:defRPr sz="1200">
                <a:ea typeface="SimSun" charset="-122"/>
              </a:defRPr>
            </a:lvl1pPr>
          </a:lstStyle>
          <a:p>
            <a:pPr>
              <a:defRPr/>
            </a:pPr>
            <a:endParaRPr lang="es-ES"/>
          </a:p>
        </p:txBody>
      </p:sp>
      <p:sp>
        <p:nvSpPr>
          <p:cNvPr id="3" name="Date Placeholder 2"/>
          <p:cNvSpPr>
            <a:spLocks noGrp="1"/>
          </p:cNvSpPr>
          <p:nvPr>
            <p:ph type="dt" sz="quarter" idx="1"/>
          </p:nvPr>
        </p:nvSpPr>
        <p:spPr>
          <a:xfrm>
            <a:off x="3834257" y="0"/>
            <a:ext cx="2933277" cy="495300"/>
          </a:xfrm>
          <a:prstGeom prst="rect">
            <a:avLst/>
          </a:prstGeom>
        </p:spPr>
        <p:txBody>
          <a:bodyPr vert="horz" lIns="91440" tIns="45720" rIns="91440" bIns="45720" rtlCol="0"/>
          <a:lstStyle>
            <a:lvl1pPr algn="r">
              <a:buFont typeface="Times New Roman" pitchFamily="16" charset="0"/>
              <a:buNone/>
              <a:defRPr sz="1200">
                <a:ea typeface="SimSun" charset="-122"/>
              </a:defRPr>
            </a:lvl1pPr>
          </a:lstStyle>
          <a:p>
            <a:pPr>
              <a:defRPr/>
            </a:pPr>
            <a:fld id="{9D74CCFD-52EF-4AAA-BC55-7101C628BCDA}" type="datetimeFigureOut">
              <a:rPr lang="es-ES"/>
              <a:pPr>
                <a:defRPr/>
              </a:pPr>
              <a:t>9/9/21</a:t>
            </a:fld>
            <a:endParaRPr lang="es-ES"/>
          </a:p>
        </p:txBody>
      </p:sp>
      <p:sp>
        <p:nvSpPr>
          <p:cNvPr id="4" name="Footer Placeholder 3"/>
          <p:cNvSpPr>
            <a:spLocks noGrp="1"/>
          </p:cNvSpPr>
          <p:nvPr>
            <p:ph type="ftr" sz="quarter" idx="2"/>
          </p:nvPr>
        </p:nvSpPr>
        <p:spPr>
          <a:xfrm>
            <a:off x="0" y="9408981"/>
            <a:ext cx="2933277" cy="495300"/>
          </a:xfrm>
          <a:prstGeom prst="rect">
            <a:avLst/>
          </a:prstGeom>
        </p:spPr>
        <p:txBody>
          <a:bodyPr vert="horz" lIns="91440" tIns="45720" rIns="91440" bIns="45720" rtlCol="0" anchor="b"/>
          <a:lstStyle>
            <a:lvl1pPr algn="l">
              <a:buFont typeface="Times New Roman" pitchFamily="16" charset="0"/>
              <a:buNone/>
              <a:defRPr sz="1200">
                <a:ea typeface="SimSun" charset="-122"/>
              </a:defRPr>
            </a:lvl1pPr>
          </a:lstStyle>
          <a:p>
            <a:pPr>
              <a:defRPr/>
            </a:pPr>
            <a:endParaRPr lang="es-ES"/>
          </a:p>
        </p:txBody>
      </p:sp>
      <p:sp>
        <p:nvSpPr>
          <p:cNvPr id="5" name="Slide Number Placeholder 4"/>
          <p:cNvSpPr>
            <a:spLocks noGrp="1"/>
          </p:cNvSpPr>
          <p:nvPr>
            <p:ph type="sldNum" sz="quarter" idx="3"/>
          </p:nvPr>
        </p:nvSpPr>
        <p:spPr>
          <a:xfrm>
            <a:off x="3834257" y="9408981"/>
            <a:ext cx="2933277" cy="495300"/>
          </a:xfrm>
          <a:prstGeom prst="rect">
            <a:avLst/>
          </a:prstGeom>
        </p:spPr>
        <p:txBody>
          <a:bodyPr vert="horz" lIns="91440" tIns="45720" rIns="91440" bIns="45720" rtlCol="0" anchor="b"/>
          <a:lstStyle>
            <a:lvl1pPr algn="r">
              <a:buFont typeface="Times New Roman" pitchFamily="16" charset="0"/>
              <a:buNone/>
              <a:defRPr sz="1200">
                <a:ea typeface="SimSun" charset="-122"/>
              </a:defRPr>
            </a:lvl1pPr>
          </a:lstStyle>
          <a:p>
            <a:pPr>
              <a:defRPr/>
            </a:pPr>
            <a:fld id="{9A390C25-E115-42E1-AA1C-2FCE176D5FAE}" type="slidenum">
              <a:rPr lang="es-ES"/>
              <a:pPr>
                <a:defRPr/>
              </a:pPr>
              <a:t>‹#›</a:t>
            </a:fld>
            <a:endParaRPr lang="es-ES"/>
          </a:p>
        </p:txBody>
      </p:sp>
    </p:spTree>
    <p:extLst>
      <p:ext uri="{BB962C8B-B14F-4D97-AF65-F5344CB8AC3E}">
        <p14:creationId xmlns:p14="http://schemas.microsoft.com/office/powerpoint/2010/main" val="12814140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769100" cy="9906000"/>
          </a:xfrm>
          <a:prstGeom prst="roundRect">
            <a:avLst>
              <a:gd name="adj" fmla="val 23"/>
            </a:avLst>
          </a:prstGeom>
          <a:solidFill>
            <a:srgbClr val="FFFFFF"/>
          </a:solidFill>
          <a:ln w="9360">
            <a:noFill/>
            <a:miter lim="800000"/>
            <a:headEnd/>
            <a:tailEnd/>
          </a:ln>
          <a:effectLst/>
        </p:spPr>
        <p:txBody>
          <a:bodyPr wrap="none" anchor="ctr"/>
          <a:lstStyle/>
          <a:p>
            <a:pPr>
              <a:buFont typeface="Times New Roman" pitchFamily="16" charset="0"/>
              <a:buNone/>
              <a:defRPr/>
            </a:pPr>
            <a:endParaRPr lang="es-ES">
              <a:ea typeface="SimSun" charset="-122"/>
            </a:endParaRPr>
          </a:p>
        </p:txBody>
      </p:sp>
      <p:sp>
        <p:nvSpPr>
          <p:cNvPr id="2050" name="AutoShape 2"/>
          <p:cNvSpPr>
            <a:spLocks noChangeArrowheads="1"/>
          </p:cNvSpPr>
          <p:nvPr/>
        </p:nvSpPr>
        <p:spPr bwMode="auto">
          <a:xfrm>
            <a:off x="0" y="0"/>
            <a:ext cx="6769100" cy="9906000"/>
          </a:xfrm>
          <a:prstGeom prst="roundRect">
            <a:avLst>
              <a:gd name="adj" fmla="val 23"/>
            </a:avLst>
          </a:prstGeom>
          <a:solidFill>
            <a:srgbClr val="FFFFFF"/>
          </a:solidFill>
          <a:ln w="9525">
            <a:noFill/>
            <a:round/>
            <a:headEnd/>
            <a:tailEnd/>
          </a:ln>
          <a:effectLst/>
        </p:spPr>
        <p:txBody>
          <a:bodyPr wrap="none" anchor="ctr"/>
          <a:lstStyle/>
          <a:p>
            <a:pPr>
              <a:buFont typeface="Times New Roman" pitchFamily="16" charset="0"/>
              <a:buNone/>
              <a:defRPr/>
            </a:pPr>
            <a:endParaRPr lang="es-ES">
              <a:ea typeface="SimSun" charset="-122"/>
            </a:endParaRPr>
          </a:p>
        </p:txBody>
      </p:sp>
      <p:sp>
        <p:nvSpPr>
          <p:cNvPr id="2051" name="AutoShape 3"/>
          <p:cNvSpPr>
            <a:spLocks noChangeArrowheads="1"/>
          </p:cNvSpPr>
          <p:nvPr/>
        </p:nvSpPr>
        <p:spPr bwMode="auto">
          <a:xfrm>
            <a:off x="0" y="0"/>
            <a:ext cx="6769100" cy="9906000"/>
          </a:xfrm>
          <a:prstGeom prst="roundRect">
            <a:avLst>
              <a:gd name="adj" fmla="val 23"/>
            </a:avLst>
          </a:prstGeom>
          <a:solidFill>
            <a:srgbClr val="FFFFFF"/>
          </a:solidFill>
          <a:ln w="9525">
            <a:noFill/>
            <a:round/>
            <a:headEnd/>
            <a:tailEnd/>
          </a:ln>
          <a:effectLst/>
        </p:spPr>
        <p:txBody>
          <a:bodyPr wrap="none" anchor="ctr"/>
          <a:lstStyle/>
          <a:p>
            <a:pPr>
              <a:buFont typeface="Times New Roman" pitchFamily="16" charset="0"/>
              <a:buNone/>
              <a:defRPr/>
            </a:pPr>
            <a:endParaRPr lang="es-ES">
              <a:ea typeface="SimSun" charset="-122"/>
            </a:endParaRPr>
          </a:p>
        </p:txBody>
      </p:sp>
      <p:sp>
        <p:nvSpPr>
          <p:cNvPr id="9221" name="Rectangle 4"/>
          <p:cNvSpPr>
            <a:spLocks noGrp="1" noRot="1" noChangeAspect="1" noChangeArrowheads="1"/>
          </p:cNvSpPr>
          <p:nvPr>
            <p:ph type="sldImg"/>
          </p:nvPr>
        </p:nvSpPr>
        <p:spPr bwMode="auto">
          <a:xfrm>
            <a:off x="909638" y="742950"/>
            <a:ext cx="4945062" cy="3709988"/>
          </a:xfrm>
          <a:prstGeom prst="rect">
            <a:avLst/>
          </a:prstGeom>
          <a:solidFill>
            <a:srgbClr val="FFFFFF"/>
          </a:solidFill>
          <a:ln w="9360">
            <a:solidFill>
              <a:srgbClr val="000000"/>
            </a:solidFill>
            <a:miter lim="800000"/>
            <a:headEnd/>
            <a:tailEnd/>
          </a:ln>
        </p:spPr>
      </p:sp>
      <p:sp>
        <p:nvSpPr>
          <p:cNvPr id="2053" name="Rectangle 5"/>
          <p:cNvSpPr>
            <a:spLocks noGrp="1" noChangeArrowheads="1"/>
          </p:cNvSpPr>
          <p:nvPr>
            <p:ph type="body"/>
          </p:nvPr>
        </p:nvSpPr>
        <p:spPr bwMode="auto">
          <a:xfrm>
            <a:off x="676910" y="4705350"/>
            <a:ext cx="5410580" cy="4452541"/>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endParaRPr lang="es-ES" noProof="0"/>
          </a:p>
        </p:txBody>
      </p:sp>
    </p:spTree>
    <p:extLst>
      <p:ext uri="{BB962C8B-B14F-4D97-AF65-F5344CB8AC3E}">
        <p14:creationId xmlns:p14="http://schemas.microsoft.com/office/powerpoint/2010/main" val="664163459"/>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2579032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4166146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811652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932588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339911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100177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703803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655770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697316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958765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9" name="Straight Connector 8"/>
          <p:cNvCxnSpPr/>
          <p:nvPr userDrawn="1"/>
        </p:nvCxnSpPr>
        <p:spPr bwMode="auto">
          <a:xfrm>
            <a:off x="4572000" y="762000"/>
            <a:ext cx="2563" cy="198425"/>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cxnSp>
        <p:nvCxnSpPr>
          <p:cNvPr id="10" name="Straight Connector 9"/>
          <p:cNvCxnSpPr/>
          <p:nvPr userDrawn="1"/>
        </p:nvCxnSpPr>
        <p:spPr bwMode="auto">
          <a:xfrm>
            <a:off x="180000" y="766775"/>
            <a:ext cx="2563" cy="198425"/>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cxnSp>
        <p:nvCxnSpPr>
          <p:cNvPr id="11" name="Straight Connector 10"/>
          <p:cNvCxnSpPr/>
          <p:nvPr userDrawn="1"/>
        </p:nvCxnSpPr>
        <p:spPr bwMode="auto">
          <a:xfrm>
            <a:off x="0" y="1332000"/>
            <a:ext cx="41275" cy="0"/>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cxnSp>
        <p:nvCxnSpPr>
          <p:cNvPr id="12" name="Straight Connector 11"/>
          <p:cNvCxnSpPr/>
          <p:nvPr userDrawn="1"/>
        </p:nvCxnSpPr>
        <p:spPr bwMode="auto">
          <a:xfrm>
            <a:off x="0" y="1080000"/>
            <a:ext cx="53975" cy="0"/>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cxnSp>
        <p:nvCxnSpPr>
          <p:cNvPr id="13" name="Straight Connector 12"/>
          <p:cNvCxnSpPr/>
          <p:nvPr userDrawn="1"/>
        </p:nvCxnSpPr>
        <p:spPr bwMode="auto">
          <a:xfrm>
            <a:off x="9098393" y="1332000"/>
            <a:ext cx="41275" cy="0"/>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cxnSp>
        <p:nvCxnSpPr>
          <p:cNvPr id="14" name="Straight Connector 13"/>
          <p:cNvCxnSpPr/>
          <p:nvPr userDrawn="1"/>
        </p:nvCxnSpPr>
        <p:spPr bwMode="auto">
          <a:xfrm>
            <a:off x="9098393" y="1073650"/>
            <a:ext cx="53975" cy="0"/>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sp>
        <p:nvSpPr>
          <p:cNvPr id="5" name="Rectangle 3"/>
          <p:cNvSpPr>
            <a:spLocks noChangeArrowheads="1"/>
          </p:cNvSpPr>
          <p:nvPr/>
        </p:nvSpPr>
        <p:spPr bwMode="auto">
          <a:xfrm>
            <a:off x="0" y="742950"/>
            <a:ext cx="9144000" cy="161925"/>
          </a:xfrm>
          <a:prstGeom prst="rect">
            <a:avLst/>
          </a:prstGeom>
          <a:gradFill rotWithShape="0">
            <a:gsLst>
              <a:gs pos="0">
                <a:srgbClr val="000000"/>
              </a:gs>
              <a:gs pos="100000">
                <a:srgbClr val="FFFFFF"/>
              </a:gs>
            </a:gsLst>
            <a:lin ang="5400000" scaled="1"/>
          </a:gradFill>
          <a:ln w="9525">
            <a:noFill/>
            <a:round/>
            <a:headEnd/>
            <a:tailEnd/>
          </a:ln>
          <a:effectLst/>
        </p:spPr>
        <p:txBody>
          <a:bodyPr wrap="none" anchor="ctr"/>
          <a:lstStyle/>
          <a:p>
            <a:pPr>
              <a:buFont typeface="Times New Roman" pitchFamily="16" charset="0"/>
              <a:buNone/>
              <a:defRPr/>
            </a:pPr>
            <a:endParaRPr lang="es-ES">
              <a:ea typeface="SimSun" charset="-122"/>
            </a:endParaRPr>
          </a:p>
        </p:txBody>
      </p:sp>
      <p:sp>
        <p:nvSpPr>
          <p:cNvPr id="6" name="Rectangle 6"/>
          <p:cNvSpPr>
            <a:spLocks noChangeArrowheads="1"/>
          </p:cNvSpPr>
          <p:nvPr userDrawn="1"/>
        </p:nvSpPr>
        <p:spPr bwMode="auto">
          <a:xfrm>
            <a:off x="0" y="0"/>
            <a:ext cx="9144000" cy="762000"/>
          </a:xfrm>
          <a:prstGeom prst="rect">
            <a:avLst/>
          </a:prstGeom>
          <a:solidFill>
            <a:srgbClr val="0084D1"/>
          </a:solidFill>
          <a:ln w="9525">
            <a:noFill/>
            <a:round/>
            <a:headEnd/>
            <a:tailEnd/>
          </a:ln>
          <a:effectLst/>
        </p:spPr>
        <p:txBody>
          <a:bodyPr wrap="none" anchor="ctr"/>
          <a:lstStyle/>
          <a:p>
            <a:pPr>
              <a:buFont typeface="Times New Roman" pitchFamily="16" charset="0"/>
              <a:buNone/>
              <a:defRPr/>
            </a:pPr>
            <a:endParaRPr lang="es-ES">
              <a:ea typeface="SimSun" charset="-122"/>
            </a:endParaRPr>
          </a:p>
        </p:txBody>
      </p:sp>
      <p:sp>
        <p:nvSpPr>
          <p:cNvPr id="3" name="Content Placeholder 2"/>
          <p:cNvSpPr>
            <a:spLocks noGrp="1"/>
          </p:cNvSpPr>
          <p:nvPr>
            <p:ph idx="1"/>
          </p:nvPr>
        </p:nvSpPr>
        <p:spPr>
          <a:xfrm>
            <a:off x="457200" y="1142984"/>
            <a:ext cx="8220075" cy="5238344"/>
          </a:xfrm>
        </p:spPr>
        <p:txBody>
          <a:bodyPr/>
          <a:lstStyle>
            <a:lvl1pPr>
              <a:buClr>
                <a:srgbClr val="006BFF"/>
              </a:buClr>
              <a:buSzPct val="85000"/>
              <a:buFont typeface="Wingdings" pitchFamily="2" charset="2"/>
              <a:buChar char=""/>
              <a:defRPr sz="1800"/>
            </a:lvl1pPr>
            <a:lvl2pPr>
              <a:buClr>
                <a:srgbClr val="FF0000"/>
              </a:buClr>
              <a:buSzPct val="90000"/>
              <a:buFont typeface="Wingdings" pitchFamily="2" charset="2"/>
              <a:buChar char=""/>
              <a:defRPr sz="1800"/>
            </a:lvl2pPr>
            <a:lvl3pPr>
              <a:buClr>
                <a:srgbClr val="000000"/>
              </a:buClr>
              <a:buSzPct val="90000"/>
              <a:buFont typeface="Wingdings" pitchFamily="2" charset="2"/>
              <a:buChar char=""/>
              <a:defRPr sz="1400"/>
            </a:lvl3pPr>
          </a:lstStyle>
          <a:p>
            <a:pPr lvl="0"/>
            <a:r>
              <a:rPr lang="en-US"/>
              <a:t>Click to edit Master text styles</a:t>
            </a:r>
          </a:p>
          <a:p>
            <a:pPr lvl="1"/>
            <a:r>
              <a:rPr lang="en-US"/>
              <a:t>Second level</a:t>
            </a:r>
          </a:p>
          <a:p>
            <a:pPr lvl="2"/>
            <a:r>
              <a:rPr lang="en-US"/>
              <a:t>Third level</a:t>
            </a:r>
          </a:p>
          <a:p>
            <a:pPr lvl="4"/>
            <a:endParaRPr lang="en-US"/>
          </a:p>
          <a:p>
            <a:pPr lvl="0"/>
            <a:endParaRPr lang="es-ES"/>
          </a:p>
        </p:txBody>
      </p:sp>
      <p:sp>
        <p:nvSpPr>
          <p:cNvPr id="8" name="Rectangle 8"/>
          <p:cNvSpPr>
            <a:spLocks noGrp="1" noChangeArrowheads="1"/>
          </p:cNvSpPr>
          <p:nvPr>
            <p:ph type="title" idx="4294967295"/>
          </p:nvPr>
        </p:nvSpPr>
        <p:spPr>
          <a:xfrm>
            <a:off x="0" y="0"/>
            <a:ext cx="9144000" cy="836613"/>
          </a:xfrm>
        </p:spPr>
        <p:txBody>
          <a:bodyPr rIns="129240"/>
          <a:lstStyle>
            <a:lvl1pPr>
              <a:defRPr b="0" i="0">
                <a:latin typeface="+mj-lt"/>
              </a:defRPr>
            </a:lvl1pPr>
          </a:lstStyle>
          <a:p>
            <a:r>
              <a:rPr lang="en-US"/>
              <a:t>Click to edit Master title style</a:t>
            </a:r>
          </a:p>
        </p:txBody>
      </p:sp>
      <p:sp>
        <p:nvSpPr>
          <p:cNvPr id="7" name="TextBox 6"/>
          <p:cNvSpPr txBox="1"/>
          <p:nvPr userDrawn="1"/>
        </p:nvSpPr>
        <p:spPr>
          <a:xfrm>
            <a:off x="8538359" y="275044"/>
            <a:ext cx="548884" cy="276999"/>
          </a:xfrm>
          <a:prstGeom prst="rect">
            <a:avLst/>
          </a:prstGeom>
          <a:noFill/>
        </p:spPr>
        <p:txBody>
          <a:bodyPr wrap="square" rtlCol="0">
            <a:spAutoFit/>
          </a:bodyPr>
          <a:lstStyle/>
          <a:p>
            <a:pPr algn="r"/>
            <a:fld id="{BDCD2390-82A7-49AE-A52E-14D58375305E}" type="slidenum">
              <a:rPr lang="en-US" smtClean="0"/>
              <a:pPr algn="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fr-MA"/>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MA"/>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MA"/>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MA"/>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A45DBCF-7684-485B-AD4F-6FB40D0347D6}" type="slidenum">
              <a:rPr lang="fr-MA" smtClean="0"/>
              <a:pPr/>
              <a:t>‹#›</a:t>
            </a:fld>
            <a:endParaRPr lang="fr-M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endParaRPr lang="fr-MA"/>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MA"/>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MA"/>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MA"/>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A45DBCF-7684-485B-AD4F-6FB40D0347D6}" type="slidenum">
              <a:rPr lang="fr-MA" smtClean="0"/>
              <a:pPr/>
              <a:t>‹#›</a:t>
            </a:fld>
            <a:endParaRPr lang="fr-MA"/>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image" Target="../media/image2.jpe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1.jpeg"/><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0" y="0"/>
            <a:ext cx="9134475" cy="827088"/>
          </a:xfrm>
          <a:prstGeom prst="rect">
            <a:avLst/>
          </a:prstGeom>
          <a:noFill/>
          <a:ln w="9525">
            <a:noFill/>
            <a:round/>
            <a:headEnd/>
            <a:tailEnd/>
          </a:ln>
        </p:spPr>
        <p:txBody>
          <a:bodyPr vert="horz" wrap="square" lIns="50760" tIns="50760" rIns="90000" bIns="50760" numCol="1" anchor="ctr" anchorCtr="0" compatLnSpc="1">
            <a:prstTxWarp prst="textNoShape">
              <a:avLst/>
            </a:prstTxWarp>
          </a:bodyPr>
          <a:lstStyle/>
          <a:p>
            <a:pPr lvl="0"/>
            <a:r>
              <a:rPr lang="en-GB"/>
              <a:t>Click to edit the title text format</a:t>
            </a:r>
          </a:p>
        </p:txBody>
      </p:sp>
      <p:sp>
        <p:nvSpPr>
          <p:cNvPr id="1027" name="Rectangle 2"/>
          <p:cNvSpPr>
            <a:spLocks noGrp="1" noChangeArrowheads="1"/>
          </p:cNvSpPr>
          <p:nvPr>
            <p:ph type="body" idx="1"/>
          </p:nvPr>
        </p:nvSpPr>
        <p:spPr bwMode="auto">
          <a:xfrm>
            <a:off x="457200" y="1052513"/>
            <a:ext cx="8220075" cy="5800725"/>
          </a:xfrm>
          <a:prstGeom prst="rect">
            <a:avLst/>
          </a:prstGeom>
          <a:noFill/>
          <a:ln w="9525">
            <a:noFill/>
            <a:round/>
            <a:headEnd/>
            <a:tailEnd/>
          </a:ln>
        </p:spPr>
        <p:txBody>
          <a:bodyPr vert="horz" wrap="square" lIns="50760" tIns="50760" rIns="90000" bIns="50760" numCol="1" anchor="t" anchorCtr="0" compatLnSpc="1">
            <a:prstTxWarp prst="textNoShape">
              <a:avLst/>
            </a:prstTxWarp>
          </a:bodyPr>
          <a:lstStyle/>
          <a:p>
            <a:pPr lvl="0"/>
            <a:r>
              <a:rPr lang="en-GB"/>
              <a:t>Click to edit the outline text format</a:t>
            </a:r>
          </a:p>
          <a:p>
            <a:pPr lvl="0"/>
            <a:r>
              <a:rPr lang="en-GB"/>
              <a:t>Dfd</a:t>
            </a:r>
          </a:p>
          <a:p>
            <a:pPr lvl="1"/>
            <a:r>
              <a:rPr lang="en-GB"/>
              <a:t>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cSld>
  <p:clrMap bg1="lt1" tx1="dk1" bg2="lt2" tx2="dk2" accent1="accent1" accent2="accent2" accent3="accent3" accent4="accent4" accent5="accent5" accent6="accent6" hlink="hlink" folHlink="folHlink"/>
  <p:sldLayoutIdLst>
    <p:sldLayoutId id="2147483804" r:id="rId1"/>
    <p:sldLayoutId id="2147483803" r:id="rId2"/>
  </p:sldLayoutIdLst>
  <p:hf hdr="0" ftr="0" dt="0"/>
  <p:txStyles>
    <p:titleStyle>
      <a:lvl1pPr algn="ctr" defTabSz="457200" rtl="0" eaLnBrk="0" fontAlgn="base" hangingPunct="0">
        <a:spcBef>
          <a:spcPct val="0"/>
        </a:spcBef>
        <a:spcAft>
          <a:spcPct val="0"/>
        </a:spcAft>
        <a:buClr>
          <a:srgbClr val="000000"/>
        </a:buClr>
        <a:buSzPct val="100000"/>
        <a:buFont typeface="Times New Roman" pitchFamily="18" charset="0"/>
        <a:defRPr sz="2800">
          <a:solidFill>
            <a:srgbClr val="FFFFFF"/>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itchFamily="18" charset="0"/>
        <a:defRPr sz="2800">
          <a:solidFill>
            <a:srgbClr val="FFFFFF"/>
          </a:solidFill>
          <a:latin typeface="Century Gothic" charset="0"/>
          <a:ea typeface="ヒラギノ明朝 ProN W3" charset="0"/>
          <a:cs typeface="ヒラギノ明朝 ProN W3" charset="0"/>
        </a:defRPr>
      </a:lvl2pPr>
      <a:lvl3pPr algn="ctr" defTabSz="457200" rtl="0" eaLnBrk="0" fontAlgn="base" hangingPunct="0">
        <a:spcBef>
          <a:spcPct val="0"/>
        </a:spcBef>
        <a:spcAft>
          <a:spcPct val="0"/>
        </a:spcAft>
        <a:buClr>
          <a:srgbClr val="000000"/>
        </a:buClr>
        <a:buSzPct val="100000"/>
        <a:buFont typeface="Times New Roman" pitchFamily="18" charset="0"/>
        <a:defRPr sz="2800">
          <a:solidFill>
            <a:srgbClr val="FFFFFF"/>
          </a:solidFill>
          <a:latin typeface="Century Gothic" charset="0"/>
          <a:ea typeface="ヒラギノ明朝 ProN W3" charset="0"/>
          <a:cs typeface="ヒラギノ明朝 ProN W3" charset="0"/>
        </a:defRPr>
      </a:lvl3pPr>
      <a:lvl4pPr algn="ctr" defTabSz="457200" rtl="0" eaLnBrk="0" fontAlgn="base" hangingPunct="0">
        <a:spcBef>
          <a:spcPct val="0"/>
        </a:spcBef>
        <a:spcAft>
          <a:spcPct val="0"/>
        </a:spcAft>
        <a:buClr>
          <a:srgbClr val="000000"/>
        </a:buClr>
        <a:buSzPct val="100000"/>
        <a:buFont typeface="Times New Roman" pitchFamily="18" charset="0"/>
        <a:defRPr sz="2800">
          <a:solidFill>
            <a:srgbClr val="FFFFFF"/>
          </a:solidFill>
          <a:latin typeface="Century Gothic" charset="0"/>
          <a:ea typeface="ヒラギノ明朝 ProN W3" charset="0"/>
          <a:cs typeface="ヒラギノ明朝 ProN W3" charset="0"/>
        </a:defRPr>
      </a:lvl4pPr>
      <a:lvl5pPr algn="ctr" defTabSz="457200" rtl="0" eaLnBrk="0" fontAlgn="base" hangingPunct="0">
        <a:spcBef>
          <a:spcPct val="0"/>
        </a:spcBef>
        <a:spcAft>
          <a:spcPct val="0"/>
        </a:spcAft>
        <a:buClr>
          <a:srgbClr val="000000"/>
        </a:buClr>
        <a:buSzPct val="100000"/>
        <a:buFont typeface="Times New Roman" pitchFamily="18" charset="0"/>
        <a:defRPr sz="2800">
          <a:solidFill>
            <a:srgbClr val="FFFFFF"/>
          </a:solidFill>
          <a:latin typeface="Century Gothic" charset="0"/>
          <a:ea typeface="ヒラギノ明朝 ProN W3" charset="0"/>
          <a:cs typeface="ヒラギノ明朝 ProN W3" charset="0"/>
        </a:defRPr>
      </a:lvl5pPr>
      <a:lvl6pPr marL="2514600" indent="-228600" algn="ctr" defTabSz="457200" rtl="0" fontAlgn="base">
        <a:spcBef>
          <a:spcPct val="0"/>
        </a:spcBef>
        <a:spcAft>
          <a:spcPct val="0"/>
        </a:spcAft>
        <a:buClr>
          <a:srgbClr val="000000"/>
        </a:buClr>
        <a:buSzPct val="100000"/>
        <a:buFont typeface="Times New Roman" pitchFamily="16" charset="0"/>
        <a:defRPr sz="2800">
          <a:solidFill>
            <a:srgbClr val="FFFFFF"/>
          </a:solidFill>
          <a:latin typeface="Century Gothic" charset="0"/>
          <a:ea typeface="ヒラギノ明朝 ProN W3" charset="0"/>
          <a:cs typeface="ヒラギノ明朝 ProN W3" charset="0"/>
        </a:defRPr>
      </a:lvl6pPr>
      <a:lvl7pPr marL="2971800" indent="-228600" algn="ctr" defTabSz="457200" rtl="0" fontAlgn="base">
        <a:spcBef>
          <a:spcPct val="0"/>
        </a:spcBef>
        <a:spcAft>
          <a:spcPct val="0"/>
        </a:spcAft>
        <a:buClr>
          <a:srgbClr val="000000"/>
        </a:buClr>
        <a:buSzPct val="100000"/>
        <a:buFont typeface="Times New Roman" pitchFamily="16" charset="0"/>
        <a:defRPr sz="2800">
          <a:solidFill>
            <a:srgbClr val="FFFFFF"/>
          </a:solidFill>
          <a:latin typeface="Century Gothic" charset="0"/>
          <a:ea typeface="ヒラギノ明朝 ProN W3" charset="0"/>
          <a:cs typeface="ヒラギノ明朝 ProN W3" charset="0"/>
        </a:defRPr>
      </a:lvl7pPr>
      <a:lvl8pPr marL="3429000" indent="-228600" algn="ctr" defTabSz="457200" rtl="0" fontAlgn="base">
        <a:spcBef>
          <a:spcPct val="0"/>
        </a:spcBef>
        <a:spcAft>
          <a:spcPct val="0"/>
        </a:spcAft>
        <a:buClr>
          <a:srgbClr val="000000"/>
        </a:buClr>
        <a:buSzPct val="100000"/>
        <a:buFont typeface="Times New Roman" pitchFamily="16" charset="0"/>
        <a:defRPr sz="2800">
          <a:solidFill>
            <a:srgbClr val="FFFFFF"/>
          </a:solidFill>
          <a:latin typeface="Century Gothic" charset="0"/>
          <a:ea typeface="ヒラギノ明朝 ProN W3" charset="0"/>
          <a:cs typeface="ヒラギノ明朝 ProN W3" charset="0"/>
        </a:defRPr>
      </a:lvl8pPr>
      <a:lvl9pPr marL="3886200" indent="-228600" algn="ctr" defTabSz="457200" rtl="0" fontAlgn="base">
        <a:spcBef>
          <a:spcPct val="0"/>
        </a:spcBef>
        <a:spcAft>
          <a:spcPct val="0"/>
        </a:spcAft>
        <a:buClr>
          <a:srgbClr val="000000"/>
        </a:buClr>
        <a:buSzPct val="100000"/>
        <a:buFont typeface="Times New Roman" pitchFamily="16" charset="0"/>
        <a:defRPr sz="2800">
          <a:solidFill>
            <a:srgbClr val="FFFFFF"/>
          </a:solidFill>
          <a:latin typeface="Century Gothic" charset="0"/>
          <a:ea typeface="ヒラギノ明朝 ProN W3" charset="0"/>
          <a:cs typeface="ヒラギノ明朝 ProN W3" charset="0"/>
        </a:defRPr>
      </a:lvl9pPr>
    </p:titleStyle>
    <p:bodyStyle>
      <a:lvl1pPr marL="342900" indent="-3429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1pPr>
      <a:lvl2pPr marL="742950" indent="-285750" algn="l" defTabSz="457200" rtl="0" eaLnBrk="0" fontAlgn="base" hangingPunct="0">
        <a:spcBef>
          <a:spcPts val="500"/>
        </a:spcBef>
        <a:spcAft>
          <a:spcPct val="0"/>
        </a:spcAft>
        <a:buClr>
          <a:srgbClr val="000000"/>
        </a:buClr>
        <a:buSzPct val="100000"/>
        <a:buFont typeface="Wingdings" pitchFamily="2" charset="2"/>
        <a:buChar char="§"/>
        <a:defRPr sz="2000">
          <a:solidFill>
            <a:srgbClr val="000000"/>
          </a:solidFill>
          <a:latin typeface="+mn-lt"/>
          <a:ea typeface="+mn-ea"/>
          <a:cs typeface="+mn-cs"/>
        </a:defRPr>
      </a:lvl2pPr>
      <a:lvl3pPr marL="1143000" indent="-228600" algn="l" defTabSz="457200" rtl="0" eaLnBrk="0" fontAlgn="base" hangingPunct="0">
        <a:spcBef>
          <a:spcPts val="500"/>
        </a:spcBef>
        <a:spcAft>
          <a:spcPct val="0"/>
        </a:spcAft>
        <a:buClr>
          <a:srgbClr val="000000"/>
        </a:buClr>
        <a:buSzPct val="100000"/>
        <a:buFont typeface="Times New Roman" pitchFamily="18" charset="0"/>
        <a:defRPr>
          <a:solidFill>
            <a:srgbClr val="000000"/>
          </a:solidFill>
          <a:latin typeface="+mn-lt"/>
          <a:ea typeface="+mn-ea"/>
          <a:cs typeface="+mn-cs"/>
        </a:defRPr>
      </a:lvl3pPr>
      <a:lvl4pPr marL="1600200" indent="-228600" algn="l" defTabSz="457200" rtl="0" eaLnBrk="0" fontAlgn="base" hangingPunct="0">
        <a:spcBef>
          <a:spcPts val="400"/>
        </a:spcBef>
        <a:spcAft>
          <a:spcPct val="0"/>
        </a:spcAft>
        <a:buClr>
          <a:srgbClr val="000000"/>
        </a:buClr>
        <a:buSzPct val="100000"/>
        <a:buFont typeface="Times New Roman" pitchFamily="18" charset="0"/>
        <a:defRPr sz="16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defRPr>
          <a:solidFill>
            <a:srgbClr val="000000"/>
          </a:solidFill>
          <a:latin typeface="Verdana" charset="0"/>
          <a:ea typeface="+mn-ea"/>
          <a:cs typeface="+mn-cs"/>
        </a:defRPr>
      </a:lvl5pPr>
      <a:lvl6pPr marL="25146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1"/>
          <p:cNvSpPr>
            <a:spLocks noChangeArrowheads="1"/>
          </p:cNvSpPr>
          <p:nvPr userDrawn="1"/>
        </p:nvSpPr>
        <p:spPr bwMode="auto">
          <a:xfrm rot="16200000">
            <a:off x="7753350" y="2051050"/>
            <a:ext cx="2527300" cy="241300"/>
          </a:xfrm>
          <a:prstGeom prst="rect">
            <a:avLst/>
          </a:prstGeom>
          <a:noFill/>
          <a:ln w="9525">
            <a:noFill/>
            <a:round/>
            <a:headEnd/>
            <a:tailEnd/>
          </a:ln>
        </p:spPr>
        <p:txBody>
          <a:bodyPr lIns="0" tIns="0" rIns="39240" bIns="0"/>
          <a:lstStyle/>
          <a:p>
            <a:pPr marL="38100" algn="r">
              <a:buClrTx/>
              <a:buFontTx/>
              <a:buNone/>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1000">
                <a:solidFill>
                  <a:srgbClr val="808080"/>
                </a:solidFill>
                <a:cs typeface="Arial" charset="0"/>
              </a:rPr>
              <a:t>© Albedo Telecom. All rights reserved</a:t>
            </a:r>
          </a:p>
        </p:txBody>
      </p:sp>
      <p:pic>
        <p:nvPicPr>
          <p:cNvPr id="8" name="Picture 9"/>
          <p:cNvPicPr>
            <a:picLocks noChangeAspect="1" noChangeArrowheads="1"/>
          </p:cNvPicPr>
          <p:nvPr userDrawn="1"/>
        </p:nvPicPr>
        <p:blipFill>
          <a:blip r:embed="rId6" cstate="print">
            <a:extLst>
              <a:ext uri="{28A0092B-C50C-407E-A947-70E740481C1C}">
                <a14:useLocalDpi xmlns:a14="http://schemas.microsoft.com/office/drawing/2010/main"/>
              </a:ext>
            </a:extLst>
          </a:blip>
          <a:srcRect/>
          <a:stretch>
            <a:fillRect/>
          </a:stretch>
        </p:blipFill>
        <p:spPr bwMode="auto">
          <a:xfrm>
            <a:off x="950913" y="0"/>
            <a:ext cx="8229600" cy="6869113"/>
          </a:xfrm>
          <a:prstGeom prst="rect">
            <a:avLst/>
          </a:prstGeom>
          <a:noFill/>
          <a:ln w="9525">
            <a:noFill/>
            <a:round/>
            <a:headEnd/>
            <a:tailEnd/>
          </a:ln>
        </p:spPr>
      </p:pic>
      <p:sp>
        <p:nvSpPr>
          <p:cNvPr id="9" name="Rectangle 10"/>
          <p:cNvSpPr>
            <a:spLocks noChangeArrowheads="1"/>
          </p:cNvSpPr>
          <p:nvPr userDrawn="1"/>
        </p:nvSpPr>
        <p:spPr bwMode="auto">
          <a:xfrm rot="16200000">
            <a:off x="-866775" y="1320800"/>
            <a:ext cx="3479800" cy="698500"/>
          </a:xfrm>
          <a:prstGeom prst="rect">
            <a:avLst/>
          </a:prstGeom>
          <a:noFill/>
          <a:ln w="9525">
            <a:noFill/>
            <a:round/>
            <a:headEnd/>
            <a:tailEnd/>
          </a:ln>
        </p:spPr>
        <p:txBody>
          <a:bodyPr lIns="0" tIns="0" rIns="39240" bIns="0"/>
          <a:lstStyle/>
          <a:p>
            <a:pPr marL="38100" algn="r">
              <a:spcBef>
                <a:spcPts val="2250"/>
              </a:spcBef>
              <a:buClrTx/>
              <a:buFontTx/>
              <a:buNone/>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3600">
                <a:solidFill>
                  <a:srgbClr val="730AD2"/>
                </a:solidFill>
                <a:latin typeface="Arial Black" pitchFamily="34" charset="0"/>
              </a:rPr>
              <a:t>That’s all</a:t>
            </a:r>
          </a:p>
        </p:txBody>
      </p:sp>
      <p:pic>
        <p:nvPicPr>
          <p:cNvPr id="10" name="Picture 8" descr="Alex"/>
          <p:cNvPicPr>
            <a:picLocks noChangeAspect="1" noChangeArrowheads="1"/>
          </p:cNvPicPr>
          <p:nvPr userDrawn="1"/>
        </p:nvPicPr>
        <p:blipFill>
          <a:blip r:embed="rId7" cstate="print">
            <a:extLst>
              <a:ext uri="{28A0092B-C50C-407E-A947-70E740481C1C}">
                <a14:useLocalDpi xmlns:a14="http://schemas.microsoft.com/office/drawing/2010/main"/>
              </a:ext>
            </a:extLst>
          </a:blip>
          <a:srcRect/>
          <a:stretch>
            <a:fillRect/>
          </a:stretch>
        </p:blipFill>
        <p:spPr bwMode="auto">
          <a:xfrm>
            <a:off x="615950" y="4003675"/>
            <a:ext cx="1427163" cy="2857500"/>
          </a:xfrm>
          <a:prstGeom prst="rect">
            <a:avLst/>
          </a:prstGeom>
          <a:ln>
            <a:noFill/>
          </a:ln>
          <a:effectLst>
            <a:outerShdw blurRad="292100" dist="139700" dir="2700000" algn="tl" rotWithShape="0">
              <a:srgbClr val="333333">
                <a:alpha val="65000"/>
              </a:srgbClr>
            </a:outerShdw>
          </a:effectLst>
        </p:spPr>
      </p:pic>
      <p:pic>
        <p:nvPicPr>
          <p:cNvPr id="11" name="Picture 17"/>
          <p:cNvPicPr>
            <a:picLocks noChangeAspect="1" noChangeArrowheads="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7340600" y="5373688"/>
            <a:ext cx="1835150" cy="954087"/>
          </a:xfrm>
          <a:prstGeom prst="rect">
            <a:avLst/>
          </a:prstGeom>
          <a:ln>
            <a:noFill/>
          </a:ln>
          <a:effectLst>
            <a:outerShdw blurRad="292100" dist="139700" dir="2700000" algn="tl" rotWithShape="0">
              <a:srgbClr val="333333">
                <a:alpha val="65000"/>
              </a:srgbClr>
            </a:outerShdw>
          </a:effectLst>
        </p:spPr>
      </p:pic>
      <p:sp>
        <p:nvSpPr>
          <p:cNvPr id="12" name="TextBox 10"/>
          <p:cNvSpPr txBox="1">
            <a:spLocks noChangeArrowheads="1"/>
          </p:cNvSpPr>
          <p:nvPr userDrawn="1"/>
        </p:nvSpPr>
        <p:spPr bwMode="auto">
          <a:xfrm rot="16200000">
            <a:off x="1146175" y="4632325"/>
            <a:ext cx="1658938" cy="261938"/>
          </a:xfrm>
          <a:prstGeom prst="rect">
            <a:avLst/>
          </a:prstGeom>
          <a:noFill/>
          <a:ln w="9525">
            <a:noFill/>
            <a:miter lim="800000"/>
            <a:headEnd/>
            <a:tailEnd/>
          </a:ln>
        </p:spPr>
        <p:txBody>
          <a:bodyPr wrap="none">
            <a:spAutoFit/>
          </a:bodyPr>
          <a:lstStyle/>
          <a:p>
            <a:pPr>
              <a:defRPr/>
            </a:pPr>
            <a:r>
              <a:rPr lang="es-ES" sz="1100">
                <a:solidFill>
                  <a:schemeClr val="accent2">
                    <a:lumMod val="20000"/>
                    <a:lumOff val="80000"/>
                  </a:schemeClr>
                </a:solidFill>
                <a:latin typeface="Calibri" pitchFamily="34" charset="0"/>
                <a:cs typeface="Calibri" pitchFamily="34" charset="0"/>
              </a:rPr>
              <a:t>www.albedotelecom.com</a:t>
            </a:r>
          </a:p>
        </p:txBody>
      </p:sp>
    </p:spTree>
  </p:cSld>
  <p:clrMap bg1="lt1" tx1="dk1" bg2="lt2" tx2="dk2" accent1="accent1" accent2="accent2" accent3="accent3" accent4="accent4" accent5="accent5" accent6="accent6" hlink="hlink" folHlink="folHlink"/>
  <p:sldLayoutIdLst>
    <p:sldLayoutId id="2147483806" r:id="rId1"/>
    <p:sldLayoutId id="2147483814" r:id="rId2"/>
    <p:sldLayoutId id="2147483815" r:id="rId3"/>
    <p:sldLayoutId id="2147483816" r:id="rId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emf"/><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7.tif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8.tiff"/><Relationship Id="rId1" Type="http://schemas.openxmlformats.org/officeDocument/2006/relationships/slideLayout" Target="../slideLayouts/slideLayout1.xml"/><Relationship Id="rId4" Type="http://schemas.openxmlformats.org/officeDocument/2006/relationships/image" Target="../media/image39.tiff"/></Relationships>
</file>

<file path=ppt/slides/_rels/slide14.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tiff"/><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image" Target="../media/image42.tiff"/><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image" Target="../media/image45.tiff"/><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32.tiff"/></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tiff"/><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uadroTexto 19"/>
          <p:cNvSpPr txBox="1"/>
          <p:nvPr/>
        </p:nvSpPr>
        <p:spPr>
          <a:xfrm>
            <a:off x="2286001" y="3307937"/>
            <a:ext cx="6750050" cy="1077218"/>
          </a:xfrm>
          <a:prstGeom prst="rect">
            <a:avLst/>
          </a:prstGeom>
          <a:noFill/>
        </p:spPr>
        <p:txBody>
          <a:bodyPr wrap="square" rtlCol="0">
            <a:spAutoFit/>
          </a:bodyPr>
          <a:lstStyle/>
          <a:p>
            <a:pPr algn="r"/>
            <a:r>
              <a:rPr lang="en-US" sz="3200" u="sng" dirty="0">
                <a:solidFill>
                  <a:srgbClr val="1F4E79"/>
                </a:solidFill>
                <a:latin typeface="Myriad Pro Cond" panose="020B0506030403020204" pitchFamily="34" charset="0"/>
              </a:rPr>
              <a:t>Through Mode</a:t>
            </a:r>
            <a:r>
              <a:rPr lang="en-US" sz="3200" dirty="0">
                <a:solidFill>
                  <a:srgbClr val="1F4E79"/>
                </a:solidFill>
                <a:latin typeface="Myriad Pro Cond" panose="020B0506030403020204" pitchFamily="34" charset="0"/>
              </a:rPr>
              <a:t> C37.94 with xGenius/Zeus</a:t>
            </a:r>
          </a:p>
          <a:p>
            <a:pPr algn="r"/>
            <a:r>
              <a:rPr lang="en-US" sz="1600" dirty="0">
                <a:solidFill>
                  <a:schemeClr val="bg2">
                    <a:lumMod val="60000"/>
                    <a:lumOff val="40000"/>
                  </a:schemeClr>
                </a:solidFill>
                <a:latin typeface="Myriad Pro Cond" panose="020B0506030403020204" pitchFamily="34" charset="0"/>
              </a:rPr>
              <a:t>Guide &amp; Slides corresponding to software ver. 2.6.1/1.4.1</a:t>
            </a:r>
            <a:br>
              <a:rPr lang="en-US" sz="1600" dirty="0">
                <a:solidFill>
                  <a:schemeClr val="bg2">
                    <a:lumMod val="60000"/>
                    <a:lumOff val="40000"/>
                  </a:schemeClr>
                </a:solidFill>
                <a:latin typeface="Myriad Pro Cond" panose="020B0506030403020204" pitchFamily="34" charset="0"/>
              </a:rPr>
            </a:br>
            <a:endParaRPr lang="en-US" sz="1600" dirty="0">
              <a:solidFill>
                <a:schemeClr val="bg2">
                  <a:lumMod val="60000"/>
                  <a:lumOff val="40000"/>
                </a:schemeClr>
              </a:solidFill>
              <a:latin typeface="Myriad Pro Cond" panose="020B0506030403020204" pitchFamily="34" charset="0"/>
            </a:endParaRPr>
          </a:p>
        </p:txBody>
      </p:sp>
      <p:sp>
        <p:nvSpPr>
          <p:cNvPr id="15" name="Line 3"/>
          <p:cNvSpPr>
            <a:spLocks noChangeShapeType="1"/>
          </p:cNvSpPr>
          <p:nvPr/>
        </p:nvSpPr>
        <p:spPr bwMode="auto">
          <a:xfrm>
            <a:off x="611188" y="1163390"/>
            <a:ext cx="8532812" cy="1587"/>
          </a:xfrm>
          <a:prstGeom prst="line">
            <a:avLst/>
          </a:prstGeom>
          <a:noFill/>
          <a:ln w="38160">
            <a:solidFill>
              <a:srgbClr val="FFFFFF"/>
            </a:solidFill>
            <a:miter lim="800000"/>
            <a:headEnd/>
            <a:tailEnd/>
          </a:ln>
        </p:spPr>
        <p:txBody>
          <a:bodyPr/>
          <a:lstStyle/>
          <a:p>
            <a:endParaRPr lang="fr-MA"/>
          </a:p>
        </p:txBody>
      </p:sp>
      <p:sp>
        <p:nvSpPr>
          <p:cNvPr id="16" name="Rectangle 6"/>
          <p:cNvSpPr>
            <a:spLocks noChangeArrowheads="1"/>
          </p:cNvSpPr>
          <p:nvPr/>
        </p:nvSpPr>
        <p:spPr bwMode="auto">
          <a:xfrm>
            <a:off x="899592" y="2998540"/>
            <a:ext cx="7992888" cy="317500"/>
          </a:xfrm>
          <a:prstGeom prst="rect">
            <a:avLst/>
          </a:prstGeom>
          <a:noFill/>
          <a:ln w="9525">
            <a:noFill/>
            <a:round/>
            <a:headEnd/>
            <a:tailEnd/>
          </a:ln>
        </p:spPr>
        <p:txBody>
          <a:bodyPr lIns="0" tIns="0" rIns="39240" bIns="0"/>
          <a:lstStyle/>
          <a:p>
            <a:pPr marL="38100" algn="r">
              <a:spcBef>
                <a:spcPts val="875"/>
              </a:spcBef>
              <a:buClrTx/>
              <a:buFontTx/>
              <a:buNone/>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endParaRPr lang="en-US" sz="1350">
              <a:solidFill>
                <a:srgbClr val="808080"/>
              </a:solidFill>
              <a:latin typeface="Century Gothic" pitchFamily="34" charset="0"/>
            </a:endParaRPr>
          </a:p>
        </p:txBody>
      </p:sp>
      <p:pic>
        <p:nvPicPr>
          <p:cNvPr id="21" name="Imagen 2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5616" y="1731995"/>
            <a:ext cx="1611990" cy="1640601"/>
          </a:xfrm>
          <a:prstGeom prst="rect">
            <a:avLst/>
          </a:prstGeom>
        </p:spPr>
      </p:pic>
      <p:pic>
        <p:nvPicPr>
          <p:cNvPr id="25" name="Imagen 2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05635" y="1731996"/>
            <a:ext cx="4832028" cy="1645290"/>
          </a:xfrm>
          <a:prstGeom prst="rect">
            <a:avLst/>
          </a:prstGeom>
        </p:spPr>
      </p:pic>
      <p:pic>
        <p:nvPicPr>
          <p:cNvPr id="26" name="Imagen 2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37663" y="1731996"/>
            <a:ext cx="1606337" cy="1630369"/>
          </a:xfrm>
          <a:prstGeom prst="rect">
            <a:avLst/>
          </a:prstGeom>
        </p:spPr>
      </p:pic>
      <p:pic>
        <p:nvPicPr>
          <p:cNvPr id="19" name="Picture 2" descr="ALBEDO Telecom"/>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174484" y="5961096"/>
            <a:ext cx="1831180" cy="74794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7"/>
          <p:cNvSpPr>
            <a:spLocks noChangeArrowheads="1"/>
          </p:cNvSpPr>
          <p:nvPr/>
        </p:nvSpPr>
        <p:spPr bwMode="auto">
          <a:xfrm>
            <a:off x="570383" y="855525"/>
            <a:ext cx="8435281" cy="1015663"/>
          </a:xfrm>
          <a:prstGeom prst="rect">
            <a:avLst/>
          </a:prstGeom>
          <a:noFill/>
          <a:ln w="9525">
            <a:noFill/>
            <a:round/>
            <a:headEnd/>
            <a:tailEnd/>
          </a:ln>
        </p:spPr>
        <p:txBody>
          <a:bodyPr wrap="square" lIns="0" tIns="0" rIns="39240" bIns="0">
            <a:spAutoFit/>
          </a:bodyPr>
          <a:lstStyle/>
          <a:p>
            <a:pPr algn="r" eaLnBrk="1">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6600" b="1" dirty="0">
                <a:solidFill>
                  <a:schemeClr val="tx1"/>
                </a:solidFill>
                <a:latin typeface="Myriad Pro Cond" panose="020B0506030403020204" pitchFamily="34" charset="0"/>
              </a:rPr>
              <a:t>C37</a:t>
            </a:r>
            <a:r>
              <a:rPr lang="en-US" sz="6600" b="1" dirty="0">
                <a:solidFill>
                  <a:srgbClr val="FF0000"/>
                </a:solidFill>
                <a:latin typeface="Myriad Pro Cond" panose="020B0506030403020204" pitchFamily="34" charset="0"/>
              </a:rPr>
              <a:t>.</a:t>
            </a:r>
            <a:r>
              <a:rPr lang="en-US" sz="6600" b="1" dirty="0">
                <a:solidFill>
                  <a:schemeClr val="tx1"/>
                </a:solidFill>
                <a:latin typeface="Myriad Pro Cond" panose="020B0506030403020204" pitchFamily="34" charset="0"/>
              </a:rPr>
              <a:t>94 </a:t>
            </a:r>
            <a:r>
              <a:rPr lang="en-US" sz="6600" dirty="0">
                <a:solidFill>
                  <a:srgbClr val="0070C0"/>
                </a:solidFill>
                <a:latin typeface="Myriad Pro Cond" panose="020B0506030403020204" pitchFamily="34" charset="0"/>
              </a:rPr>
              <a:t>Testing</a:t>
            </a:r>
            <a:endParaRPr lang="en-US" sz="4800" dirty="0">
              <a:solidFill>
                <a:srgbClr val="0070C0"/>
              </a:solidFill>
              <a:latin typeface="Myriad Pro Cond" panose="020B0506030403020204" pitchFamily="34" charset="0"/>
            </a:endParaRPr>
          </a:p>
        </p:txBody>
      </p:sp>
      <p:pic>
        <p:nvPicPr>
          <p:cNvPr id="12" name="Google Shape;56;p1"/>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683568" y="3861048"/>
            <a:ext cx="4104456" cy="2507975"/>
          </a:xfrm>
          <a:prstGeom prst="rect">
            <a:avLst/>
          </a:prstGeom>
          <a:noFill/>
          <a:ln>
            <a:noFill/>
          </a:ln>
        </p:spPr>
      </p:pic>
      <p:pic>
        <p:nvPicPr>
          <p:cNvPr id="17" name="Google Shape;57;p1"/>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3019795" y="4385155"/>
            <a:ext cx="5510078" cy="539608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4105340"/>
            <a:ext cx="8220075" cy="2275987"/>
          </a:xfrm>
          <a:ln>
            <a:solidFill>
              <a:schemeClr val="bg1"/>
            </a:solidFill>
          </a:ln>
        </p:spPr>
        <p:txBody>
          <a:bodyPr/>
          <a:lstStyle/>
          <a:p>
            <a:pPr>
              <a:buFont typeface="+mj-lt"/>
              <a:buAutoNum type="arabicPeriod"/>
            </a:pPr>
            <a:r>
              <a:rPr lang="en-GB" noProof="0" dirty="0"/>
              <a:t>Select the LED tab</a:t>
            </a:r>
            <a:endParaRPr lang="en-GB" i="1" noProof="0" dirty="0"/>
          </a:p>
          <a:p>
            <a:pPr>
              <a:buFont typeface="+mj-lt"/>
              <a:buAutoNum type="arabicPeriod"/>
            </a:pPr>
            <a:r>
              <a:rPr lang="en-GB" noProof="0" dirty="0" err="1"/>
              <a:t>Nex</a:t>
            </a:r>
            <a:r>
              <a:rPr lang="en-GB" dirty="0"/>
              <a:t>t select </a:t>
            </a:r>
            <a:r>
              <a:rPr lang="en-GB" u="sng" dirty="0"/>
              <a:t>Port A</a:t>
            </a:r>
            <a:r>
              <a:rPr lang="en-GB" dirty="0"/>
              <a:t> and check that the </a:t>
            </a:r>
            <a:r>
              <a:rPr lang="en-GB" u="sng" dirty="0"/>
              <a:t>Line</a:t>
            </a:r>
            <a:r>
              <a:rPr lang="en-GB" dirty="0"/>
              <a:t> and </a:t>
            </a:r>
            <a:r>
              <a:rPr lang="en-GB" u="sng" dirty="0"/>
              <a:t>Frame</a:t>
            </a:r>
            <a:r>
              <a:rPr lang="en-GB" dirty="0"/>
              <a:t> LEDs are all green, if not check clock setup for that port.</a:t>
            </a:r>
            <a:endParaRPr lang="en-GB" i="1" u="sng" noProof="0" dirty="0"/>
          </a:p>
          <a:p>
            <a:pPr>
              <a:buFont typeface="+mj-lt"/>
              <a:buAutoNum type="arabicPeriod"/>
            </a:pPr>
            <a:r>
              <a:rPr lang="en-GB" noProof="0" dirty="0"/>
              <a:t>Repeat above process for </a:t>
            </a:r>
            <a:r>
              <a:rPr lang="en-GB" u="sng" noProof="0" dirty="0"/>
              <a:t>Port B</a:t>
            </a:r>
          </a:p>
        </p:txBody>
      </p:sp>
      <p:sp>
        <p:nvSpPr>
          <p:cNvPr id="3" name="Title 2"/>
          <p:cNvSpPr>
            <a:spLocks noGrp="1"/>
          </p:cNvSpPr>
          <p:nvPr>
            <p:ph type="title" idx="4294967295"/>
          </p:nvPr>
        </p:nvSpPr>
        <p:spPr/>
        <p:txBody>
          <a:bodyPr/>
          <a:lstStyle/>
          <a:p>
            <a:r>
              <a:rPr lang="en-GB" b="1" noProof="0" dirty="0"/>
              <a:t>Through Mode</a:t>
            </a:r>
            <a:endParaRPr lang="en-GB" noProof="0" dirty="0"/>
          </a:p>
        </p:txBody>
      </p:sp>
      <p:pic>
        <p:nvPicPr>
          <p:cNvPr id="5" name="Picture 4">
            <a:extLst>
              <a:ext uri="{FF2B5EF4-FFF2-40B4-BE49-F238E27FC236}">
                <a16:creationId xmlns:a16="http://schemas.microsoft.com/office/drawing/2014/main" id="{B6502B10-298C-E345-AFD0-163EF3E990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15884" y="1231815"/>
            <a:ext cx="4463507" cy="2687042"/>
          </a:xfrm>
          <a:prstGeom prst="rect">
            <a:avLst/>
          </a:prstGeom>
        </p:spPr>
      </p:pic>
      <p:grpSp>
        <p:nvGrpSpPr>
          <p:cNvPr id="11" name="Group 10">
            <a:extLst>
              <a:ext uri="{FF2B5EF4-FFF2-40B4-BE49-F238E27FC236}">
                <a16:creationId xmlns:a16="http://schemas.microsoft.com/office/drawing/2014/main" id="{7FD0B2A1-8B5D-F64A-9521-1C0057F50F42}"/>
              </a:ext>
            </a:extLst>
          </p:cNvPr>
          <p:cNvGrpSpPr/>
          <p:nvPr/>
        </p:nvGrpSpPr>
        <p:grpSpPr>
          <a:xfrm>
            <a:off x="1476568" y="3348076"/>
            <a:ext cx="591940" cy="481707"/>
            <a:chOff x="1707517" y="1467106"/>
            <a:chExt cx="591940" cy="481707"/>
          </a:xfrm>
        </p:grpSpPr>
        <p:pic>
          <p:nvPicPr>
            <p:cNvPr id="12" name="Picture 11">
              <a:extLst>
                <a:ext uri="{FF2B5EF4-FFF2-40B4-BE49-F238E27FC236}">
                  <a16:creationId xmlns:a16="http://schemas.microsoft.com/office/drawing/2014/main" id="{FED260C0-B0F6-8E41-990D-5BE26EF485F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596860">
              <a:off x="1763360" y="1411263"/>
              <a:ext cx="480253" cy="591940"/>
            </a:xfrm>
            <a:prstGeom prst="rect">
              <a:avLst/>
            </a:prstGeom>
          </p:spPr>
        </p:pic>
        <p:sp>
          <p:nvSpPr>
            <p:cNvPr id="13" name="TextBox 12">
              <a:extLst>
                <a:ext uri="{FF2B5EF4-FFF2-40B4-BE49-F238E27FC236}">
                  <a16:creationId xmlns:a16="http://schemas.microsoft.com/office/drawing/2014/main" id="{B6F2B7EA-7D06-0345-8BC0-9B07E389B83B}"/>
                </a:ext>
              </a:extLst>
            </p:cNvPr>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grpSp>
        <p:nvGrpSpPr>
          <p:cNvPr id="14" name="Group 13">
            <a:extLst>
              <a:ext uri="{FF2B5EF4-FFF2-40B4-BE49-F238E27FC236}">
                <a16:creationId xmlns:a16="http://schemas.microsoft.com/office/drawing/2014/main" id="{3B0D164E-A7EC-2246-BF46-02D030FA1859}"/>
              </a:ext>
            </a:extLst>
          </p:cNvPr>
          <p:cNvGrpSpPr/>
          <p:nvPr/>
        </p:nvGrpSpPr>
        <p:grpSpPr>
          <a:xfrm>
            <a:off x="2029968" y="3395399"/>
            <a:ext cx="591940" cy="482931"/>
            <a:chOff x="1896887" y="1150119"/>
            <a:chExt cx="591940" cy="482931"/>
          </a:xfrm>
        </p:grpSpPr>
        <p:pic>
          <p:nvPicPr>
            <p:cNvPr id="15" name="Picture 14">
              <a:extLst>
                <a:ext uri="{FF2B5EF4-FFF2-40B4-BE49-F238E27FC236}">
                  <a16:creationId xmlns:a16="http://schemas.microsoft.com/office/drawing/2014/main" id="{2B627140-5843-6D44-A6E4-A8FE9DA0AC5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596860">
              <a:off x="1952730" y="1094276"/>
              <a:ext cx="480253" cy="591940"/>
            </a:xfrm>
            <a:prstGeom prst="rect">
              <a:avLst/>
            </a:prstGeom>
          </p:spPr>
        </p:pic>
        <p:sp>
          <p:nvSpPr>
            <p:cNvPr id="16" name="TextBox 15">
              <a:extLst>
                <a:ext uri="{FF2B5EF4-FFF2-40B4-BE49-F238E27FC236}">
                  <a16:creationId xmlns:a16="http://schemas.microsoft.com/office/drawing/2014/main" id="{76FF6D0C-1668-4047-88E3-D46CEF03263A}"/>
                </a:ext>
              </a:extLst>
            </p:cNvPr>
            <p:cNvSpPr txBox="1"/>
            <p:nvPr/>
          </p:nvSpPr>
          <p:spPr>
            <a:xfrm>
              <a:off x="1967192" y="1356051"/>
              <a:ext cx="269626" cy="276999"/>
            </a:xfrm>
            <a:prstGeom prst="rect">
              <a:avLst/>
            </a:prstGeom>
            <a:noFill/>
          </p:spPr>
          <p:txBody>
            <a:bodyPr wrap="none" rtlCol="0">
              <a:spAutoFit/>
            </a:bodyPr>
            <a:lstStyle/>
            <a:p>
              <a:r>
                <a:rPr lang="en-US" dirty="0">
                  <a:solidFill>
                    <a:srgbClr val="3E1FF5"/>
                  </a:solidFill>
                </a:rPr>
                <a:t>3</a:t>
              </a:r>
            </a:p>
          </p:txBody>
        </p:sp>
      </p:grpSp>
      <p:grpSp>
        <p:nvGrpSpPr>
          <p:cNvPr id="17" name="Group 16">
            <a:extLst>
              <a:ext uri="{FF2B5EF4-FFF2-40B4-BE49-F238E27FC236}">
                <a16:creationId xmlns:a16="http://schemas.microsoft.com/office/drawing/2014/main" id="{AA29636B-08F0-4940-A128-88D1B264FF9A}"/>
              </a:ext>
            </a:extLst>
          </p:cNvPr>
          <p:cNvGrpSpPr/>
          <p:nvPr/>
        </p:nvGrpSpPr>
        <p:grpSpPr>
          <a:xfrm>
            <a:off x="2377779" y="647885"/>
            <a:ext cx="661687" cy="583930"/>
            <a:chOff x="868104" y="811372"/>
            <a:chExt cx="661687" cy="583930"/>
          </a:xfrm>
        </p:grpSpPr>
        <p:pic>
          <p:nvPicPr>
            <p:cNvPr id="18" name="Picture 17">
              <a:extLst>
                <a:ext uri="{FF2B5EF4-FFF2-40B4-BE49-F238E27FC236}">
                  <a16:creationId xmlns:a16="http://schemas.microsoft.com/office/drawing/2014/main" id="{2F32D366-60A9-3D4D-BCB4-BF8EDB1FE62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8104" y="952656"/>
              <a:ext cx="661687" cy="442646"/>
            </a:xfrm>
            <a:prstGeom prst="rect">
              <a:avLst/>
            </a:prstGeom>
          </p:spPr>
        </p:pic>
        <p:sp>
          <p:nvSpPr>
            <p:cNvPr id="19" name="TextBox 18">
              <a:extLst>
                <a:ext uri="{FF2B5EF4-FFF2-40B4-BE49-F238E27FC236}">
                  <a16:creationId xmlns:a16="http://schemas.microsoft.com/office/drawing/2014/main" id="{B6DC709E-3848-4141-A4D7-F9C2026D1DFA}"/>
                </a:ext>
              </a:extLst>
            </p:cNvPr>
            <p:cNvSpPr txBox="1"/>
            <p:nvPr/>
          </p:nvSpPr>
          <p:spPr>
            <a:xfrm>
              <a:off x="1086717" y="811372"/>
              <a:ext cx="269626" cy="276999"/>
            </a:xfrm>
            <a:prstGeom prst="rect">
              <a:avLst/>
            </a:prstGeom>
            <a:noFill/>
          </p:spPr>
          <p:txBody>
            <a:bodyPr wrap="none" rtlCol="0">
              <a:spAutoFit/>
            </a:bodyPr>
            <a:lstStyle/>
            <a:p>
              <a:r>
                <a:rPr lang="en-US" dirty="0">
                  <a:solidFill>
                    <a:srgbClr val="3E1FF5"/>
                  </a:solidFill>
                </a:rPr>
                <a:t>4</a:t>
              </a:r>
            </a:p>
          </p:txBody>
        </p:sp>
      </p:grpSp>
      <p:sp>
        <p:nvSpPr>
          <p:cNvPr id="20" name="Rounded Rectangle 19">
            <a:extLst>
              <a:ext uri="{FF2B5EF4-FFF2-40B4-BE49-F238E27FC236}">
                <a16:creationId xmlns:a16="http://schemas.microsoft.com/office/drawing/2014/main" id="{7CC4ABE7-C5DC-0B47-849C-F4B4D711CFF8}"/>
              </a:ext>
            </a:extLst>
          </p:cNvPr>
          <p:cNvSpPr/>
          <p:nvPr/>
        </p:nvSpPr>
        <p:spPr bwMode="auto">
          <a:xfrm>
            <a:off x="1903819" y="1637819"/>
            <a:ext cx="1375646" cy="600361"/>
          </a:xfrm>
          <a:prstGeom prst="roundRect">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ea typeface="SimSun" charset="-122"/>
            </a:endParaRPr>
          </a:p>
        </p:txBody>
      </p:sp>
      <p:grpSp>
        <p:nvGrpSpPr>
          <p:cNvPr id="8" name="Group 7">
            <a:extLst>
              <a:ext uri="{FF2B5EF4-FFF2-40B4-BE49-F238E27FC236}">
                <a16:creationId xmlns:a16="http://schemas.microsoft.com/office/drawing/2014/main" id="{D991E75E-960C-0344-92A4-81CEAD5C657C}"/>
              </a:ext>
            </a:extLst>
          </p:cNvPr>
          <p:cNvGrpSpPr/>
          <p:nvPr/>
        </p:nvGrpSpPr>
        <p:grpSpPr>
          <a:xfrm>
            <a:off x="1774477" y="1294533"/>
            <a:ext cx="591940" cy="480253"/>
            <a:chOff x="1707517" y="1467106"/>
            <a:chExt cx="591940" cy="480253"/>
          </a:xfrm>
        </p:grpSpPr>
        <p:pic>
          <p:nvPicPr>
            <p:cNvPr id="9" name="Picture 8">
              <a:extLst>
                <a:ext uri="{FF2B5EF4-FFF2-40B4-BE49-F238E27FC236}">
                  <a16:creationId xmlns:a16="http://schemas.microsoft.com/office/drawing/2014/main" id="{412D088C-9696-734D-80A1-EDCC8CBB825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596860">
              <a:off x="1763360" y="1411263"/>
              <a:ext cx="480253" cy="591940"/>
            </a:xfrm>
            <a:prstGeom prst="rect">
              <a:avLst/>
            </a:prstGeom>
          </p:spPr>
        </p:pic>
        <p:sp>
          <p:nvSpPr>
            <p:cNvPr id="10" name="TextBox 9">
              <a:extLst>
                <a:ext uri="{FF2B5EF4-FFF2-40B4-BE49-F238E27FC236}">
                  <a16:creationId xmlns:a16="http://schemas.microsoft.com/office/drawing/2014/main" id="{D6F18F8C-D70D-1B43-8934-2A05869DAD1B}"/>
                </a:ext>
              </a:extLst>
            </p:cNvPr>
            <p:cNvSpPr txBox="1"/>
            <p:nvPr/>
          </p:nvSpPr>
          <p:spPr>
            <a:xfrm>
              <a:off x="1786694" y="1664430"/>
              <a:ext cx="269626" cy="276999"/>
            </a:xfrm>
            <a:prstGeom prst="rect">
              <a:avLst/>
            </a:prstGeom>
            <a:noFill/>
          </p:spPr>
          <p:txBody>
            <a:bodyPr wrap="none" rtlCol="0">
              <a:spAutoFit/>
            </a:bodyPr>
            <a:lstStyle/>
            <a:p>
              <a:r>
                <a:rPr lang="en-US" dirty="0">
                  <a:solidFill>
                    <a:srgbClr val="3E1FF5"/>
                  </a:solidFill>
                </a:rPr>
                <a:t>1</a:t>
              </a:r>
            </a:p>
          </p:txBody>
        </p:sp>
      </p:grpSp>
    </p:spTree>
    <p:extLst>
      <p:ext uri="{BB962C8B-B14F-4D97-AF65-F5344CB8AC3E}">
        <p14:creationId xmlns:p14="http://schemas.microsoft.com/office/powerpoint/2010/main" val="1667701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9144000" cy="836613"/>
          </a:xfrm>
        </p:spPr>
        <p:txBody>
          <a:bodyPr/>
          <a:lstStyle/>
          <a:p>
            <a:r>
              <a:rPr lang="en-GB" b="1" noProof="0" dirty="0"/>
              <a:t>Through Mode </a:t>
            </a:r>
            <a:r>
              <a:rPr lang="en-GB" noProof="0" dirty="0"/>
              <a:t>Tests</a:t>
            </a:r>
          </a:p>
        </p:txBody>
      </p:sp>
      <p:sp>
        <p:nvSpPr>
          <p:cNvPr id="4" name="Content Placeholder 3"/>
          <p:cNvSpPr>
            <a:spLocks noGrp="1"/>
          </p:cNvSpPr>
          <p:nvPr>
            <p:ph idx="1"/>
          </p:nvPr>
        </p:nvSpPr>
        <p:spPr>
          <a:xfrm>
            <a:off x="967312" y="3446457"/>
            <a:ext cx="7767326" cy="2164199"/>
          </a:xfrm>
        </p:spPr>
        <p:txBody>
          <a:bodyPr/>
          <a:lstStyle/>
          <a:p>
            <a:pPr marL="0" indent="0">
              <a:buNone/>
            </a:pPr>
            <a:r>
              <a:rPr lang="en-GB" noProof="0" dirty="0"/>
              <a:t>In through mode as well as checking the C37.94 signal for errors/anomalies you can insert the following :</a:t>
            </a:r>
          </a:p>
          <a:p>
            <a:pPr lvl="1"/>
            <a:endParaRPr lang="en-GB" noProof="0" dirty="0"/>
          </a:p>
          <a:p>
            <a:pPr lvl="1"/>
            <a:r>
              <a:rPr lang="en-GB" noProof="0" dirty="0"/>
              <a:t>Physical bit errors (EBIT) into the transmitted data</a:t>
            </a:r>
          </a:p>
          <a:p>
            <a:pPr lvl="1"/>
            <a:r>
              <a:rPr lang="en-GB" noProof="0" dirty="0"/>
              <a:t>Fixed delay in</a:t>
            </a:r>
            <a:r>
              <a:rPr lang="en-GB" dirty="0"/>
              <a:t>to Ports A &amp; B (each port can have a different delay)</a:t>
            </a:r>
          </a:p>
          <a:p>
            <a:pPr lvl="1"/>
            <a:r>
              <a:rPr lang="en-GB" noProof="0" dirty="0"/>
              <a:t>I</a:t>
            </a:r>
            <a:r>
              <a:rPr lang="en-GB" dirty="0" err="1"/>
              <a:t>nject</a:t>
            </a:r>
            <a:r>
              <a:rPr lang="en-GB" dirty="0"/>
              <a:t> delay into Port A or B (delay can be switched on/off)</a:t>
            </a:r>
            <a:endParaRPr lang="en-GB" noProof="0" dirty="0"/>
          </a:p>
          <a:p>
            <a:endParaRPr lang="en-GB" noProof="0" dirty="0"/>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44904" y="1139211"/>
            <a:ext cx="1743284" cy="117570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55243" y="1149244"/>
            <a:ext cx="920797" cy="1148154"/>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428471" y="1187243"/>
            <a:ext cx="1409068" cy="1093496"/>
          </a:xfrm>
          <a:prstGeom prst="rect">
            <a:avLst/>
          </a:prstGeom>
        </p:spPr>
      </p:pic>
      <p:cxnSp>
        <p:nvCxnSpPr>
          <p:cNvPr id="30" name="Straight Arrow Connector 29"/>
          <p:cNvCxnSpPr/>
          <p:nvPr/>
        </p:nvCxnSpPr>
        <p:spPr bwMode="auto">
          <a:xfrm flipV="1">
            <a:off x="4742857" y="1712652"/>
            <a:ext cx="740906" cy="21339"/>
          </a:xfrm>
          <a:prstGeom prst="straightConnector1">
            <a:avLst/>
          </a:prstGeom>
          <a:solidFill>
            <a:srgbClr val="00B8FF"/>
          </a:solidFill>
          <a:ln w="38100" cap="flat" cmpd="sng" algn="ctr">
            <a:solidFill>
              <a:srgbClr val="FFC000"/>
            </a:solidFill>
            <a:prstDash val="solid"/>
            <a:round/>
            <a:headEnd type="triangle"/>
            <a:tailEnd type="triangle"/>
          </a:ln>
          <a:effectLst/>
        </p:spPr>
      </p:cxnSp>
      <p:pic>
        <p:nvPicPr>
          <p:cNvPr id="7" name="Picture 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952584" y="919367"/>
            <a:ext cx="1645713" cy="1143000"/>
          </a:xfrm>
          <a:prstGeom prst="rect">
            <a:avLst/>
          </a:prstGeom>
        </p:spPr>
      </p:pic>
      <p:cxnSp>
        <p:nvCxnSpPr>
          <p:cNvPr id="31" name="Straight Arrow Connector 30"/>
          <p:cNvCxnSpPr/>
          <p:nvPr/>
        </p:nvCxnSpPr>
        <p:spPr bwMode="auto">
          <a:xfrm>
            <a:off x="6556087" y="1649736"/>
            <a:ext cx="463494" cy="0"/>
          </a:xfrm>
          <a:prstGeom prst="straightConnector1">
            <a:avLst/>
          </a:prstGeom>
          <a:solidFill>
            <a:srgbClr val="00B8FF"/>
          </a:solidFill>
          <a:ln w="38100" cap="flat" cmpd="sng" algn="ctr">
            <a:solidFill>
              <a:schemeClr val="tx1">
                <a:lumMod val="95000"/>
                <a:lumOff val="5000"/>
              </a:schemeClr>
            </a:solidFill>
            <a:prstDash val="solid"/>
            <a:round/>
            <a:headEnd type="triangle"/>
            <a:tailEnd type="triangle"/>
          </a:ln>
          <a:effectLst/>
        </p:spPr>
      </p:cxnSp>
      <p:sp>
        <p:nvSpPr>
          <p:cNvPr id="34" name="Rectangle 4"/>
          <p:cNvSpPr>
            <a:spLocks noChangeArrowheads="1"/>
          </p:cNvSpPr>
          <p:nvPr/>
        </p:nvSpPr>
        <p:spPr bwMode="auto">
          <a:xfrm>
            <a:off x="5278043" y="2220450"/>
            <a:ext cx="1522047" cy="246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39240" bIns="0">
            <a:spAutoFit/>
          </a:bodyP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WenQuanYi Zen Hei Sharp"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WenQuanYi Zen Hei Sharp"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9pPr>
          </a:lstStyle>
          <a:p>
            <a:pPr algn="ctr" eaLnBrk="1" hangingPunct="1">
              <a:lnSpc>
                <a:spcPct val="100000"/>
              </a:lnSpc>
              <a:spcBef>
                <a:spcPts val="450"/>
              </a:spcBef>
              <a:spcAft>
                <a:spcPct val="0"/>
              </a:spcAft>
              <a:buClrTx/>
              <a:buFontTx/>
              <a:buNone/>
            </a:pPr>
            <a:r>
              <a:rPr lang="en-US" sz="1600" dirty="0">
                <a:solidFill>
                  <a:schemeClr val="accent6">
                    <a:lumMod val="75000"/>
                  </a:schemeClr>
                </a:solidFill>
              </a:rPr>
              <a:t>Multiplexer</a:t>
            </a:r>
          </a:p>
        </p:txBody>
      </p:sp>
      <p:sp>
        <p:nvSpPr>
          <p:cNvPr id="62" name="Rectangle 4"/>
          <p:cNvSpPr>
            <a:spLocks noChangeArrowheads="1"/>
          </p:cNvSpPr>
          <p:nvPr/>
        </p:nvSpPr>
        <p:spPr bwMode="auto">
          <a:xfrm>
            <a:off x="3635595" y="2220450"/>
            <a:ext cx="1040122" cy="43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39240" bIns="0">
            <a:spAutoFit/>
          </a:bodyP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WenQuanYi Zen Hei Sharp"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WenQuanYi Zen Hei Sharp"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9pPr>
          </a:lstStyle>
          <a:p>
            <a:pPr algn="ctr" eaLnBrk="1" hangingPunct="1">
              <a:lnSpc>
                <a:spcPct val="100000"/>
              </a:lnSpc>
              <a:spcBef>
                <a:spcPts val="450"/>
              </a:spcBef>
              <a:spcAft>
                <a:spcPct val="0"/>
              </a:spcAft>
              <a:buClrTx/>
              <a:buFontTx/>
              <a:buNone/>
            </a:pPr>
            <a:r>
              <a:rPr lang="en-US" sz="1400" dirty="0">
                <a:solidFill>
                  <a:schemeClr val="accent6">
                    <a:lumMod val="75000"/>
                  </a:schemeClr>
                </a:solidFill>
              </a:rPr>
              <a:t>Through Mode</a:t>
            </a:r>
            <a:endParaRPr lang="en-US" sz="1600" dirty="0">
              <a:solidFill>
                <a:schemeClr val="accent6">
                  <a:lumMod val="75000"/>
                </a:schemeClr>
              </a:solidFill>
            </a:endParaRPr>
          </a:p>
        </p:txBody>
      </p:sp>
      <p:sp>
        <p:nvSpPr>
          <p:cNvPr id="64" name="Rectangle 4"/>
          <p:cNvSpPr>
            <a:spLocks noChangeArrowheads="1"/>
          </p:cNvSpPr>
          <p:nvPr/>
        </p:nvSpPr>
        <p:spPr bwMode="auto">
          <a:xfrm>
            <a:off x="3508583" y="1468189"/>
            <a:ext cx="1119229" cy="49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39240" bIns="0">
            <a:spAutoFit/>
          </a:bodyP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WenQuanYi Zen Hei Sharp"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WenQuanYi Zen Hei Sharp"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9pPr>
          </a:lstStyle>
          <a:p>
            <a:pPr algn="ctr" eaLnBrk="1" hangingPunct="1">
              <a:lnSpc>
                <a:spcPct val="100000"/>
              </a:lnSpc>
              <a:spcBef>
                <a:spcPts val="450"/>
              </a:spcBef>
              <a:spcAft>
                <a:spcPct val="0"/>
              </a:spcAft>
              <a:buClrTx/>
              <a:buFontTx/>
              <a:buNone/>
            </a:pPr>
            <a:r>
              <a:rPr lang="en-US" sz="3200" b="1" dirty="0">
                <a:solidFill>
                  <a:schemeClr val="bg1"/>
                </a:solidFill>
              </a:rPr>
              <a:t>A</a:t>
            </a:r>
            <a:endParaRPr lang="es-ES" altLang="en-US" sz="1600" b="1" dirty="0">
              <a:solidFill>
                <a:schemeClr val="bg1"/>
              </a:solidFill>
            </a:endParaRPr>
          </a:p>
        </p:txBody>
      </p:sp>
      <p:cxnSp>
        <p:nvCxnSpPr>
          <p:cNvPr id="37" name="Straight Arrow Connector 36">
            <a:extLst>
              <a:ext uri="{FF2B5EF4-FFF2-40B4-BE49-F238E27FC236}">
                <a16:creationId xmlns:a16="http://schemas.microsoft.com/office/drawing/2014/main" id="{18045C72-6CCF-3543-B6F4-3DF8F96B5EFC}"/>
              </a:ext>
            </a:extLst>
          </p:cNvPr>
          <p:cNvCxnSpPr>
            <a:cxnSpLocks/>
          </p:cNvCxnSpPr>
          <p:nvPr/>
        </p:nvCxnSpPr>
        <p:spPr bwMode="auto">
          <a:xfrm>
            <a:off x="2628113" y="1729434"/>
            <a:ext cx="850802" cy="1"/>
          </a:xfrm>
          <a:prstGeom prst="straightConnector1">
            <a:avLst/>
          </a:prstGeom>
          <a:solidFill>
            <a:srgbClr val="00B8FF"/>
          </a:solidFill>
          <a:ln w="38100" cap="flat" cmpd="sng" algn="ctr">
            <a:solidFill>
              <a:srgbClr val="FFC000"/>
            </a:solidFill>
            <a:prstDash val="solid"/>
            <a:round/>
            <a:headEnd type="triangle"/>
            <a:tailEnd type="triangle"/>
          </a:ln>
          <a:effectLst/>
        </p:spPr>
      </p:cxnSp>
      <p:sp>
        <p:nvSpPr>
          <p:cNvPr id="40" name="Rectangle 4">
            <a:extLst>
              <a:ext uri="{FF2B5EF4-FFF2-40B4-BE49-F238E27FC236}">
                <a16:creationId xmlns:a16="http://schemas.microsoft.com/office/drawing/2014/main" id="{ECF77E99-FA80-DD47-8581-A09FA6980D25}"/>
              </a:ext>
            </a:extLst>
          </p:cNvPr>
          <p:cNvSpPr>
            <a:spLocks noChangeArrowheads="1"/>
          </p:cNvSpPr>
          <p:nvPr/>
        </p:nvSpPr>
        <p:spPr bwMode="auto">
          <a:xfrm>
            <a:off x="1754098" y="2374694"/>
            <a:ext cx="1040122" cy="215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39240" bIns="0">
            <a:spAutoFit/>
          </a:bodyP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WenQuanYi Zen Hei Sharp"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WenQuanYi Zen Hei Sharp"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9pPr>
          </a:lstStyle>
          <a:p>
            <a:pPr algn="ctr" eaLnBrk="1" hangingPunct="1">
              <a:lnSpc>
                <a:spcPct val="100000"/>
              </a:lnSpc>
              <a:spcBef>
                <a:spcPts val="450"/>
              </a:spcBef>
              <a:spcAft>
                <a:spcPct val="0"/>
              </a:spcAft>
              <a:buClrTx/>
              <a:buFontTx/>
              <a:buNone/>
            </a:pPr>
            <a:r>
              <a:rPr lang="en-US" sz="1400" dirty="0">
                <a:solidFill>
                  <a:schemeClr val="accent6">
                    <a:lumMod val="75000"/>
                  </a:schemeClr>
                </a:solidFill>
              </a:rPr>
              <a:t>Relay/IED</a:t>
            </a:r>
            <a:endParaRPr lang="en-US" sz="1600" dirty="0">
              <a:solidFill>
                <a:schemeClr val="accent6">
                  <a:lumMod val="75000"/>
                </a:schemeClr>
              </a:solidFill>
            </a:endParaRPr>
          </a:p>
        </p:txBody>
      </p:sp>
      <p:sp>
        <p:nvSpPr>
          <p:cNvPr id="36" name="object 554">
            <a:extLst>
              <a:ext uri="{FF2B5EF4-FFF2-40B4-BE49-F238E27FC236}">
                <a16:creationId xmlns:a16="http://schemas.microsoft.com/office/drawing/2014/main" id="{A20CFE76-B9CD-B140-AB0B-742BBB6FBCF2}"/>
              </a:ext>
            </a:extLst>
          </p:cNvPr>
          <p:cNvSpPr txBox="1"/>
          <p:nvPr/>
        </p:nvSpPr>
        <p:spPr>
          <a:xfrm>
            <a:off x="2608675" y="1115975"/>
            <a:ext cx="775013" cy="154529"/>
          </a:xfrm>
          <a:prstGeom prst="rect">
            <a:avLst/>
          </a:prstGeom>
        </p:spPr>
        <p:txBody>
          <a:bodyPr vert="horz" wrap="square" lIns="0" tIns="15875" rIns="0" bIns="0" rtlCol="0">
            <a:spAutoFit/>
          </a:bodyPr>
          <a:lstStyle/>
          <a:p>
            <a:pPr marL="12700">
              <a:lnSpc>
                <a:spcPct val="100000"/>
              </a:lnSpc>
              <a:spcBef>
                <a:spcPts val="125"/>
              </a:spcBef>
            </a:pPr>
            <a:r>
              <a:rPr sz="900" b="1" spc="-10" dirty="0">
                <a:solidFill>
                  <a:srgbClr val="00007F"/>
                </a:solidFill>
                <a:latin typeface="Verdana"/>
                <a:cs typeface="Verdana"/>
              </a:rPr>
              <a:t>IEEE</a:t>
            </a:r>
            <a:r>
              <a:rPr sz="900" b="1" spc="-70" dirty="0">
                <a:solidFill>
                  <a:srgbClr val="00007F"/>
                </a:solidFill>
                <a:latin typeface="Verdana"/>
                <a:cs typeface="Verdana"/>
              </a:rPr>
              <a:t> </a:t>
            </a:r>
            <a:r>
              <a:rPr sz="900" b="1" spc="-10" dirty="0">
                <a:solidFill>
                  <a:srgbClr val="00007F"/>
                </a:solidFill>
                <a:latin typeface="Verdana"/>
                <a:cs typeface="Verdana"/>
              </a:rPr>
              <a:t>C37.94</a:t>
            </a:r>
            <a:endParaRPr sz="900" b="1" dirty="0">
              <a:latin typeface="Verdana"/>
              <a:cs typeface="Verdana"/>
            </a:endParaRPr>
          </a:p>
        </p:txBody>
      </p:sp>
      <p:sp>
        <p:nvSpPr>
          <p:cNvPr id="38" name="object 554">
            <a:extLst>
              <a:ext uri="{FF2B5EF4-FFF2-40B4-BE49-F238E27FC236}">
                <a16:creationId xmlns:a16="http://schemas.microsoft.com/office/drawing/2014/main" id="{D598A284-D473-8C4A-BD77-C2140B320F71}"/>
              </a:ext>
            </a:extLst>
          </p:cNvPr>
          <p:cNvSpPr txBox="1"/>
          <p:nvPr/>
        </p:nvSpPr>
        <p:spPr>
          <a:xfrm>
            <a:off x="4740436" y="1036150"/>
            <a:ext cx="775013" cy="154529"/>
          </a:xfrm>
          <a:prstGeom prst="rect">
            <a:avLst/>
          </a:prstGeom>
        </p:spPr>
        <p:txBody>
          <a:bodyPr vert="horz" wrap="square" lIns="0" tIns="15875" rIns="0" bIns="0" rtlCol="0">
            <a:spAutoFit/>
          </a:bodyPr>
          <a:lstStyle/>
          <a:p>
            <a:pPr marL="12700">
              <a:lnSpc>
                <a:spcPct val="100000"/>
              </a:lnSpc>
              <a:spcBef>
                <a:spcPts val="125"/>
              </a:spcBef>
            </a:pPr>
            <a:r>
              <a:rPr sz="900" b="1" spc="-10" dirty="0">
                <a:solidFill>
                  <a:srgbClr val="00007F"/>
                </a:solidFill>
                <a:latin typeface="Verdana"/>
                <a:cs typeface="Verdana"/>
              </a:rPr>
              <a:t>IEEE</a:t>
            </a:r>
            <a:r>
              <a:rPr sz="900" b="1" spc="-70" dirty="0">
                <a:solidFill>
                  <a:srgbClr val="00007F"/>
                </a:solidFill>
                <a:latin typeface="Verdana"/>
                <a:cs typeface="Verdana"/>
              </a:rPr>
              <a:t> </a:t>
            </a:r>
            <a:r>
              <a:rPr sz="900" b="1" spc="-10" dirty="0">
                <a:solidFill>
                  <a:srgbClr val="00007F"/>
                </a:solidFill>
                <a:latin typeface="Verdana"/>
                <a:cs typeface="Verdana"/>
              </a:rPr>
              <a:t>C37.94</a:t>
            </a:r>
            <a:endParaRPr sz="900" b="1" dirty="0">
              <a:latin typeface="Verdana"/>
              <a:cs typeface="Verdana"/>
            </a:endParaRPr>
          </a:p>
        </p:txBody>
      </p:sp>
    </p:spTree>
    <p:extLst>
      <p:ext uri="{BB962C8B-B14F-4D97-AF65-F5344CB8AC3E}">
        <p14:creationId xmlns:p14="http://schemas.microsoft.com/office/powerpoint/2010/main" val="2484554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85E4CA55-F2D7-1D42-9368-B70DECE54F7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45865" y="1375247"/>
            <a:ext cx="4258493" cy="2559371"/>
          </a:xfrm>
          <a:prstGeom prst="rect">
            <a:avLst/>
          </a:prstGeom>
        </p:spPr>
      </p:pic>
      <p:pic>
        <p:nvPicPr>
          <p:cNvPr id="20" name="Picture 19">
            <a:extLst>
              <a:ext uri="{FF2B5EF4-FFF2-40B4-BE49-F238E27FC236}">
                <a16:creationId xmlns:a16="http://schemas.microsoft.com/office/drawing/2014/main" id="{32480B68-B987-344D-A3C6-EE28DCDE52A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0958" y="1375247"/>
            <a:ext cx="4258493" cy="2559371"/>
          </a:xfrm>
          <a:prstGeom prst="rect">
            <a:avLst/>
          </a:prstGeom>
        </p:spPr>
      </p:pic>
      <p:sp>
        <p:nvSpPr>
          <p:cNvPr id="2" name="Content Placeholder 1"/>
          <p:cNvSpPr>
            <a:spLocks noGrp="1"/>
          </p:cNvSpPr>
          <p:nvPr>
            <p:ph idx="1"/>
          </p:nvPr>
        </p:nvSpPr>
        <p:spPr>
          <a:xfrm>
            <a:off x="309054" y="4277921"/>
            <a:ext cx="8344754" cy="2735341"/>
          </a:xfrm>
        </p:spPr>
        <p:txBody>
          <a:bodyPr/>
          <a:lstStyle/>
          <a:p>
            <a:pPr>
              <a:buFont typeface="+mj-lt"/>
              <a:buAutoNum type="arabicPeriod"/>
            </a:pPr>
            <a:r>
              <a:rPr lang="en-GB" b="1" dirty="0"/>
              <a:t>On Port</a:t>
            </a:r>
            <a:r>
              <a:rPr lang="en-GB" b="1" noProof="0" dirty="0"/>
              <a:t> A</a:t>
            </a:r>
            <a:r>
              <a:rPr lang="en-GB" noProof="0" dirty="0"/>
              <a:t>: Configure </a:t>
            </a:r>
            <a:r>
              <a:rPr lang="en-GB" u="sng" dirty="0"/>
              <a:t>Forwarding Delay</a:t>
            </a:r>
          </a:p>
          <a:p>
            <a:pPr>
              <a:buFont typeface="+mj-lt"/>
              <a:buAutoNum type="arabicPeriod"/>
            </a:pPr>
            <a:r>
              <a:rPr lang="en-GB" dirty="0"/>
              <a:t>Set </a:t>
            </a:r>
            <a:r>
              <a:rPr lang="en-GB" u="sng" dirty="0"/>
              <a:t>Forwarding </a:t>
            </a:r>
            <a:r>
              <a:rPr lang="en-GB" dirty="0"/>
              <a:t>Delay to appropriate figure such as 40ms in the example above. This will introduce a 40ms fixed delay on traffic received from Port B and forwarded out of  Port A.</a:t>
            </a:r>
          </a:p>
          <a:p>
            <a:pPr>
              <a:buFont typeface="+mj-lt"/>
              <a:buAutoNum type="arabicPeriod"/>
            </a:pPr>
            <a:r>
              <a:rPr lang="en-GB" noProof="0" dirty="0"/>
              <a:t>Repeat process on Port B if required, delays can by asymmetrical and do not need to be </a:t>
            </a:r>
            <a:r>
              <a:rPr lang="en-GB" noProof="0" dirty="0" err="1"/>
              <a:t>th</a:t>
            </a:r>
            <a:r>
              <a:rPr lang="en-GB" dirty="0"/>
              <a:t>e same.</a:t>
            </a:r>
            <a:endParaRPr lang="en-GB" noProof="0" dirty="0"/>
          </a:p>
        </p:txBody>
      </p:sp>
      <p:sp>
        <p:nvSpPr>
          <p:cNvPr id="3" name="Title 2"/>
          <p:cNvSpPr>
            <a:spLocks noGrp="1"/>
          </p:cNvSpPr>
          <p:nvPr>
            <p:ph type="title" idx="4294967295"/>
          </p:nvPr>
        </p:nvSpPr>
        <p:spPr>
          <a:xfrm>
            <a:off x="0" y="0"/>
            <a:ext cx="9144000" cy="836613"/>
          </a:xfrm>
        </p:spPr>
        <p:txBody>
          <a:bodyPr/>
          <a:lstStyle/>
          <a:p>
            <a:r>
              <a:rPr lang="en-GB" b="1" dirty="0"/>
              <a:t>Fixed Delay</a:t>
            </a:r>
            <a:endParaRPr lang="en-GB" b="1" noProof="0" dirty="0"/>
          </a:p>
        </p:txBody>
      </p:sp>
      <p:grpSp>
        <p:nvGrpSpPr>
          <p:cNvPr id="16" name="Group 15"/>
          <p:cNvGrpSpPr/>
          <p:nvPr/>
        </p:nvGrpSpPr>
        <p:grpSpPr>
          <a:xfrm>
            <a:off x="1209888" y="2039499"/>
            <a:ext cx="591940" cy="480253"/>
            <a:chOff x="1707517" y="1467106"/>
            <a:chExt cx="591940" cy="480253"/>
          </a:xfrm>
        </p:grpSpPr>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3596860">
              <a:off x="1763360" y="1411263"/>
              <a:ext cx="480253" cy="591940"/>
            </a:xfrm>
            <a:prstGeom prst="rect">
              <a:avLst/>
            </a:prstGeom>
          </p:spPr>
        </p:pic>
        <p:sp>
          <p:nvSpPr>
            <p:cNvPr id="18" name="TextBox 17"/>
            <p:cNvSpPr txBox="1"/>
            <p:nvPr/>
          </p:nvSpPr>
          <p:spPr>
            <a:xfrm>
              <a:off x="1786694" y="1664430"/>
              <a:ext cx="269626" cy="276999"/>
            </a:xfrm>
            <a:prstGeom prst="rect">
              <a:avLst/>
            </a:prstGeom>
            <a:noFill/>
          </p:spPr>
          <p:txBody>
            <a:bodyPr wrap="none" rtlCol="0">
              <a:spAutoFit/>
            </a:bodyPr>
            <a:lstStyle/>
            <a:p>
              <a:r>
                <a:rPr lang="en-US" dirty="0">
                  <a:solidFill>
                    <a:srgbClr val="3E1FF5"/>
                  </a:solidFill>
                </a:rPr>
                <a:t>1</a:t>
              </a:r>
            </a:p>
          </p:txBody>
        </p:sp>
      </p:grpSp>
      <p:grpSp>
        <p:nvGrpSpPr>
          <p:cNvPr id="26" name="Group 25">
            <a:extLst>
              <a:ext uri="{FF2B5EF4-FFF2-40B4-BE49-F238E27FC236}">
                <a16:creationId xmlns:a16="http://schemas.microsoft.com/office/drawing/2014/main" id="{68A49DBB-8245-FE41-B5D1-B55BE7167D39}"/>
              </a:ext>
            </a:extLst>
          </p:cNvPr>
          <p:cNvGrpSpPr/>
          <p:nvPr/>
        </p:nvGrpSpPr>
        <p:grpSpPr>
          <a:xfrm>
            <a:off x="5666828" y="2075559"/>
            <a:ext cx="591940" cy="481707"/>
            <a:chOff x="1707517" y="1467106"/>
            <a:chExt cx="591940" cy="481707"/>
          </a:xfrm>
        </p:grpSpPr>
        <p:pic>
          <p:nvPicPr>
            <p:cNvPr id="27" name="Picture 26">
              <a:extLst>
                <a:ext uri="{FF2B5EF4-FFF2-40B4-BE49-F238E27FC236}">
                  <a16:creationId xmlns:a16="http://schemas.microsoft.com/office/drawing/2014/main" id="{99C4E644-390C-A64D-8994-287C032410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3596860">
              <a:off x="1763360" y="1411263"/>
              <a:ext cx="480253" cy="591940"/>
            </a:xfrm>
            <a:prstGeom prst="rect">
              <a:avLst/>
            </a:prstGeom>
          </p:spPr>
        </p:pic>
        <p:sp>
          <p:nvSpPr>
            <p:cNvPr id="28" name="TextBox 27">
              <a:extLst>
                <a:ext uri="{FF2B5EF4-FFF2-40B4-BE49-F238E27FC236}">
                  <a16:creationId xmlns:a16="http://schemas.microsoft.com/office/drawing/2014/main" id="{B2FE5D6A-2B78-014A-8026-C953E5F9659A}"/>
                </a:ext>
              </a:extLst>
            </p:cNvPr>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spTree>
    <p:extLst>
      <p:ext uri="{BB962C8B-B14F-4D97-AF65-F5344CB8AC3E}">
        <p14:creationId xmlns:p14="http://schemas.microsoft.com/office/powerpoint/2010/main" val="1518750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EA38CAF-B80F-5F44-A92A-44EA6D23413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3778" y="1246124"/>
            <a:ext cx="4053162" cy="2408621"/>
          </a:xfrm>
          <a:prstGeom prst="rect">
            <a:avLst/>
          </a:prstGeom>
        </p:spPr>
      </p:pic>
      <p:sp>
        <p:nvSpPr>
          <p:cNvPr id="2" name="Content Placeholder 1"/>
          <p:cNvSpPr>
            <a:spLocks noGrp="1"/>
          </p:cNvSpPr>
          <p:nvPr>
            <p:ph idx="1"/>
          </p:nvPr>
        </p:nvSpPr>
        <p:spPr>
          <a:xfrm>
            <a:off x="309054" y="4277921"/>
            <a:ext cx="8344754" cy="2735341"/>
          </a:xfrm>
        </p:spPr>
        <p:txBody>
          <a:bodyPr/>
          <a:lstStyle/>
          <a:p>
            <a:pPr>
              <a:buFont typeface="+mj-lt"/>
              <a:buAutoNum type="arabicPeriod"/>
            </a:pPr>
            <a:r>
              <a:rPr lang="en-GB" noProof="0" dirty="0"/>
              <a:t>Setting the fixed delay on Port A in the previous slide has introduced a 40ms delay </a:t>
            </a:r>
            <a:r>
              <a:rPr lang="en-GB" dirty="0"/>
              <a:t>on the return path.</a:t>
            </a:r>
          </a:p>
          <a:p>
            <a:pPr>
              <a:buFont typeface="+mj-lt"/>
              <a:buAutoNum type="arabicPeriod"/>
            </a:pPr>
            <a:r>
              <a:rPr lang="en-GB" noProof="0" dirty="0"/>
              <a:t>The Asymmetry is approximately 40ms as there is minimal delay on the forward path</a:t>
            </a:r>
          </a:p>
          <a:p>
            <a:pPr>
              <a:buFont typeface="+mj-lt"/>
              <a:buAutoNum type="arabicPeriod"/>
            </a:pPr>
            <a:r>
              <a:rPr lang="en-GB" dirty="0"/>
              <a:t>If we introduce a fixed delay on Port B in through mode we can now see there is a forward path delay of 20ms introduced and the asymmetry is now 20ms</a:t>
            </a:r>
            <a:endParaRPr lang="en-GB" noProof="0" dirty="0"/>
          </a:p>
        </p:txBody>
      </p:sp>
      <p:sp>
        <p:nvSpPr>
          <p:cNvPr id="3" name="Title 2"/>
          <p:cNvSpPr>
            <a:spLocks noGrp="1"/>
          </p:cNvSpPr>
          <p:nvPr>
            <p:ph type="title" idx="4294967295"/>
          </p:nvPr>
        </p:nvSpPr>
        <p:spPr>
          <a:xfrm>
            <a:off x="0" y="0"/>
            <a:ext cx="9144000" cy="836613"/>
          </a:xfrm>
        </p:spPr>
        <p:txBody>
          <a:bodyPr/>
          <a:lstStyle/>
          <a:p>
            <a:r>
              <a:rPr lang="en-GB" b="1" dirty="0"/>
              <a:t>Fixed Delay</a:t>
            </a:r>
            <a:endParaRPr lang="en-GB" b="1" noProof="0" dirty="0"/>
          </a:p>
        </p:txBody>
      </p:sp>
      <p:grpSp>
        <p:nvGrpSpPr>
          <p:cNvPr id="16" name="Group 15"/>
          <p:cNvGrpSpPr/>
          <p:nvPr/>
        </p:nvGrpSpPr>
        <p:grpSpPr>
          <a:xfrm>
            <a:off x="1370061" y="2133438"/>
            <a:ext cx="591940" cy="480253"/>
            <a:chOff x="1707517" y="1467106"/>
            <a:chExt cx="591940" cy="480253"/>
          </a:xfrm>
        </p:grpSpPr>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3596860">
              <a:off x="1763360" y="1411263"/>
              <a:ext cx="480253" cy="591940"/>
            </a:xfrm>
            <a:prstGeom prst="rect">
              <a:avLst/>
            </a:prstGeom>
          </p:spPr>
        </p:pic>
        <p:sp>
          <p:nvSpPr>
            <p:cNvPr id="18" name="TextBox 17"/>
            <p:cNvSpPr txBox="1"/>
            <p:nvPr/>
          </p:nvSpPr>
          <p:spPr>
            <a:xfrm>
              <a:off x="1786694" y="1664430"/>
              <a:ext cx="269626" cy="276999"/>
            </a:xfrm>
            <a:prstGeom prst="rect">
              <a:avLst/>
            </a:prstGeom>
            <a:noFill/>
          </p:spPr>
          <p:txBody>
            <a:bodyPr wrap="none" rtlCol="0">
              <a:spAutoFit/>
            </a:bodyPr>
            <a:lstStyle/>
            <a:p>
              <a:r>
                <a:rPr lang="en-US" dirty="0">
                  <a:solidFill>
                    <a:srgbClr val="3E1FF5"/>
                  </a:solidFill>
                </a:rPr>
                <a:t>2</a:t>
              </a:r>
            </a:p>
          </p:txBody>
        </p:sp>
      </p:grpSp>
      <p:grpSp>
        <p:nvGrpSpPr>
          <p:cNvPr id="13" name="Group 12">
            <a:extLst>
              <a:ext uri="{FF2B5EF4-FFF2-40B4-BE49-F238E27FC236}">
                <a16:creationId xmlns:a16="http://schemas.microsoft.com/office/drawing/2014/main" id="{A17FFCD6-C63D-4B42-B332-CBFCB246B6E2}"/>
              </a:ext>
            </a:extLst>
          </p:cNvPr>
          <p:cNvGrpSpPr/>
          <p:nvPr/>
        </p:nvGrpSpPr>
        <p:grpSpPr>
          <a:xfrm>
            <a:off x="1317228" y="1827781"/>
            <a:ext cx="591940" cy="480253"/>
            <a:chOff x="1707517" y="1467106"/>
            <a:chExt cx="591940" cy="480253"/>
          </a:xfrm>
        </p:grpSpPr>
        <p:pic>
          <p:nvPicPr>
            <p:cNvPr id="14" name="Picture 13">
              <a:extLst>
                <a:ext uri="{FF2B5EF4-FFF2-40B4-BE49-F238E27FC236}">
                  <a16:creationId xmlns:a16="http://schemas.microsoft.com/office/drawing/2014/main" id="{88B93233-A1AB-8742-A056-2C54A561F2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3596860">
              <a:off x="1763360" y="1411263"/>
              <a:ext cx="480253" cy="591940"/>
            </a:xfrm>
            <a:prstGeom prst="rect">
              <a:avLst/>
            </a:prstGeom>
          </p:spPr>
        </p:pic>
        <p:sp>
          <p:nvSpPr>
            <p:cNvPr id="15" name="TextBox 14">
              <a:extLst>
                <a:ext uri="{FF2B5EF4-FFF2-40B4-BE49-F238E27FC236}">
                  <a16:creationId xmlns:a16="http://schemas.microsoft.com/office/drawing/2014/main" id="{B05FA729-EBE9-9B47-90C4-D6C688C3A5C3}"/>
                </a:ext>
              </a:extLst>
            </p:cNvPr>
            <p:cNvSpPr txBox="1"/>
            <p:nvPr/>
          </p:nvSpPr>
          <p:spPr>
            <a:xfrm>
              <a:off x="1786694" y="1664430"/>
              <a:ext cx="269626" cy="276999"/>
            </a:xfrm>
            <a:prstGeom prst="rect">
              <a:avLst/>
            </a:prstGeom>
            <a:noFill/>
          </p:spPr>
          <p:txBody>
            <a:bodyPr wrap="none" rtlCol="0">
              <a:spAutoFit/>
            </a:bodyPr>
            <a:lstStyle/>
            <a:p>
              <a:r>
                <a:rPr lang="en-US" dirty="0">
                  <a:solidFill>
                    <a:srgbClr val="3E1FF5"/>
                  </a:solidFill>
                </a:rPr>
                <a:t>1</a:t>
              </a:r>
            </a:p>
          </p:txBody>
        </p:sp>
      </p:grpSp>
      <p:pic>
        <p:nvPicPr>
          <p:cNvPr id="11" name="Picture 10">
            <a:extLst>
              <a:ext uri="{FF2B5EF4-FFF2-40B4-BE49-F238E27FC236}">
                <a16:creationId xmlns:a16="http://schemas.microsoft.com/office/drawing/2014/main" id="{8010044A-DA5D-5B4C-A70D-4166FA724DE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68390" y="1236279"/>
            <a:ext cx="4009350" cy="2408621"/>
          </a:xfrm>
          <a:prstGeom prst="rect">
            <a:avLst/>
          </a:prstGeom>
        </p:spPr>
      </p:pic>
      <p:grpSp>
        <p:nvGrpSpPr>
          <p:cNvPr id="19" name="Group 18">
            <a:extLst>
              <a:ext uri="{FF2B5EF4-FFF2-40B4-BE49-F238E27FC236}">
                <a16:creationId xmlns:a16="http://schemas.microsoft.com/office/drawing/2014/main" id="{58751FC9-E404-7D49-AF59-0D470CFECE17}"/>
              </a:ext>
            </a:extLst>
          </p:cNvPr>
          <p:cNvGrpSpPr/>
          <p:nvPr/>
        </p:nvGrpSpPr>
        <p:grpSpPr>
          <a:xfrm>
            <a:off x="5713461" y="1777373"/>
            <a:ext cx="591940" cy="480253"/>
            <a:chOff x="1707517" y="1467106"/>
            <a:chExt cx="591940" cy="480253"/>
          </a:xfrm>
        </p:grpSpPr>
        <p:pic>
          <p:nvPicPr>
            <p:cNvPr id="20" name="Picture 19">
              <a:extLst>
                <a:ext uri="{FF2B5EF4-FFF2-40B4-BE49-F238E27FC236}">
                  <a16:creationId xmlns:a16="http://schemas.microsoft.com/office/drawing/2014/main" id="{B7D98C0C-4405-9742-99CA-DAD4D9F66D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3596860">
              <a:off x="1763360" y="1411263"/>
              <a:ext cx="480253" cy="591940"/>
            </a:xfrm>
            <a:prstGeom prst="rect">
              <a:avLst/>
            </a:prstGeom>
          </p:spPr>
        </p:pic>
        <p:sp>
          <p:nvSpPr>
            <p:cNvPr id="21" name="TextBox 20">
              <a:extLst>
                <a:ext uri="{FF2B5EF4-FFF2-40B4-BE49-F238E27FC236}">
                  <a16:creationId xmlns:a16="http://schemas.microsoft.com/office/drawing/2014/main" id="{FD8F655B-4384-EC47-B6EE-6C9EAF910E81}"/>
                </a:ext>
              </a:extLst>
            </p:cNvPr>
            <p:cNvSpPr txBox="1"/>
            <p:nvPr/>
          </p:nvSpPr>
          <p:spPr>
            <a:xfrm>
              <a:off x="1786694" y="1664430"/>
              <a:ext cx="269626" cy="276999"/>
            </a:xfrm>
            <a:prstGeom prst="rect">
              <a:avLst/>
            </a:prstGeom>
            <a:noFill/>
          </p:spPr>
          <p:txBody>
            <a:bodyPr wrap="none" rtlCol="0">
              <a:spAutoFit/>
            </a:bodyPr>
            <a:lstStyle/>
            <a:p>
              <a:r>
                <a:rPr lang="en-US" dirty="0">
                  <a:solidFill>
                    <a:srgbClr val="3E1FF5"/>
                  </a:solidFill>
                </a:rPr>
                <a:t>3</a:t>
              </a:r>
            </a:p>
          </p:txBody>
        </p:sp>
      </p:grpSp>
    </p:spTree>
    <p:extLst>
      <p:ext uri="{BB962C8B-B14F-4D97-AF65-F5344CB8AC3E}">
        <p14:creationId xmlns:p14="http://schemas.microsoft.com/office/powerpoint/2010/main" val="877738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1EF52AC-1797-584C-8502-651954C4D02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86960" y="1375248"/>
            <a:ext cx="4228525" cy="2559370"/>
          </a:xfrm>
          <a:prstGeom prst="rect">
            <a:avLst/>
          </a:prstGeom>
        </p:spPr>
      </p:pic>
      <p:pic>
        <p:nvPicPr>
          <p:cNvPr id="12" name="Picture 11">
            <a:extLst>
              <a:ext uri="{FF2B5EF4-FFF2-40B4-BE49-F238E27FC236}">
                <a16:creationId xmlns:a16="http://schemas.microsoft.com/office/drawing/2014/main" id="{44DE97FE-A968-D84B-8BFD-CA7A4A17B2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515" y="1375248"/>
            <a:ext cx="4267389" cy="2559370"/>
          </a:xfrm>
          <a:prstGeom prst="rect">
            <a:avLst/>
          </a:prstGeom>
        </p:spPr>
      </p:pic>
      <p:sp>
        <p:nvSpPr>
          <p:cNvPr id="2" name="Content Placeholder 1"/>
          <p:cNvSpPr>
            <a:spLocks noGrp="1"/>
          </p:cNvSpPr>
          <p:nvPr>
            <p:ph idx="1"/>
          </p:nvPr>
        </p:nvSpPr>
        <p:spPr>
          <a:xfrm>
            <a:off x="309054" y="4277921"/>
            <a:ext cx="8344754" cy="2735341"/>
          </a:xfrm>
        </p:spPr>
        <p:txBody>
          <a:bodyPr/>
          <a:lstStyle/>
          <a:p>
            <a:pPr>
              <a:buFont typeface="+mj-lt"/>
              <a:buAutoNum type="arabicPeriod"/>
            </a:pPr>
            <a:r>
              <a:rPr lang="en-GB" dirty="0"/>
              <a:t>In addition to the fixed delay, we can create a delay event on one port which we can turn on and off</a:t>
            </a:r>
          </a:p>
          <a:p>
            <a:pPr>
              <a:buFont typeface="+mj-lt"/>
              <a:buAutoNum type="arabicPeriod"/>
            </a:pPr>
            <a:r>
              <a:rPr lang="en-GB" dirty="0"/>
              <a:t>Go to </a:t>
            </a:r>
            <a:r>
              <a:rPr lang="en-GB" u="sng" dirty="0"/>
              <a:t>Home</a:t>
            </a:r>
            <a:r>
              <a:rPr lang="en-GB" dirty="0"/>
              <a:t>  &gt; </a:t>
            </a:r>
            <a:r>
              <a:rPr lang="en-GB" u="sng" dirty="0"/>
              <a:t>Test</a:t>
            </a:r>
            <a:r>
              <a:rPr lang="en-GB" dirty="0"/>
              <a:t> &gt; </a:t>
            </a:r>
            <a:r>
              <a:rPr lang="en-GB" u="sng" dirty="0"/>
              <a:t>Insertion</a:t>
            </a:r>
          </a:p>
          <a:p>
            <a:pPr>
              <a:buFont typeface="+mj-lt"/>
              <a:buAutoNum type="arabicPeriod"/>
            </a:pPr>
            <a:r>
              <a:rPr lang="en-GB" dirty="0"/>
              <a:t>Select </a:t>
            </a:r>
            <a:r>
              <a:rPr lang="en-GB" u="sng" dirty="0"/>
              <a:t>Physical level events</a:t>
            </a:r>
          </a:p>
          <a:p>
            <a:pPr>
              <a:buFont typeface="+mj-lt"/>
              <a:buAutoNum type="arabicPeriod"/>
            </a:pPr>
            <a:r>
              <a:rPr lang="en-GB" dirty="0"/>
              <a:t>Select </a:t>
            </a:r>
            <a:r>
              <a:rPr lang="en-GB" u="sng" dirty="0"/>
              <a:t>Delay</a:t>
            </a:r>
            <a:endParaRPr lang="en-GB" dirty="0"/>
          </a:p>
          <a:p>
            <a:pPr>
              <a:buFont typeface="+mj-lt"/>
              <a:buAutoNum type="arabicPeriod"/>
            </a:pPr>
            <a:endParaRPr lang="en-GB" noProof="0" dirty="0"/>
          </a:p>
        </p:txBody>
      </p:sp>
      <p:sp>
        <p:nvSpPr>
          <p:cNvPr id="3" name="Title 2"/>
          <p:cNvSpPr>
            <a:spLocks noGrp="1"/>
          </p:cNvSpPr>
          <p:nvPr>
            <p:ph type="title" idx="4294967295"/>
          </p:nvPr>
        </p:nvSpPr>
        <p:spPr>
          <a:xfrm>
            <a:off x="0" y="0"/>
            <a:ext cx="9144000" cy="836613"/>
          </a:xfrm>
        </p:spPr>
        <p:txBody>
          <a:bodyPr/>
          <a:lstStyle/>
          <a:p>
            <a:r>
              <a:rPr lang="en-GB" b="1" dirty="0"/>
              <a:t>Insert Event </a:t>
            </a:r>
            <a:r>
              <a:rPr lang="en-GB" dirty="0"/>
              <a:t>Delay</a:t>
            </a:r>
            <a:endParaRPr lang="en-GB" noProof="0" dirty="0"/>
          </a:p>
        </p:txBody>
      </p:sp>
      <p:grpSp>
        <p:nvGrpSpPr>
          <p:cNvPr id="16" name="Group 15"/>
          <p:cNvGrpSpPr/>
          <p:nvPr/>
        </p:nvGrpSpPr>
        <p:grpSpPr>
          <a:xfrm>
            <a:off x="1112166" y="2410061"/>
            <a:ext cx="591940" cy="480253"/>
            <a:chOff x="1707517" y="1467106"/>
            <a:chExt cx="591940" cy="480253"/>
          </a:xfrm>
        </p:grpSpPr>
        <p:pic>
          <p:nvPicPr>
            <p:cNvPr id="17" name="Pictur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596860">
              <a:off x="1763360" y="1411263"/>
              <a:ext cx="480253" cy="591940"/>
            </a:xfrm>
            <a:prstGeom prst="rect">
              <a:avLst/>
            </a:prstGeom>
          </p:spPr>
        </p:pic>
        <p:sp>
          <p:nvSpPr>
            <p:cNvPr id="18" name="TextBox 17"/>
            <p:cNvSpPr txBox="1"/>
            <p:nvPr/>
          </p:nvSpPr>
          <p:spPr>
            <a:xfrm>
              <a:off x="1786694" y="1664430"/>
              <a:ext cx="269626" cy="276999"/>
            </a:xfrm>
            <a:prstGeom prst="rect">
              <a:avLst/>
            </a:prstGeom>
            <a:noFill/>
          </p:spPr>
          <p:txBody>
            <a:bodyPr wrap="none" rtlCol="0">
              <a:spAutoFit/>
            </a:bodyPr>
            <a:lstStyle/>
            <a:p>
              <a:r>
                <a:rPr lang="en-US" dirty="0">
                  <a:solidFill>
                    <a:srgbClr val="3E1FF5"/>
                  </a:solidFill>
                </a:rPr>
                <a:t>2</a:t>
              </a:r>
            </a:p>
          </p:txBody>
        </p:sp>
      </p:grpSp>
      <p:grpSp>
        <p:nvGrpSpPr>
          <p:cNvPr id="26" name="Group 25">
            <a:extLst>
              <a:ext uri="{FF2B5EF4-FFF2-40B4-BE49-F238E27FC236}">
                <a16:creationId xmlns:a16="http://schemas.microsoft.com/office/drawing/2014/main" id="{68A49DBB-8245-FE41-B5D1-B55BE7167D39}"/>
              </a:ext>
            </a:extLst>
          </p:cNvPr>
          <p:cNvGrpSpPr/>
          <p:nvPr/>
        </p:nvGrpSpPr>
        <p:grpSpPr>
          <a:xfrm>
            <a:off x="5481632" y="1611565"/>
            <a:ext cx="591940" cy="481707"/>
            <a:chOff x="1707517" y="1467106"/>
            <a:chExt cx="591940" cy="481707"/>
          </a:xfrm>
        </p:grpSpPr>
        <p:pic>
          <p:nvPicPr>
            <p:cNvPr id="27" name="Picture 26">
              <a:extLst>
                <a:ext uri="{FF2B5EF4-FFF2-40B4-BE49-F238E27FC236}">
                  <a16:creationId xmlns:a16="http://schemas.microsoft.com/office/drawing/2014/main" id="{99C4E644-390C-A64D-8994-287C0324109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596860">
              <a:off x="1763360" y="1411263"/>
              <a:ext cx="480253" cy="591940"/>
            </a:xfrm>
            <a:prstGeom prst="rect">
              <a:avLst/>
            </a:prstGeom>
          </p:spPr>
        </p:pic>
        <p:sp>
          <p:nvSpPr>
            <p:cNvPr id="28" name="TextBox 27">
              <a:extLst>
                <a:ext uri="{FF2B5EF4-FFF2-40B4-BE49-F238E27FC236}">
                  <a16:creationId xmlns:a16="http://schemas.microsoft.com/office/drawing/2014/main" id="{B2FE5D6A-2B78-014A-8026-C953E5F9659A}"/>
                </a:ext>
              </a:extLst>
            </p:cNvPr>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3</a:t>
              </a:r>
            </a:p>
          </p:txBody>
        </p:sp>
      </p:grpSp>
      <p:grpSp>
        <p:nvGrpSpPr>
          <p:cNvPr id="14" name="Group 13">
            <a:extLst>
              <a:ext uri="{FF2B5EF4-FFF2-40B4-BE49-F238E27FC236}">
                <a16:creationId xmlns:a16="http://schemas.microsoft.com/office/drawing/2014/main" id="{015A81C3-D403-B645-AA13-280BF42BD2E6}"/>
              </a:ext>
            </a:extLst>
          </p:cNvPr>
          <p:cNvGrpSpPr/>
          <p:nvPr/>
        </p:nvGrpSpPr>
        <p:grpSpPr>
          <a:xfrm>
            <a:off x="5598655" y="2698499"/>
            <a:ext cx="591940" cy="481707"/>
            <a:chOff x="1707517" y="1467106"/>
            <a:chExt cx="591940" cy="481707"/>
          </a:xfrm>
        </p:grpSpPr>
        <p:pic>
          <p:nvPicPr>
            <p:cNvPr id="15" name="Picture 14">
              <a:extLst>
                <a:ext uri="{FF2B5EF4-FFF2-40B4-BE49-F238E27FC236}">
                  <a16:creationId xmlns:a16="http://schemas.microsoft.com/office/drawing/2014/main" id="{72D0C84D-381F-8D4C-8D3A-22BA7FD5C6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596860">
              <a:off x="1763360" y="1411263"/>
              <a:ext cx="480253" cy="591940"/>
            </a:xfrm>
            <a:prstGeom prst="rect">
              <a:avLst/>
            </a:prstGeom>
          </p:spPr>
        </p:pic>
        <p:sp>
          <p:nvSpPr>
            <p:cNvPr id="19" name="TextBox 18">
              <a:extLst>
                <a:ext uri="{FF2B5EF4-FFF2-40B4-BE49-F238E27FC236}">
                  <a16:creationId xmlns:a16="http://schemas.microsoft.com/office/drawing/2014/main" id="{FE26873F-2A0F-B64B-B6EC-033B4752BD24}"/>
                </a:ext>
              </a:extLst>
            </p:cNvPr>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4</a:t>
              </a:r>
            </a:p>
          </p:txBody>
        </p:sp>
      </p:grpSp>
    </p:spTree>
    <p:extLst>
      <p:ext uri="{BB962C8B-B14F-4D97-AF65-F5344CB8AC3E}">
        <p14:creationId xmlns:p14="http://schemas.microsoft.com/office/powerpoint/2010/main" val="5895479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C3E22B15-0593-2141-87FE-D78424E50C3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93993" y="1377089"/>
            <a:ext cx="4235300" cy="2548583"/>
          </a:xfrm>
          <a:prstGeom prst="rect">
            <a:avLst/>
          </a:prstGeom>
        </p:spPr>
      </p:pic>
      <p:pic>
        <p:nvPicPr>
          <p:cNvPr id="20" name="Picture 19">
            <a:extLst>
              <a:ext uri="{FF2B5EF4-FFF2-40B4-BE49-F238E27FC236}">
                <a16:creationId xmlns:a16="http://schemas.microsoft.com/office/drawing/2014/main" id="{E822DB8B-6D8E-E449-88C4-AF619584FC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515" y="1378214"/>
            <a:ext cx="4252916" cy="2548584"/>
          </a:xfrm>
          <a:prstGeom prst="rect">
            <a:avLst/>
          </a:prstGeom>
        </p:spPr>
      </p:pic>
      <p:sp>
        <p:nvSpPr>
          <p:cNvPr id="2" name="Content Placeholder 1"/>
          <p:cNvSpPr>
            <a:spLocks noGrp="1"/>
          </p:cNvSpPr>
          <p:nvPr>
            <p:ph idx="1"/>
          </p:nvPr>
        </p:nvSpPr>
        <p:spPr>
          <a:xfrm>
            <a:off x="309054" y="4718984"/>
            <a:ext cx="8344754" cy="2735341"/>
          </a:xfrm>
        </p:spPr>
        <p:txBody>
          <a:bodyPr/>
          <a:lstStyle/>
          <a:p>
            <a:pPr>
              <a:buFont typeface="+mj-lt"/>
              <a:buAutoNum type="arabicPeriod"/>
            </a:pPr>
            <a:r>
              <a:rPr lang="en-GB" dirty="0"/>
              <a:t>Select </a:t>
            </a:r>
            <a:r>
              <a:rPr lang="en-GB" u="sng" dirty="0"/>
              <a:t>Delay </a:t>
            </a:r>
            <a:r>
              <a:rPr lang="en-GB" dirty="0"/>
              <a:t>and enter required delay value, in this example 10ms</a:t>
            </a:r>
          </a:p>
          <a:p>
            <a:pPr>
              <a:buFont typeface="+mj-lt"/>
              <a:buAutoNum type="arabicPeriod"/>
            </a:pPr>
            <a:r>
              <a:rPr lang="en-GB" dirty="0"/>
              <a:t>Select </a:t>
            </a:r>
            <a:r>
              <a:rPr lang="en-GB" u="sng" dirty="0"/>
              <a:t>Target Port </a:t>
            </a:r>
            <a:r>
              <a:rPr lang="en-GB" dirty="0"/>
              <a:t>on which to introduce Event Delay.</a:t>
            </a:r>
            <a:endParaRPr lang="en-GB" u="sng" dirty="0"/>
          </a:p>
          <a:p>
            <a:pPr>
              <a:buFont typeface="+mj-lt"/>
              <a:buAutoNum type="arabicPeriod"/>
            </a:pPr>
            <a:r>
              <a:rPr lang="en-GB" dirty="0"/>
              <a:t>Press the </a:t>
            </a:r>
            <a:r>
              <a:rPr lang="en-GB" u="sng" dirty="0"/>
              <a:t>Event</a:t>
            </a:r>
            <a:r>
              <a:rPr lang="en-GB" dirty="0"/>
              <a:t> button to insert (turn on) delay, this will introduce the delay on the selected port. Event Delay will be added to any delay already configured in the fixed delay.</a:t>
            </a:r>
          </a:p>
          <a:p>
            <a:pPr>
              <a:buFont typeface="+mj-lt"/>
              <a:buAutoNum type="arabicPeriod"/>
            </a:pPr>
            <a:r>
              <a:rPr lang="en-GB" dirty="0"/>
              <a:t>Pressing the </a:t>
            </a:r>
            <a:r>
              <a:rPr lang="en-GB" u="sng" dirty="0"/>
              <a:t>Event</a:t>
            </a:r>
            <a:r>
              <a:rPr lang="en-GB" dirty="0"/>
              <a:t> button again will turn off the Event Delay</a:t>
            </a:r>
          </a:p>
          <a:p>
            <a:pPr>
              <a:buFont typeface="+mj-lt"/>
              <a:buAutoNum type="arabicPeriod"/>
            </a:pPr>
            <a:endParaRPr lang="en-GB" dirty="0"/>
          </a:p>
        </p:txBody>
      </p:sp>
      <p:sp>
        <p:nvSpPr>
          <p:cNvPr id="3" name="Title 2"/>
          <p:cNvSpPr>
            <a:spLocks noGrp="1"/>
          </p:cNvSpPr>
          <p:nvPr>
            <p:ph type="title" idx="4294967295"/>
          </p:nvPr>
        </p:nvSpPr>
        <p:spPr>
          <a:xfrm>
            <a:off x="0" y="0"/>
            <a:ext cx="9144000" cy="836613"/>
          </a:xfrm>
        </p:spPr>
        <p:txBody>
          <a:bodyPr/>
          <a:lstStyle/>
          <a:p>
            <a:r>
              <a:rPr lang="en-GB" b="1" dirty="0"/>
              <a:t>Insert Event </a:t>
            </a:r>
            <a:r>
              <a:rPr lang="en-GB" dirty="0"/>
              <a:t>Delay</a:t>
            </a:r>
            <a:endParaRPr lang="en-GB" noProof="0" dirty="0"/>
          </a:p>
        </p:txBody>
      </p:sp>
      <p:grpSp>
        <p:nvGrpSpPr>
          <p:cNvPr id="16" name="Group 15"/>
          <p:cNvGrpSpPr/>
          <p:nvPr/>
        </p:nvGrpSpPr>
        <p:grpSpPr>
          <a:xfrm>
            <a:off x="994179" y="2582561"/>
            <a:ext cx="591940" cy="480253"/>
            <a:chOff x="1707517" y="1467106"/>
            <a:chExt cx="591940" cy="480253"/>
          </a:xfrm>
        </p:grpSpPr>
        <p:pic>
          <p:nvPicPr>
            <p:cNvPr id="17" name="Pictur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596860">
              <a:off x="1763360" y="1411263"/>
              <a:ext cx="480253" cy="591940"/>
            </a:xfrm>
            <a:prstGeom prst="rect">
              <a:avLst/>
            </a:prstGeom>
          </p:spPr>
        </p:pic>
        <p:sp>
          <p:nvSpPr>
            <p:cNvPr id="18" name="TextBox 17"/>
            <p:cNvSpPr txBox="1"/>
            <p:nvPr/>
          </p:nvSpPr>
          <p:spPr>
            <a:xfrm>
              <a:off x="1786694" y="1664430"/>
              <a:ext cx="269626" cy="276999"/>
            </a:xfrm>
            <a:prstGeom prst="rect">
              <a:avLst/>
            </a:prstGeom>
            <a:noFill/>
          </p:spPr>
          <p:txBody>
            <a:bodyPr wrap="none" rtlCol="0">
              <a:spAutoFit/>
            </a:bodyPr>
            <a:lstStyle/>
            <a:p>
              <a:r>
                <a:rPr lang="en-US" dirty="0">
                  <a:solidFill>
                    <a:srgbClr val="3E1FF5"/>
                  </a:solidFill>
                </a:rPr>
                <a:t>1</a:t>
              </a:r>
            </a:p>
          </p:txBody>
        </p:sp>
      </p:grpSp>
      <p:grpSp>
        <p:nvGrpSpPr>
          <p:cNvPr id="26" name="Group 25">
            <a:extLst>
              <a:ext uri="{FF2B5EF4-FFF2-40B4-BE49-F238E27FC236}">
                <a16:creationId xmlns:a16="http://schemas.microsoft.com/office/drawing/2014/main" id="{68A49DBB-8245-FE41-B5D1-B55BE7167D39}"/>
              </a:ext>
            </a:extLst>
          </p:cNvPr>
          <p:cNvGrpSpPr/>
          <p:nvPr/>
        </p:nvGrpSpPr>
        <p:grpSpPr>
          <a:xfrm>
            <a:off x="4318325" y="3629535"/>
            <a:ext cx="931405" cy="836613"/>
            <a:chOff x="1707517" y="1467106"/>
            <a:chExt cx="591940" cy="481707"/>
          </a:xfrm>
        </p:grpSpPr>
        <p:pic>
          <p:nvPicPr>
            <p:cNvPr id="27" name="Picture 26">
              <a:extLst>
                <a:ext uri="{FF2B5EF4-FFF2-40B4-BE49-F238E27FC236}">
                  <a16:creationId xmlns:a16="http://schemas.microsoft.com/office/drawing/2014/main" id="{99C4E644-390C-A64D-8994-287C0324109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596860">
              <a:off x="1763360" y="1411263"/>
              <a:ext cx="480253" cy="591940"/>
            </a:xfrm>
            <a:prstGeom prst="rect">
              <a:avLst/>
            </a:prstGeom>
          </p:spPr>
        </p:pic>
        <p:sp>
          <p:nvSpPr>
            <p:cNvPr id="28" name="TextBox 27">
              <a:extLst>
                <a:ext uri="{FF2B5EF4-FFF2-40B4-BE49-F238E27FC236}">
                  <a16:creationId xmlns:a16="http://schemas.microsoft.com/office/drawing/2014/main" id="{B2FE5D6A-2B78-014A-8026-C953E5F9659A}"/>
                </a:ext>
              </a:extLst>
            </p:cNvPr>
            <p:cNvSpPr txBox="1"/>
            <p:nvPr/>
          </p:nvSpPr>
          <p:spPr>
            <a:xfrm>
              <a:off x="1776618" y="1671814"/>
              <a:ext cx="397866" cy="276999"/>
            </a:xfrm>
            <a:prstGeom prst="rect">
              <a:avLst/>
            </a:prstGeom>
            <a:noFill/>
          </p:spPr>
          <p:txBody>
            <a:bodyPr wrap="none" rtlCol="0">
              <a:spAutoFit/>
            </a:bodyPr>
            <a:lstStyle/>
            <a:p>
              <a:r>
                <a:rPr lang="en-US" dirty="0">
                  <a:solidFill>
                    <a:srgbClr val="3E1FF5"/>
                  </a:solidFill>
                </a:rPr>
                <a:t>2/4</a:t>
              </a:r>
            </a:p>
          </p:txBody>
        </p:sp>
      </p:grpSp>
    </p:spTree>
    <p:extLst>
      <p:ext uri="{BB962C8B-B14F-4D97-AF65-F5344CB8AC3E}">
        <p14:creationId xmlns:p14="http://schemas.microsoft.com/office/powerpoint/2010/main" val="41697123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6B602E5-6976-FA44-974C-2D73D47200B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1309" y="1101960"/>
            <a:ext cx="4205745" cy="2529772"/>
          </a:xfrm>
          <a:prstGeom prst="rect">
            <a:avLst/>
          </a:prstGeom>
        </p:spPr>
      </p:pic>
      <p:pic>
        <p:nvPicPr>
          <p:cNvPr id="21" name="Picture 20">
            <a:extLst>
              <a:ext uri="{FF2B5EF4-FFF2-40B4-BE49-F238E27FC236}">
                <a16:creationId xmlns:a16="http://schemas.microsoft.com/office/drawing/2014/main" id="{C3E22B15-0593-2141-87FE-D78424E50C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0" y="1101960"/>
            <a:ext cx="4235300" cy="2548583"/>
          </a:xfrm>
          <a:prstGeom prst="rect">
            <a:avLst/>
          </a:prstGeom>
        </p:spPr>
      </p:pic>
      <p:sp>
        <p:nvSpPr>
          <p:cNvPr id="2" name="Content Placeholder 1"/>
          <p:cNvSpPr>
            <a:spLocks noGrp="1"/>
          </p:cNvSpPr>
          <p:nvPr>
            <p:ph idx="1"/>
          </p:nvPr>
        </p:nvSpPr>
        <p:spPr>
          <a:xfrm>
            <a:off x="309054" y="4425044"/>
            <a:ext cx="8344754" cy="3029281"/>
          </a:xfrm>
        </p:spPr>
        <p:txBody>
          <a:bodyPr/>
          <a:lstStyle/>
          <a:p>
            <a:pPr>
              <a:buFont typeface="+mj-lt"/>
              <a:buAutoNum type="arabicPeriod"/>
            </a:pPr>
            <a:r>
              <a:rPr lang="en-GB" dirty="0"/>
              <a:t>Insert Event EBIT will introduce bit errors into the transmitted C37.94 stream on the selected port </a:t>
            </a:r>
          </a:p>
          <a:p>
            <a:pPr>
              <a:buFont typeface="+mj-lt"/>
              <a:buAutoNum type="arabicPeriod"/>
            </a:pPr>
            <a:r>
              <a:rPr lang="en-GB" dirty="0"/>
              <a:t>Go to </a:t>
            </a:r>
            <a:r>
              <a:rPr lang="en-GB" u="sng" dirty="0"/>
              <a:t>Home</a:t>
            </a:r>
            <a:r>
              <a:rPr lang="en-GB" dirty="0"/>
              <a:t>  &gt; </a:t>
            </a:r>
            <a:r>
              <a:rPr lang="en-GB" u="sng" dirty="0"/>
              <a:t>Test</a:t>
            </a:r>
            <a:r>
              <a:rPr lang="en-GB" dirty="0"/>
              <a:t> &gt; </a:t>
            </a:r>
            <a:r>
              <a:rPr lang="en-GB" u="sng" dirty="0"/>
              <a:t>Insertion</a:t>
            </a:r>
            <a:r>
              <a:rPr lang="en-GB" dirty="0"/>
              <a:t> &gt; </a:t>
            </a:r>
            <a:r>
              <a:rPr lang="en-GB" u="sng" dirty="0"/>
              <a:t>Physical level events</a:t>
            </a:r>
            <a:r>
              <a:rPr lang="en-GB" dirty="0"/>
              <a:t> and select EBIT</a:t>
            </a:r>
            <a:endParaRPr lang="en-GB" u="sng" dirty="0"/>
          </a:p>
          <a:p>
            <a:pPr>
              <a:buFont typeface="+mj-lt"/>
              <a:buAutoNum type="arabicPeriod"/>
            </a:pPr>
            <a:r>
              <a:rPr lang="en-GB" dirty="0"/>
              <a:t>Select </a:t>
            </a:r>
            <a:r>
              <a:rPr lang="en-GB" u="sng" dirty="0"/>
              <a:t>Target Port </a:t>
            </a:r>
            <a:r>
              <a:rPr lang="en-GB" dirty="0"/>
              <a:t>on which to introduce Event EBIT</a:t>
            </a:r>
          </a:p>
          <a:p>
            <a:pPr>
              <a:buFont typeface="+mj-lt"/>
              <a:buAutoNum type="arabicPeriod"/>
            </a:pPr>
            <a:r>
              <a:rPr lang="en-GB" dirty="0"/>
              <a:t>Select </a:t>
            </a:r>
            <a:r>
              <a:rPr lang="en-GB" u="sng" dirty="0"/>
              <a:t>Mode</a:t>
            </a:r>
            <a:r>
              <a:rPr lang="en-GB" dirty="0"/>
              <a:t> to select if a Single, Burst or other errors are introduced</a:t>
            </a:r>
          </a:p>
          <a:p>
            <a:pPr>
              <a:buFont typeface="+mj-lt"/>
              <a:buAutoNum type="arabicPeriod"/>
            </a:pPr>
            <a:r>
              <a:rPr lang="en-GB" dirty="0"/>
              <a:t>Press the </a:t>
            </a:r>
            <a:r>
              <a:rPr lang="en-GB" u="sng" dirty="0"/>
              <a:t>Event</a:t>
            </a:r>
            <a:r>
              <a:rPr lang="en-GB" dirty="0"/>
              <a:t> button to insert EBIT errors. Pressing the event button each time will inject single, burst or other errors.</a:t>
            </a:r>
          </a:p>
        </p:txBody>
      </p:sp>
      <p:sp>
        <p:nvSpPr>
          <p:cNvPr id="3" name="Title 2"/>
          <p:cNvSpPr>
            <a:spLocks noGrp="1"/>
          </p:cNvSpPr>
          <p:nvPr>
            <p:ph type="title" idx="4294967295"/>
          </p:nvPr>
        </p:nvSpPr>
        <p:spPr>
          <a:xfrm>
            <a:off x="0" y="0"/>
            <a:ext cx="9144000" cy="836613"/>
          </a:xfrm>
        </p:spPr>
        <p:txBody>
          <a:bodyPr/>
          <a:lstStyle/>
          <a:p>
            <a:r>
              <a:rPr lang="en-GB" b="1" dirty="0"/>
              <a:t>Insert Event </a:t>
            </a:r>
            <a:r>
              <a:rPr lang="en-GB" dirty="0"/>
              <a:t>EBIT</a:t>
            </a:r>
            <a:endParaRPr lang="en-GB" noProof="0" dirty="0"/>
          </a:p>
        </p:txBody>
      </p:sp>
      <p:grpSp>
        <p:nvGrpSpPr>
          <p:cNvPr id="16" name="Group 15"/>
          <p:cNvGrpSpPr/>
          <p:nvPr/>
        </p:nvGrpSpPr>
        <p:grpSpPr>
          <a:xfrm>
            <a:off x="1205934" y="2268931"/>
            <a:ext cx="591940" cy="480253"/>
            <a:chOff x="1707517" y="1467106"/>
            <a:chExt cx="591940" cy="480253"/>
          </a:xfrm>
        </p:grpSpPr>
        <p:pic>
          <p:nvPicPr>
            <p:cNvPr id="17" name="Pictur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596860">
              <a:off x="1763360" y="1411263"/>
              <a:ext cx="480253" cy="591940"/>
            </a:xfrm>
            <a:prstGeom prst="rect">
              <a:avLst/>
            </a:prstGeom>
          </p:spPr>
        </p:pic>
        <p:sp>
          <p:nvSpPr>
            <p:cNvPr id="18" name="TextBox 17"/>
            <p:cNvSpPr txBox="1"/>
            <p:nvPr/>
          </p:nvSpPr>
          <p:spPr>
            <a:xfrm>
              <a:off x="1786694" y="1664430"/>
              <a:ext cx="269626" cy="276999"/>
            </a:xfrm>
            <a:prstGeom prst="rect">
              <a:avLst/>
            </a:prstGeom>
            <a:noFill/>
          </p:spPr>
          <p:txBody>
            <a:bodyPr wrap="none" rtlCol="0">
              <a:spAutoFit/>
            </a:bodyPr>
            <a:lstStyle/>
            <a:p>
              <a:r>
                <a:rPr lang="en-US" dirty="0">
                  <a:solidFill>
                    <a:srgbClr val="3E1FF5"/>
                  </a:solidFill>
                </a:rPr>
                <a:t>1</a:t>
              </a:r>
            </a:p>
          </p:txBody>
        </p:sp>
      </p:grpSp>
      <p:grpSp>
        <p:nvGrpSpPr>
          <p:cNvPr id="26" name="Group 25">
            <a:extLst>
              <a:ext uri="{FF2B5EF4-FFF2-40B4-BE49-F238E27FC236}">
                <a16:creationId xmlns:a16="http://schemas.microsoft.com/office/drawing/2014/main" id="{68A49DBB-8245-FE41-B5D1-B55BE7167D39}"/>
              </a:ext>
            </a:extLst>
          </p:cNvPr>
          <p:cNvGrpSpPr/>
          <p:nvPr/>
        </p:nvGrpSpPr>
        <p:grpSpPr>
          <a:xfrm>
            <a:off x="4318325" y="3354406"/>
            <a:ext cx="931405" cy="836613"/>
            <a:chOff x="1707517" y="1467106"/>
            <a:chExt cx="591940" cy="481707"/>
          </a:xfrm>
        </p:grpSpPr>
        <p:pic>
          <p:nvPicPr>
            <p:cNvPr id="27" name="Picture 26">
              <a:extLst>
                <a:ext uri="{FF2B5EF4-FFF2-40B4-BE49-F238E27FC236}">
                  <a16:creationId xmlns:a16="http://schemas.microsoft.com/office/drawing/2014/main" id="{99C4E644-390C-A64D-8994-287C0324109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596860">
              <a:off x="1763360" y="1411263"/>
              <a:ext cx="480253" cy="591940"/>
            </a:xfrm>
            <a:prstGeom prst="rect">
              <a:avLst/>
            </a:prstGeom>
          </p:spPr>
        </p:pic>
        <p:sp>
          <p:nvSpPr>
            <p:cNvPr id="28" name="TextBox 27">
              <a:extLst>
                <a:ext uri="{FF2B5EF4-FFF2-40B4-BE49-F238E27FC236}">
                  <a16:creationId xmlns:a16="http://schemas.microsoft.com/office/drawing/2014/main" id="{B2FE5D6A-2B78-014A-8026-C953E5F9659A}"/>
                </a:ext>
              </a:extLst>
            </p:cNvPr>
            <p:cNvSpPr txBox="1"/>
            <p:nvPr/>
          </p:nvSpPr>
          <p:spPr>
            <a:xfrm>
              <a:off x="1776618" y="1671814"/>
              <a:ext cx="397866" cy="276999"/>
            </a:xfrm>
            <a:prstGeom prst="rect">
              <a:avLst/>
            </a:prstGeom>
            <a:noFill/>
          </p:spPr>
          <p:txBody>
            <a:bodyPr wrap="none" rtlCol="0">
              <a:spAutoFit/>
            </a:bodyPr>
            <a:lstStyle/>
            <a:p>
              <a:r>
                <a:rPr lang="en-US" dirty="0">
                  <a:solidFill>
                    <a:srgbClr val="3E1FF5"/>
                  </a:solidFill>
                </a:rPr>
                <a:t>2/4</a:t>
              </a:r>
            </a:p>
          </p:txBody>
        </p:sp>
      </p:grpSp>
    </p:spTree>
    <p:extLst>
      <p:ext uri="{BB962C8B-B14F-4D97-AF65-F5344CB8AC3E}">
        <p14:creationId xmlns:p14="http://schemas.microsoft.com/office/powerpoint/2010/main" val="27059711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12"/>
          <p:cNvSpPr txBox="1"/>
          <p:nvPr/>
        </p:nvSpPr>
        <p:spPr>
          <a:xfrm>
            <a:off x="171451" y="1023883"/>
            <a:ext cx="8794750" cy="5839419"/>
          </a:xfrm>
          <a:prstGeom prst="rect">
            <a:avLst/>
          </a:prstGeom>
        </p:spPr>
        <p:txBody>
          <a:bodyPr vert="horz" wrap="square" lIns="0" tIns="22225" rIns="0" bIns="0" numCol="3" rtlCol="0">
            <a:spAutoFit/>
          </a:bodyPr>
          <a:lstStyle/>
          <a:p>
            <a:pPr marL="12700">
              <a:lnSpc>
                <a:spcPct val="100000"/>
              </a:lnSpc>
              <a:spcBef>
                <a:spcPts val="17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AAA</a:t>
            </a:r>
            <a:r>
              <a:rPr sz="900" kern="1700" spc="10" dirty="0">
                <a:solidFill>
                  <a:schemeClr val="accent6">
                    <a:lumMod val="50000"/>
                  </a:schemeClr>
                </a:solidFill>
                <a:latin typeface="Calibri Light" panose="020F0302020204030204" pitchFamily="34" charset="0"/>
                <a:cs typeface="Calibri Light" panose="020F0302020204030204" pitchFamily="34" charset="0"/>
              </a:rPr>
              <a:t>: Authentication, Authorization, and Accounting</a:t>
            </a:r>
          </a:p>
          <a:p>
            <a:pPr marL="12700">
              <a:lnSpc>
                <a:spcPct val="100000"/>
              </a:lnSpc>
              <a:spcBef>
                <a:spcPts val="80"/>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ACL</a:t>
            </a:r>
            <a:r>
              <a:rPr sz="900" kern="1700" spc="10" dirty="0">
                <a:solidFill>
                  <a:schemeClr val="accent6">
                    <a:lumMod val="50000"/>
                  </a:schemeClr>
                </a:solidFill>
                <a:latin typeface="Calibri Light" panose="020F0302020204030204" pitchFamily="34" charset="0"/>
                <a:cs typeface="Calibri Light" panose="020F0302020204030204" pitchFamily="34" charset="0"/>
              </a:rPr>
              <a:t>: Access Control List</a:t>
            </a:r>
          </a:p>
          <a:p>
            <a:pPr marL="12700">
              <a:lnSpc>
                <a:spcPct val="100000"/>
              </a:lnSpc>
              <a:spcBef>
                <a:spcPts val="80"/>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AP</a:t>
            </a:r>
            <a:r>
              <a:rPr sz="900" kern="1700" spc="10" dirty="0">
                <a:solidFill>
                  <a:schemeClr val="accent6">
                    <a:lumMod val="50000"/>
                  </a:schemeClr>
                </a:solidFill>
                <a:latin typeface="Calibri Light" panose="020F0302020204030204" pitchFamily="34" charset="0"/>
                <a:cs typeface="Calibri Light" panose="020F0302020204030204" pitchFamily="34" charset="0"/>
              </a:rPr>
              <a:t>: Access Point</a:t>
            </a:r>
          </a:p>
          <a:p>
            <a:pPr marL="12700" marR="146685">
              <a:lnSpc>
                <a:spcPct val="102299"/>
              </a:lnSpc>
              <a:spcBef>
                <a:spcPts val="50"/>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Busbar</a:t>
            </a:r>
            <a:r>
              <a:rPr sz="900" kern="1700" spc="10" dirty="0">
                <a:solidFill>
                  <a:schemeClr val="accent6">
                    <a:lumMod val="50000"/>
                  </a:schemeClr>
                </a:solidFill>
                <a:latin typeface="Calibri Light" panose="020F0302020204030204" pitchFamily="34" charset="0"/>
                <a:cs typeface="Calibri Light" panose="020F0302020204030204" pitchFamily="34" charset="0"/>
              </a:rPr>
              <a:t>: Metallic strip or bar, typically housed inside switchgear, panel  boards, and busway enclosures for local high current power distribution  </a:t>
            </a:r>
            <a:r>
              <a:rPr sz="900" b="1" kern="1700" spc="10" dirty="0">
                <a:solidFill>
                  <a:schemeClr val="accent6">
                    <a:lumMod val="50000"/>
                  </a:schemeClr>
                </a:solidFill>
                <a:latin typeface="Calibri Light" panose="020F0302020204030204" pitchFamily="34" charset="0"/>
                <a:cs typeface="Calibri Light" panose="020F0302020204030204" pitchFamily="34" charset="0"/>
              </a:rPr>
              <a:t>C37.94</a:t>
            </a:r>
            <a:r>
              <a:rPr sz="900" kern="1700" spc="10" dirty="0">
                <a:solidFill>
                  <a:schemeClr val="accent6">
                    <a:lumMod val="50000"/>
                  </a:schemeClr>
                </a:solidFill>
                <a:latin typeface="Calibri Light" panose="020F0302020204030204" pitchFamily="34" charset="0"/>
                <a:cs typeface="Calibri Light" panose="020F0302020204030204" pitchFamily="34" charset="0"/>
              </a:rPr>
              <a:t>: TDM interface devoted for teleprotection</a:t>
            </a:r>
          </a:p>
          <a:p>
            <a:pPr marL="12700" marR="5080">
              <a:lnSpc>
                <a:spcPts val="1300"/>
              </a:lnSpc>
              <a:spcBef>
                <a:spcPts val="140"/>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CB</a:t>
            </a:r>
            <a:r>
              <a:rPr sz="900" kern="1700" spc="10" dirty="0">
                <a:solidFill>
                  <a:schemeClr val="accent6">
                    <a:lumMod val="50000"/>
                  </a:schemeClr>
                </a:solidFill>
                <a:latin typeface="Calibri Light" panose="020F0302020204030204" pitchFamily="34" charset="0"/>
                <a:cs typeface="Calibri Light" panose="020F0302020204030204" pitchFamily="34" charset="0"/>
              </a:rPr>
              <a:t>: Circuit Breaker designed to close or open electrical circuit under normal  or abnormal conditions. It operates on relays command.</a:t>
            </a:r>
          </a:p>
          <a:p>
            <a:pPr marL="12700">
              <a:lnSpc>
                <a:spcPct val="100000"/>
              </a:lnSpc>
              <a:spcBef>
                <a:spcPts val="40"/>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CBWFQ</a:t>
            </a:r>
            <a:r>
              <a:rPr sz="900" kern="1700" spc="10" dirty="0">
                <a:solidFill>
                  <a:schemeClr val="accent6">
                    <a:lumMod val="50000"/>
                  </a:schemeClr>
                </a:solidFill>
                <a:latin typeface="Calibri Light" panose="020F0302020204030204" pitchFamily="34" charset="0"/>
                <a:cs typeface="Calibri Light" panose="020F0302020204030204" pitchFamily="34" charset="0"/>
              </a:rPr>
              <a:t>: Class-Based Weighted Fair Queuing</a:t>
            </a:r>
          </a:p>
          <a:p>
            <a:pPr marL="12700">
              <a:lnSpc>
                <a:spcPct val="100000"/>
              </a:lnSpc>
              <a:spcBef>
                <a:spcPts val="7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CG</a:t>
            </a:r>
            <a:r>
              <a:rPr sz="900" kern="1700" spc="10" dirty="0">
                <a:solidFill>
                  <a:schemeClr val="accent6">
                    <a:lumMod val="50000"/>
                  </a:schemeClr>
                </a:solidFill>
                <a:latin typeface="Calibri Light" panose="020F0302020204030204" pitchFamily="34" charset="0"/>
                <a:cs typeface="Calibri Light" panose="020F0302020204030204" pitchFamily="34" charset="0"/>
              </a:rPr>
              <a:t>: Connected Grid</a:t>
            </a:r>
          </a:p>
          <a:p>
            <a:pPr marL="12700" marR="1454785">
              <a:lnSpc>
                <a:spcPct val="106100"/>
              </a:lnSpc>
              <a:spcBef>
                <a:spcPts val="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CID</a:t>
            </a:r>
            <a:r>
              <a:rPr sz="900" kern="1700" spc="10" dirty="0">
                <a:solidFill>
                  <a:schemeClr val="accent6">
                    <a:lumMod val="50000"/>
                  </a:schemeClr>
                </a:solidFill>
                <a:latin typeface="Calibri Light" panose="020F0302020204030204" pitchFamily="34" charset="0"/>
                <a:cs typeface="Calibri Light" panose="020F0302020204030204" pitchFamily="34" charset="0"/>
              </a:rPr>
              <a:t>: Individual configuration of each IED  </a:t>
            </a:r>
            <a:r>
              <a:rPr sz="900" b="1" kern="1700" spc="10" dirty="0">
                <a:solidFill>
                  <a:schemeClr val="accent6">
                    <a:lumMod val="50000"/>
                  </a:schemeClr>
                </a:solidFill>
                <a:latin typeface="Calibri Light" panose="020F0302020204030204" pitchFamily="34" charset="0"/>
                <a:cs typeface="Calibri Light" panose="020F0302020204030204" pitchFamily="34" charset="0"/>
              </a:rPr>
              <a:t>CIP</a:t>
            </a:r>
            <a:r>
              <a:rPr sz="900" kern="1700" spc="10" dirty="0">
                <a:solidFill>
                  <a:schemeClr val="accent6">
                    <a:lumMod val="50000"/>
                  </a:schemeClr>
                </a:solidFill>
                <a:latin typeface="Calibri Light" panose="020F0302020204030204" pitchFamily="34" charset="0"/>
                <a:cs typeface="Calibri Light" panose="020F0302020204030204" pitchFamily="34" charset="0"/>
              </a:rPr>
              <a:t>: Critical Infrastructure Protection  </a:t>
            </a:r>
            <a:r>
              <a:rPr sz="900" b="1" kern="1700" spc="10" dirty="0">
                <a:solidFill>
                  <a:schemeClr val="accent6">
                    <a:lumMod val="50000"/>
                  </a:schemeClr>
                </a:solidFill>
                <a:latin typeface="Calibri Light" panose="020F0302020204030204" pitchFamily="34" charset="0"/>
                <a:cs typeface="Calibri Light" panose="020F0302020204030204" pitchFamily="34" charset="0"/>
              </a:rPr>
              <a:t>CLI</a:t>
            </a:r>
            <a:r>
              <a:rPr sz="900" kern="1700" spc="10" dirty="0">
                <a:solidFill>
                  <a:schemeClr val="accent6">
                    <a:lumMod val="50000"/>
                  </a:schemeClr>
                </a:solidFill>
                <a:latin typeface="Calibri Light" panose="020F0302020204030204" pitchFamily="34" charset="0"/>
                <a:cs typeface="Calibri Light" panose="020F0302020204030204" pitchFamily="34" charset="0"/>
              </a:rPr>
              <a:t>: Command-Line Interface</a:t>
            </a:r>
          </a:p>
          <a:p>
            <a:pPr marL="12700">
              <a:lnSpc>
                <a:spcPct val="100000"/>
              </a:lnSpc>
              <a:spcBef>
                <a:spcPts val="80"/>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CorpSS</a:t>
            </a:r>
            <a:r>
              <a:rPr sz="900" kern="1700" spc="10" dirty="0">
                <a:solidFill>
                  <a:schemeClr val="accent6">
                    <a:lumMod val="50000"/>
                  </a:schemeClr>
                </a:solidFill>
                <a:latin typeface="Calibri Light" panose="020F0302020204030204" pitchFamily="34" charset="0"/>
                <a:cs typeface="Calibri Light" panose="020F0302020204030204" pitchFamily="34" charset="0"/>
              </a:rPr>
              <a:t>: Corporate Substation</a:t>
            </a:r>
          </a:p>
          <a:p>
            <a:pPr marL="12700" marR="40640">
              <a:lnSpc>
                <a:spcPct val="98500"/>
              </a:lnSpc>
              <a:spcBef>
                <a:spcPts val="9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CT</a:t>
            </a:r>
            <a:r>
              <a:rPr sz="900" kern="1700" spc="10" dirty="0">
                <a:solidFill>
                  <a:schemeClr val="accent6">
                    <a:lumMod val="50000"/>
                  </a:schemeClr>
                </a:solidFill>
                <a:latin typeface="Calibri Light" panose="020F0302020204030204" pitchFamily="34" charset="0"/>
                <a:cs typeface="Calibri Light" panose="020F0302020204030204" pitchFamily="34" charset="0"/>
              </a:rPr>
              <a:t>: Current Transformer, used for measurement of current, if too high to  apply directly to measuring instruments, a CT produces a proportional  current which can be measured and recorded, CT are used in metering and  protective relays</a:t>
            </a:r>
          </a:p>
          <a:p>
            <a:pPr marL="12700">
              <a:lnSpc>
                <a:spcPct val="100000"/>
              </a:lnSpc>
              <a:spcBef>
                <a:spcPts val="8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DAN</a:t>
            </a:r>
            <a:r>
              <a:rPr sz="900" kern="1700" spc="10" dirty="0">
                <a:solidFill>
                  <a:schemeClr val="accent6">
                    <a:lumMod val="50000"/>
                  </a:schemeClr>
                </a:solidFill>
                <a:latin typeface="Calibri Light" panose="020F0302020204030204" pitchFamily="34" charset="0"/>
                <a:cs typeface="Calibri Light" panose="020F0302020204030204" pitchFamily="34" charset="0"/>
              </a:rPr>
              <a:t>: Doubly Attached Nodes implementing HSR or PRP</a:t>
            </a:r>
          </a:p>
          <a:p>
            <a:pPr marL="12700">
              <a:lnSpc>
                <a:spcPct val="100000"/>
              </a:lnSpc>
              <a:spcBef>
                <a:spcPts val="80"/>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DAU</a:t>
            </a:r>
            <a:r>
              <a:rPr sz="900" kern="1700" spc="10" dirty="0">
                <a:solidFill>
                  <a:schemeClr val="accent6">
                    <a:lumMod val="50000"/>
                  </a:schemeClr>
                </a:solidFill>
                <a:latin typeface="Calibri Light" panose="020F0302020204030204" pitchFamily="34" charset="0"/>
                <a:cs typeface="Calibri Light" panose="020F0302020204030204" pitchFamily="34" charset="0"/>
              </a:rPr>
              <a:t>: Data Acquisition Unit</a:t>
            </a:r>
          </a:p>
          <a:p>
            <a:pPr marL="12700">
              <a:lnSpc>
                <a:spcPct val="100000"/>
              </a:lnSpc>
              <a:spcBef>
                <a:spcPts val="7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Disconnector</a:t>
            </a:r>
            <a:r>
              <a:rPr sz="900" kern="1700" spc="10" dirty="0">
                <a:solidFill>
                  <a:schemeClr val="accent6">
                    <a:lumMod val="50000"/>
                  </a:schemeClr>
                </a:solidFill>
                <a:latin typeface="Calibri Light" panose="020F0302020204030204" pitchFamily="34" charset="0"/>
                <a:cs typeface="Calibri Light" panose="020F0302020204030204" pitchFamily="34" charset="0"/>
              </a:rPr>
              <a:t>: isolates physically and visually the lines</a:t>
            </a:r>
          </a:p>
          <a:p>
            <a:pPr marL="12700">
              <a:lnSpc>
                <a:spcPct val="100000"/>
              </a:lnSpc>
              <a:spcBef>
                <a:spcPts val="8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DMZ</a:t>
            </a:r>
            <a:r>
              <a:rPr sz="900" kern="1700" spc="10" dirty="0">
                <a:solidFill>
                  <a:schemeClr val="accent6">
                    <a:lumMod val="50000"/>
                  </a:schemeClr>
                </a:solidFill>
                <a:latin typeface="Calibri Light" panose="020F0302020204030204" pitchFamily="34" charset="0"/>
                <a:cs typeface="Calibri Light" panose="020F0302020204030204" pitchFamily="34" charset="0"/>
              </a:rPr>
              <a:t>: Demilitarized Zone</a:t>
            </a:r>
          </a:p>
          <a:p>
            <a:pPr marL="12700">
              <a:lnSpc>
                <a:spcPct val="100000"/>
              </a:lnSpc>
              <a:spcBef>
                <a:spcPts val="80"/>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DCB</a:t>
            </a:r>
            <a:r>
              <a:rPr sz="900" kern="1700" spc="10" dirty="0">
                <a:solidFill>
                  <a:schemeClr val="accent6">
                    <a:lumMod val="50000"/>
                  </a:schemeClr>
                </a:solidFill>
                <a:latin typeface="Calibri Light" panose="020F0302020204030204" pitchFamily="34" charset="0"/>
                <a:cs typeface="Calibri Light" panose="020F0302020204030204" pitchFamily="34" charset="0"/>
              </a:rPr>
              <a:t>: Directional Comparison Blocking</a:t>
            </a:r>
          </a:p>
          <a:p>
            <a:pPr marL="12700">
              <a:lnSpc>
                <a:spcPct val="100000"/>
              </a:lnSpc>
              <a:spcBef>
                <a:spcPts val="7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DCS</a:t>
            </a:r>
            <a:r>
              <a:rPr sz="900" kern="1700" spc="10" dirty="0">
                <a:solidFill>
                  <a:schemeClr val="accent6">
                    <a:lumMod val="50000"/>
                  </a:schemeClr>
                </a:solidFill>
                <a:latin typeface="Calibri Light" panose="020F0302020204030204" pitchFamily="34" charset="0"/>
                <a:cs typeface="Calibri Light" panose="020F0302020204030204" pitchFamily="34" charset="0"/>
              </a:rPr>
              <a:t>: distributed control systems</a:t>
            </a:r>
          </a:p>
          <a:p>
            <a:pPr marL="12700">
              <a:lnSpc>
                <a:spcPct val="100000"/>
              </a:lnSpc>
              <a:spcBef>
                <a:spcPts val="8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DSC</a:t>
            </a:r>
            <a:r>
              <a:rPr sz="900" kern="1700" spc="10" dirty="0">
                <a:solidFill>
                  <a:schemeClr val="accent6">
                    <a:lumMod val="50000"/>
                  </a:schemeClr>
                </a:solidFill>
                <a:latin typeface="Calibri Light" panose="020F0302020204030204" pitchFamily="34" charset="0"/>
                <a:cs typeface="Calibri Light" panose="020F0302020204030204" pitchFamily="34" charset="0"/>
              </a:rPr>
              <a:t>: Differentiated Services Code Point</a:t>
            </a:r>
          </a:p>
          <a:p>
            <a:pPr marL="12700">
              <a:lnSpc>
                <a:spcPct val="100000"/>
              </a:lnSpc>
              <a:spcBef>
                <a:spcPts val="80"/>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ESP</a:t>
            </a:r>
            <a:r>
              <a:rPr sz="900" kern="1700" spc="10" dirty="0">
                <a:solidFill>
                  <a:schemeClr val="accent6">
                    <a:lumMod val="50000"/>
                  </a:schemeClr>
                </a:solidFill>
                <a:latin typeface="Calibri Light" panose="020F0302020204030204" pitchFamily="34" charset="0"/>
                <a:cs typeface="Calibri Light" panose="020F0302020204030204" pitchFamily="34" charset="0"/>
              </a:rPr>
              <a:t>: Electronic Security Perimeter</a:t>
            </a:r>
          </a:p>
          <a:p>
            <a:pPr marL="12700">
              <a:lnSpc>
                <a:spcPct val="100000"/>
              </a:lnSpc>
              <a:spcBef>
                <a:spcPts val="7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Feeder: </a:t>
            </a:r>
            <a:r>
              <a:rPr sz="900" kern="1700" spc="10" dirty="0">
                <a:solidFill>
                  <a:schemeClr val="accent6">
                    <a:lumMod val="50000"/>
                  </a:schemeClr>
                </a:solidFill>
                <a:latin typeface="Calibri Light" panose="020F0302020204030204" pitchFamily="34" charset="0"/>
                <a:cs typeface="Calibri Light" panose="020F0302020204030204" pitchFamily="34" charset="0"/>
              </a:rPr>
              <a:t>Transmits power to the distribution points</a:t>
            </a:r>
          </a:p>
          <a:p>
            <a:pPr marL="12700">
              <a:lnSpc>
                <a:spcPct val="100000"/>
              </a:lnSpc>
              <a:spcBef>
                <a:spcPts val="8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GM</a:t>
            </a:r>
            <a:r>
              <a:rPr sz="900" kern="1700" spc="10" dirty="0">
                <a:solidFill>
                  <a:schemeClr val="accent6">
                    <a:lumMod val="50000"/>
                  </a:schemeClr>
                </a:solidFill>
                <a:latin typeface="Calibri Light" panose="020F0302020204030204" pitchFamily="34" charset="0"/>
                <a:cs typeface="Calibri Light" panose="020F0302020204030204" pitchFamily="34" charset="0"/>
              </a:rPr>
              <a:t>: Grandmaster</a:t>
            </a:r>
          </a:p>
          <a:p>
            <a:pPr marL="12700">
              <a:lnSpc>
                <a:spcPct val="100000"/>
              </a:lnSpc>
              <a:spcBef>
                <a:spcPts val="80"/>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GNSS</a:t>
            </a:r>
            <a:r>
              <a:rPr sz="900" kern="1700" spc="10" dirty="0">
                <a:solidFill>
                  <a:schemeClr val="accent6">
                    <a:lumMod val="50000"/>
                  </a:schemeClr>
                </a:solidFill>
                <a:latin typeface="Calibri Light" panose="020F0302020204030204" pitchFamily="34" charset="0"/>
                <a:cs typeface="Calibri Light" panose="020F0302020204030204" pitchFamily="34" charset="0"/>
              </a:rPr>
              <a:t>: Global Navigation Satellite System</a:t>
            </a:r>
          </a:p>
          <a:p>
            <a:pPr marL="12700" marR="83185">
              <a:lnSpc>
                <a:spcPct val="98500"/>
              </a:lnSpc>
              <a:spcBef>
                <a:spcPts val="9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GOOSE</a:t>
            </a:r>
            <a:r>
              <a:rPr sz="900" kern="1700" spc="10" dirty="0">
                <a:solidFill>
                  <a:schemeClr val="accent6">
                    <a:lumMod val="50000"/>
                  </a:schemeClr>
                </a:solidFill>
                <a:latin typeface="Calibri Light" panose="020F0302020204030204" pitchFamily="34" charset="0"/>
                <a:cs typeface="Calibri Light" panose="020F0302020204030204" pitchFamily="34" charset="0"/>
              </a:rPr>
              <a:t>: Generic Object-Oriented Substation Events is a control model  defined as per IEC 61850 which provides a fast and reliable mechanism of  transferring event data over entire electrical substation networks. When  implemented, this model ensures the same event message is received by  multiple physical devices using multicast or broadcast services</a:t>
            </a:r>
          </a:p>
          <a:p>
            <a:pPr marL="12700">
              <a:lnSpc>
                <a:spcPct val="100000"/>
              </a:lnSpc>
              <a:spcBef>
                <a:spcPts val="80"/>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HMI</a:t>
            </a:r>
            <a:r>
              <a:rPr sz="900" kern="1700" spc="10" dirty="0">
                <a:solidFill>
                  <a:schemeClr val="accent6">
                    <a:lumMod val="50000"/>
                  </a:schemeClr>
                </a:solidFill>
                <a:latin typeface="Calibri Light" panose="020F0302020204030204" pitchFamily="34" charset="0"/>
                <a:cs typeface="Calibri Light" panose="020F0302020204030204" pitchFamily="34" charset="0"/>
              </a:rPr>
              <a:t>: Human Machine Interface</a:t>
            </a:r>
            <a:endParaRPr lang="es-ES" sz="900" kern="1700" spc="10" dirty="0">
              <a:solidFill>
                <a:schemeClr val="accent6">
                  <a:lumMod val="50000"/>
                </a:schemeClr>
              </a:solidFill>
              <a:latin typeface="Calibri Light" panose="020F0302020204030204" pitchFamily="34" charset="0"/>
              <a:cs typeface="Calibri Light" panose="020F0302020204030204" pitchFamily="34" charset="0"/>
            </a:endParaRPr>
          </a:p>
          <a:p>
            <a:r>
              <a:rPr lang="en-US" sz="900" b="1" dirty="0">
                <a:solidFill>
                  <a:schemeClr val="accent6">
                    <a:lumMod val="50000"/>
                  </a:schemeClr>
                </a:solidFill>
                <a:latin typeface="Calibri Light" panose="020F0302020204030204" pitchFamily="34" charset="0"/>
                <a:cs typeface="Calibri Light" panose="020F0302020204030204" pitchFamily="34" charset="0"/>
              </a:rPr>
              <a:t>PTP</a:t>
            </a:r>
            <a:r>
              <a:rPr lang="en-US" sz="900" dirty="0">
                <a:solidFill>
                  <a:schemeClr val="accent6">
                    <a:lumMod val="50000"/>
                  </a:schemeClr>
                </a:solidFill>
                <a:latin typeface="Calibri Light" panose="020F0302020204030204" pitchFamily="34" charset="0"/>
                <a:cs typeface="Calibri Light" panose="020F0302020204030204" pitchFamily="34" charset="0"/>
              </a:rPr>
              <a:t>: Precision Time Protocol</a:t>
            </a:r>
          </a:p>
          <a:p>
            <a:r>
              <a:rPr lang="en-US" sz="900" b="1" dirty="0" err="1">
                <a:solidFill>
                  <a:schemeClr val="accent6">
                    <a:lumMod val="50000"/>
                  </a:schemeClr>
                </a:solidFill>
                <a:latin typeface="Calibri Light" panose="020F0302020204030204" pitchFamily="34" charset="0"/>
                <a:cs typeface="Calibri Light" panose="020F0302020204030204" pitchFamily="34" charset="0"/>
              </a:rPr>
              <a:t>RedBox</a:t>
            </a:r>
            <a:r>
              <a:rPr lang="en-US" sz="900" dirty="0">
                <a:solidFill>
                  <a:schemeClr val="accent6">
                    <a:lumMod val="50000"/>
                  </a:schemeClr>
                </a:solidFill>
                <a:latin typeface="Calibri Light" panose="020F0302020204030204" pitchFamily="34" charset="0"/>
                <a:cs typeface="Calibri Light" panose="020F0302020204030204" pitchFamily="34" charset="0"/>
              </a:rPr>
              <a:t>: Redundancy Box</a:t>
            </a:r>
          </a:p>
          <a:p>
            <a:pPr marR="80"/>
            <a:r>
              <a:rPr lang="en-US" sz="900" b="1" dirty="0">
                <a:solidFill>
                  <a:schemeClr val="accent6">
                    <a:lumMod val="50000"/>
                  </a:schemeClr>
                </a:solidFill>
                <a:latin typeface="Calibri Light" panose="020F0302020204030204" pitchFamily="34" charset="0"/>
                <a:cs typeface="Calibri Light" panose="020F0302020204030204" pitchFamily="34" charset="0"/>
              </a:rPr>
              <a:t>Relay: </a:t>
            </a:r>
            <a:r>
              <a:rPr lang="en-US" sz="900" dirty="0">
                <a:solidFill>
                  <a:schemeClr val="accent6">
                    <a:lumMod val="50000"/>
                  </a:schemeClr>
                </a:solidFill>
                <a:latin typeface="Calibri Light" panose="020F0302020204030204" pitchFamily="34" charset="0"/>
                <a:cs typeface="Calibri Light" panose="020F0302020204030204" pitchFamily="34" charset="0"/>
              </a:rPr>
              <a:t>is automatic device which senses an abnormal condition of electrical  circuit and closes its contacts and complete the circuit breaker trip.</a:t>
            </a:r>
          </a:p>
          <a:p>
            <a:r>
              <a:rPr lang="en-US" sz="900" b="1" dirty="0">
                <a:solidFill>
                  <a:schemeClr val="accent6">
                    <a:lumMod val="50000"/>
                  </a:schemeClr>
                </a:solidFill>
                <a:latin typeface="Calibri Light" panose="020F0302020204030204" pitchFamily="34" charset="0"/>
                <a:cs typeface="Calibri Light" panose="020F0302020204030204" pitchFamily="34" charset="0"/>
              </a:rPr>
              <a:t>REP</a:t>
            </a:r>
            <a:r>
              <a:rPr lang="en-US" sz="900" dirty="0">
                <a:solidFill>
                  <a:schemeClr val="accent6">
                    <a:lumMod val="50000"/>
                  </a:schemeClr>
                </a:solidFill>
                <a:latin typeface="Calibri Light" panose="020F0302020204030204" pitchFamily="34" charset="0"/>
                <a:cs typeface="Calibri Light" panose="020F0302020204030204" pitchFamily="34" charset="0"/>
              </a:rPr>
              <a:t>: Resilient Ethernet Protocol</a:t>
            </a:r>
          </a:p>
          <a:p>
            <a:r>
              <a:rPr lang="en-US" sz="900" b="1" dirty="0">
                <a:solidFill>
                  <a:schemeClr val="accent6">
                    <a:lumMod val="50000"/>
                  </a:schemeClr>
                </a:solidFill>
                <a:latin typeface="Calibri Light" panose="020F0302020204030204" pitchFamily="34" charset="0"/>
                <a:cs typeface="Calibri Light" panose="020F0302020204030204" pitchFamily="34" charset="0"/>
              </a:rPr>
              <a:t>RCT</a:t>
            </a:r>
            <a:r>
              <a:rPr lang="en-US" sz="900" dirty="0">
                <a:solidFill>
                  <a:schemeClr val="accent6">
                    <a:lumMod val="50000"/>
                  </a:schemeClr>
                </a:solidFill>
                <a:latin typeface="Calibri Light" panose="020F0302020204030204" pitchFamily="34" charset="0"/>
                <a:cs typeface="Calibri Light" panose="020F0302020204030204" pitchFamily="34" charset="0"/>
              </a:rPr>
              <a:t>: Redundancy Control Trailer</a:t>
            </a:r>
          </a:p>
          <a:p>
            <a:r>
              <a:rPr lang="en-US" sz="900" b="1" dirty="0">
                <a:solidFill>
                  <a:schemeClr val="accent6">
                    <a:lumMod val="50000"/>
                  </a:schemeClr>
                </a:solidFill>
                <a:latin typeface="Calibri Light" panose="020F0302020204030204" pitchFamily="34" charset="0"/>
                <a:cs typeface="Calibri Light" panose="020F0302020204030204" pitchFamily="34" charset="0"/>
              </a:rPr>
              <a:t>RTU</a:t>
            </a:r>
            <a:r>
              <a:rPr lang="en-US" sz="900" dirty="0">
                <a:solidFill>
                  <a:schemeClr val="accent6">
                    <a:lumMod val="50000"/>
                  </a:schemeClr>
                </a:solidFill>
                <a:latin typeface="Calibri Light" panose="020F0302020204030204" pitchFamily="34" charset="0"/>
                <a:cs typeface="Calibri Light" panose="020F0302020204030204" pitchFamily="34" charset="0"/>
              </a:rPr>
              <a:t>: Remote  Terminal Unit</a:t>
            </a:r>
          </a:p>
          <a:p>
            <a:r>
              <a:rPr lang="en-US" sz="900" b="1" dirty="0">
                <a:solidFill>
                  <a:schemeClr val="accent6">
                    <a:lumMod val="50000"/>
                  </a:schemeClr>
                </a:solidFill>
                <a:latin typeface="Calibri Light" panose="020F0302020204030204" pitchFamily="34" charset="0"/>
                <a:cs typeface="Calibri Light" panose="020F0302020204030204" pitchFamily="34" charset="0"/>
              </a:rPr>
              <a:t>SA</a:t>
            </a:r>
            <a:r>
              <a:rPr lang="en-US" sz="900" dirty="0">
                <a:solidFill>
                  <a:schemeClr val="accent6">
                    <a:lumMod val="50000"/>
                  </a:schemeClr>
                </a:solidFill>
                <a:latin typeface="Calibri Light" panose="020F0302020204030204" pitchFamily="34" charset="0"/>
                <a:cs typeface="Calibri Light" panose="020F0302020204030204" pitchFamily="34" charset="0"/>
              </a:rPr>
              <a:t>: Substation Automation</a:t>
            </a:r>
          </a:p>
          <a:p>
            <a:r>
              <a:rPr lang="en-US" sz="900" b="1" dirty="0">
                <a:solidFill>
                  <a:schemeClr val="accent6">
                    <a:lumMod val="50000"/>
                  </a:schemeClr>
                </a:solidFill>
                <a:latin typeface="Calibri Light" panose="020F0302020204030204" pitchFamily="34" charset="0"/>
                <a:cs typeface="Calibri Light" panose="020F0302020204030204" pitchFamily="34" charset="0"/>
              </a:rPr>
              <a:t>SAN</a:t>
            </a:r>
            <a:r>
              <a:rPr lang="en-US" sz="900" dirty="0">
                <a:solidFill>
                  <a:schemeClr val="accent6">
                    <a:lumMod val="50000"/>
                  </a:schemeClr>
                </a:solidFill>
                <a:latin typeface="Calibri Light" panose="020F0302020204030204" pitchFamily="34" charset="0"/>
                <a:cs typeface="Calibri Light" panose="020F0302020204030204" pitchFamily="34" charset="0"/>
              </a:rPr>
              <a:t>:  Singly-Attached Node</a:t>
            </a:r>
          </a:p>
          <a:p>
            <a:r>
              <a:rPr lang="en-US" sz="900" b="1" dirty="0">
                <a:solidFill>
                  <a:schemeClr val="accent6">
                    <a:lumMod val="50000"/>
                  </a:schemeClr>
                </a:solidFill>
                <a:latin typeface="Calibri Light" panose="020F0302020204030204" pitchFamily="34" charset="0"/>
                <a:cs typeface="Calibri Light" panose="020F0302020204030204" pitchFamily="34" charset="0"/>
              </a:rPr>
              <a:t>Secondary Lines: </a:t>
            </a:r>
            <a:r>
              <a:rPr lang="en-US" sz="900" dirty="0">
                <a:solidFill>
                  <a:schemeClr val="accent6">
                    <a:lumMod val="50000"/>
                  </a:schemeClr>
                </a:solidFill>
                <a:latin typeface="Calibri Light" panose="020F0302020204030204" pitchFamily="34" charset="0"/>
                <a:cs typeface="Calibri Light" panose="020F0302020204030204" pitchFamily="34" charset="0"/>
              </a:rPr>
              <a:t>lower voltage side at the substation</a:t>
            </a:r>
          </a:p>
          <a:p>
            <a:pPr marR="1700"/>
            <a:r>
              <a:rPr lang="en-US" sz="900" b="1" dirty="0">
                <a:solidFill>
                  <a:schemeClr val="accent6">
                    <a:lumMod val="50000"/>
                  </a:schemeClr>
                </a:solidFill>
                <a:latin typeface="Calibri Light" panose="020F0302020204030204" pitchFamily="34" charset="0"/>
                <a:cs typeface="Calibri Light" panose="020F0302020204030204" pitchFamily="34" charset="0"/>
              </a:rPr>
              <a:t>SCADA</a:t>
            </a:r>
            <a:r>
              <a:rPr lang="en-US" sz="900" dirty="0">
                <a:solidFill>
                  <a:schemeClr val="accent6">
                    <a:lumMod val="50000"/>
                  </a:schemeClr>
                </a:solidFill>
                <a:latin typeface="Calibri Light" panose="020F0302020204030204" pitchFamily="34" charset="0"/>
                <a:cs typeface="Calibri Light" panose="020F0302020204030204" pitchFamily="34" charset="0"/>
              </a:rPr>
              <a:t>: Supervisory Control And Data Acquisition, transmits and receives  data from events of controls, measuring, safety and monitoring. Power  system elements can be controlled remotely over. Remote switching,  telemetering of grids showing voltage, current, power, direction,  consumption in kWh, synchronization.</a:t>
            </a:r>
          </a:p>
          <a:p>
            <a:pPr marR="22260"/>
            <a:r>
              <a:rPr lang="en-US" sz="900" b="1" dirty="0">
                <a:solidFill>
                  <a:schemeClr val="accent6">
                    <a:lumMod val="50000"/>
                  </a:schemeClr>
                </a:solidFill>
                <a:latin typeface="Calibri Light" panose="020F0302020204030204" pitchFamily="34" charset="0"/>
                <a:cs typeface="Calibri Light" panose="020F0302020204030204" pitchFamily="34" charset="0"/>
              </a:rPr>
              <a:t>SCD</a:t>
            </a:r>
            <a:r>
              <a:rPr lang="en-US" sz="900" dirty="0">
                <a:solidFill>
                  <a:schemeClr val="accent6">
                    <a:lumMod val="50000"/>
                  </a:schemeClr>
                </a:solidFill>
                <a:latin typeface="Calibri Light" panose="020F0302020204030204" pitchFamily="34" charset="0"/>
                <a:cs typeface="Calibri Light" panose="020F0302020204030204" pitchFamily="34" charset="0"/>
              </a:rPr>
              <a:t>: Substation Configuration Description  </a:t>
            </a:r>
            <a:r>
              <a:rPr lang="en-US" sz="900" b="1" dirty="0">
                <a:solidFill>
                  <a:schemeClr val="accent6">
                    <a:lumMod val="50000"/>
                  </a:schemeClr>
                </a:solidFill>
                <a:latin typeface="Calibri Light" panose="020F0302020204030204" pitchFamily="34" charset="0"/>
                <a:cs typeface="Calibri Light" panose="020F0302020204030204" pitchFamily="34" charset="0"/>
              </a:rPr>
              <a:t>SCL</a:t>
            </a:r>
            <a:r>
              <a:rPr lang="en-US" sz="900" dirty="0">
                <a:solidFill>
                  <a:schemeClr val="accent6">
                    <a:lumMod val="50000"/>
                  </a:schemeClr>
                </a:solidFill>
                <a:latin typeface="Calibri Light" panose="020F0302020204030204" pitchFamily="34" charset="0"/>
                <a:cs typeface="Calibri Light" panose="020F0302020204030204" pitchFamily="34" charset="0"/>
              </a:rPr>
              <a:t>: Substation Configuration Language  </a:t>
            </a:r>
            <a:r>
              <a:rPr lang="en-US" sz="900" b="1" dirty="0">
                <a:solidFill>
                  <a:schemeClr val="accent6">
                    <a:lumMod val="50000"/>
                  </a:schemeClr>
                </a:solidFill>
                <a:latin typeface="Calibri Light" panose="020F0302020204030204" pitchFamily="34" charset="0"/>
                <a:cs typeface="Calibri Light" panose="020F0302020204030204" pitchFamily="34" charset="0"/>
              </a:rPr>
              <a:t>SNTP: </a:t>
            </a:r>
            <a:r>
              <a:rPr lang="en-US" sz="900" dirty="0">
                <a:solidFill>
                  <a:schemeClr val="accent6">
                    <a:lumMod val="50000"/>
                  </a:schemeClr>
                </a:solidFill>
                <a:latin typeface="Calibri Light" panose="020F0302020204030204" pitchFamily="34" charset="0"/>
                <a:cs typeface="Calibri Light" panose="020F0302020204030204" pitchFamily="34" charset="0"/>
              </a:rPr>
              <a:t>Simple Network Time Protocol</a:t>
            </a:r>
          </a:p>
          <a:p>
            <a:pPr marR="90"/>
            <a:r>
              <a:rPr lang="en-US" sz="900" b="1" dirty="0">
                <a:solidFill>
                  <a:schemeClr val="accent6">
                    <a:lumMod val="50000"/>
                  </a:schemeClr>
                </a:solidFill>
                <a:latin typeface="Calibri Light" panose="020F0302020204030204" pitchFamily="34" charset="0"/>
                <a:cs typeface="Calibri Light" panose="020F0302020204030204" pitchFamily="34" charset="0"/>
              </a:rPr>
              <a:t>Station Bus</a:t>
            </a:r>
            <a:r>
              <a:rPr lang="en-US" sz="900" dirty="0">
                <a:solidFill>
                  <a:schemeClr val="accent6">
                    <a:lumMod val="50000"/>
                  </a:schemeClr>
                </a:solidFill>
                <a:latin typeface="Calibri Light" panose="020F0302020204030204" pitchFamily="34" charset="0"/>
                <a:cs typeface="Calibri Light" panose="020F0302020204030204" pitchFamily="34" charset="0"/>
              </a:rPr>
              <a:t>: Connects the entire substation and helps provide connectivity  between central management and individual bays</a:t>
            </a:r>
          </a:p>
          <a:p>
            <a:r>
              <a:rPr lang="en-US" sz="900" b="1" dirty="0">
                <a:solidFill>
                  <a:schemeClr val="accent6">
                    <a:lumMod val="50000"/>
                  </a:schemeClr>
                </a:solidFill>
                <a:latin typeface="Calibri Light" panose="020F0302020204030204" pitchFamily="34" charset="0"/>
                <a:cs typeface="Calibri Light" panose="020F0302020204030204" pitchFamily="34" charset="0"/>
              </a:rPr>
              <a:t>STP</a:t>
            </a:r>
            <a:r>
              <a:rPr lang="en-US" sz="900" dirty="0">
                <a:solidFill>
                  <a:schemeClr val="accent6">
                    <a:lumMod val="50000"/>
                  </a:schemeClr>
                </a:solidFill>
                <a:latin typeface="Calibri Light" panose="020F0302020204030204" pitchFamily="34" charset="0"/>
                <a:cs typeface="Calibri Light" panose="020F0302020204030204" pitchFamily="34" charset="0"/>
              </a:rPr>
              <a:t>: Spanning Tree Protocol</a:t>
            </a:r>
          </a:p>
          <a:p>
            <a:pPr marR="2090"/>
            <a:r>
              <a:rPr lang="en-US" sz="900" b="1" dirty="0">
                <a:solidFill>
                  <a:schemeClr val="accent6">
                    <a:lumMod val="50000"/>
                  </a:schemeClr>
                </a:solidFill>
                <a:latin typeface="Calibri Light" panose="020F0302020204030204" pitchFamily="34" charset="0"/>
                <a:cs typeface="Calibri Light" panose="020F0302020204030204" pitchFamily="34" charset="0"/>
              </a:rPr>
              <a:t>SV</a:t>
            </a:r>
            <a:r>
              <a:rPr lang="en-US" sz="900" dirty="0">
                <a:solidFill>
                  <a:schemeClr val="accent6">
                    <a:lumMod val="50000"/>
                  </a:schemeClr>
                </a:solidFill>
                <a:latin typeface="Calibri Light" panose="020F0302020204030204" pitchFamily="34" charset="0"/>
                <a:cs typeface="Calibri Light" panose="020F0302020204030204" pitchFamily="34" charset="0"/>
              </a:rPr>
              <a:t>: Sampled Values, is a method to read instantaneous values such as  currents, voltages, impedances, etc. from CTs, VTs or digital I/O and then  transmitted to make them are available for those IED subscribed.</a:t>
            </a:r>
          </a:p>
          <a:p>
            <a:pPr marR="1490"/>
            <a:r>
              <a:rPr lang="en-US" sz="900" b="1" dirty="0">
                <a:solidFill>
                  <a:schemeClr val="accent6">
                    <a:lumMod val="50000"/>
                  </a:schemeClr>
                </a:solidFill>
                <a:latin typeface="Calibri Light" panose="020F0302020204030204" pitchFamily="34" charset="0"/>
                <a:cs typeface="Calibri Light" panose="020F0302020204030204" pitchFamily="34" charset="0"/>
              </a:rPr>
              <a:t>Switchgear</a:t>
            </a:r>
            <a:r>
              <a:rPr lang="en-US" sz="900" dirty="0">
                <a:solidFill>
                  <a:schemeClr val="accent6">
                    <a:lumMod val="50000"/>
                  </a:schemeClr>
                </a:solidFill>
                <a:latin typeface="Calibri Light" panose="020F0302020204030204" pitchFamily="34" charset="0"/>
                <a:cs typeface="Calibri Light" panose="020F0302020204030204" pitchFamily="34" charset="0"/>
              </a:rPr>
              <a:t>: combination of switches, fuses or CB to control, protect and  isolate electrical equipment</a:t>
            </a:r>
          </a:p>
          <a:p>
            <a:r>
              <a:rPr lang="en-US" sz="900" b="1" dirty="0">
                <a:solidFill>
                  <a:schemeClr val="accent6">
                    <a:lumMod val="50000"/>
                  </a:schemeClr>
                </a:solidFill>
                <a:latin typeface="Calibri Light" panose="020F0302020204030204" pitchFamily="34" charset="0"/>
                <a:cs typeface="Calibri Light" panose="020F0302020204030204" pitchFamily="34" charset="0"/>
              </a:rPr>
              <a:t>SyncE: </a:t>
            </a:r>
            <a:r>
              <a:rPr lang="en-US" sz="900" dirty="0">
                <a:solidFill>
                  <a:schemeClr val="accent6">
                    <a:lumMod val="50000"/>
                  </a:schemeClr>
                </a:solidFill>
                <a:latin typeface="Calibri Light" panose="020F0302020204030204" pitchFamily="34" charset="0"/>
                <a:cs typeface="Calibri Light" panose="020F0302020204030204" pitchFamily="34" charset="0"/>
              </a:rPr>
              <a:t>Synchronous Ethernet</a:t>
            </a:r>
          </a:p>
          <a:p>
            <a:r>
              <a:rPr lang="en-US" sz="900" b="1" dirty="0">
                <a:solidFill>
                  <a:schemeClr val="accent6">
                    <a:lumMod val="50000"/>
                  </a:schemeClr>
                </a:solidFill>
                <a:latin typeface="Calibri Light" panose="020F0302020204030204" pitchFamily="34" charset="0"/>
                <a:cs typeface="Calibri Light" panose="020F0302020204030204" pitchFamily="34" charset="0"/>
              </a:rPr>
              <a:t>TLV</a:t>
            </a:r>
            <a:r>
              <a:rPr lang="en-US" sz="900" dirty="0">
                <a:solidFill>
                  <a:schemeClr val="accent6">
                    <a:lumMod val="50000"/>
                  </a:schemeClr>
                </a:solidFill>
                <a:latin typeface="Calibri Light" panose="020F0302020204030204" pitchFamily="34" charset="0"/>
                <a:cs typeface="Calibri Light" panose="020F0302020204030204" pitchFamily="34" charset="0"/>
              </a:rPr>
              <a:t>: Type, Length, Value</a:t>
            </a:r>
          </a:p>
          <a:p>
            <a:pPr marR="240"/>
            <a:r>
              <a:rPr lang="en-US" sz="900" b="1" dirty="0">
                <a:solidFill>
                  <a:schemeClr val="accent6">
                    <a:lumMod val="50000"/>
                  </a:schemeClr>
                </a:solidFill>
                <a:latin typeface="Calibri Light" panose="020F0302020204030204" pitchFamily="34" charset="0"/>
                <a:cs typeface="Calibri Light" panose="020F0302020204030204" pitchFamily="34" charset="0"/>
              </a:rPr>
              <a:t>VT: </a:t>
            </a:r>
            <a:r>
              <a:rPr lang="en-US" sz="900" dirty="0">
                <a:solidFill>
                  <a:schemeClr val="accent6">
                    <a:lumMod val="50000"/>
                  </a:schemeClr>
                </a:solidFill>
                <a:latin typeface="Calibri Light" panose="020F0302020204030204" pitchFamily="34" charset="0"/>
                <a:cs typeface="Calibri Light" panose="020F0302020204030204" pitchFamily="34" charset="0"/>
              </a:rPr>
              <a:t>Voltage Transformer (see CT)Potential Transformer, gives the reference  voltage to the Relay for Over-voltage or Under-voltage Protection</a:t>
            </a:r>
          </a:p>
          <a:p>
            <a:r>
              <a:rPr lang="en-US" sz="900" b="1" dirty="0">
                <a:solidFill>
                  <a:schemeClr val="accent6">
                    <a:lumMod val="50000"/>
                  </a:schemeClr>
                </a:solidFill>
                <a:latin typeface="Calibri Light" panose="020F0302020204030204" pitchFamily="34" charset="0"/>
                <a:cs typeface="Calibri Light" panose="020F0302020204030204" pitchFamily="34" charset="0"/>
              </a:rPr>
              <a:t>UCA </a:t>
            </a:r>
            <a:r>
              <a:rPr lang="en-US" sz="900" b="1" dirty="0" err="1">
                <a:solidFill>
                  <a:schemeClr val="accent6">
                    <a:lumMod val="50000"/>
                  </a:schemeClr>
                </a:solidFill>
                <a:latin typeface="Calibri Light" panose="020F0302020204030204" pitchFamily="34" charset="0"/>
                <a:cs typeface="Calibri Light" panose="020F0302020204030204" pitchFamily="34" charset="0"/>
              </a:rPr>
              <a:t>IuG</a:t>
            </a:r>
            <a:r>
              <a:rPr lang="en-US" sz="900" dirty="0">
                <a:solidFill>
                  <a:schemeClr val="accent6">
                    <a:lumMod val="50000"/>
                  </a:schemeClr>
                </a:solidFill>
                <a:latin typeface="Calibri Light" panose="020F0302020204030204" pitchFamily="34" charset="0"/>
                <a:cs typeface="Calibri Light" panose="020F0302020204030204" pitchFamily="34" charset="0"/>
              </a:rPr>
              <a:t>: Utility Communications Architecture International Users Group</a:t>
            </a:r>
          </a:p>
          <a:p>
            <a:r>
              <a:rPr lang="en-US" sz="900" b="1" dirty="0">
                <a:solidFill>
                  <a:schemeClr val="accent6">
                    <a:lumMod val="50000"/>
                  </a:schemeClr>
                </a:solidFill>
                <a:latin typeface="Calibri Light" panose="020F0302020204030204" pitchFamily="34" charset="0"/>
                <a:cs typeface="Calibri Light" panose="020F0302020204030204" pitchFamily="34" charset="0"/>
              </a:rPr>
              <a:t>VDAN</a:t>
            </a:r>
            <a:r>
              <a:rPr lang="en-US" sz="900" dirty="0">
                <a:solidFill>
                  <a:schemeClr val="accent6">
                    <a:lumMod val="50000"/>
                  </a:schemeClr>
                </a:solidFill>
                <a:latin typeface="Calibri Light" panose="020F0302020204030204" pitchFamily="34" charset="0"/>
                <a:cs typeface="Calibri Light" panose="020F0302020204030204" pitchFamily="34" charset="0"/>
              </a:rPr>
              <a:t>: Virtual D</a:t>
            </a:r>
          </a:p>
          <a:p>
            <a:r>
              <a:rPr lang="en-US" sz="900" b="1" dirty="0" err="1">
                <a:solidFill>
                  <a:schemeClr val="accent6">
                    <a:lumMod val="50000"/>
                  </a:schemeClr>
                </a:solidFill>
                <a:latin typeface="Calibri Light" panose="020F0302020204030204" pitchFamily="34" charset="0"/>
                <a:cs typeface="Calibri Light" panose="020F0302020204030204" pitchFamily="34" charset="0"/>
              </a:rPr>
              <a:t>HQoS</a:t>
            </a:r>
            <a:r>
              <a:rPr lang="en-US" sz="900" dirty="0">
                <a:solidFill>
                  <a:schemeClr val="accent6">
                    <a:lumMod val="50000"/>
                  </a:schemeClr>
                </a:solidFill>
                <a:latin typeface="Calibri Light" panose="020F0302020204030204" pitchFamily="34" charset="0"/>
                <a:cs typeface="Calibri Light" panose="020F0302020204030204" pitchFamily="34" charset="0"/>
              </a:rPr>
              <a:t>: Hierarchical Quality of Service</a:t>
            </a:r>
          </a:p>
          <a:p>
            <a:r>
              <a:rPr lang="en-US" sz="900" b="1" dirty="0">
                <a:solidFill>
                  <a:schemeClr val="accent6">
                    <a:lumMod val="50000"/>
                  </a:schemeClr>
                </a:solidFill>
                <a:latin typeface="Calibri Light" panose="020F0302020204030204" pitchFamily="34" charset="0"/>
                <a:cs typeface="Calibri Light" panose="020F0302020204030204" pitchFamily="34" charset="0"/>
              </a:rPr>
              <a:t>HSR</a:t>
            </a:r>
            <a:r>
              <a:rPr lang="en-US" sz="900" dirty="0">
                <a:solidFill>
                  <a:schemeClr val="accent6">
                    <a:lumMod val="50000"/>
                  </a:schemeClr>
                </a:solidFill>
                <a:latin typeface="Calibri Light" panose="020F0302020204030204" pitchFamily="34" charset="0"/>
                <a:cs typeface="Calibri Light" panose="020F0302020204030204" pitchFamily="34" charset="0"/>
              </a:rPr>
              <a:t>: High-Availability Seamless Redundancy</a:t>
            </a:r>
          </a:p>
          <a:p>
            <a:r>
              <a:rPr lang="en-US" sz="900" b="1" dirty="0">
                <a:solidFill>
                  <a:schemeClr val="accent6">
                    <a:lumMod val="50000"/>
                  </a:schemeClr>
                </a:solidFill>
                <a:latin typeface="Calibri Light" panose="020F0302020204030204" pitchFamily="34" charset="0"/>
                <a:cs typeface="Calibri Light" panose="020F0302020204030204" pitchFamily="34" charset="0"/>
              </a:rPr>
              <a:t>IA</a:t>
            </a:r>
            <a:r>
              <a:rPr lang="en-US" sz="900" dirty="0">
                <a:solidFill>
                  <a:schemeClr val="accent6">
                    <a:lumMod val="50000"/>
                  </a:schemeClr>
                </a:solidFill>
                <a:latin typeface="Calibri Light" panose="020F0302020204030204" pitchFamily="34" charset="0"/>
                <a:cs typeface="Calibri Light" panose="020F0302020204030204" pitchFamily="34" charset="0"/>
              </a:rPr>
              <a:t>: Industrial Automation</a:t>
            </a:r>
          </a:p>
          <a:p>
            <a:r>
              <a:rPr lang="en-US" sz="900" b="1" dirty="0">
                <a:solidFill>
                  <a:schemeClr val="accent6">
                    <a:lumMod val="50000"/>
                  </a:schemeClr>
                </a:solidFill>
                <a:latin typeface="Calibri Light" panose="020F0302020204030204" pitchFamily="34" charset="0"/>
                <a:cs typeface="Calibri Light" panose="020F0302020204030204" pitchFamily="34" charset="0"/>
              </a:rPr>
              <a:t>ICS</a:t>
            </a:r>
            <a:r>
              <a:rPr lang="en-US" sz="900" dirty="0">
                <a:solidFill>
                  <a:schemeClr val="accent6">
                    <a:lumMod val="50000"/>
                  </a:schemeClr>
                </a:solidFill>
                <a:latin typeface="Calibri Light" panose="020F0302020204030204" pitchFamily="34" charset="0"/>
                <a:cs typeface="Calibri Light" panose="020F0302020204030204" pitchFamily="34" charset="0"/>
              </a:rPr>
              <a:t>: Industrial control systems</a:t>
            </a:r>
          </a:p>
          <a:p>
            <a:r>
              <a:rPr lang="en-US" sz="900" b="1" dirty="0">
                <a:solidFill>
                  <a:schemeClr val="accent6">
                    <a:lumMod val="50000"/>
                  </a:schemeClr>
                </a:solidFill>
                <a:latin typeface="Calibri Light" panose="020F0302020204030204" pitchFamily="34" charset="0"/>
                <a:cs typeface="Calibri Light" panose="020F0302020204030204" pitchFamily="34" charset="0"/>
              </a:rPr>
              <a:t>ICU</a:t>
            </a:r>
            <a:r>
              <a:rPr lang="en-US" sz="900" dirty="0">
                <a:solidFill>
                  <a:schemeClr val="accent6">
                    <a:lumMod val="50000"/>
                  </a:schemeClr>
                </a:solidFill>
                <a:latin typeface="Calibri Light" panose="020F0302020204030204" pitchFamily="34" charset="0"/>
                <a:cs typeface="Calibri Light" panose="020F0302020204030204" pitchFamily="34" charset="0"/>
              </a:rPr>
              <a:t>: Intelligent Control Unit</a:t>
            </a:r>
          </a:p>
          <a:p>
            <a:r>
              <a:rPr lang="en-US" sz="900" b="1" dirty="0">
                <a:solidFill>
                  <a:schemeClr val="accent6">
                    <a:lumMod val="50000"/>
                  </a:schemeClr>
                </a:solidFill>
                <a:latin typeface="Calibri Light" panose="020F0302020204030204" pitchFamily="34" charset="0"/>
                <a:cs typeface="Calibri Light" panose="020F0302020204030204" pitchFamily="34" charset="0"/>
              </a:rPr>
              <a:t>IEC</a:t>
            </a:r>
            <a:r>
              <a:rPr lang="en-US" sz="900" dirty="0">
                <a:solidFill>
                  <a:schemeClr val="accent6">
                    <a:lumMod val="50000"/>
                  </a:schemeClr>
                </a:solidFill>
                <a:latin typeface="Calibri Light" panose="020F0302020204030204" pitchFamily="34" charset="0"/>
                <a:cs typeface="Calibri Light" panose="020F0302020204030204" pitchFamily="34" charset="0"/>
              </a:rPr>
              <a:t>: International Electrotechnical Commission</a:t>
            </a:r>
          </a:p>
          <a:p>
            <a:pPr marR="1490"/>
            <a:r>
              <a:rPr lang="en-US" sz="900" b="1" dirty="0">
                <a:solidFill>
                  <a:schemeClr val="accent6">
                    <a:lumMod val="50000"/>
                  </a:schemeClr>
                </a:solidFill>
                <a:latin typeface="Calibri Light" panose="020F0302020204030204" pitchFamily="34" charset="0"/>
                <a:cs typeface="Calibri Light" panose="020F0302020204030204" pitchFamily="34" charset="0"/>
              </a:rPr>
              <a:t>IEC 61850</a:t>
            </a:r>
            <a:r>
              <a:rPr lang="en-US" sz="900" dirty="0">
                <a:solidFill>
                  <a:schemeClr val="accent6">
                    <a:lumMod val="50000"/>
                  </a:schemeClr>
                </a:solidFill>
                <a:latin typeface="Calibri Light" panose="020F0302020204030204" pitchFamily="34" charset="0"/>
                <a:cs typeface="Calibri Light" panose="020F0302020204030204" pitchFamily="34" charset="0"/>
              </a:rPr>
              <a:t>: Standard defining communication protocols for intelligent  electronic devices at electrical substations</a:t>
            </a:r>
          </a:p>
          <a:p>
            <a:pPr marR="1230" algn="just"/>
            <a:r>
              <a:rPr lang="en-US" sz="900" b="1" dirty="0">
                <a:solidFill>
                  <a:schemeClr val="accent6">
                    <a:lumMod val="50000"/>
                  </a:schemeClr>
                </a:solidFill>
                <a:latin typeface="Calibri Light" panose="020F0302020204030204" pitchFamily="34" charset="0"/>
                <a:cs typeface="Calibri Light" panose="020F0302020204030204" pitchFamily="34" charset="0"/>
              </a:rPr>
              <a:t>IED</a:t>
            </a:r>
            <a:r>
              <a:rPr lang="en-US" sz="900" dirty="0">
                <a:solidFill>
                  <a:schemeClr val="accent6">
                    <a:lumMod val="50000"/>
                  </a:schemeClr>
                </a:solidFill>
                <a:latin typeface="Calibri Light" panose="020F0302020204030204" pitchFamily="34" charset="0"/>
                <a:cs typeface="Calibri Light" panose="020F0302020204030204" pitchFamily="34" charset="0"/>
              </a:rPr>
              <a:t>: Intelligent End Device, microprocessor-based controllers of power  system equipment, such as circuit breakers, transformers and capacitor  banks to enable advanced power automation.</a:t>
            </a:r>
          </a:p>
          <a:p>
            <a:r>
              <a:rPr lang="en-US" sz="900" b="1" dirty="0">
                <a:solidFill>
                  <a:schemeClr val="accent6">
                    <a:lumMod val="50000"/>
                  </a:schemeClr>
                </a:solidFill>
                <a:latin typeface="Calibri Light" panose="020F0302020204030204" pitchFamily="34" charset="0"/>
                <a:cs typeface="Calibri Light" panose="020F0302020204030204" pitchFamily="34" charset="0"/>
              </a:rPr>
              <a:t>IRIG</a:t>
            </a:r>
            <a:r>
              <a:rPr lang="en-US" sz="900" dirty="0">
                <a:solidFill>
                  <a:schemeClr val="accent6">
                    <a:lumMod val="50000"/>
                  </a:schemeClr>
                </a:solidFill>
                <a:latin typeface="Calibri Light" panose="020F0302020204030204" pitchFamily="34" charset="0"/>
                <a:cs typeface="Calibri Light" panose="020F0302020204030204" pitchFamily="34" charset="0"/>
              </a:rPr>
              <a:t>: Inter-Range Instrumentation Group</a:t>
            </a:r>
          </a:p>
          <a:p>
            <a:r>
              <a:rPr lang="en-US" sz="900" b="1" dirty="0">
                <a:solidFill>
                  <a:schemeClr val="accent6">
                    <a:lumMod val="50000"/>
                  </a:schemeClr>
                </a:solidFill>
                <a:latin typeface="Calibri Light" panose="020F0302020204030204" pitchFamily="34" charset="0"/>
                <a:cs typeface="Calibri Light" panose="020F0302020204030204" pitchFamily="34" charset="0"/>
              </a:rPr>
              <a:t>ISE</a:t>
            </a:r>
            <a:r>
              <a:rPr lang="en-US" sz="900" dirty="0">
                <a:solidFill>
                  <a:schemeClr val="accent6">
                    <a:lumMod val="50000"/>
                  </a:schemeClr>
                </a:solidFill>
                <a:latin typeface="Calibri Light" panose="020F0302020204030204" pitchFamily="34" charset="0"/>
                <a:cs typeface="Calibri Light" panose="020F0302020204030204" pitchFamily="34" charset="0"/>
              </a:rPr>
              <a:t>: Identity Services Engine</a:t>
            </a:r>
          </a:p>
          <a:p>
            <a:r>
              <a:rPr lang="en-US" sz="900" b="1" dirty="0">
                <a:solidFill>
                  <a:schemeClr val="accent6">
                    <a:lumMod val="50000"/>
                  </a:schemeClr>
                </a:solidFill>
                <a:latin typeface="Calibri Light" panose="020F0302020204030204" pitchFamily="34" charset="0"/>
                <a:cs typeface="Calibri Light" panose="020F0302020204030204" pitchFamily="34" charset="0"/>
              </a:rPr>
              <a:t>L3VPN</a:t>
            </a:r>
            <a:r>
              <a:rPr lang="en-US" sz="900" dirty="0">
                <a:solidFill>
                  <a:schemeClr val="accent6">
                    <a:lumMod val="50000"/>
                  </a:schemeClr>
                </a:solidFill>
                <a:latin typeface="Calibri Light" panose="020F0302020204030204" pitchFamily="34" charset="0"/>
                <a:cs typeface="Calibri Light" panose="020F0302020204030204" pitchFamily="34" charset="0"/>
              </a:rPr>
              <a:t>: Layer 3 Virtual Private Network</a:t>
            </a:r>
          </a:p>
          <a:p>
            <a:r>
              <a:rPr lang="en-US" sz="900" b="1" dirty="0">
                <a:solidFill>
                  <a:schemeClr val="accent6">
                    <a:lumMod val="50000"/>
                  </a:schemeClr>
                </a:solidFill>
                <a:latin typeface="Calibri Light" panose="020F0302020204030204" pitchFamily="34" charset="0"/>
                <a:cs typeface="Calibri Light" panose="020F0302020204030204" pitchFamily="34" charset="0"/>
              </a:rPr>
              <a:t>LA</a:t>
            </a:r>
            <a:r>
              <a:rPr lang="en-US" sz="900" dirty="0">
                <a:solidFill>
                  <a:schemeClr val="accent6">
                    <a:lumMod val="50000"/>
                  </a:schemeClr>
                </a:solidFill>
                <a:latin typeface="Calibri Light" panose="020F0302020204030204" pitchFamily="34" charset="0"/>
                <a:cs typeface="Calibri Light" panose="020F0302020204030204" pitchFamily="34" charset="0"/>
              </a:rPr>
              <a:t>: Lightning Arrester protects the power grid from electric storms</a:t>
            </a:r>
          </a:p>
          <a:p>
            <a:r>
              <a:rPr lang="en-US" sz="900" b="1" dirty="0">
                <a:solidFill>
                  <a:schemeClr val="accent6">
                    <a:lumMod val="50000"/>
                  </a:schemeClr>
                </a:solidFill>
                <a:latin typeface="Calibri Light" panose="020F0302020204030204" pitchFamily="34" charset="0"/>
                <a:cs typeface="Calibri Light" panose="020F0302020204030204" pitchFamily="34" charset="0"/>
              </a:rPr>
              <a:t>MQC</a:t>
            </a:r>
            <a:r>
              <a:rPr lang="en-US" sz="900" dirty="0">
                <a:solidFill>
                  <a:schemeClr val="accent6">
                    <a:lumMod val="50000"/>
                  </a:schemeClr>
                </a:solidFill>
                <a:latin typeface="Calibri Light" panose="020F0302020204030204" pitchFamily="34" charset="0"/>
                <a:cs typeface="Calibri Light" panose="020F0302020204030204" pitchFamily="34" charset="0"/>
              </a:rPr>
              <a:t>: Modular </a:t>
            </a:r>
            <a:r>
              <a:rPr lang="en-US" sz="900" dirty="0" err="1">
                <a:solidFill>
                  <a:schemeClr val="accent6">
                    <a:lumMod val="50000"/>
                  </a:schemeClr>
                </a:solidFill>
                <a:latin typeface="Calibri Light" panose="020F0302020204030204" pitchFamily="34" charset="0"/>
                <a:cs typeface="Calibri Light" panose="020F0302020204030204" pitchFamily="34" charset="0"/>
              </a:rPr>
              <a:t>QoS</a:t>
            </a:r>
            <a:r>
              <a:rPr lang="en-US" sz="900" dirty="0">
                <a:solidFill>
                  <a:schemeClr val="accent6">
                    <a:lumMod val="50000"/>
                  </a:schemeClr>
                </a:solidFill>
                <a:latin typeface="Calibri Light" panose="020F0302020204030204" pitchFamily="34" charset="0"/>
                <a:cs typeface="Calibri Light" panose="020F0302020204030204" pitchFamily="34" charset="0"/>
              </a:rPr>
              <a:t> Command-Line Interface</a:t>
            </a:r>
          </a:p>
          <a:p>
            <a:pPr marR="80"/>
            <a:r>
              <a:rPr lang="en-US" sz="900" b="1" dirty="0">
                <a:solidFill>
                  <a:schemeClr val="accent6">
                    <a:lumMod val="50000"/>
                  </a:schemeClr>
                </a:solidFill>
                <a:latin typeface="Calibri Light" panose="020F0302020204030204" pitchFamily="34" charset="0"/>
                <a:cs typeface="Calibri Light" panose="020F0302020204030204" pitchFamily="34" charset="0"/>
              </a:rPr>
              <a:t>MMS</a:t>
            </a:r>
            <a:r>
              <a:rPr lang="en-US" sz="900" dirty="0">
                <a:solidFill>
                  <a:schemeClr val="accent6">
                    <a:lumMod val="50000"/>
                  </a:schemeClr>
                </a:solidFill>
                <a:latin typeface="Calibri Light" panose="020F0302020204030204" pitchFamily="34" charset="0"/>
                <a:cs typeface="Calibri Light" panose="020F0302020204030204" pitchFamily="34" charset="0"/>
              </a:rPr>
              <a:t>: Manufacturing Message Specification, messaging system for  exchanging real-time data and supervisory control information. Allows  client such as SCADA, an OPC server or a gateway to access all IED objects  </a:t>
            </a:r>
            <a:r>
              <a:rPr lang="en-US" sz="900" b="1" dirty="0">
                <a:solidFill>
                  <a:schemeClr val="accent6">
                    <a:lumMod val="50000"/>
                  </a:schemeClr>
                </a:solidFill>
                <a:latin typeface="Calibri Light" panose="020F0302020204030204" pitchFamily="34" charset="0"/>
                <a:cs typeface="Calibri Light" panose="020F0302020204030204" pitchFamily="34" charset="0"/>
              </a:rPr>
              <a:t>MPLS</a:t>
            </a:r>
            <a:r>
              <a:rPr lang="en-US" sz="900" dirty="0">
                <a:solidFill>
                  <a:schemeClr val="accent6">
                    <a:lumMod val="50000"/>
                  </a:schemeClr>
                </a:solidFill>
                <a:latin typeface="Calibri Light" panose="020F0302020204030204" pitchFamily="34" charset="0"/>
                <a:cs typeface="Calibri Light" panose="020F0302020204030204" pitchFamily="34" charset="0"/>
              </a:rPr>
              <a:t>: Multi-protocol Label Switching</a:t>
            </a:r>
          </a:p>
          <a:p>
            <a:pPr marR="270"/>
            <a:r>
              <a:rPr lang="en-US" sz="900" b="1" dirty="0">
                <a:solidFill>
                  <a:schemeClr val="accent6">
                    <a:lumMod val="50000"/>
                  </a:schemeClr>
                </a:solidFill>
                <a:latin typeface="Calibri Light" panose="020F0302020204030204" pitchFamily="34" charset="0"/>
                <a:cs typeface="Calibri Light" panose="020F0302020204030204" pitchFamily="34" charset="0"/>
              </a:rPr>
              <a:t>MU</a:t>
            </a:r>
            <a:r>
              <a:rPr lang="en-US" sz="900" dirty="0">
                <a:solidFill>
                  <a:schemeClr val="accent6">
                    <a:lumMod val="50000"/>
                  </a:schemeClr>
                </a:solidFill>
                <a:latin typeface="Calibri Light" panose="020F0302020204030204" pitchFamily="34" charset="0"/>
                <a:cs typeface="Calibri Light" panose="020F0302020204030204" pitchFamily="34" charset="0"/>
              </a:rPr>
              <a:t>: Merging Unit connected to the process bus converts analog data(</a:t>
            </a:r>
            <a:r>
              <a:rPr lang="en-US" sz="900" dirty="0" err="1">
                <a:solidFill>
                  <a:schemeClr val="accent6">
                    <a:lumMod val="50000"/>
                  </a:schemeClr>
                </a:solidFill>
                <a:latin typeface="Calibri Light" panose="020F0302020204030204" pitchFamily="34" charset="0"/>
                <a:cs typeface="Calibri Light" panose="020F0302020204030204" pitchFamily="34" charset="0"/>
              </a:rPr>
              <a:t>ie</a:t>
            </a:r>
            <a:r>
              <a:rPr lang="en-US" sz="900" dirty="0">
                <a:solidFill>
                  <a:schemeClr val="accent6">
                    <a:lumMod val="50000"/>
                  </a:schemeClr>
                </a:solidFill>
                <a:latin typeface="Calibri Light" panose="020F0302020204030204" pitchFamily="34" charset="0"/>
                <a:cs typeface="Calibri Light" panose="020F0302020204030204" pitchFamily="34" charset="0"/>
              </a:rPr>
              <a:t>.  volts, </a:t>
            </a:r>
            <a:r>
              <a:rPr lang="en-US" sz="900" dirty="0" err="1">
                <a:solidFill>
                  <a:schemeClr val="accent6">
                    <a:lumMod val="50000"/>
                  </a:schemeClr>
                </a:solidFill>
                <a:latin typeface="Calibri Light" panose="020F0302020204030204" pitchFamily="34" charset="0"/>
                <a:cs typeface="Calibri Light" panose="020F0302020204030204" pitchFamily="34" charset="0"/>
              </a:rPr>
              <a:t>currect</a:t>
            </a:r>
            <a:r>
              <a:rPr lang="en-US" sz="900" dirty="0">
                <a:solidFill>
                  <a:schemeClr val="accent6">
                    <a:lumMod val="50000"/>
                  </a:schemeClr>
                </a:solidFill>
                <a:latin typeface="Calibri Light" panose="020F0302020204030204" pitchFamily="34" charset="0"/>
                <a:cs typeface="Calibri Light" panose="020F0302020204030204" pitchFamily="34" charset="0"/>
              </a:rPr>
              <a:t>...) into digital information</a:t>
            </a:r>
          </a:p>
          <a:p>
            <a:r>
              <a:rPr lang="en-US" sz="900" b="1" dirty="0">
                <a:solidFill>
                  <a:schemeClr val="accent6">
                    <a:lumMod val="50000"/>
                  </a:schemeClr>
                </a:solidFill>
                <a:latin typeface="Calibri Light" panose="020F0302020204030204" pitchFamily="34" charset="0"/>
                <a:cs typeface="Calibri Light" panose="020F0302020204030204" pitchFamily="34" charset="0"/>
              </a:rPr>
              <a:t>NERC</a:t>
            </a:r>
            <a:r>
              <a:rPr lang="en-US" sz="900" dirty="0">
                <a:solidFill>
                  <a:schemeClr val="accent6">
                    <a:lumMod val="50000"/>
                  </a:schemeClr>
                </a:solidFill>
                <a:latin typeface="Calibri Light" panose="020F0302020204030204" pitchFamily="34" charset="0"/>
                <a:cs typeface="Calibri Light" panose="020F0302020204030204" pitchFamily="34" charset="0"/>
              </a:rPr>
              <a:t>: North  American  Electric Reliability Corporation</a:t>
            </a:r>
          </a:p>
          <a:p>
            <a:r>
              <a:rPr lang="en-US" sz="900" b="1" dirty="0">
                <a:solidFill>
                  <a:schemeClr val="accent6">
                    <a:lumMod val="50000"/>
                  </a:schemeClr>
                </a:solidFill>
                <a:latin typeface="Calibri Light" panose="020F0302020204030204" pitchFamily="34" charset="0"/>
                <a:cs typeface="Calibri Light" panose="020F0302020204030204" pitchFamily="34" charset="0"/>
              </a:rPr>
              <a:t>NIST</a:t>
            </a:r>
            <a:r>
              <a:rPr lang="en-US" sz="900" dirty="0">
                <a:solidFill>
                  <a:schemeClr val="accent6">
                    <a:lumMod val="50000"/>
                  </a:schemeClr>
                </a:solidFill>
                <a:latin typeface="Calibri Light" panose="020F0302020204030204" pitchFamily="34" charset="0"/>
                <a:cs typeface="Calibri Light" panose="020F0302020204030204" pitchFamily="34" charset="0"/>
              </a:rPr>
              <a:t>: National Institute of  Standards and  Technology</a:t>
            </a:r>
          </a:p>
          <a:p>
            <a:r>
              <a:rPr lang="en-US" sz="900" b="1" dirty="0">
                <a:solidFill>
                  <a:schemeClr val="accent6">
                    <a:lumMod val="50000"/>
                  </a:schemeClr>
                </a:solidFill>
                <a:latin typeface="Calibri Light" panose="020F0302020204030204" pitchFamily="34" charset="0"/>
                <a:cs typeface="Calibri Light" panose="020F0302020204030204" pitchFamily="34" charset="0"/>
              </a:rPr>
              <a:t>NMS</a:t>
            </a:r>
            <a:r>
              <a:rPr lang="en-US" sz="900" dirty="0">
                <a:solidFill>
                  <a:schemeClr val="accent6">
                    <a:lumMod val="50000"/>
                  </a:schemeClr>
                </a:solidFill>
                <a:latin typeface="Calibri Light" panose="020F0302020204030204" pitchFamily="34" charset="0"/>
                <a:cs typeface="Calibri Light" panose="020F0302020204030204" pitchFamily="34" charset="0"/>
              </a:rPr>
              <a:t>: Network Management System</a:t>
            </a:r>
          </a:p>
          <a:p>
            <a:r>
              <a:rPr lang="en-US" sz="900" b="1" dirty="0">
                <a:solidFill>
                  <a:schemeClr val="accent6">
                    <a:lumMod val="50000"/>
                  </a:schemeClr>
                </a:solidFill>
                <a:latin typeface="Calibri Light" panose="020F0302020204030204" pitchFamily="34" charset="0"/>
                <a:cs typeface="Calibri Light" panose="020F0302020204030204" pitchFamily="34" charset="0"/>
              </a:rPr>
              <a:t>OAM</a:t>
            </a:r>
            <a:r>
              <a:rPr lang="en-US" sz="900" dirty="0">
                <a:solidFill>
                  <a:schemeClr val="accent6">
                    <a:lumMod val="50000"/>
                  </a:schemeClr>
                </a:solidFill>
                <a:latin typeface="Calibri Light" panose="020F0302020204030204" pitchFamily="34" charset="0"/>
                <a:cs typeface="Calibri Light" panose="020F0302020204030204" pitchFamily="34" charset="0"/>
              </a:rPr>
              <a:t>: Operations and Maintenance</a:t>
            </a:r>
          </a:p>
          <a:p>
            <a:r>
              <a:rPr lang="en-US" sz="900" b="1" dirty="0">
                <a:solidFill>
                  <a:schemeClr val="accent6">
                    <a:lumMod val="50000"/>
                  </a:schemeClr>
                </a:solidFill>
                <a:latin typeface="Calibri Light" panose="020F0302020204030204" pitchFamily="34" charset="0"/>
                <a:cs typeface="Calibri Light" panose="020F0302020204030204" pitchFamily="34" charset="0"/>
              </a:rPr>
              <a:t>PCP</a:t>
            </a:r>
            <a:r>
              <a:rPr lang="en-US" sz="900" dirty="0">
                <a:solidFill>
                  <a:schemeClr val="accent6">
                    <a:lumMod val="50000"/>
                  </a:schemeClr>
                </a:solidFill>
                <a:latin typeface="Calibri Light" panose="020F0302020204030204" pitchFamily="34" charset="0"/>
                <a:cs typeface="Calibri Light" panose="020F0302020204030204" pitchFamily="34" charset="0"/>
              </a:rPr>
              <a:t>: Priority Code Point</a:t>
            </a:r>
          </a:p>
          <a:p>
            <a:r>
              <a:rPr lang="en-US" sz="900" b="1" dirty="0">
                <a:solidFill>
                  <a:schemeClr val="accent6">
                    <a:lumMod val="50000"/>
                  </a:schemeClr>
                </a:solidFill>
                <a:latin typeface="Calibri Light" panose="020F0302020204030204" pitchFamily="34" charset="0"/>
                <a:cs typeface="Calibri Light" panose="020F0302020204030204" pitchFamily="34" charset="0"/>
              </a:rPr>
              <a:t>PIOC</a:t>
            </a:r>
            <a:r>
              <a:rPr lang="en-US" sz="900" dirty="0">
                <a:solidFill>
                  <a:schemeClr val="accent6">
                    <a:lumMod val="50000"/>
                  </a:schemeClr>
                </a:solidFill>
                <a:latin typeface="Calibri Light" panose="020F0302020204030204" pitchFamily="34" charset="0"/>
                <a:cs typeface="Calibri Light" panose="020F0302020204030204" pitchFamily="34" charset="0"/>
              </a:rPr>
              <a:t>: Instantaneous </a:t>
            </a:r>
            <a:r>
              <a:rPr lang="en-US" sz="900" dirty="0" err="1">
                <a:solidFill>
                  <a:schemeClr val="accent6">
                    <a:lumMod val="50000"/>
                  </a:schemeClr>
                </a:solidFill>
                <a:latin typeface="Calibri Light" panose="020F0302020204030204" pitchFamily="34" charset="0"/>
                <a:cs typeface="Calibri Light" panose="020F0302020204030204" pitchFamily="34" charset="0"/>
              </a:rPr>
              <a:t>overcorrent</a:t>
            </a:r>
            <a:r>
              <a:rPr lang="en-US" sz="900" dirty="0">
                <a:solidFill>
                  <a:schemeClr val="accent6">
                    <a:lumMod val="50000"/>
                  </a:schemeClr>
                </a:solidFill>
                <a:latin typeface="Calibri Light" panose="020F0302020204030204" pitchFamily="34" charset="0"/>
                <a:cs typeface="Calibri Light" panose="020F0302020204030204" pitchFamily="34" charset="0"/>
              </a:rPr>
              <a:t> Protection</a:t>
            </a:r>
          </a:p>
          <a:p>
            <a:r>
              <a:rPr lang="en-US" sz="900" b="1" dirty="0">
                <a:solidFill>
                  <a:schemeClr val="accent6">
                    <a:lumMod val="50000"/>
                  </a:schemeClr>
                </a:solidFill>
                <a:latin typeface="Calibri Light" panose="020F0302020204030204" pitchFamily="34" charset="0"/>
                <a:cs typeface="Calibri Light" panose="020F0302020204030204" pitchFamily="34" charset="0"/>
              </a:rPr>
              <a:t>PLC</a:t>
            </a:r>
            <a:r>
              <a:rPr lang="en-US" sz="900" dirty="0">
                <a:solidFill>
                  <a:schemeClr val="accent6">
                    <a:lumMod val="50000"/>
                  </a:schemeClr>
                </a:solidFill>
                <a:latin typeface="Calibri Light" panose="020F0302020204030204" pitchFamily="34" charset="0"/>
                <a:cs typeface="Calibri Light" panose="020F0302020204030204" pitchFamily="34" charset="0"/>
              </a:rPr>
              <a:t>: Programmable Logic Controller</a:t>
            </a:r>
          </a:p>
          <a:p>
            <a:r>
              <a:rPr lang="en-US" sz="900" b="1" dirty="0">
                <a:solidFill>
                  <a:schemeClr val="accent6">
                    <a:lumMod val="50000"/>
                  </a:schemeClr>
                </a:solidFill>
                <a:latin typeface="Calibri Light" panose="020F0302020204030204" pitchFamily="34" charset="0"/>
                <a:cs typeface="Calibri Light" panose="020F0302020204030204" pitchFamily="34" charset="0"/>
              </a:rPr>
              <a:t>PMU</a:t>
            </a:r>
            <a:r>
              <a:rPr lang="en-US" sz="900" dirty="0">
                <a:solidFill>
                  <a:schemeClr val="accent6">
                    <a:lumMod val="50000"/>
                  </a:schemeClr>
                </a:solidFill>
                <a:latin typeface="Calibri Light" panose="020F0302020204030204" pitchFamily="34" charset="0"/>
                <a:cs typeface="Calibri Light" panose="020F0302020204030204" pitchFamily="34" charset="0"/>
              </a:rPr>
              <a:t>: Phasor Measurement Unit</a:t>
            </a:r>
          </a:p>
          <a:p>
            <a:r>
              <a:rPr lang="en-US" sz="900" b="1" dirty="0">
                <a:solidFill>
                  <a:schemeClr val="accent6">
                    <a:lumMod val="50000"/>
                  </a:schemeClr>
                </a:solidFill>
                <a:latin typeface="Calibri Light" panose="020F0302020204030204" pitchFamily="34" charset="0"/>
                <a:cs typeface="Calibri Light" panose="020F0302020204030204" pitchFamily="34" charset="0"/>
              </a:rPr>
              <a:t>POTT: </a:t>
            </a:r>
            <a:r>
              <a:rPr lang="en-US" sz="900" dirty="0">
                <a:solidFill>
                  <a:schemeClr val="accent6">
                    <a:lumMod val="50000"/>
                  </a:schemeClr>
                </a:solidFill>
                <a:latin typeface="Calibri Light" panose="020F0302020204030204" pitchFamily="34" charset="0"/>
                <a:cs typeface="Calibri Light" panose="020F0302020204030204" pitchFamily="34" charset="0"/>
              </a:rPr>
              <a:t>Permissive Overreaching Transfer Trip</a:t>
            </a:r>
          </a:p>
          <a:p>
            <a:r>
              <a:rPr lang="en-US" sz="900" b="1" dirty="0">
                <a:solidFill>
                  <a:schemeClr val="accent6">
                    <a:lumMod val="50000"/>
                  </a:schemeClr>
                </a:solidFill>
                <a:latin typeface="Calibri Light" panose="020F0302020204030204" pitchFamily="34" charset="0"/>
                <a:cs typeface="Calibri Light" panose="020F0302020204030204" pitchFamily="34" charset="0"/>
              </a:rPr>
              <a:t>PP</a:t>
            </a:r>
            <a:r>
              <a:rPr lang="en-US" sz="900" dirty="0">
                <a:solidFill>
                  <a:schemeClr val="accent6">
                    <a:lumMod val="50000"/>
                  </a:schemeClr>
                </a:solidFill>
                <a:latin typeface="Calibri Light" panose="020F0302020204030204" pitchFamily="34" charset="0"/>
                <a:cs typeface="Calibri Light" panose="020F0302020204030204" pitchFamily="34" charset="0"/>
              </a:rPr>
              <a:t>: Primary Power</a:t>
            </a:r>
          </a:p>
          <a:p>
            <a:r>
              <a:rPr lang="en-US" sz="900" b="1" dirty="0">
                <a:solidFill>
                  <a:schemeClr val="accent6">
                    <a:lumMod val="50000"/>
                  </a:schemeClr>
                </a:solidFill>
                <a:latin typeface="Calibri Light" panose="020F0302020204030204" pitchFamily="34" charset="0"/>
                <a:cs typeface="Calibri Light" panose="020F0302020204030204" pitchFamily="34" charset="0"/>
              </a:rPr>
              <a:t>Process Bus</a:t>
            </a:r>
            <a:r>
              <a:rPr lang="en-US" sz="900" dirty="0">
                <a:solidFill>
                  <a:schemeClr val="accent6">
                    <a:lumMod val="50000"/>
                  </a:schemeClr>
                </a:solidFill>
                <a:latin typeface="Calibri Light" panose="020F0302020204030204" pitchFamily="34" charset="0"/>
                <a:cs typeface="Calibri Light" panose="020F0302020204030204" pitchFamily="34" charset="0"/>
              </a:rPr>
              <a:t>: Connects primary units and control equipment to the IEDs</a:t>
            </a:r>
          </a:p>
          <a:p>
            <a:r>
              <a:rPr lang="en-US" sz="900" b="1" dirty="0">
                <a:solidFill>
                  <a:schemeClr val="accent6">
                    <a:lumMod val="50000"/>
                  </a:schemeClr>
                </a:solidFill>
                <a:latin typeface="Calibri Light" panose="020F0302020204030204" pitchFamily="34" charset="0"/>
                <a:cs typeface="Calibri Light" panose="020F0302020204030204" pitchFamily="34" charset="0"/>
              </a:rPr>
              <a:t>PRP</a:t>
            </a:r>
            <a:r>
              <a:rPr lang="en-US" sz="900" dirty="0">
                <a:solidFill>
                  <a:schemeClr val="accent6">
                    <a:lumMod val="50000"/>
                  </a:schemeClr>
                </a:solidFill>
                <a:latin typeface="Calibri Light" panose="020F0302020204030204" pitchFamily="34" charset="0"/>
                <a:cs typeface="Calibri Light" panose="020F0302020204030204" pitchFamily="34" charset="0"/>
              </a:rPr>
              <a:t>: Parallel Redundancy Protocol</a:t>
            </a:r>
          </a:p>
          <a:p>
            <a:r>
              <a:rPr lang="en-US" sz="900" b="1" dirty="0">
                <a:solidFill>
                  <a:schemeClr val="accent6">
                    <a:lumMod val="50000"/>
                  </a:schemeClr>
                </a:solidFill>
                <a:latin typeface="Calibri Light" panose="020F0302020204030204" pitchFamily="34" charset="0"/>
                <a:cs typeface="Calibri Light" panose="020F0302020204030204" pitchFamily="34" charset="0"/>
              </a:rPr>
              <a:t>PRTC: </a:t>
            </a:r>
            <a:r>
              <a:rPr lang="en-US" sz="900" dirty="0">
                <a:solidFill>
                  <a:schemeClr val="accent6">
                    <a:lumMod val="50000"/>
                  </a:schemeClr>
                </a:solidFill>
                <a:latin typeface="Calibri Light" panose="020F0302020204030204" pitchFamily="34" charset="0"/>
                <a:cs typeface="Calibri Light" panose="020F0302020204030204" pitchFamily="34" charset="0"/>
              </a:rPr>
              <a:t>Primary Reference Clock</a:t>
            </a:r>
          </a:p>
          <a:p>
            <a:r>
              <a:rPr lang="en-US" sz="900" b="1" dirty="0">
                <a:solidFill>
                  <a:schemeClr val="accent6">
                    <a:lumMod val="50000"/>
                  </a:schemeClr>
                </a:solidFill>
                <a:latin typeface="Calibri Light" panose="020F0302020204030204" pitchFamily="34" charset="0"/>
                <a:cs typeface="Calibri Light" panose="020F0302020204030204" pitchFamily="34" charset="0"/>
              </a:rPr>
              <a:t>PT</a:t>
            </a:r>
            <a:r>
              <a:rPr lang="en-US" sz="900" dirty="0">
                <a:solidFill>
                  <a:schemeClr val="accent6">
                    <a:lumMod val="50000"/>
                  </a:schemeClr>
                </a:solidFill>
                <a:latin typeface="Calibri Light" panose="020F0302020204030204" pitchFamily="34" charset="0"/>
                <a:cs typeface="Calibri Light" panose="020F0302020204030204" pitchFamily="34" charset="0"/>
              </a:rPr>
              <a:t>: see VT </a:t>
            </a:r>
          </a:p>
          <a:p>
            <a:r>
              <a:rPr lang="en-US" sz="900" b="1" dirty="0">
                <a:solidFill>
                  <a:schemeClr val="accent6">
                    <a:lumMod val="50000"/>
                  </a:schemeClr>
                </a:solidFill>
                <a:latin typeface="Calibri Light" panose="020F0302020204030204" pitchFamily="34" charset="0"/>
                <a:cs typeface="Calibri Light" panose="020F0302020204030204" pitchFamily="34" charset="0"/>
              </a:rPr>
              <a:t>T-GM: </a:t>
            </a:r>
            <a:r>
              <a:rPr lang="en-US" sz="900" dirty="0">
                <a:solidFill>
                  <a:schemeClr val="accent6">
                    <a:lumMod val="50000"/>
                  </a:schemeClr>
                </a:solidFill>
                <a:latin typeface="Calibri Light" panose="020F0302020204030204" pitchFamily="34" charset="0"/>
                <a:cs typeface="Calibri Light" panose="020F0302020204030204" pitchFamily="34" charset="0"/>
              </a:rPr>
              <a:t>Grand Master PTP</a:t>
            </a:r>
          </a:p>
          <a:p>
            <a:r>
              <a:rPr lang="en-US" sz="900" b="1" dirty="0">
                <a:solidFill>
                  <a:schemeClr val="accent6">
                    <a:lumMod val="50000"/>
                  </a:schemeClr>
                </a:solidFill>
                <a:latin typeface="Calibri Light" panose="020F0302020204030204" pitchFamily="34" charset="0"/>
                <a:cs typeface="Calibri Light" panose="020F0302020204030204" pitchFamily="34" charset="0"/>
              </a:rPr>
              <a:t>T-BC: </a:t>
            </a:r>
            <a:r>
              <a:rPr lang="en-US" sz="900" dirty="0">
                <a:solidFill>
                  <a:schemeClr val="accent6">
                    <a:lumMod val="50000"/>
                  </a:schemeClr>
                </a:solidFill>
                <a:latin typeface="Calibri Light" panose="020F0302020204030204" pitchFamily="34" charset="0"/>
                <a:cs typeface="Calibri Light" panose="020F0302020204030204" pitchFamily="34" charset="0"/>
              </a:rPr>
              <a:t>Boundary Clock</a:t>
            </a:r>
          </a:p>
          <a:p>
            <a:r>
              <a:rPr lang="en-US" sz="900" b="1" dirty="0">
                <a:solidFill>
                  <a:schemeClr val="accent6">
                    <a:lumMod val="50000"/>
                  </a:schemeClr>
                </a:solidFill>
                <a:latin typeface="Calibri Light" panose="020F0302020204030204" pitchFamily="34" charset="0"/>
                <a:cs typeface="Calibri Light" panose="020F0302020204030204" pitchFamily="34" charset="0"/>
              </a:rPr>
              <a:t>T-TSC</a:t>
            </a:r>
            <a:r>
              <a:rPr lang="en-US" sz="900" dirty="0">
                <a:solidFill>
                  <a:schemeClr val="accent6">
                    <a:lumMod val="50000"/>
                  </a:schemeClr>
                </a:solidFill>
                <a:latin typeface="Calibri Light" panose="020F0302020204030204" pitchFamily="34" charset="0"/>
                <a:cs typeface="Calibri Light" panose="020F0302020204030204" pitchFamily="34" charset="0"/>
              </a:rPr>
              <a:t>: Slave Clock</a:t>
            </a:r>
          </a:p>
          <a:p>
            <a:endParaRPr lang="en-US" sz="900" dirty="0">
              <a:solidFill>
                <a:schemeClr val="accent6">
                  <a:lumMod val="50000"/>
                </a:schemeClr>
              </a:solidFill>
              <a:latin typeface="Calibri Light" panose="020F0302020204030204" pitchFamily="34" charset="0"/>
              <a:cs typeface="Calibri Light" panose="020F0302020204030204" pitchFamily="34" charset="0"/>
            </a:endParaRPr>
          </a:p>
        </p:txBody>
      </p:sp>
      <p:sp>
        <p:nvSpPr>
          <p:cNvPr id="5" name="Title 2"/>
          <p:cNvSpPr>
            <a:spLocks noGrp="1"/>
          </p:cNvSpPr>
          <p:nvPr>
            <p:ph type="title" idx="4294967295"/>
          </p:nvPr>
        </p:nvSpPr>
        <p:spPr>
          <a:xfrm>
            <a:off x="0" y="0"/>
            <a:ext cx="9144000" cy="836613"/>
          </a:xfrm>
        </p:spPr>
        <p:txBody>
          <a:bodyPr/>
          <a:lstStyle/>
          <a:p>
            <a:pPr marL="0" indent="0">
              <a:buNone/>
            </a:pPr>
            <a:r>
              <a:rPr lang="en-US" dirty="0"/>
              <a:t>Glossary</a:t>
            </a:r>
          </a:p>
        </p:txBody>
      </p:sp>
    </p:spTree>
    <p:extLst>
      <p:ext uri="{BB962C8B-B14F-4D97-AF65-F5344CB8AC3E}">
        <p14:creationId xmlns:p14="http://schemas.microsoft.com/office/powerpoint/2010/main" val="27142339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14400" y="0"/>
            <a:ext cx="8229600"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 name="Text Box 5"/>
          <p:cNvSpPr txBox="1">
            <a:spLocks noChangeArrowheads="1"/>
          </p:cNvSpPr>
          <p:nvPr/>
        </p:nvSpPr>
        <p:spPr bwMode="auto">
          <a:xfrm rot="16200000">
            <a:off x="-1026770" y="1348581"/>
            <a:ext cx="35814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lgn="r" eaLnBrk="1" hangingPunct="1">
              <a:spcBef>
                <a:spcPts val="2250"/>
              </a:spcBef>
              <a:buClrTx/>
              <a:buFontTx/>
              <a:buNone/>
            </a:pPr>
            <a:r>
              <a:rPr lang="ca-ES" altLang="es-ES" sz="3600">
                <a:solidFill>
                  <a:srgbClr val="0951BD"/>
                </a:solidFill>
                <a:latin typeface="Arial Black" panose="020B0A04020102020204" pitchFamily="34" charset="0"/>
              </a:rPr>
              <a:t>That’s all</a:t>
            </a:r>
          </a:p>
        </p:txBody>
      </p:sp>
      <p:pic>
        <p:nvPicPr>
          <p:cNvPr id="4" name="Picture 8" descr="Alex"/>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9426" y="4003675"/>
            <a:ext cx="1427163" cy="2857500"/>
          </a:xfrm>
          <a:prstGeom prst="rect">
            <a:avLst/>
          </a:prstGeom>
          <a:ln>
            <a:noFill/>
          </a:ln>
          <a:effectLst>
            <a:outerShdw blurRad="292100" dist="139700" dir="2700000" algn="tl" rotWithShape="0">
              <a:srgbClr val="333333">
                <a:alpha val="65000"/>
              </a:srgbClr>
            </a:outerShdw>
          </a:effectLst>
        </p:spPr>
      </p:pic>
      <p:pic>
        <p:nvPicPr>
          <p:cNvPr id="5" name="Picture 1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01650" y="5373688"/>
            <a:ext cx="1835150" cy="954087"/>
          </a:xfrm>
          <a:prstGeom prst="rect">
            <a:avLst/>
          </a:prstGeom>
          <a:ln>
            <a:noFill/>
          </a:ln>
          <a:effectLst>
            <a:outerShdw blurRad="292100" dist="139700" dir="2700000" algn="tl" rotWithShape="0">
              <a:srgbClr val="333333">
                <a:alpha val="65000"/>
              </a:srgbClr>
            </a:outerShdw>
          </a:effectLst>
        </p:spPr>
      </p:pic>
      <p:sp>
        <p:nvSpPr>
          <p:cNvPr id="6" name="TextBox 10"/>
          <p:cNvSpPr txBox="1">
            <a:spLocks noChangeArrowheads="1"/>
          </p:cNvSpPr>
          <p:nvPr/>
        </p:nvSpPr>
        <p:spPr bwMode="auto">
          <a:xfrm rot="16200000">
            <a:off x="861220" y="4768056"/>
            <a:ext cx="1955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ES" altLang="es-ES" sz="1100">
                <a:latin typeface="Verdana" panose="020B0604030504040204" pitchFamily="34" charset="0"/>
              </a:rPr>
              <a:t>www.albedotelecom.com</a:t>
            </a:r>
          </a:p>
        </p:txBody>
      </p:sp>
    </p:spTree>
    <p:extLst>
      <p:ext uri="{BB962C8B-B14F-4D97-AF65-F5344CB8AC3E}">
        <p14:creationId xmlns:p14="http://schemas.microsoft.com/office/powerpoint/2010/main" val="158896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19565" y="0"/>
            <a:ext cx="9124435" cy="762000"/>
          </a:xfrm>
          <a:prstGeom prst="rect">
            <a:avLst/>
          </a:prstGeom>
          <a:solidFill>
            <a:schemeClr val="accent3">
              <a:lumMod val="95000"/>
            </a:schemeClr>
          </a:solidFill>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ea typeface="SimSun" charset="-122"/>
            </a:endParaRPr>
          </a:p>
        </p:txBody>
      </p:sp>
      <p:sp>
        <p:nvSpPr>
          <p:cNvPr id="2" name="Content Placeholder 1"/>
          <p:cNvSpPr>
            <a:spLocks noGrp="1"/>
          </p:cNvSpPr>
          <p:nvPr>
            <p:ph idx="1"/>
          </p:nvPr>
        </p:nvSpPr>
        <p:spPr>
          <a:xfrm>
            <a:off x="457200" y="4162096"/>
            <a:ext cx="8220075" cy="2219231"/>
          </a:xfrm>
        </p:spPr>
        <p:txBody>
          <a:bodyPr/>
          <a:lstStyle/>
          <a:p>
            <a:pPr marL="0" indent="0">
              <a:buNone/>
            </a:pPr>
            <a:r>
              <a:rPr lang="en-GB" sz="2400" b="1" noProof="0" dirty="0">
                <a:solidFill>
                  <a:schemeClr val="tx1"/>
                </a:solidFill>
                <a:ea typeface="SimSun"/>
              </a:rPr>
              <a:t>Zeus </a:t>
            </a:r>
            <a:r>
              <a:rPr lang="en-GB" sz="2400" noProof="0" dirty="0">
                <a:solidFill>
                  <a:schemeClr val="tx1"/>
                </a:solidFill>
                <a:ea typeface="SimSun"/>
              </a:rPr>
              <a:t>&amp; </a:t>
            </a:r>
            <a:r>
              <a:rPr lang="en-GB" sz="2400" b="1" noProof="0" dirty="0">
                <a:solidFill>
                  <a:schemeClr val="tx1"/>
                </a:solidFill>
                <a:ea typeface="SimSun"/>
              </a:rPr>
              <a:t>xGenius</a:t>
            </a:r>
            <a:r>
              <a:rPr lang="en-GB" sz="2400" noProof="0" dirty="0">
                <a:solidFill>
                  <a:schemeClr val="bg1">
                    <a:lumMod val="50000"/>
                  </a:schemeClr>
                </a:solidFill>
                <a:ea typeface="SimSun"/>
              </a:rPr>
              <a:t> </a:t>
            </a:r>
            <a:r>
              <a:rPr lang="en-GB" noProof="0" dirty="0">
                <a:solidFill>
                  <a:schemeClr val="bg1">
                    <a:lumMod val="50000"/>
                  </a:schemeClr>
                </a:solidFill>
                <a:ea typeface="SimSun"/>
              </a:rPr>
              <a:t>provide deep insights to design, install, maintain, troubleshoot and engineer communications resources of </a:t>
            </a:r>
            <a:r>
              <a:rPr lang="en-GB" noProof="0" dirty="0">
                <a:solidFill>
                  <a:schemeClr val="tx1"/>
                </a:solidFill>
                <a:ea typeface="SimSun"/>
              </a:rPr>
              <a:t> Mobile Operators, Power Utilities, Finance, Labs and R+D centres</a:t>
            </a:r>
            <a:r>
              <a:rPr lang="en-GB" noProof="0" dirty="0">
                <a:solidFill>
                  <a:schemeClr val="bg1">
                    <a:lumMod val="50000"/>
                  </a:schemeClr>
                </a:solidFill>
                <a:ea typeface="SimSun"/>
              </a:rPr>
              <a:t>. The unit is able to verify </a:t>
            </a:r>
            <a:r>
              <a:rPr lang="en-GB" noProof="0" dirty="0">
                <a:solidFill>
                  <a:schemeClr val="tx1"/>
                </a:solidFill>
                <a:ea typeface="SimSun"/>
              </a:rPr>
              <a:t>Ethernet/IP, SyncE, PTP, GbE, IRIG-B, 1PPS, T1/E1, G703, Serial Datacom, C37.94, GOOSE, SV, MMS,</a:t>
            </a:r>
            <a:r>
              <a:rPr lang="en-GB" noProof="0" dirty="0">
                <a:solidFill>
                  <a:schemeClr val="bg1">
                    <a:lumMod val="50000"/>
                  </a:schemeClr>
                </a:solidFill>
                <a:ea typeface="SimSun"/>
              </a:rPr>
              <a:t> </a:t>
            </a:r>
            <a:r>
              <a:rPr lang="en-GB" noProof="0" dirty="0">
                <a:solidFill>
                  <a:schemeClr val="tx1"/>
                </a:solidFill>
                <a:ea typeface="SimSun"/>
              </a:rPr>
              <a:t>Round-trip &amp; One-way Delay </a:t>
            </a:r>
            <a:r>
              <a:rPr lang="en-GB" noProof="0" dirty="0">
                <a:solidFill>
                  <a:schemeClr val="bg1">
                    <a:lumMod val="50000"/>
                  </a:schemeClr>
                </a:solidFill>
                <a:ea typeface="SimSun"/>
              </a:rPr>
              <a:t>tests at all interfaces. </a:t>
            </a:r>
            <a:endParaRPr lang="en-GB" noProof="0" dirty="0">
              <a:solidFill>
                <a:schemeClr val="bg1">
                  <a:lumMod val="50000"/>
                </a:schemeClr>
              </a:solidFill>
            </a:endParaRPr>
          </a:p>
          <a:p>
            <a:pPr marL="0" indent="0">
              <a:buNone/>
            </a:pPr>
            <a:r>
              <a:rPr lang="en-GB" noProof="0" dirty="0">
                <a:solidFill>
                  <a:schemeClr val="bg1">
                    <a:lumMod val="50000"/>
                  </a:schemeClr>
                </a:solidFill>
              </a:rPr>
              <a:t>It also has a set of programmable filters to </a:t>
            </a:r>
            <a:r>
              <a:rPr lang="en-GB" noProof="0" dirty="0">
                <a:solidFill>
                  <a:schemeClr val="tx1"/>
                </a:solidFill>
              </a:rPr>
              <a:t>capture live data traffic </a:t>
            </a:r>
            <a:r>
              <a:rPr lang="en-GB" noProof="0" dirty="0">
                <a:solidFill>
                  <a:schemeClr val="bg1">
                    <a:lumMod val="50000"/>
                  </a:schemeClr>
                </a:solidFill>
              </a:rPr>
              <a:t>at wire-speed</a:t>
            </a:r>
            <a:endParaRPr lang="en-GB" noProof="0" dirty="0"/>
          </a:p>
        </p:txBody>
      </p:sp>
      <p:pic>
        <p:nvPicPr>
          <p:cNvPr id="4" name="Picture 8" descr="Related imag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7578612" y="1954127"/>
            <a:ext cx="2312844" cy="7469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1560" y="997637"/>
            <a:ext cx="7704856" cy="3013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
          <p:cNvSpPr>
            <a:spLocks noGrp="1" noChangeArrowheads="1"/>
          </p:cNvSpPr>
          <p:nvPr>
            <p:ph type="title" idx="4294967295"/>
          </p:nvPr>
        </p:nvSpPr>
        <p:spPr>
          <a:xfrm>
            <a:off x="0" y="0"/>
            <a:ext cx="9144000" cy="762000"/>
          </a:xfrm>
        </p:spPr>
        <p:txBody>
          <a:bodyPr tIns="31680"/>
          <a:lstStyle/>
          <a:p>
            <a:pPr eaLnBrk="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144000" algn="l"/>
              </a:tabLst>
            </a:pPr>
            <a:r>
              <a:rPr lang="en-GB" altLang="en-US" sz="4800" b="1" noProof="0" dirty="0">
                <a:solidFill>
                  <a:schemeClr val="tx1"/>
                </a:solidFill>
                <a:latin typeface="Myriad Pro Cond" panose="020B0506030403020204" pitchFamily="34" charset="0"/>
              </a:rPr>
              <a:t>Z</a:t>
            </a:r>
            <a:r>
              <a:rPr lang="en-GB" altLang="en-US" sz="4800" b="1" noProof="0" dirty="0">
                <a:solidFill>
                  <a:srgbClr val="FF0000"/>
                </a:solidFill>
                <a:latin typeface="Myriad Pro Cond" panose="020B0506030403020204" pitchFamily="34" charset="0"/>
              </a:rPr>
              <a:t>e</a:t>
            </a:r>
            <a:r>
              <a:rPr lang="en-GB" altLang="en-US" sz="4800" b="1" noProof="0" dirty="0">
                <a:solidFill>
                  <a:schemeClr val="tx1"/>
                </a:solidFill>
                <a:latin typeface="Myriad Pro Cond" panose="020B0506030403020204" pitchFamily="34" charset="0"/>
              </a:rPr>
              <a:t>us</a:t>
            </a:r>
            <a:r>
              <a:rPr lang="en-GB" altLang="en-US" sz="4800" noProof="0" dirty="0">
                <a:solidFill>
                  <a:schemeClr val="tx1"/>
                </a:solidFill>
                <a:latin typeface="Myriad Pro Cond" panose="020B0506030403020204" pitchFamily="34" charset="0"/>
              </a:rPr>
              <a:t> </a:t>
            </a:r>
            <a:r>
              <a:rPr lang="en-GB" altLang="en-US" sz="3600" noProof="0" dirty="0">
                <a:solidFill>
                  <a:schemeClr val="tx1"/>
                </a:solidFill>
                <a:latin typeface="Myriad Pro Cond" panose="020B0506030403020204" pitchFamily="34" charset="0"/>
              </a:rPr>
              <a:t>&amp;</a:t>
            </a:r>
            <a:r>
              <a:rPr lang="en-GB" altLang="en-US" sz="4800" b="1" noProof="0" dirty="0">
                <a:solidFill>
                  <a:schemeClr val="tx1"/>
                </a:solidFill>
                <a:latin typeface="Myriad Pro Cond" panose="020B0506030403020204" pitchFamily="34" charset="0"/>
              </a:rPr>
              <a:t> </a:t>
            </a:r>
            <a:r>
              <a:rPr lang="en-GB" altLang="en-US" sz="4800" b="1" noProof="0" dirty="0">
                <a:solidFill>
                  <a:srgbClr val="FF0000"/>
                </a:solidFill>
                <a:latin typeface="Myriad Pro Cond" panose="020B0506030403020204" pitchFamily="34" charset="0"/>
              </a:rPr>
              <a:t>x</a:t>
            </a:r>
            <a:r>
              <a:rPr lang="en-GB" altLang="en-US" sz="4800" b="1" noProof="0" dirty="0">
                <a:solidFill>
                  <a:schemeClr val="tx1"/>
                </a:solidFill>
                <a:latin typeface="Myriad Pro Cond" panose="020B0506030403020204" pitchFamily="34" charset="0"/>
              </a:rPr>
              <a:t>Genius</a:t>
            </a:r>
          </a:p>
        </p:txBody>
      </p:sp>
    </p:spTree>
    <p:extLst>
      <p:ext uri="{BB962C8B-B14F-4D97-AF65-F5344CB8AC3E}">
        <p14:creationId xmlns:p14="http://schemas.microsoft.com/office/powerpoint/2010/main" val="3952638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Google Shape;74;p3"/>
          <p:cNvSpPr txBox="1">
            <a:spLocks/>
          </p:cNvSpPr>
          <p:nvPr/>
        </p:nvSpPr>
        <p:spPr bwMode="auto">
          <a:xfrm>
            <a:off x="5664200" y="1145027"/>
            <a:ext cx="3191933" cy="2377105"/>
          </a:xfrm>
          <a:prstGeom prst="rect">
            <a:avLst/>
          </a:prstGeom>
          <a:noFill/>
          <a:ln w="9525">
            <a:noFill/>
            <a:round/>
            <a:headEnd/>
            <a:tailEnd/>
          </a:ln>
        </p:spPr>
        <p:txBody>
          <a:bodyPr spcFirstLastPara="1" vert="horz" wrap="square" lIns="50750" tIns="50750" rIns="90000" bIns="50750" numCol="1" anchor="t" anchorCtr="0" compatLnSpc="1">
            <a:prstTxWarp prst="textNoShape">
              <a:avLst/>
            </a:prstTxWarp>
            <a:noAutofit/>
          </a:bodyPr>
          <a:lstStyle>
            <a:lvl1pPr marL="342900" indent="-342900" algn="l" defTabSz="457200" rtl="0" eaLnBrk="0" fontAlgn="base" hangingPunct="0">
              <a:spcBef>
                <a:spcPts val="500"/>
              </a:spcBef>
              <a:spcAft>
                <a:spcPct val="0"/>
              </a:spcAft>
              <a:buClr>
                <a:srgbClr val="006BFF"/>
              </a:buClr>
              <a:buSzPct val="85000"/>
              <a:buFont typeface="Wingdings" pitchFamily="2" charset="2"/>
              <a:buChar char=""/>
              <a:defRPr sz="1800">
                <a:solidFill>
                  <a:srgbClr val="000000"/>
                </a:solidFill>
                <a:latin typeface="+mn-lt"/>
                <a:ea typeface="+mn-ea"/>
                <a:cs typeface="+mn-cs"/>
              </a:defRPr>
            </a:lvl1pPr>
            <a:lvl2pPr marL="742950" indent="-285750" algn="l" defTabSz="457200" rtl="0" eaLnBrk="0" fontAlgn="base" hangingPunct="0">
              <a:spcBef>
                <a:spcPts val="500"/>
              </a:spcBef>
              <a:spcAft>
                <a:spcPct val="0"/>
              </a:spcAft>
              <a:buClr>
                <a:srgbClr val="FF0000"/>
              </a:buClr>
              <a:buSzPct val="90000"/>
              <a:buFont typeface="Wingdings" pitchFamily="2" charset="2"/>
              <a:buChar char=""/>
              <a:defRPr sz="1800">
                <a:solidFill>
                  <a:srgbClr val="000000"/>
                </a:solidFill>
                <a:latin typeface="+mn-lt"/>
                <a:ea typeface="+mn-ea"/>
                <a:cs typeface="+mn-cs"/>
              </a:defRPr>
            </a:lvl2pPr>
            <a:lvl3pPr marL="1143000" indent="-228600" algn="l" defTabSz="457200" rtl="0" eaLnBrk="0" fontAlgn="base" hangingPunct="0">
              <a:spcBef>
                <a:spcPts val="500"/>
              </a:spcBef>
              <a:spcAft>
                <a:spcPct val="0"/>
              </a:spcAft>
              <a:buClr>
                <a:srgbClr val="000000"/>
              </a:buClr>
              <a:buSzPct val="90000"/>
              <a:buFont typeface="Wingdings" pitchFamily="2" charset="2"/>
              <a:buChar char=""/>
              <a:defRPr sz="1400">
                <a:solidFill>
                  <a:srgbClr val="000000"/>
                </a:solidFill>
                <a:latin typeface="+mn-lt"/>
                <a:ea typeface="+mn-ea"/>
                <a:cs typeface="+mn-cs"/>
              </a:defRPr>
            </a:lvl3pPr>
            <a:lvl4pPr marL="1600200" indent="-228600" algn="l" defTabSz="457200" rtl="0" eaLnBrk="0" fontAlgn="base" hangingPunct="0">
              <a:spcBef>
                <a:spcPts val="400"/>
              </a:spcBef>
              <a:spcAft>
                <a:spcPct val="0"/>
              </a:spcAft>
              <a:buClr>
                <a:srgbClr val="000000"/>
              </a:buClr>
              <a:buSzPct val="100000"/>
              <a:buFont typeface="Times New Roman" pitchFamily="18" charset="0"/>
              <a:defRPr sz="16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defRPr>
                <a:solidFill>
                  <a:srgbClr val="000000"/>
                </a:solidFill>
                <a:latin typeface="Verdana" charset="0"/>
                <a:ea typeface="+mn-ea"/>
                <a:cs typeface="+mn-cs"/>
              </a:defRPr>
            </a:lvl5pPr>
            <a:lvl6pPr marL="25146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9pPr>
          </a:lstStyle>
          <a:p>
            <a:pPr marL="104775" indent="0">
              <a:spcBef>
                <a:spcPts val="0"/>
              </a:spcBef>
              <a:spcAft>
                <a:spcPts val="0"/>
              </a:spcAft>
              <a:buClr>
                <a:srgbClr val="0000FF"/>
              </a:buClr>
              <a:buSzPts val="1620"/>
              <a:buFont typeface="Wingdings" pitchFamily="2" charset="2"/>
              <a:buNone/>
            </a:pPr>
            <a:r>
              <a:rPr lang="en-US" kern="0"/>
              <a:t>The unit is  equipped with GNSS receiver with SMA female connector for connecting an antenna typically supplied with a 5 m of coaxial cable plus a 10 m extension cable.</a:t>
            </a:r>
            <a:endParaRPr lang="en-US" kern="0" dirty="0"/>
          </a:p>
        </p:txBody>
      </p:sp>
      <p:sp>
        <p:nvSpPr>
          <p:cNvPr id="70" name="Google Shape;75;p3"/>
          <p:cNvSpPr txBox="1">
            <a:spLocks noGrp="1"/>
          </p:cNvSpPr>
          <p:nvPr>
            <p:ph type="title" idx="4294967295"/>
          </p:nvPr>
        </p:nvSpPr>
        <p:spPr>
          <a:xfrm>
            <a:off x="0" y="0"/>
            <a:ext cx="9144000" cy="827088"/>
          </a:xfrm>
          <a:prstGeom prst="rect">
            <a:avLst/>
          </a:prstGeom>
          <a:noFill/>
          <a:ln>
            <a:noFill/>
          </a:ln>
        </p:spPr>
        <p:txBody>
          <a:bodyPr spcFirstLastPara="1" wrap="square" lIns="50750" tIns="50750" rIns="90000" bIns="50750" anchor="ctr" anchorCtr="0">
            <a:noAutofit/>
          </a:bodyPr>
          <a:lstStyle/>
          <a:p>
            <a:pPr marL="0" lvl="0" indent="0" algn="ctr" rtl="0">
              <a:spcBef>
                <a:spcPts val="0"/>
              </a:spcBef>
              <a:spcAft>
                <a:spcPts val="0"/>
              </a:spcAft>
              <a:buNone/>
            </a:pPr>
            <a:r>
              <a:rPr lang="en-GB" b="1" noProof="0" dirty="0">
                <a:latin typeface="Century Gothic"/>
                <a:ea typeface="Century Gothic"/>
                <a:cs typeface="Century Gothic"/>
                <a:sym typeface="Century Gothic"/>
              </a:rPr>
              <a:t>Interfaces</a:t>
            </a:r>
            <a:r>
              <a:rPr lang="en-GB" noProof="0" dirty="0">
                <a:latin typeface="Century Gothic"/>
                <a:ea typeface="Century Gothic"/>
                <a:cs typeface="Century Gothic"/>
                <a:sym typeface="Century Gothic"/>
              </a:rPr>
              <a:t> &amp; time </a:t>
            </a:r>
            <a:r>
              <a:rPr lang="en-GB" b="1" noProof="0" dirty="0">
                <a:latin typeface="Century Gothic"/>
                <a:ea typeface="Century Gothic"/>
                <a:cs typeface="Century Gothic"/>
                <a:sym typeface="Century Gothic"/>
              </a:rPr>
              <a:t>References</a:t>
            </a:r>
            <a:endParaRPr lang="en-GB" b="1" noProof="0" dirty="0"/>
          </a:p>
        </p:txBody>
      </p:sp>
      <p:pic>
        <p:nvPicPr>
          <p:cNvPr id="71" name="Picture 7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5452" y="1495880"/>
            <a:ext cx="5133296" cy="1351362"/>
          </a:xfrm>
          <a:prstGeom prst="rect">
            <a:avLst/>
          </a:prstGeom>
        </p:spPr>
      </p:pic>
      <p:graphicFrame>
        <p:nvGraphicFramePr>
          <p:cNvPr id="72" name="Table 71"/>
          <p:cNvGraphicFramePr>
            <a:graphicFrameLocks noGrp="1"/>
          </p:cNvGraphicFramePr>
          <p:nvPr>
            <p:extLst>
              <p:ext uri="{D42A27DB-BD31-4B8C-83A1-F6EECF244321}">
                <p14:modId xmlns:p14="http://schemas.microsoft.com/office/powerpoint/2010/main" val="1427302271"/>
              </p:ext>
            </p:extLst>
          </p:nvPr>
        </p:nvGraphicFramePr>
        <p:xfrm>
          <a:off x="1907616" y="3850400"/>
          <a:ext cx="5722212" cy="2377440"/>
        </p:xfrm>
        <a:graphic>
          <a:graphicData uri="http://schemas.openxmlformats.org/drawingml/2006/table">
            <a:tbl>
              <a:tblPr firstRow="1" bandRow="1">
                <a:effectLst>
                  <a:outerShdw blurRad="50800" dist="38100" dir="5400000" algn="t" rotWithShape="0">
                    <a:prstClr val="black">
                      <a:alpha val="40000"/>
                    </a:prstClr>
                  </a:outerShdw>
                </a:effectLst>
                <a:tableStyleId>{775DCB02-9BB8-47FD-8907-85C794F793BA}</a:tableStyleId>
              </a:tblPr>
              <a:tblGrid>
                <a:gridCol w="476851">
                  <a:extLst>
                    <a:ext uri="{9D8B030D-6E8A-4147-A177-3AD203B41FA5}">
                      <a16:colId xmlns:a16="http://schemas.microsoft.com/office/drawing/2014/main" val="2098299660"/>
                    </a:ext>
                  </a:extLst>
                </a:gridCol>
                <a:gridCol w="476851">
                  <a:extLst>
                    <a:ext uri="{9D8B030D-6E8A-4147-A177-3AD203B41FA5}">
                      <a16:colId xmlns:a16="http://schemas.microsoft.com/office/drawing/2014/main" val="2169452902"/>
                    </a:ext>
                  </a:extLst>
                </a:gridCol>
                <a:gridCol w="476851">
                  <a:extLst>
                    <a:ext uri="{9D8B030D-6E8A-4147-A177-3AD203B41FA5}">
                      <a16:colId xmlns:a16="http://schemas.microsoft.com/office/drawing/2014/main" val="3447839562"/>
                    </a:ext>
                  </a:extLst>
                </a:gridCol>
                <a:gridCol w="476851">
                  <a:extLst>
                    <a:ext uri="{9D8B030D-6E8A-4147-A177-3AD203B41FA5}">
                      <a16:colId xmlns:a16="http://schemas.microsoft.com/office/drawing/2014/main" val="3060326413"/>
                    </a:ext>
                  </a:extLst>
                </a:gridCol>
                <a:gridCol w="476851">
                  <a:extLst>
                    <a:ext uri="{9D8B030D-6E8A-4147-A177-3AD203B41FA5}">
                      <a16:colId xmlns:a16="http://schemas.microsoft.com/office/drawing/2014/main" val="2927292507"/>
                    </a:ext>
                  </a:extLst>
                </a:gridCol>
                <a:gridCol w="476851">
                  <a:extLst>
                    <a:ext uri="{9D8B030D-6E8A-4147-A177-3AD203B41FA5}">
                      <a16:colId xmlns:a16="http://schemas.microsoft.com/office/drawing/2014/main" val="1984899054"/>
                    </a:ext>
                  </a:extLst>
                </a:gridCol>
                <a:gridCol w="476851">
                  <a:extLst>
                    <a:ext uri="{9D8B030D-6E8A-4147-A177-3AD203B41FA5}">
                      <a16:colId xmlns:a16="http://schemas.microsoft.com/office/drawing/2014/main" val="2576221161"/>
                    </a:ext>
                  </a:extLst>
                </a:gridCol>
                <a:gridCol w="476851">
                  <a:extLst>
                    <a:ext uri="{9D8B030D-6E8A-4147-A177-3AD203B41FA5}">
                      <a16:colId xmlns:a16="http://schemas.microsoft.com/office/drawing/2014/main" val="674967835"/>
                    </a:ext>
                  </a:extLst>
                </a:gridCol>
                <a:gridCol w="476851">
                  <a:extLst>
                    <a:ext uri="{9D8B030D-6E8A-4147-A177-3AD203B41FA5}">
                      <a16:colId xmlns:a16="http://schemas.microsoft.com/office/drawing/2014/main" val="1899343336"/>
                    </a:ext>
                  </a:extLst>
                </a:gridCol>
                <a:gridCol w="476851">
                  <a:extLst>
                    <a:ext uri="{9D8B030D-6E8A-4147-A177-3AD203B41FA5}">
                      <a16:colId xmlns:a16="http://schemas.microsoft.com/office/drawing/2014/main" val="312388257"/>
                    </a:ext>
                  </a:extLst>
                </a:gridCol>
                <a:gridCol w="476851">
                  <a:extLst>
                    <a:ext uri="{9D8B030D-6E8A-4147-A177-3AD203B41FA5}">
                      <a16:colId xmlns:a16="http://schemas.microsoft.com/office/drawing/2014/main" val="3196217068"/>
                    </a:ext>
                  </a:extLst>
                </a:gridCol>
                <a:gridCol w="476851">
                  <a:extLst>
                    <a:ext uri="{9D8B030D-6E8A-4147-A177-3AD203B41FA5}">
                      <a16:colId xmlns:a16="http://schemas.microsoft.com/office/drawing/2014/main" val="1887900484"/>
                    </a:ext>
                  </a:extLst>
                </a:gridCol>
              </a:tblGrid>
              <a:tr h="0">
                <a:tc>
                  <a:txBody>
                    <a:bodyPr/>
                    <a:lstStyle/>
                    <a:p>
                      <a:pPr algn="ctr"/>
                      <a:endParaRPr lang="en-US" sz="1200" dirty="0">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GNSS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PTP</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NTP</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ToD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IRIG-B</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PPS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PP2S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SyncE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T1/E1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MHz</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C.3794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5531210"/>
                  </a:ext>
                </a:extLst>
              </a:tr>
              <a:tr h="163724">
                <a:tc>
                  <a:txBody>
                    <a:bodyPr/>
                    <a:lstStyle/>
                    <a:p>
                      <a:pPr algn="ct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RJ45-A</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764905929"/>
                  </a:ext>
                </a:extLst>
              </a:tr>
              <a:tr h="163724">
                <a:tc>
                  <a:txBody>
                    <a:bodyPr/>
                    <a:lstStyle/>
                    <a:p>
                      <a:pPr algn="ct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RJ45-B</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643340478"/>
                  </a:ext>
                </a:extLst>
              </a:tr>
              <a:tr h="163724">
                <a:tc>
                  <a:txBody>
                    <a:bodyPr/>
                    <a:lstStyle/>
                    <a:p>
                      <a:pPr algn="ct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SFP-</a:t>
                      </a:r>
                      <a:r>
                        <a:rPr lang="en-US" sz="1200" baseline="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A</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7675183"/>
                  </a:ext>
                </a:extLst>
              </a:tr>
              <a:tr h="1637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SFP-</a:t>
                      </a:r>
                      <a:r>
                        <a:rPr lang="en-US" sz="1200" baseline="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B</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482653058"/>
                  </a:ext>
                </a:extLst>
              </a:tr>
              <a:tr h="1637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BNC-C</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071898830"/>
                  </a:ext>
                </a:extLst>
              </a:tr>
              <a:tr h="163724">
                <a:tc>
                  <a:txBody>
                    <a:bodyPr/>
                    <a:lstStyle/>
                    <a:p>
                      <a:pPr algn="ctr"/>
                      <a:r>
                        <a:rPr lang="en-US" sz="1200" dirty="0">
                          <a:solidFill>
                            <a:schemeClr val="bg1"/>
                          </a:solidFill>
                          <a:latin typeface="Myriad Pro Cond" panose="020B0506030403020204" pitchFamily="34" charset="0"/>
                        </a:rPr>
                        <a:t>RJ45-C</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57794822"/>
                  </a:ext>
                </a:extLst>
              </a:tr>
              <a:tr h="163724">
                <a:tc>
                  <a:txBody>
                    <a:bodyPr/>
                    <a:lstStyle/>
                    <a:p>
                      <a:pPr algn="ctr"/>
                      <a:r>
                        <a:rPr lang="en-US" sz="1200" dirty="0">
                          <a:solidFill>
                            <a:schemeClr val="bg1"/>
                          </a:solidFill>
                          <a:latin typeface="Myriad Pro Cond" panose="020B0506030403020204" pitchFamily="34" charset="0"/>
                        </a:rPr>
                        <a:t>SMB-C</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862244627"/>
                  </a:ext>
                </a:extLst>
              </a:tr>
              <a:tr h="163724">
                <a:tc>
                  <a:txBody>
                    <a:bodyPr/>
                    <a:lstStyle/>
                    <a:p>
                      <a:pPr algn="ctr"/>
                      <a:r>
                        <a:rPr lang="en-US" sz="1200" dirty="0">
                          <a:solidFill>
                            <a:schemeClr val="bg1"/>
                          </a:solidFill>
                          <a:latin typeface="Myriad Pro Cond" panose="020B0506030403020204" pitchFamily="34" charset="0"/>
                        </a:rPr>
                        <a:t>SMA</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109089174"/>
                  </a:ext>
                </a:extLst>
              </a:tr>
              <a:tr h="163724">
                <a:tc>
                  <a:txBody>
                    <a:bodyPr/>
                    <a:lstStyle/>
                    <a:p>
                      <a:pPr algn="ctr"/>
                      <a:r>
                        <a:rPr lang="en-US" sz="1200" dirty="0">
                          <a:solidFill>
                            <a:schemeClr val="bg1"/>
                          </a:solidFill>
                          <a:latin typeface="Myriad Pro Cond" panose="020B0506030403020204" pitchFamily="34" charset="0"/>
                        </a:rPr>
                        <a:t>SMB-1</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200" dirty="0">
                          <a:latin typeface="Myriad Pro Cond" panose="020B0506030403020204" pitchFamily="34" charset="0"/>
                        </a:rPr>
                        <a:t> </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537412190"/>
                  </a:ext>
                </a:extLst>
              </a:tr>
              <a:tr h="163724">
                <a:tc>
                  <a:txBody>
                    <a:bodyPr/>
                    <a:lstStyle/>
                    <a:p>
                      <a:pPr algn="ctr"/>
                      <a:r>
                        <a:rPr lang="en-US" sz="1200" dirty="0">
                          <a:solidFill>
                            <a:schemeClr val="bg1"/>
                          </a:solidFill>
                          <a:latin typeface="Myriad Pro Cond" panose="020B0506030403020204" pitchFamily="34" charset="0"/>
                        </a:rPr>
                        <a:t>SMB-2</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432449301"/>
                  </a:ext>
                </a:extLst>
              </a:tr>
              <a:tr h="163724">
                <a:tc>
                  <a:txBody>
                    <a:bodyPr/>
                    <a:lstStyle/>
                    <a:p>
                      <a:pPr algn="ctr"/>
                      <a:r>
                        <a:rPr lang="en-US" sz="1200" dirty="0">
                          <a:solidFill>
                            <a:schemeClr val="bg1"/>
                          </a:solidFill>
                          <a:latin typeface="Myriad Pro Cond" panose="020B0506030403020204" pitchFamily="34" charset="0"/>
                        </a:rPr>
                        <a:t>RJ-45</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288847349"/>
                  </a:ext>
                </a:extLst>
              </a:tr>
              <a:tr h="163724">
                <a:tc>
                  <a:txBody>
                    <a:bodyPr/>
                    <a:lstStyle/>
                    <a:p>
                      <a:pPr algn="ctr"/>
                      <a:r>
                        <a:rPr lang="en-US" sz="1200" dirty="0">
                          <a:solidFill>
                            <a:schemeClr val="bg1"/>
                          </a:solidFill>
                          <a:latin typeface="Myriad Pro Cond" panose="020B0506030403020204" pitchFamily="34" charset="0"/>
                        </a:rPr>
                        <a:t>PHM</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311074362"/>
                  </a:ext>
                </a:extLst>
              </a:tr>
            </a:tbl>
          </a:graphicData>
        </a:graphic>
      </p:graphicFrame>
      <p:grpSp>
        <p:nvGrpSpPr>
          <p:cNvPr id="73" name="Group 72"/>
          <p:cNvGrpSpPr/>
          <p:nvPr/>
        </p:nvGrpSpPr>
        <p:grpSpPr>
          <a:xfrm>
            <a:off x="1172633" y="1208618"/>
            <a:ext cx="8469" cy="524934"/>
            <a:chOff x="1473200" y="1193800"/>
            <a:chExt cx="8469" cy="524934"/>
          </a:xfrm>
        </p:grpSpPr>
        <p:cxnSp>
          <p:nvCxnSpPr>
            <p:cNvPr id="74" name="Straight Connector 73"/>
            <p:cNvCxnSpPr/>
            <p:nvPr/>
          </p:nvCxnSpPr>
          <p:spPr bwMode="auto">
            <a:xfrm>
              <a:off x="1473200" y="1193800"/>
              <a:ext cx="0" cy="524934"/>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75" name="Straight Connector 74"/>
            <p:cNvCxnSpPr/>
            <p:nvPr/>
          </p:nvCxnSpPr>
          <p:spPr bwMode="auto">
            <a:xfrm>
              <a:off x="1481669" y="1193800"/>
              <a:ext cx="0" cy="524934"/>
            </a:xfrm>
            <a:prstGeom prst="line">
              <a:avLst/>
            </a:prstGeom>
            <a:solidFill>
              <a:srgbClr val="00B8FF"/>
            </a:solidFill>
            <a:ln w="9525" cap="flat" cmpd="sng" algn="ctr">
              <a:solidFill>
                <a:schemeClr val="bg1"/>
              </a:solidFill>
              <a:prstDash val="solid"/>
              <a:round/>
              <a:headEnd type="none" w="med" len="med"/>
              <a:tailEnd type="none" w="med" len="med"/>
            </a:ln>
            <a:effectLst/>
          </p:spPr>
        </p:cxnSp>
      </p:grpSp>
      <p:cxnSp>
        <p:nvCxnSpPr>
          <p:cNvPr id="76" name="Straight Connector 75"/>
          <p:cNvCxnSpPr/>
          <p:nvPr/>
        </p:nvCxnSpPr>
        <p:spPr bwMode="auto">
          <a:xfrm>
            <a:off x="2122484"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77" name="Straight Connector 76"/>
          <p:cNvCxnSpPr/>
          <p:nvPr/>
        </p:nvCxnSpPr>
        <p:spPr bwMode="auto">
          <a:xfrm>
            <a:off x="2131683"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78" name="Straight Connector 77"/>
          <p:cNvCxnSpPr/>
          <p:nvPr/>
        </p:nvCxnSpPr>
        <p:spPr bwMode="auto">
          <a:xfrm flipH="1">
            <a:off x="2565400" y="1335618"/>
            <a:ext cx="1586" cy="34781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79" name="Straight Connector 78"/>
          <p:cNvCxnSpPr/>
          <p:nvPr/>
        </p:nvCxnSpPr>
        <p:spPr bwMode="auto">
          <a:xfrm>
            <a:off x="2576185" y="1335618"/>
            <a:ext cx="328" cy="331935"/>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80" name="Straight Connector 79"/>
          <p:cNvCxnSpPr/>
          <p:nvPr/>
        </p:nvCxnSpPr>
        <p:spPr bwMode="auto">
          <a:xfrm flipH="1">
            <a:off x="3085981" y="1335618"/>
            <a:ext cx="1586" cy="34781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1" name="Straight Connector 80"/>
          <p:cNvCxnSpPr/>
          <p:nvPr/>
        </p:nvCxnSpPr>
        <p:spPr bwMode="auto">
          <a:xfrm>
            <a:off x="3096766" y="1335618"/>
            <a:ext cx="328" cy="331935"/>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82" name="Straight Connector 81"/>
          <p:cNvCxnSpPr/>
          <p:nvPr/>
        </p:nvCxnSpPr>
        <p:spPr bwMode="auto">
          <a:xfrm>
            <a:off x="4506909"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3" name="Straight Connector 82"/>
          <p:cNvCxnSpPr/>
          <p:nvPr/>
        </p:nvCxnSpPr>
        <p:spPr bwMode="auto">
          <a:xfrm>
            <a:off x="4516108"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84" name="Straight Connector 83"/>
          <p:cNvCxnSpPr/>
          <p:nvPr/>
        </p:nvCxnSpPr>
        <p:spPr bwMode="auto">
          <a:xfrm>
            <a:off x="5033959"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5" name="Straight Connector 84"/>
          <p:cNvCxnSpPr/>
          <p:nvPr/>
        </p:nvCxnSpPr>
        <p:spPr bwMode="auto">
          <a:xfrm>
            <a:off x="5043158"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86" name="Straight Connector 85"/>
          <p:cNvCxnSpPr/>
          <p:nvPr/>
        </p:nvCxnSpPr>
        <p:spPr bwMode="auto">
          <a:xfrm>
            <a:off x="2572800"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7" name="Straight Connector 86"/>
          <p:cNvCxnSpPr/>
          <p:nvPr/>
        </p:nvCxnSpPr>
        <p:spPr bwMode="auto">
          <a:xfrm>
            <a:off x="2584653"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88" name="Straight Connector 87"/>
          <p:cNvCxnSpPr/>
          <p:nvPr/>
        </p:nvCxnSpPr>
        <p:spPr bwMode="auto">
          <a:xfrm>
            <a:off x="3096766"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89" name="Straight Connector 88"/>
          <p:cNvCxnSpPr/>
          <p:nvPr/>
        </p:nvCxnSpPr>
        <p:spPr bwMode="auto">
          <a:xfrm>
            <a:off x="3432047"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90" name="Straight Connector 89"/>
          <p:cNvCxnSpPr/>
          <p:nvPr/>
        </p:nvCxnSpPr>
        <p:spPr bwMode="auto">
          <a:xfrm>
            <a:off x="3442842"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91" name="Straight Connector 90"/>
          <p:cNvCxnSpPr/>
          <p:nvPr/>
        </p:nvCxnSpPr>
        <p:spPr bwMode="auto">
          <a:xfrm>
            <a:off x="3771772"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92" name="Straight Connector 91"/>
          <p:cNvCxnSpPr/>
          <p:nvPr/>
        </p:nvCxnSpPr>
        <p:spPr bwMode="auto">
          <a:xfrm>
            <a:off x="3782567"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93" name="Straight Connector 92"/>
          <p:cNvCxnSpPr/>
          <p:nvPr/>
        </p:nvCxnSpPr>
        <p:spPr bwMode="auto">
          <a:xfrm>
            <a:off x="4363591"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94" name="Straight Connector 93"/>
          <p:cNvCxnSpPr/>
          <p:nvPr/>
        </p:nvCxnSpPr>
        <p:spPr bwMode="auto">
          <a:xfrm>
            <a:off x="5070347"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95" name="Straight Connector 94"/>
          <p:cNvCxnSpPr/>
          <p:nvPr/>
        </p:nvCxnSpPr>
        <p:spPr bwMode="auto">
          <a:xfrm>
            <a:off x="5084318"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96" name="Straight Connector 95"/>
          <p:cNvCxnSpPr/>
          <p:nvPr/>
        </p:nvCxnSpPr>
        <p:spPr bwMode="auto">
          <a:xfrm>
            <a:off x="4710110" y="2601116"/>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97" name="Straight Connector 96"/>
          <p:cNvCxnSpPr/>
          <p:nvPr/>
        </p:nvCxnSpPr>
        <p:spPr bwMode="auto">
          <a:xfrm>
            <a:off x="4719309" y="2601116"/>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sp>
        <p:nvSpPr>
          <p:cNvPr id="98" name="TextBox 97"/>
          <p:cNvSpPr txBox="1"/>
          <p:nvPr/>
        </p:nvSpPr>
        <p:spPr>
          <a:xfrm>
            <a:off x="985520" y="996585"/>
            <a:ext cx="528320" cy="284333"/>
          </a:xfrm>
          <a:prstGeom prst="rect">
            <a:avLst/>
          </a:prstGeom>
          <a:noFill/>
        </p:spPr>
        <p:txBody>
          <a:bodyPr wrap="square" rtlCol="0">
            <a:spAutoFit/>
          </a:bodyPr>
          <a:lstStyle/>
          <a:p>
            <a:r>
              <a:rPr lang="en-US" dirty="0">
                <a:solidFill>
                  <a:schemeClr val="tx1"/>
                </a:solidFill>
                <a:latin typeface="Myriad Pro Cond" panose="020B0506030403020204" pitchFamily="34" charset="0"/>
              </a:rPr>
              <a:t>PHM</a:t>
            </a:r>
          </a:p>
        </p:txBody>
      </p:sp>
      <p:sp>
        <p:nvSpPr>
          <p:cNvPr id="99" name="TextBox 98"/>
          <p:cNvSpPr txBox="1"/>
          <p:nvPr/>
        </p:nvSpPr>
        <p:spPr>
          <a:xfrm>
            <a:off x="1767850" y="996586"/>
            <a:ext cx="631023" cy="307777"/>
          </a:xfrm>
          <a:prstGeom prst="rect">
            <a:avLst/>
          </a:prstGeom>
          <a:noFill/>
        </p:spPr>
        <p:txBody>
          <a:bodyPr wrap="square" rtlCol="0">
            <a:spAutoFit/>
          </a:bodyPr>
          <a:lstStyle/>
          <a:p>
            <a:r>
              <a:rPr lang="en-US" dirty="0">
                <a:solidFill>
                  <a:schemeClr val="tx1"/>
                </a:solidFill>
                <a:latin typeface="Myriad Pro Cond" panose="020B0506030403020204" pitchFamily="34" charset="0"/>
              </a:rPr>
              <a:t>RJ45-C</a:t>
            </a:r>
          </a:p>
        </p:txBody>
      </p:sp>
      <p:sp>
        <p:nvSpPr>
          <p:cNvPr id="100" name="TextBox 99"/>
          <p:cNvSpPr txBox="1"/>
          <p:nvPr/>
        </p:nvSpPr>
        <p:spPr>
          <a:xfrm>
            <a:off x="2596670" y="996585"/>
            <a:ext cx="528320" cy="284333"/>
          </a:xfrm>
          <a:prstGeom prst="rect">
            <a:avLst/>
          </a:prstGeom>
          <a:noFill/>
        </p:spPr>
        <p:txBody>
          <a:bodyPr wrap="square" rtlCol="0">
            <a:spAutoFit/>
          </a:bodyPr>
          <a:lstStyle/>
          <a:p>
            <a:r>
              <a:rPr lang="en-US" dirty="0">
                <a:solidFill>
                  <a:schemeClr val="tx1"/>
                </a:solidFill>
                <a:latin typeface="Myriad Pro Cond" panose="020B0506030403020204" pitchFamily="34" charset="0"/>
              </a:rPr>
              <a:t>BNC-C</a:t>
            </a:r>
          </a:p>
        </p:txBody>
      </p:sp>
      <p:sp>
        <p:nvSpPr>
          <p:cNvPr id="101" name="TextBox 100"/>
          <p:cNvSpPr txBox="1"/>
          <p:nvPr/>
        </p:nvSpPr>
        <p:spPr>
          <a:xfrm>
            <a:off x="4143353" y="996586"/>
            <a:ext cx="631836" cy="307777"/>
          </a:xfrm>
          <a:prstGeom prst="rect">
            <a:avLst/>
          </a:prstGeom>
          <a:noFill/>
        </p:spPr>
        <p:txBody>
          <a:bodyPr wrap="square" rtlCol="0">
            <a:spAutoFit/>
          </a:bodyPr>
          <a:lstStyle/>
          <a:p>
            <a:r>
              <a:rPr lang="en-US" dirty="0">
                <a:solidFill>
                  <a:schemeClr val="tx1"/>
                </a:solidFill>
                <a:latin typeface="Myriad Pro Cond" panose="020B0506030403020204" pitchFamily="34" charset="0"/>
              </a:rPr>
              <a:t>RJ45-A</a:t>
            </a:r>
          </a:p>
        </p:txBody>
      </p:sp>
      <p:sp>
        <p:nvSpPr>
          <p:cNvPr id="102" name="TextBox 101"/>
          <p:cNvSpPr txBox="1"/>
          <p:nvPr/>
        </p:nvSpPr>
        <p:spPr>
          <a:xfrm>
            <a:off x="4779948" y="996585"/>
            <a:ext cx="625171" cy="307777"/>
          </a:xfrm>
          <a:prstGeom prst="rect">
            <a:avLst/>
          </a:prstGeom>
          <a:noFill/>
        </p:spPr>
        <p:txBody>
          <a:bodyPr wrap="square" rtlCol="0">
            <a:spAutoFit/>
          </a:bodyPr>
          <a:lstStyle/>
          <a:p>
            <a:r>
              <a:rPr lang="en-US" dirty="0">
                <a:solidFill>
                  <a:schemeClr val="tx1"/>
                </a:solidFill>
                <a:latin typeface="Myriad Pro Cond" panose="020B0506030403020204" pitchFamily="34" charset="0"/>
              </a:rPr>
              <a:t>RJ45-B</a:t>
            </a:r>
          </a:p>
        </p:txBody>
      </p:sp>
      <p:sp>
        <p:nvSpPr>
          <p:cNvPr id="103" name="TextBox 102"/>
          <p:cNvSpPr txBox="1"/>
          <p:nvPr/>
        </p:nvSpPr>
        <p:spPr>
          <a:xfrm>
            <a:off x="4979238" y="3049024"/>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SFP-B</a:t>
            </a:r>
          </a:p>
        </p:txBody>
      </p:sp>
      <p:sp>
        <p:nvSpPr>
          <p:cNvPr id="104" name="TextBox 103"/>
          <p:cNvSpPr txBox="1"/>
          <p:nvPr/>
        </p:nvSpPr>
        <p:spPr>
          <a:xfrm>
            <a:off x="4051193" y="3049024"/>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SFP-A</a:t>
            </a:r>
          </a:p>
        </p:txBody>
      </p:sp>
      <p:sp>
        <p:nvSpPr>
          <p:cNvPr id="105" name="TextBox 104"/>
          <p:cNvSpPr txBox="1"/>
          <p:nvPr/>
        </p:nvSpPr>
        <p:spPr>
          <a:xfrm>
            <a:off x="4457233" y="3049024"/>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Micro SD</a:t>
            </a:r>
          </a:p>
        </p:txBody>
      </p:sp>
      <p:sp>
        <p:nvSpPr>
          <p:cNvPr id="106" name="TextBox 105"/>
          <p:cNvSpPr txBox="1"/>
          <p:nvPr/>
        </p:nvSpPr>
        <p:spPr>
          <a:xfrm>
            <a:off x="3575897" y="3049024"/>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SMB-2</a:t>
            </a:r>
          </a:p>
        </p:txBody>
      </p:sp>
      <p:sp>
        <p:nvSpPr>
          <p:cNvPr id="107" name="TextBox 106"/>
          <p:cNvSpPr txBox="1"/>
          <p:nvPr/>
        </p:nvSpPr>
        <p:spPr>
          <a:xfrm>
            <a:off x="3168896" y="3049024"/>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SMB-1</a:t>
            </a:r>
          </a:p>
        </p:txBody>
      </p:sp>
      <p:sp>
        <p:nvSpPr>
          <p:cNvPr id="108" name="TextBox 107"/>
          <p:cNvSpPr txBox="1"/>
          <p:nvPr/>
        </p:nvSpPr>
        <p:spPr>
          <a:xfrm>
            <a:off x="2830438" y="3049024"/>
            <a:ext cx="449118"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SMA</a:t>
            </a:r>
          </a:p>
        </p:txBody>
      </p:sp>
      <p:sp>
        <p:nvSpPr>
          <p:cNvPr id="109" name="TextBox 108"/>
          <p:cNvSpPr txBox="1"/>
          <p:nvPr/>
        </p:nvSpPr>
        <p:spPr>
          <a:xfrm>
            <a:off x="2318156" y="3049024"/>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SMB-C</a:t>
            </a:r>
          </a:p>
        </p:txBody>
      </p:sp>
      <p:sp>
        <p:nvSpPr>
          <p:cNvPr id="110" name="TextBox 109"/>
          <p:cNvSpPr txBox="1"/>
          <p:nvPr/>
        </p:nvSpPr>
        <p:spPr>
          <a:xfrm>
            <a:off x="1907616" y="3049024"/>
            <a:ext cx="528320" cy="284333"/>
          </a:xfrm>
          <a:prstGeom prst="rect">
            <a:avLst/>
          </a:prstGeom>
          <a:noFill/>
        </p:spPr>
        <p:txBody>
          <a:bodyPr wrap="square" rtlCol="0">
            <a:spAutoFit/>
          </a:bodyPr>
          <a:lstStyle/>
          <a:p>
            <a:r>
              <a:rPr lang="en-US" dirty="0">
                <a:solidFill>
                  <a:schemeClr val="tx1"/>
                </a:solidFill>
                <a:latin typeface="Myriad Pro Cond" panose="020B0506030403020204" pitchFamily="34" charset="0"/>
              </a:rPr>
              <a:t>RJ45</a:t>
            </a:r>
          </a:p>
        </p:txBody>
      </p:sp>
      <p:sp>
        <p:nvSpPr>
          <p:cNvPr id="111" name="Right Brace 110"/>
          <p:cNvSpPr/>
          <p:nvPr/>
        </p:nvSpPr>
        <p:spPr bwMode="auto">
          <a:xfrm rot="16200000">
            <a:off x="2778245" y="937252"/>
            <a:ext cx="155591" cy="679731"/>
          </a:xfrm>
          <a:prstGeom prst="rightBrace">
            <a:avLst>
              <a:gd name="adj1" fmla="val 8333"/>
              <a:gd name="adj2" fmla="val 44258"/>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ea typeface="SimSun" charset="-122"/>
            </a:endParaRPr>
          </a:p>
        </p:txBody>
      </p:sp>
      <p:cxnSp>
        <p:nvCxnSpPr>
          <p:cNvPr id="112" name="Straight Connector 111"/>
          <p:cNvCxnSpPr/>
          <p:nvPr/>
        </p:nvCxnSpPr>
        <p:spPr bwMode="auto">
          <a:xfrm>
            <a:off x="4355972"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13" name="Straight Connector 112"/>
          <p:cNvCxnSpPr/>
          <p:nvPr/>
        </p:nvCxnSpPr>
        <p:spPr bwMode="auto">
          <a:xfrm>
            <a:off x="3089147"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14" name="Straight Connector 113"/>
          <p:cNvCxnSpPr/>
          <p:nvPr/>
        </p:nvCxnSpPr>
        <p:spPr bwMode="auto">
          <a:xfrm>
            <a:off x="2118231" y="234132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115" name="Straight Connector 114"/>
          <p:cNvCxnSpPr/>
          <p:nvPr/>
        </p:nvCxnSpPr>
        <p:spPr bwMode="auto">
          <a:xfrm>
            <a:off x="2110612" y="234132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63869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 name="object 541"/>
          <p:cNvSpPr/>
          <p:nvPr/>
        </p:nvSpPr>
        <p:spPr>
          <a:xfrm>
            <a:off x="1839181" y="1572266"/>
            <a:ext cx="822283" cy="1506531"/>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100"/>
          </a:p>
        </p:txBody>
      </p:sp>
      <p:sp>
        <p:nvSpPr>
          <p:cNvPr id="3" name="Title 2"/>
          <p:cNvSpPr>
            <a:spLocks noGrp="1"/>
          </p:cNvSpPr>
          <p:nvPr>
            <p:ph type="title" idx="4294967295"/>
          </p:nvPr>
        </p:nvSpPr>
        <p:spPr/>
        <p:txBody>
          <a:bodyPr/>
          <a:lstStyle/>
          <a:p>
            <a:r>
              <a:rPr lang="en-GB" b="1" dirty="0"/>
              <a:t>Through Mode</a:t>
            </a:r>
            <a:r>
              <a:rPr lang="en-GB" b="1" noProof="0" dirty="0"/>
              <a:t> </a:t>
            </a:r>
            <a:r>
              <a:rPr lang="en-GB" b="1" dirty="0"/>
              <a:t>using</a:t>
            </a:r>
            <a:r>
              <a:rPr lang="en-GB" noProof="0" dirty="0"/>
              <a:t> </a:t>
            </a:r>
            <a:r>
              <a:rPr lang="en-GB" b="1" noProof="0" dirty="0"/>
              <a:t>C37.94 </a:t>
            </a:r>
            <a:r>
              <a:rPr lang="en-GB" noProof="0" dirty="0"/>
              <a:t>Interface</a:t>
            </a:r>
          </a:p>
        </p:txBody>
      </p:sp>
      <p:sp>
        <p:nvSpPr>
          <p:cNvPr id="6" name="object 14"/>
          <p:cNvSpPr/>
          <p:nvPr/>
        </p:nvSpPr>
        <p:spPr>
          <a:xfrm>
            <a:off x="1516768" y="1407004"/>
            <a:ext cx="17307" cy="24238"/>
          </a:xfrm>
          <a:custGeom>
            <a:avLst/>
            <a:gdLst/>
            <a:ahLst/>
            <a:cxnLst/>
            <a:rect l="l" t="t" r="r" b="b"/>
            <a:pathLst>
              <a:path w="20319" h="27940">
                <a:moveTo>
                  <a:pt x="10668" y="0"/>
                </a:moveTo>
                <a:lnTo>
                  <a:pt x="762" y="3810"/>
                </a:lnTo>
                <a:lnTo>
                  <a:pt x="0" y="3810"/>
                </a:lnTo>
                <a:lnTo>
                  <a:pt x="11430" y="26670"/>
                </a:lnTo>
                <a:lnTo>
                  <a:pt x="9906" y="27432"/>
                </a:lnTo>
                <a:lnTo>
                  <a:pt x="19812" y="23622"/>
                </a:lnTo>
                <a:lnTo>
                  <a:pt x="10668" y="0"/>
                </a:lnTo>
                <a:close/>
              </a:path>
            </a:pathLst>
          </a:custGeom>
          <a:solidFill>
            <a:srgbClr val="60CEC5"/>
          </a:solidFill>
        </p:spPr>
        <p:txBody>
          <a:bodyPr wrap="square" lIns="0" tIns="0" rIns="0" bIns="0" rtlCol="0"/>
          <a:lstStyle/>
          <a:p>
            <a:endParaRPr sz="1100"/>
          </a:p>
        </p:txBody>
      </p:sp>
      <p:sp>
        <p:nvSpPr>
          <p:cNvPr id="47" name="object 55"/>
          <p:cNvSpPr/>
          <p:nvPr/>
        </p:nvSpPr>
        <p:spPr>
          <a:xfrm>
            <a:off x="3390518" y="1570944"/>
            <a:ext cx="22173" cy="12669"/>
          </a:xfrm>
          <a:custGeom>
            <a:avLst/>
            <a:gdLst/>
            <a:ahLst/>
            <a:cxnLst/>
            <a:rect l="l" t="t" r="r" b="b"/>
            <a:pathLst>
              <a:path w="26035" h="14605">
                <a:moveTo>
                  <a:pt x="24283" y="0"/>
                </a:moveTo>
                <a:lnTo>
                  <a:pt x="0" y="4553"/>
                </a:lnTo>
                <a:lnTo>
                  <a:pt x="661" y="14477"/>
                </a:lnTo>
                <a:lnTo>
                  <a:pt x="25807" y="12953"/>
                </a:lnTo>
                <a:lnTo>
                  <a:pt x="25045" y="1523"/>
                </a:lnTo>
                <a:lnTo>
                  <a:pt x="24283" y="0"/>
                </a:lnTo>
                <a:close/>
              </a:path>
            </a:pathLst>
          </a:custGeom>
          <a:solidFill>
            <a:srgbClr val="60CEC5"/>
          </a:solidFill>
        </p:spPr>
        <p:txBody>
          <a:bodyPr wrap="square" lIns="0" tIns="0" rIns="0" bIns="0" rtlCol="0"/>
          <a:lstStyle/>
          <a:p>
            <a:endParaRPr sz="1100"/>
          </a:p>
        </p:txBody>
      </p:sp>
      <p:sp>
        <p:nvSpPr>
          <p:cNvPr id="48" name="object 56"/>
          <p:cNvSpPr/>
          <p:nvPr/>
        </p:nvSpPr>
        <p:spPr>
          <a:xfrm>
            <a:off x="3389134" y="1563672"/>
            <a:ext cx="22173" cy="11568"/>
          </a:xfrm>
          <a:custGeom>
            <a:avLst/>
            <a:gdLst/>
            <a:ahLst/>
            <a:cxnLst/>
            <a:rect l="l" t="t" r="r" b="b"/>
            <a:pathLst>
              <a:path w="26035" h="13334">
                <a:moveTo>
                  <a:pt x="24384" y="0"/>
                </a:moveTo>
                <a:lnTo>
                  <a:pt x="0" y="4571"/>
                </a:lnTo>
                <a:lnTo>
                  <a:pt x="1524" y="12953"/>
                </a:lnTo>
                <a:lnTo>
                  <a:pt x="25908" y="8381"/>
                </a:lnTo>
                <a:lnTo>
                  <a:pt x="24384" y="0"/>
                </a:lnTo>
                <a:close/>
              </a:path>
            </a:pathLst>
          </a:custGeom>
          <a:solidFill>
            <a:srgbClr val="60CEC5"/>
          </a:solidFill>
        </p:spPr>
        <p:txBody>
          <a:bodyPr wrap="square" lIns="0" tIns="0" rIns="0" bIns="0" rtlCol="0"/>
          <a:lstStyle/>
          <a:p>
            <a:endParaRPr sz="1100"/>
          </a:p>
        </p:txBody>
      </p:sp>
      <p:sp>
        <p:nvSpPr>
          <p:cNvPr id="76" name="object 84"/>
          <p:cNvSpPr/>
          <p:nvPr/>
        </p:nvSpPr>
        <p:spPr>
          <a:xfrm>
            <a:off x="1765985" y="2643165"/>
            <a:ext cx="71390" cy="71393"/>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100"/>
          </a:p>
        </p:txBody>
      </p:sp>
      <p:sp>
        <p:nvSpPr>
          <p:cNvPr id="77" name="object 85"/>
          <p:cNvSpPr/>
          <p:nvPr/>
        </p:nvSpPr>
        <p:spPr>
          <a:xfrm>
            <a:off x="1703031" y="2123581"/>
            <a:ext cx="95187" cy="566299"/>
          </a:xfrm>
          <a:custGeom>
            <a:avLst/>
            <a:gdLst/>
            <a:ahLst/>
            <a:cxnLst/>
            <a:rect l="l" t="t" r="r" b="b"/>
            <a:pathLst>
              <a:path w="111760" h="652780">
                <a:moveTo>
                  <a:pt x="28956" y="634746"/>
                </a:moveTo>
                <a:lnTo>
                  <a:pt x="11430" y="634746"/>
                </a:lnTo>
                <a:lnTo>
                  <a:pt x="12954" y="637794"/>
                </a:lnTo>
                <a:lnTo>
                  <a:pt x="15240" y="640080"/>
                </a:lnTo>
                <a:lnTo>
                  <a:pt x="17526" y="641604"/>
                </a:lnTo>
                <a:lnTo>
                  <a:pt x="16764" y="641604"/>
                </a:lnTo>
                <a:lnTo>
                  <a:pt x="22098" y="645414"/>
                </a:lnTo>
                <a:lnTo>
                  <a:pt x="22860" y="646176"/>
                </a:lnTo>
                <a:lnTo>
                  <a:pt x="28956" y="649224"/>
                </a:lnTo>
                <a:lnTo>
                  <a:pt x="31242" y="649986"/>
                </a:lnTo>
                <a:lnTo>
                  <a:pt x="38862" y="651510"/>
                </a:lnTo>
                <a:lnTo>
                  <a:pt x="46482" y="652272"/>
                </a:lnTo>
                <a:lnTo>
                  <a:pt x="57912" y="652272"/>
                </a:lnTo>
                <a:lnTo>
                  <a:pt x="67818" y="650748"/>
                </a:lnTo>
                <a:lnTo>
                  <a:pt x="79248" y="648462"/>
                </a:lnTo>
                <a:lnTo>
                  <a:pt x="77634" y="639318"/>
                </a:lnTo>
                <a:lnTo>
                  <a:pt x="48006" y="639318"/>
                </a:lnTo>
                <a:lnTo>
                  <a:pt x="40386" y="638556"/>
                </a:lnTo>
                <a:lnTo>
                  <a:pt x="41148" y="638556"/>
                </a:lnTo>
                <a:lnTo>
                  <a:pt x="37338" y="637794"/>
                </a:lnTo>
                <a:lnTo>
                  <a:pt x="35052" y="637794"/>
                </a:lnTo>
                <a:lnTo>
                  <a:pt x="28956" y="634746"/>
                </a:lnTo>
                <a:close/>
              </a:path>
              <a:path w="111760" h="652780">
                <a:moveTo>
                  <a:pt x="76962" y="635508"/>
                </a:moveTo>
                <a:lnTo>
                  <a:pt x="65532" y="637794"/>
                </a:lnTo>
                <a:lnTo>
                  <a:pt x="55626" y="639318"/>
                </a:lnTo>
                <a:lnTo>
                  <a:pt x="77634" y="639318"/>
                </a:lnTo>
                <a:lnTo>
                  <a:pt x="76962" y="635508"/>
                </a:lnTo>
                <a:close/>
              </a:path>
              <a:path w="111760" h="652780">
                <a:moveTo>
                  <a:pt x="33528" y="637032"/>
                </a:moveTo>
                <a:lnTo>
                  <a:pt x="35052" y="637794"/>
                </a:lnTo>
                <a:lnTo>
                  <a:pt x="37338" y="637794"/>
                </a:lnTo>
                <a:lnTo>
                  <a:pt x="33528" y="637032"/>
                </a:lnTo>
                <a:close/>
              </a:path>
              <a:path w="111760" h="652780">
                <a:moveTo>
                  <a:pt x="86868" y="240030"/>
                </a:moveTo>
                <a:lnTo>
                  <a:pt x="79248" y="272796"/>
                </a:lnTo>
                <a:lnTo>
                  <a:pt x="71628" y="306324"/>
                </a:lnTo>
                <a:lnTo>
                  <a:pt x="62484" y="339090"/>
                </a:lnTo>
                <a:lnTo>
                  <a:pt x="25908" y="463296"/>
                </a:lnTo>
                <a:lnTo>
                  <a:pt x="18288" y="492252"/>
                </a:lnTo>
                <a:lnTo>
                  <a:pt x="11430" y="518922"/>
                </a:lnTo>
                <a:lnTo>
                  <a:pt x="5334" y="543306"/>
                </a:lnTo>
                <a:lnTo>
                  <a:pt x="5334" y="544068"/>
                </a:lnTo>
                <a:lnTo>
                  <a:pt x="2286" y="566928"/>
                </a:lnTo>
                <a:lnTo>
                  <a:pt x="762" y="577596"/>
                </a:lnTo>
                <a:lnTo>
                  <a:pt x="703" y="579120"/>
                </a:lnTo>
                <a:lnTo>
                  <a:pt x="0" y="588264"/>
                </a:lnTo>
                <a:lnTo>
                  <a:pt x="0" y="598170"/>
                </a:lnTo>
                <a:lnTo>
                  <a:pt x="762" y="606552"/>
                </a:lnTo>
                <a:lnTo>
                  <a:pt x="762" y="607314"/>
                </a:lnTo>
                <a:lnTo>
                  <a:pt x="2286" y="614934"/>
                </a:lnTo>
                <a:lnTo>
                  <a:pt x="2286" y="615696"/>
                </a:lnTo>
                <a:lnTo>
                  <a:pt x="4572" y="622554"/>
                </a:lnTo>
                <a:lnTo>
                  <a:pt x="6858" y="628650"/>
                </a:lnTo>
                <a:lnTo>
                  <a:pt x="7620" y="630174"/>
                </a:lnTo>
                <a:lnTo>
                  <a:pt x="11430" y="635508"/>
                </a:lnTo>
                <a:lnTo>
                  <a:pt x="11430" y="634746"/>
                </a:lnTo>
                <a:lnTo>
                  <a:pt x="29718" y="634746"/>
                </a:lnTo>
                <a:lnTo>
                  <a:pt x="25450" y="631698"/>
                </a:lnTo>
                <a:lnTo>
                  <a:pt x="24384" y="631698"/>
                </a:lnTo>
                <a:lnTo>
                  <a:pt x="22098" y="629412"/>
                </a:lnTo>
                <a:lnTo>
                  <a:pt x="23241" y="629412"/>
                </a:lnTo>
                <a:lnTo>
                  <a:pt x="22860" y="628650"/>
                </a:lnTo>
                <a:lnTo>
                  <a:pt x="22098" y="627888"/>
                </a:lnTo>
                <a:lnTo>
                  <a:pt x="19376" y="624078"/>
                </a:lnTo>
                <a:lnTo>
                  <a:pt x="19050" y="624078"/>
                </a:lnTo>
                <a:lnTo>
                  <a:pt x="18288" y="622554"/>
                </a:lnTo>
                <a:lnTo>
                  <a:pt x="18478" y="622554"/>
                </a:lnTo>
                <a:lnTo>
                  <a:pt x="17049" y="618744"/>
                </a:lnTo>
                <a:lnTo>
                  <a:pt x="16764" y="618744"/>
                </a:lnTo>
                <a:lnTo>
                  <a:pt x="14478" y="611886"/>
                </a:lnTo>
                <a:lnTo>
                  <a:pt x="15087" y="611886"/>
                </a:lnTo>
                <a:lnTo>
                  <a:pt x="13716" y="605028"/>
                </a:lnTo>
                <a:lnTo>
                  <a:pt x="13023" y="597408"/>
                </a:lnTo>
                <a:lnTo>
                  <a:pt x="13012" y="588264"/>
                </a:lnTo>
                <a:lnTo>
                  <a:pt x="13716" y="579120"/>
                </a:lnTo>
                <a:lnTo>
                  <a:pt x="15240" y="568452"/>
                </a:lnTo>
                <a:lnTo>
                  <a:pt x="18186" y="546354"/>
                </a:lnTo>
                <a:lnTo>
                  <a:pt x="17526" y="546354"/>
                </a:lnTo>
                <a:lnTo>
                  <a:pt x="23622" y="521970"/>
                </a:lnTo>
                <a:lnTo>
                  <a:pt x="30480" y="495300"/>
                </a:lnTo>
                <a:lnTo>
                  <a:pt x="38100" y="466344"/>
                </a:lnTo>
                <a:lnTo>
                  <a:pt x="38324" y="466344"/>
                </a:lnTo>
                <a:lnTo>
                  <a:pt x="74676" y="342900"/>
                </a:lnTo>
                <a:lnTo>
                  <a:pt x="83820" y="310134"/>
                </a:lnTo>
                <a:lnTo>
                  <a:pt x="84582" y="309372"/>
                </a:lnTo>
                <a:lnTo>
                  <a:pt x="92202" y="275844"/>
                </a:lnTo>
                <a:lnTo>
                  <a:pt x="99822" y="243078"/>
                </a:lnTo>
                <a:lnTo>
                  <a:pt x="100203" y="240792"/>
                </a:lnTo>
                <a:lnTo>
                  <a:pt x="86868" y="240792"/>
                </a:lnTo>
                <a:lnTo>
                  <a:pt x="86868" y="240030"/>
                </a:lnTo>
                <a:close/>
              </a:path>
              <a:path w="111760" h="652780">
                <a:moveTo>
                  <a:pt x="22098" y="629412"/>
                </a:moveTo>
                <a:lnTo>
                  <a:pt x="24384" y="631698"/>
                </a:lnTo>
                <a:lnTo>
                  <a:pt x="23812" y="630555"/>
                </a:lnTo>
                <a:lnTo>
                  <a:pt x="22098" y="629412"/>
                </a:lnTo>
                <a:close/>
              </a:path>
              <a:path w="111760" h="652780">
                <a:moveTo>
                  <a:pt x="23812" y="630555"/>
                </a:moveTo>
                <a:lnTo>
                  <a:pt x="24384" y="631698"/>
                </a:lnTo>
                <a:lnTo>
                  <a:pt x="25450" y="631698"/>
                </a:lnTo>
                <a:lnTo>
                  <a:pt x="24384" y="630936"/>
                </a:lnTo>
                <a:lnTo>
                  <a:pt x="23812" y="630555"/>
                </a:lnTo>
                <a:close/>
              </a:path>
              <a:path w="111760" h="652780">
                <a:moveTo>
                  <a:pt x="23241" y="629412"/>
                </a:moveTo>
                <a:lnTo>
                  <a:pt x="22098" y="629412"/>
                </a:lnTo>
                <a:lnTo>
                  <a:pt x="23812" y="630555"/>
                </a:lnTo>
                <a:lnTo>
                  <a:pt x="23241" y="629412"/>
                </a:lnTo>
                <a:close/>
              </a:path>
              <a:path w="111760" h="652780">
                <a:moveTo>
                  <a:pt x="18288" y="622554"/>
                </a:moveTo>
                <a:lnTo>
                  <a:pt x="19050" y="624078"/>
                </a:lnTo>
                <a:lnTo>
                  <a:pt x="18689" y="623115"/>
                </a:lnTo>
                <a:lnTo>
                  <a:pt x="18288" y="622554"/>
                </a:lnTo>
                <a:close/>
              </a:path>
              <a:path w="111760" h="652780">
                <a:moveTo>
                  <a:pt x="18689" y="623115"/>
                </a:moveTo>
                <a:lnTo>
                  <a:pt x="19050" y="624078"/>
                </a:lnTo>
                <a:lnTo>
                  <a:pt x="19376" y="624078"/>
                </a:lnTo>
                <a:lnTo>
                  <a:pt x="18689" y="623115"/>
                </a:lnTo>
                <a:close/>
              </a:path>
              <a:path w="111760" h="652780">
                <a:moveTo>
                  <a:pt x="18478" y="622554"/>
                </a:moveTo>
                <a:lnTo>
                  <a:pt x="18288" y="622554"/>
                </a:lnTo>
                <a:lnTo>
                  <a:pt x="18689" y="623115"/>
                </a:lnTo>
                <a:lnTo>
                  <a:pt x="18478" y="622554"/>
                </a:lnTo>
                <a:close/>
              </a:path>
              <a:path w="111760" h="652780">
                <a:moveTo>
                  <a:pt x="16764" y="617982"/>
                </a:moveTo>
                <a:lnTo>
                  <a:pt x="16764" y="618744"/>
                </a:lnTo>
                <a:lnTo>
                  <a:pt x="17049" y="618744"/>
                </a:lnTo>
                <a:lnTo>
                  <a:pt x="16764" y="617982"/>
                </a:lnTo>
                <a:close/>
              </a:path>
              <a:path w="111760" h="652780">
                <a:moveTo>
                  <a:pt x="15087" y="611886"/>
                </a:moveTo>
                <a:lnTo>
                  <a:pt x="14478" y="611886"/>
                </a:lnTo>
                <a:lnTo>
                  <a:pt x="15240" y="612648"/>
                </a:lnTo>
                <a:lnTo>
                  <a:pt x="15087" y="611886"/>
                </a:lnTo>
                <a:close/>
              </a:path>
              <a:path w="111760" h="652780">
                <a:moveTo>
                  <a:pt x="12954" y="596646"/>
                </a:moveTo>
                <a:lnTo>
                  <a:pt x="12954" y="597408"/>
                </a:lnTo>
                <a:lnTo>
                  <a:pt x="12954" y="596646"/>
                </a:lnTo>
                <a:close/>
              </a:path>
              <a:path w="111760" h="652780">
                <a:moveTo>
                  <a:pt x="13012" y="588264"/>
                </a:moveTo>
                <a:lnTo>
                  <a:pt x="12954" y="589026"/>
                </a:lnTo>
                <a:lnTo>
                  <a:pt x="13012" y="588264"/>
                </a:lnTo>
                <a:close/>
              </a:path>
              <a:path w="111760" h="652780">
                <a:moveTo>
                  <a:pt x="18288" y="545592"/>
                </a:moveTo>
                <a:lnTo>
                  <a:pt x="17526" y="546354"/>
                </a:lnTo>
                <a:lnTo>
                  <a:pt x="18186" y="546354"/>
                </a:lnTo>
                <a:lnTo>
                  <a:pt x="18288" y="545592"/>
                </a:lnTo>
                <a:close/>
              </a:path>
              <a:path w="111760" h="652780">
                <a:moveTo>
                  <a:pt x="38324" y="466344"/>
                </a:moveTo>
                <a:lnTo>
                  <a:pt x="38100" y="466344"/>
                </a:lnTo>
                <a:lnTo>
                  <a:pt x="38100" y="467106"/>
                </a:lnTo>
                <a:lnTo>
                  <a:pt x="38324" y="466344"/>
                </a:lnTo>
                <a:close/>
              </a:path>
              <a:path w="111760" h="652780">
                <a:moveTo>
                  <a:pt x="111252" y="131826"/>
                </a:moveTo>
                <a:lnTo>
                  <a:pt x="98298" y="131826"/>
                </a:lnTo>
                <a:lnTo>
                  <a:pt x="98298" y="132588"/>
                </a:lnTo>
                <a:lnTo>
                  <a:pt x="97536" y="147066"/>
                </a:lnTo>
                <a:lnTo>
                  <a:pt x="97536" y="162306"/>
                </a:lnTo>
                <a:lnTo>
                  <a:pt x="96012" y="176784"/>
                </a:lnTo>
                <a:lnTo>
                  <a:pt x="94488" y="192786"/>
                </a:lnTo>
                <a:lnTo>
                  <a:pt x="92202" y="208788"/>
                </a:lnTo>
                <a:lnTo>
                  <a:pt x="86868" y="240792"/>
                </a:lnTo>
                <a:lnTo>
                  <a:pt x="100203" y="240792"/>
                </a:lnTo>
                <a:lnTo>
                  <a:pt x="105156" y="211074"/>
                </a:lnTo>
                <a:lnTo>
                  <a:pt x="105156" y="210312"/>
                </a:lnTo>
                <a:lnTo>
                  <a:pt x="107442" y="194310"/>
                </a:lnTo>
                <a:lnTo>
                  <a:pt x="108966" y="178308"/>
                </a:lnTo>
                <a:lnTo>
                  <a:pt x="110490" y="163068"/>
                </a:lnTo>
                <a:lnTo>
                  <a:pt x="110528" y="147066"/>
                </a:lnTo>
                <a:lnTo>
                  <a:pt x="111252" y="132588"/>
                </a:lnTo>
                <a:lnTo>
                  <a:pt x="111252" y="131826"/>
                </a:lnTo>
                <a:close/>
              </a:path>
              <a:path w="111760" h="652780">
                <a:moveTo>
                  <a:pt x="97536" y="161544"/>
                </a:moveTo>
                <a:lnTo>
                  <a:pt x="97459" y="162306"/>
                </a:lnTo>
                <a:lnTo>
                  <a:pt x="97536" y="161544"/>
                </a:lnTo>
                <a:close/>
              </a:path>
              <a:path w="111760" h="652780">
                <a:moveTo>
                  <a:pt x="110528" y="147066"/>
                </a:moveTo>
                <a:lnTo>
                  <a:pt x="110490" y="147828"/>
                </a:lnTo>
                <a:lnTo>
                  <a:pt x="110528" y="147066"/>
                </a:lnTo>
                <a:close/>
              </a:path>
              <a:path w="111760" h="652780">
                <a:moveTo>
                  <a:pt x="98278" y="132216"/>
                </a:moveTo>
                <a:lnTo>
                  <a:pt x="98259" y="132588"/>
                </a:lnTo>
                <a:lnTo>
                  <a:pt x="98278" y="132216"/>
                </a:lnTo>
                <a:close/>
              </a:path>
              <a:path w="111760" h="652780">
                <a:moveTo>
                  <a:pt x="107611" y="89916"/>
                </a:moveTo>
                <a:lnTo>
                  <a:pt x="94488" y="89916"/>
                </a:lnTo>
                <a:lnTo>
                  <a:pt x="96012" y="103632"/>
                </a:lnTo>
                <a:lnTo>
                  <a:pt x="97536" y="118110"/>
                </a:lnTo>
                <a:lnTo>
                  <a:pt x="98278" y="132216"/>
                </a:lnTo>
                <a:lnTo>
                  <a:pt x="98298" y="131826"/>
                </a:lnTo>
                <a:lnTo>
                  <a:pt x="111252" y="131826"/>
                </a:lnTo>
                <a:lnTo>
                  <a:pt x="110530" y="118110"/>
                </a:lnTo>
                <a:lnTo>
                  <a:pt x="110490" y="116586"/>
                </a:lnTo>
                <a:lnTo>
                  <a:pt x="108966" y="102107"/>
                </a:lnTo>
                <a:lnTo>
                  <a:pt x="107611" y="89916"/>
                </a:lnTo>
                <a:close/>
              </a:path>
              <a:path w="111760" h="652780">
                <a:moveTo>
                  <a:pt x="102063" y="64007"/>
                </a:moveTo>
                <a:lnTo>
                  <a:pt x="88392" y="64007"/>
                </a:lnTo>
                <a:lnTo>
                  <a:pt x="91440" y="76962"/>
                </a:lnTo>
                <a:lnTo>
                  <a:pt x="94488" y="90678"/>
                </a:lnTo>
                <a:lnTo>
                  <a:pt x="94488" y="89916"/>
                </a:lnTo>
                <a:lnTo>
                  <a:pt x="107611" y="89916"/>
                </a:lnTo>
                <a:lnTo>
                  <a:pt x="107442" y="88392"/>
                </a:lnTo>
                <a:lnTo>
                  <a:pt x="107442" y="87630"/>
                </a:lnTo>
                <a:lnTo>
                  <a:pt x="104394" y="73914"/>
                </a:lnTo>
                <a:lnTo>
                  <a:pt x="102063" y="64007"/>
                </a:lnTo>
                <a:close/>
              </a:path>
              <a:path w="111760" h="652780">
                <a:moveTo>
                  <a:pt x="79248" y="39624"/>
                </a:moveTo>
                <a:lnTo>
                  <a:pt x="83820" y="51816"/>
                </a:lnTo>
                <a:lnTo>
                  <a:pt x="88392" y="64770"/>
                </a:lnTo>
                <a:lnTo>
                  <a:pt x="88392" y="64007"/>
                </a:lnTo>
                <a:lnTo>
                  <a:pt x="102063" y="64007"/>
                </a:lnTo>
                <a:lnTo>
                  <a:pt x="101346" y="60960"/>
                </a:lnTo>
                <a:lnTo>
                  <a:pt x="100584" y="60198"/>
                </a:lnTo>
                <a:lnTo>
                  <a:pt x="96012" y="47243"/>
                </a:lnTo>
                <a:lnTo>
                  <a:pt x="93440" y="40386"/>
                </a:lnTo>
                <a:lnTo>
                  <a:pt x="80010" y="40386"/>
                </a:lnTo>
                <a:lnTo>
                  <a:pt x="79248" y="39624"/>
                </a:lnTo>
                <a:close/>
              </a:path>
              <a:path w="111760" h="652780">
                <a:moveTo>
                  <a:pt x="88595" y="28956"/>
                </a:moveTo>
                <a:lnTo>
                  <a:pt x="73914" y="28956"/>
                </a:lnTo>
                <a:lnTo>
                  <a:pt x="80010" y="40386"/>
                </a:lnTo>
                <a:lnTo>
                  <a:pt x="93440" y="40386"/>
                </a:lnTo>
                <a:lnTo>
                  <a:pt x="91440" y="35052"/>
                </a:lnTo>
                <a:lnTo>
                  <a:pt x="91440" y="34290"/>
                </a:lnTo>
                <a:lnTo>
                  <a:pt x="88595" y="28956"/>
                </a:lnTo>
                <a:close/>
              </a:path>
              <a:path w="111760" h="652780">
                <a:moveTo>
                  <a:pt x="59436" y="8382"/>
                </a:moveTo>
                <a:lnTo>
                  <a:pt x="67056" y="19050"/>
                </a:lnTo>
                <a:lnTo>
                  <a:pt x="73914" y="29718"/>
                </a:lnTo>
                <a:lnTo>
                  <a:pt x="73914" y="28956"/>
                </a:lnTo>
                <a:lnTo>
                  <a:pt x="88595" y="28956"/>
                </a:lnTo>
                <a:lnTo>
                  <a:pt x="85344" y="22860"/>
                </a:lnTo>
                <a:lnTo>
                  <a:pt x="84582" y="22860"/>
                </a:lnTo>
                <a:lnTo>
                  <a:pt x="77724" y="12192"/>
                </a:lnTo>
                <a:lnTo>
                  <a:pt x="77724" y="11430"/>
                </a:lnTo>
                <a:lnTo>
                  <a:pt x="76091" y="9143"/>
                </a:lnTo>
                <a:lnTo>
                  <a:pt x="60198" y="9143"/>
                </a:lnTo>
                <a:lnTo>
                  <a:pt x="59436" y="8382"/>
                </a:lnTo>
                <a:close/>
              </a:path>
              <a:path w="111760" h="652780">
                <a:moveTo>
                  <a:pt x="69342" y="0"/>
                </a:moveTo>
                <a:lnTo>
                  <a:pt x="60198" y="9143"/>
                </a:lnTo>
                <a:lnTo>
                  <a:pt x="76091" y="9143"/>
                </a:lnTo>
                <a:lnTo>
                  <a:pt x="70104" y="762"/>
                </a:lnTo>
                <a:lnTo>
                  <a:pt x="69342" y="0"/>
                </a:lnTo>
                <a:close/>
              </a:path>
            </a:pathLst>
          </a:custGeom>
          <a:solidFill>
            <a:srgbClr val="00136F"/>
          </a:solidFill>
        </p:spPr>
        <p:txBody>
          <a:bodyPr wrap="square" lIns="0" tIns="0" rIns="0" bIns="0" rtlCol="0"/>
          <a:lstStyle/>
          <a:p>
            <a:endParaRPr sz="1100"/>
          </a:p>
        </p:txBody>
      </p:sp>
      <p:sp>
        <p:nvSpPr>
          <p:cNvPr id="78" name="object 86"/>
          <p:cNvSpPr/>
          <p:nvPr/>
        </p:nvSpPr>
        <p:spPr>
          <a:xfrm>
            <a:off x="1654356" y="2069375"/>
            <a:ext cx="107734" cy="62138"/>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100"/>
          </a:p>
        </p:txBody>
      </p:sp>
      <p:sp>
        <p:nvSpPr>
          <p:cNvPr id="79" name="object 87"/>
          <p:cNvSpPr/>
          <p:nvPr/>
        </p:nvSpPr>
        <p:spPr>
          <a:xfrm>
            <a:off x="1869175" y="1639693"/>
            <a:ext cx="9194" cy="12669"/>
          </a:xfrm>
          <a:custGeom>
            <a:avLst/>
            <a:gdLst/>
            <a:ahLst/>
            <a:cxnLst/>
            <a:rect l="l" t="t" r="r" b="b"/>
            <a:pathLst>
              <a:path w="10794" h="14605">
                <a:moveTo>
                  <a:pt x="6096" y="0"/>
                </a:moveTo>
                <a:lnTo>
                  <a:pt x="0" y="2285"/>
                </a:lnTo>
                <a:lnTo>
                  <a:pt x="4572" y="14477"/>
                </a:lnTo>
                <a:lnTo>
                  <a:pt x="10668" y="12191"/>
                </a:lnTo>
                <a:lnTo>
                  <a:pt x="6096" y="0"/>
                </a:lnTo>
                <a:close/>
              </a:path>
            </a:pathLst>
          </a:custGeom>
          <a:solidFill>
            <a:srgbClr val="0000FF"/>
          </a:solidFill>
        </p:spPr>
        <p:txBody>
          <a:bodyPr wrap="square" lIns="0" tIns="0" rIns="0" bIns="0" rtlCol="0"/>
          <a:lstStyle/>
          <a:p>
            <a:endParaRPr sz="1100"/>
          </a:p>
        </p:txBody>
      </p:sp>
      <p:sp>
        <p:nvSpPr>
          <p:cNvPr id="80" name="object 88"/>
          <p:cNvSpPr/>
          <p:nvPr/>
        </p:nvSpPr>
        <p:spPr>
          <a:xfrm>
            <a:off x="1636834" y="1641676"/>
            <a:ext cx="236344" cy="40765"/>
          </a:xfrm>
          <a:custGeom>
            <a:avLst/>
            <a:gdLst/>
            <a:ahLst/>
            <a:cxnLst/>
            <a:rect l="l" t="t" r="r" b="b"/>
            <a:pathLst>
              <a:path w="277494" h="46990">
                <a:moveTo>
                  <a:pt x="4572" y="11429"/>
                </a:moveTo>
                <a:lnTo>
                  <a:pt x="0" y="23621"/>
                </a:lnTo>
                <a:lnTo>
                  <a:pt x="762" y="23621"/>
                </a:lnTo>
                <a:lnTo>
                  <a:pt x="22098" y="30479"/>
                </a:lnTo>
                <a:lnTo>
                  <a:pt x="42672" y="35813"/>
                </a:lnTo>
                <a:lnTo>
                  <a:pt x="42672" y="36575"/>
                </a:lnTo>
                <a:lnTo>
                  <a:pt x="62484" y="41147"/>
                </a:lnTo>
                <a:lnTo>
                  <a:pt x="63246" y="41147"/>
                </a:lnTo>
                <a:lnTo>
                  <a:pt x="82296" y="44195"/>
                </a:lnTo>
                <a:lnTo>
                  <a:pt x="83058" y="44195"/>
                </a:lnTo>
                <a:lnTo>
                  <a:pt x="102108" y="45719"/>
                </a:lnTo>
                <a:lnTo>
                  <a:pt x="120396" y="46481"/>
                </a:lnTo>
                <a:lnTo>
                  <a:pt x="139446" y="46481"/>
                </a:lnTo>
                <a:lnTo>
                  <a:pt x="157734" y="44957"/>
                </a:lnTo>
                <a:lnTo>
                  <a:pt x="158496" y="44957"/>
                </a:lnTo>
                <a:lnTo>
                  <a:pt x="176784" y="41909"/>
                </a:lnTo>
                <a:lnTo>
                  <a:pt x="195834" y="38099"/>
                </a:lnTo>
                <a:lnTo>
                  <a:pt x="214884" y="33527"/>
                </a:lnTo>
                <a:lnTo>
                  <a:pt x="121158" y="33527"/>
                </a:lnTo>
                <a:lnTo>
                  <a:pt x="102870" y="32765"/>
                </a:lnTo>
                <a:lnTo>
                  <a:pt x="83820" y="31241"/>
                </a:lnTo>
                <a:lnTo>
                  <a:pt x="84582" y="31241"/>
                </a:lnTo>
                <a:lnTo>
                  <a:pt x="65532" y="28193"/>
                </a:lnTo>
                <a:lnTo>
                  <a:pt x="45720" y="23621"/>
                </a:lnTo>
                <a:lnTo>
                  <a:pt x="25146" y="18287"/>
                </a:lnTo>
                <a:lnTo>
                  <a:pt x="25908" y="18287"/>
                </a:lnTo>
                <a:lnTo>
                  <a:pt x="4572" y="11429"/>
                </a:lnTo>
                <a:close/>
              </a:path>
              <a:path w="277494" h="46990">
                <a:moveTo>
                  <a:pt x="272796" y="0"/>
                </a:moveTo>
                <a:lnTo>
                  <a:pt x="251460" y="8381"/>
                </a:lnTo>
                <a:lnTo>
                  <a:pt x="252222" y="8381"/>
                </a:lnTo>
                <a:lnTo>
                  <a:pt x="231648" y="14477"/>
                </a:lnTo>
                <a:lnTo>
                  <a:pt x="211836" y="20573"/>
                </a:lnTo>
                <a:lnTo>
                  <a:pt x="192786" y="25145"/>
                </a:lnTo>
                <a:lnTo>
                  <a:pt x="193548" y="25145"/>
                </a:lnTo>
                <a:lnTo>
                  <a:pt x="174498" y="28955"/>
                </a:lnTo>
                <a:lnTo>
                  <a:pt x="156210" y="32003"/>
                </a:lnTo>
                <a:lnTo>
                  <a:pt x="156972" y="32003"/>
                </a:lnTo>
                <a:lnTo>
                  <a:pt x="138684" y="33527"/>
                </a:lnTo>
                <a:lnTo>
                  <a:pt x="214884" y="33527"/>
                </a:lnTo>
                <a:lnTo>
                  <a:pt x="215646" y="32765"/>
                </a:lnTo>
                <a:lnTo>
                  <a:pt x="235458" y="26669"/>
                </a:lnTo>
                <a:lnTo>
                  <a:pt x="256032" y="20573"/>
                </a:lnTo>
                <a:lnTo>
                  <a:pt x="277368" y="12191"/>
                </a:lnTo>
                <a:lnTo>
                  <a:pt x="272796" y="0"/>
                </a:lnTo>
                <a:close/>
              </a:path>
            </a:pathLst>
          </a:custGeom>
          <a:solidFill>
            <a:srgbClr val="0000FF"/>
          </a:solidFill>
        </p:spPr>
        <p:txBody>
          <a:bodyPr wrap="square" lIns="0" tIns="0" rIns="0" bIns="0" rtlCol="0"/>
          <a:lstStyle/>
          <a:p>
            <a:endParaRPr sz="1100"/>
          </a:p>
        </p:txBody>
      </p:sp>
      <p:sp>
        <p:nvSpPr>
          <p:cNvPr id="81" name="object 89"/>
          <p:cNvSpPr/>
          <p:nvPr/>
        </p:nvSpPr>
        <p:spPr>
          <a:xfrm>
            <a:off x="1618012" y="1644981"/>
            <a:ext cx="22715" cy="17628"/>
          </a:xfrm>
          <a:custGeom>
            <a:avLst/>
            <a:gdLst/>
            <a:ahLst/>
            <a:cxnLst/>
            <a:rect l="l" t="t" r="r" b="b"/>
            <a:pathLst>
              <a:path w="26669" h="20319">
                <a:moveTo>
                  <a:pt x="4572" y="0"/>
                </a:moveTo>
                <a:lnTo>
                  <a:pt x="0" y="12192"/>
                </a:lnTo>
                <a:lnTo>
                  <a:pt x="22098" y="19812"/>
                </a:lnTo>
                <a:lnTo>
                  <a:pt x="26670" y="7620"/>
                </a:lnTo>
                <a:lnTo>
                  <a:pt x="4572" y="0"/>
                </a:lnTo>
                <a:close/>
              </a:path>
            </a:pathLst>
          </a:custGeom>
          <a:solidFill>
            <a:srgbClr val="0000FF"/>
          </a:solidFill>
        </p:spPr>
        <p:txBody>
          <a:bodyPr wrap="square" lIns="0" tIns="0" rIns="0" bIns="0" rtlCol="0"/>
          <a:lstStyle/>
          <a:p>
            <a:endParaRPr sz="1100"/>
          </a:p>
        </p:txBody>
      </p:sp>
      <p:sp>
        <p:nvSpPr>
          <p:cNvPr id="82" name="object 90"/>
          <p:cNvSpPr/>
          <p:nvPr/>
        </p:nvSpPr>
        <p:spPr>
          <a:xfrm>
            <a:off x="1592702" y="1635066"/>
            <a:ext cx="9194" cy="12669"/>
          </a:xfrm>
          <a:custGeom>
            <a:avLst/>
            <a:gdLst/>
            <a:ahLst/>
            <a:cxnLst/>
            <a:rect l="l" t="t" r="r" b="b"/>
            <a:pathLst>
              <a:path w="10794" h="14605">
                <a:moveTo>
                  <a:pt x="4571" y="0"/>
                </a:moveTo>
                <a:lnTo>
                  <a:pt x="0" y="12191"/>
                </a:lnTo>
                <a:lnTo>
                  <a:pt x="6095" y="14477"/>
                </a:lnTo>
                <a:lnTo>
                  <a:pt x="10667" y="2285"/>
                </a:lnTo>
                <a:lnTo>
                  <a:pt x="4571" y="0"/>
                </a:lnTo>
                <a:close/>
              </a:path>
            </a:pathLst>
          </a:custGeom>
          <a:solidFill>
            <a:srgbClr val="0000FF"/>
          </a:solidFill>
        </p:spPr>
        <p:txBody>
          <a:bodyPr wrap="square" lIns="0" tIns="0" rIns="0" bIns="0" rtlCol="0"/>
          <a:lstStyle/>
          <a:p>
            <a:endParaRPr sz="1100"/>
          </a:p>
        </p:txBody>
      </p:sp>
      <p:sp>
        <p:nvSpPr>
          <p:cNvPr id="83" name="object 91"/>
          <p:cNvSpPr/>
          <p:nvPr/>
        </p:nvSpPr>
        <p:spPr>
          <a:xfrm>
            <a:off x="1597893" y="1637049"/>
            <a:ext cx="24338" cy="18730"/>
          </a:xfrm>
          <a:custGeom>
            <a:avLst/>
            <a:gdLst/>
            <a:ahLst/>
            <a:cxnLst/>
            <a:rect l="l" t="t" r="r" b="b"/>
            <a:pathLst>
              <a:path w="28575" h="21590">
                <a:moveTo>
                  <a:pt x="4572" y="0"/>
                </a:moveTo>
                <a:lnTo>
                  <a:pt x="0" y="12192"/>
                </a:lnTo>
                <a:lnTo>
                  <a:pt x="23622" y="21336"/>
                </a:lnTo>
                <a:lnTo>
                  <a:pt x="28194" y="9144"/>
                </a:lnTo>
                <a:lnTo>
                  <a:pt x="4572" y="0"/>
                </a:lnTo>
                <a:close/>
              </a:path>
            </a:pathLst>
          </a:custGeom>
          <a:solidFill>
            <a:srgbClr val="0000FF"/>
          </a:solidFill>
        </p:spPr>
        <p:txBody>
          <a:bodyPr wrap="square" lIns="0" tIns="0" rIns="0" bIns="0" rtlCol="0"/>
          <a:lstStyle/>
          <a:p>
            <a:endParaRPr sz="1100"/>
          </a:p>
        </p:txBody>
      </p:sp>
      <p:sp>
        <p:nvSpPr>
          <p:cNvPr id="84" name="object 92"/>
          <p:cNvSpPr/>
          <p:nvPr/>
        </p:nvSpPr>
        <p:spPr>
          <a:xfrm>
            <a:off x="2218986" y="1601352"/>
            <a:ext cx="9735" cy="12669"/>
          </a:xfrm>
          <a:custGeom>
            <a:avLst/>
            <a:gdLst/>
            <a:ahLst/>
            <a:cxnLst/>
            <a:rect l="l" t="t" r="r" b="b"/>
            <a:pathLst>
              <a:path w="11430" h="14605">
                <a:moveTo>
                  <a:pt x="5333" y="0"/>
                </a:moveTo>
                <a:lnTo>
                  <a:pt x="0" y="3047"/>
                </a:lnTo>
                <a:lnTo>
                  <a:pt x="6095" y="14477"/>
                </a:lnTo>
                <a:lnTo>
                  <a:pt x="11429" y="11429"/>
                </a:lnTo>
                <a:lnTo>
                  <a:pt x="5333" y="0"/>
                </a:lnTo>
                <a:close/>
              </a:path>
            </a:pathLst>
          </a:custGeom>
          <a:solidFill>
            <a:srgbClr val="0000FF"/>
          </a:solidFill>
        </p:spPr>
        <p:txBody>
          <a:bodyPr wrap="square" lIns="0" tIns="0" rIns="0" bIns="0" rtlCol="0"/>
          <a:lstStyle/>
          <a:p>
            <a:endParaRPr sz="1100"/>
          </a:p>
        </p:txBody>
      </p:sp>
      <p:sp>
        <p:nvSpPr>
          <p:cNvPr id="85" name="object 93"/>
          <p:cNvSpPr/>
          <p:nvPr/>
        </p:nvSpPr>
        <p:spPr>
          <a:xfrm>
            <a:off x="1958089" y="1603996"/>
            <a:ext cx="266090" cy="69410"/>
          </a:xfrm>
          <a:custGeom>
            <a:avLst/>
            <a:gdLst/>
            <a:ahLst/>
            <a:cxnLst/>
            <a:rect l="l" t="t" r="r" b="b"/>
            <a:pathLst>
              <a:path w="312419" h="80009">
                <a:moveTo>
                  <a:pt x="134111" y="79247"/>
                </a:moveTo>
                <a:lnTo>
                  <a:pt x="83057" y="79247"/>
                </a:lnTo>
                <a:lnTo>
                  <a:pt x="93725" y="80009"/>
                </a:lnTo>
                <a:lnTo>
                  <a:pt x="124205" y="80009"/>
                </a:lnTo>
                <a:lnTo>
                  <a:pt x="134111" y="79247"/>
                </a:lnTo>
                <a:close/>
              </a:path>
              <a:path w="312419" h="80009">
                <a:moveTo>
                  <a:pt x="4571" y="48005"/>
                </a:moveTo>
                <a:lnTo>
                  <a:pt x="0" y="60197"/>
                </a:lnTo>
                <a:lnTo>
                  <a:pt x="761" y="60197"/>
                </a:lnTo>
                <a:lnTo>
                  <a:pt x="25907" y="67817"/>
                </a:lnTo>
                <a:lnTo>
                  <a:pt x="25907" y="68579"/>
                </a:lnTo>
                <a:lnTo>
                  <a:pt x="48767" y="73913"/>
                </a:lnTo>
                <a:lnTo>
                  <a:pt x="49529" y="73913"/>
                </a:lnTo>
                <a:lnTo>
                  <a:pt x="60959" y="76199"/>
                </a:lnTo>
                <a:lnTo>
                  <a:pt x="82295" y="79247"/>
                </a:lnTo>
                <a:lnTo>
                  <a:pt x="134873" y="79247"/>
                </a:lnTo>
                <a:lnTo>
                  <a:pt x="154685" y="76199"/>
                </a:lnTo>
                <a:lnTo>
                  <a:pt x="174497" y="71627"/>
                </a:lnTo>
                <a:lnTo>
                  <a:pt x="175259" y="70865"/>
                </a:lnTo>
                <a:lnTo>
                  <a:pt x="186266" y="67055"/>
                </a:lnTo>
                <a:lnTo>
                  <a:pt x="94487" y="67055"/>
                </a:lnTo>
                <a:lnTo>
                  <a:pt x="83819" y="66293"/>
                </a:lnTo>
                <a:lnTo>
                  <a:pt x="62483" y="63245"/>
                </a:lnTo>
                <a:lnTo>
                  <a:pt x="63245" y="63245"/>
                </a:lnTo>
                <a:lnTo>
                  <a:pt x="51815" y="60959"/>
                </a:lnTo>
                <a:lnTo>
                  <a:pt x="28955" y="55625"/>
                </a:lnTo>
                <a:lnTo>
                  <a:pt x="29717" y="55625"/>
                </a:lnTo>
                <a:lnTo>
                  <a:pt x="4571" y="48005"/>
                </a:lnTo>
                <a:close/>
              </a:path>
              <a:path w="312419" h="80009">
                <a:moveTo>
                  <a:pt x="233171" y="35051"/>
                </a:moveTo>
                <a:lnTo>
                  <a:pt x="211073" y="44195"/>
                </a:lnTo>
                <a:lnTo>
                  <a:pt x="190499" y="51815"/>
                </a:lnTo>
                <a:lnTo>
                  <a:pt x="170687" y="58673"/>
                </a:lnTo>
                <a:lnTo>
                  <a:pt x="171449" y="58673"/>
                </a:lnTo>
                <a:lnTo>
                  <a:pt x="151637" y="63245"/>
                </a:lnTo>
                <a:lnTo>
                  <a:pt x="152399" y="63245"/>
                </a:lnTo>
                <a:lnTo>
                  <a:pt x="132587" y="66293"/>
                </a:lnTo>
                <a:lnTo>
                  <a:pt x="133349" y="66293"/>
                </a:lnTo>
                <a:lnTo>
                  <a:pt x="123443" y="67055"/>
                </a:lnTo>
                <a:lnTo>
                  <a:pt x="186266" y="67055"/>
                </a:lnTo>
                <a:lnTo>
                  <a:pt x="195071" y="64007"/>
                </a:lnTo>
                <a:lnTo>
                  <a:pt x="215645" y="56387"/>
                </a:lnTo>
                <a:lnTo>
                  <a:pt x="237743" y="47243"/>
                </a:lnTo>
                <a:lnTo>
                  <a:pt x="238505" y="47243"/>
                </a:lnTo>
                <a:lnTo>
                  <a:pt x="262991" y="35813"/>
                </a:lnTo>
                <a:lnTo>
                  <a:pt x="233171" y="35813"/>
                </a:lnTo>
                <a:lnTo>
                  <a:pt x="233171" y="35051"/>
                </a:lnTo>
                <a:close/>
              </a:path>
              <a:path w="312419" h="80009">
                <a:moveTo>
                  <a:pt x="306323" y="0"/>
                </a:moveTo>
                <a:lnTo>
                  <a:pt x="279653" y="13715"/>
                </a:lnTo>
                <a:lnTo>
                  <a:pt x="280415" y="13715"/>
                </a:lnTo>
                <a:lnTo>
                  <a:pt x="233171" y="35813"/>
                </a:lnTo>
                <a:lnTo>
                  <a:pt x="262991" y="35813"/>
                </a:lnTo>
                <a:lnTo>
                  <a:pt x="285749" y="25145"/>
                </a:lnTo>
                <a:lnTo>
                  <a:pt x="312419" y="11429"/>
                </a:lnTo>
                <a:lnTo>
                  <a:pt x="306323" y="0"/>
                </a:lnTo>
                <a:close/>
              </a:path>
            </a:pathLst>
          </a:custGeom>
          <a:solidFill>
            <a:srgbClr val="0000FF"/>
          </a:solidFill>
        </p:spPr>
        <p:txBody>
          <a:bodyPr wrap="square" lIns="0" tIns="0" rIns="0" bIns="0" rtlCol="0"/>
          <a:lstStyle/>
          <a:p>
            <a:endParaRPr sz="1100"/>
          </a:p>
        </p:txBody>
      </p:sp>
      <p:sp>
        <p:nvSpPr>
          <p:cNvPr id="86" name="object 94"/>
          <p:cNvSpPr/>
          <p:nvPr/>
        </p:nvSpPr>
        <p:spPr>
          <a:xfrm>
            <a:off x="1936023" y="1637710"/>
            <a:ext cx="25960" cy="18730"/>
          </a:xfrm>
          <a:custGeom>
            <a:avLst/>
            <a:gdLst/>
            <a:ahLst/>
            <a:cxnLst/>
            <a:rect l="l" t="t" r="r" b="b"/>
            <a:pathLst>
              <a:path w="30480" h="21590">
                <a:moveTo>
                  <a:pt x="4571" y="0"/>
                </a:moveTo>
                <a:lnTo>
                  <a:pt x="0" y="12192"/>
                </a:lnTo>
                <a:lnTo>
                  <a:pt x="25907" y="21336"/>
                </a:lnTo>
                <a:lnTo>
                  <a:pt x="30479" y="9144"/>
                </a:lnTo>
                <a:lnTo>
                  <a:pt x="4571" y="0"/>
                </a:lnTo>
                <a:close/>
              </a:path>
            </a:pathLst>
          </a:custGeom>
          <a:solidFill>
            <a:srgbClr val="0000FF"/>
          </a:solidFill>
        </p:spPr>
        <p:txBody>
          <a:bodyPr wrap="square" lIns="0" tIns="0" rIns="0" bIns="0" rtlCol="0"/>
          <a:lstStyle/>
          <a:p>
            <a:endParaRPr sz="1100"/>
          </a:p>
        </p:txBody>
      </p:sp>
      <p:sp>
        <p:nvSpPr>
          <p:cNvPr id="87" name="object 95"/>
          <p:cNvSpPr/>
          <p:nvPr/>
        </p:nvSpPr>
        <p:spPr>
          <a:xfrm>
            <a:off x="1906168" y="1625811"/>
            <a:ext cx="9194" cy="12669"/>
          </a:xfrm>
          <a:custGeom>
            <a:avLst/>
            <a:gdLst/>
            <a:ahLst/>
            <a:cxnLst/>
            <a:rect l="l" t="t" r="r" b="b"/>
            <a:pathLst>
              <a:path w="10794" h="14605">
                <a:moveTo>
                  <a:pt x="4571" y="0"/>
                </a:moveTo>
                <a:lnTo>
                  <a:pt x="0" y="12191"/>
                </a:lnTo>
                <a:lnTo>
                  <a:pt x="6095" y="14477"/>
                </a:lnTo>
                <a:lnTo>
                  <a:pt x="10667" y="2285"/>
                </a:lnTo>
                <a:lnTo>
                  <a:pt x="4571" y="0"/>
                </a:lnTo>
                <a:close/>
              </a:path>
            </a:pathLst>
          </a:custGeom>
          <a:solidFill>
            <a:srgbClr val="0000FF"/>
          </a:solidFill>
        </p:spPr>
        <p:txBody>
          <a:bodyPr wrap="square" lIns="0" tIns="0" rIns="0" bIns="0" rtlCol="0"/>
          <a:lstStyle/>
          <a:p>
            <a:endParaRPr sz="1100"/>
          </a:p>
        </p:txBody>
      </p:sp>
      <p:sp>
        <p:nvSpPr>
          <p:cNvPr id="88" name="object 96"/>
          <p:cNvSpPr/>
          <p:nvPr/>
        </p:nvSpPr>
        <p:spPr>
          <a:xfrm>
            <a:off x="1911360" y="1627794"/>
            <a:ext cx="28664" cy="20933"/>
          </a:xfrm>
          <a:custGeom>
            <a:avLst/>
            <a:gdLst/>
            <a:ahLst/>
            <a:cxnLst/>
            <a:rect l="l" t="t" r="r" b="b"/>
            <a:pathLst>
              <a:path w="33655" h="24130">
                <a:moveTo>
                  <a:pt x="4572" y="0"/>
                </a:moveTo>
                <a:lnTo>
                  <a:pt x="0" y="12192"/>
                </a:lnTo>
                <a:lnTo>
                  <a:pt x="28956" y="23622"/>
                </a:lnTo>
                <a:lnTo>
                  <a:pt x="33528" y="11430"/>
                </a:lnTo>
                <a:lnTo>
                  <a:pt x="4572" y="0"/>
                </a:lnTo>
                <a:close/>
              </a:path>
            </a:pathLst>
          </a:custGeom>
          <a:solidFill>
            <a:srgbClr val="0000FF"/>
          </a:solidFill>
        </p:spPr>
        <p:txBody>
          <a:bodyPr wrap="square" lIns="0" tIns="0" rIns="0" bIns="0" rtlCol="0"/>
          <a:lstStyle/>
          <a:p>
            <a:endParaRPr sz="1100"/>
          </a:p>
        </p:txBody>
      </p:sp>
      <p:sp>
        <p:nvSpPr>
          <p:cNvPr id="89" name="object 98"/>
          <p:cNvSpPr/>
          <p:nvPr/>
        </p:nvSpPr>
        <p:spPr>
          <a:xfrm>
            <a:off x="312225" y="1297269"/>
            <a:ext cx="944944" cy="791937"/>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00"/>
          </a:p>
        </p:txBody>
      </p:sp>
      <p:sp>
        <p:nvSpPr>
          <p:cNvPr id="90" name="object 99"/>
          <p:cNvSpPr txBox="1"/>
          <p:nvPr/>
        </p:nvSpPr>
        <p:spPr>
          <a:xfrm>
            <a:off x="1581885" y="2843029"/>
            <a:ext cx="216333" cy="338554"/>
          </a:xfrm>
          <a:prstGeom prst="rect">
            <a:avLst/>
          </a:prstGeom>
        </p:spPr>
        <p:txBody>
          <a:bodyPr vert="horz" wrap="square" lIns="0" tIns="15240" rIns="0" bIns="0" rtlCol="0">
            <a:spAutoFit/>
          </a:bodyPr>
          <a:lstStyle/>
          <a:p>
            <a:pPr marL="12700">
              <a:lnSpc>
                <a:spcPct val="100000"/>
              </a:lnSpc>
              <a:spcBef>
                <a:spcPts val="120"/>
              </a:spcBef>
            </a:pPr>
            <a:r>
              <a:rPr sz="1050" spc="-10" dirty="0">
                <a:latin typeface="Arial"/>
                <a:cs typeface="Arial"/>
              </a:rPr>
              <a:t>I</a:t>
            </a:r>
            <a:r>
              <a:rPr sz="1050" spc="-25" dirty="0">
                <a:latin typeface="Arial"/>
                <a:cs typeface="Arial"/>
              </a:rPr>
              <a:t>E</a:t>
            </a:r>
            <a:r>
              <a:rPr sz="1050" spc="-10" dirty="0">
                <a:latin typeface="Arial"/>
                <a:cs typeface="Arial"/>
              </a:rPr>
              <a:t>D</a:t>
            </a:r>
            <a:endParaRPr sz="1050" dirty="0">
              <a:latin typeface="Arial"/>
              <a:cs typeface="Arial"/>
            </a:endParaRPr>
          </a:p>
        </p:txBody>
      </p:sp>
      <p:sp>
        <p:nvSpPr>
          <p:cNvPr id="95" name="object 104"/>
          <p:cNvSpPr/>
          <p:nvPr/>
        </p:nvSpPr>
        <p:spPr>
          <a:xfrm>
            <a:off x="2315687" y="2715881"/>
            <a:ext cx="12980" cy="14323"/>
          </a:xfrm>
          <a:custGeom>
            <a:avLst/>
            <a:gdLst/>
            <a:ahLst/>
            <a:cxnLst/>
            <a:rect l="l" t="t" r="r" b="b"/>
            <a:pathLst>
              <a:path w="15239" h="16510">
                <a:moveTo>
                  <a:pt x="10668" y="762"/>
                </a:moveTo>
                <a:lnTo>
                  <a:pt x="4572" y="762"/>
                </a:lnTo>
                <a:lnTo>
                  <a:pt x="3048" y="1524"/>
                </a:lnTo>
                <a:lnTo>
                  <a:pt x="762" y="3810"/>
                </a:lnTo>
                <a:lnTo>
                  <a:pt x="0" y="5334"/>
                </a:lnTo>
                <a:lnTo>
                  <a:pt x="0" y="11430"/>
                </a:lnTo>
                <a:lnTo>
                  <a:pt x="762" y="12954"/>
                </a:lnTo>
                <a:lnTo>
                  <a:pt x="2286" y="13716"/>
                </a:lnTo>
                <a:lnTo>
                  <a:pt x="3048" y="14478"/>
                </a:lnTo>
                <a:lnTo>
                  <a:pt x="6096" y="16002"/>
                </a:lnTo>
                <a:lnTo>
                  <a:pt x="9144" y="16002"/>
                </a:lnTo>
                <a:lnTo>
                  <a:pt x="12192" y="14478"/>
                </a:lnTo>
                <a:lnTo>
                  <a:pt x="12954" y="13716"/>
                </a:lnTo>
                <a:lnTo>
                  <a:pt x="14478" y="12954"/>
                </a:lnTo>
                <a:lnTo>
                  <a:pt x="15240" y="11430"/>
                </a:lnTo>
                <a:lnTo>
                  <a:pt x="15240" y="5334"/>
                </a:lnTo>
                <a:lnTo>
                  <a:pt x="14478" y="3810"/>
                </a:lnTo>
                <a:lnTo>
                  <a:pt x="12192" y="1524"/>
                </a:lnTo>
                <a:lnTo>
                  <a:pt x="10668" y="762"/>
                </a:lnTo>
                <a:close/>
              </a:path>
              <a:path w="15239" h="16510">
                <a:moveTo>
                  <a:pt x="7620" y="0"/>
                </a:moveTo>
                <a:lnTo>
                  <a:pt x="6096" y="762"/>
                </a:lnTo>
                <a:lnTo>
                  <a:pt x="9144" y="762"/>
                </a:lnTo>
                <a:lnTo>
                  <a:pt x="7620" y="0"/>
                </a:lnTo>
                <a:close/>
              </a:path>
            </a:pathLst>
          </a:custGeom>
          <a:solidFill>
            <a:srgbClr val="4691FF"/>
          </a:solidFill>
        </p:spPr>
        <p:txBody>
          <a:bodyPr wrap="square" lIns="0" tIns="0" rIns="0" bIns="0" rtlCol="0"/>
          <a:lstStyle/>
          <a:p>
            <a:endParaRPr sz="1100"/>
          </a:p>
        </p:txBody>
      </p:sp>
      <p:sp>
        <p:nvSpPr>
          <p:cNvPr id="96" name="object 105"/>
          <p:cNvSpPr/>
          <p:nvPr/>
        </p:nvSpPr>
        <p:spPr>
          <a:xfrm>
            <a:off x="2272854" y="2692744"/>
            <a:ext cx="49756" cy="58944"/>
          </a:xfrm>
          <a:custGeom>
            <a:avLst/>
            <a:gdLst/>
            <a:ahLst/>
            <a:cxnLst/>
            <a:rect l="l" t="t" r="r" b="b"/>
            <a:pathLst>
              <a:path w="58419" h="67944">
                <a:moveTo>
                  <a:pt x="57912" y="35051"/>
                </a:moveTo>
                <a:lnTo>
                  <a:pt x="44958" y="35051"/>
                </a:lnTo>
                <a:lnTo>
                  <a:pt x="44958" y="45421"/>
                </a:lnTo>
                <a:lnTo>
                  <a:pt x="54864" y="51053"/>
                </a:lnTo>
                <a:lnTo>
                  <a:pt x="48768" y="62483"/>
                </a:lnTo>
                <a:lnTo>
                  <a:pt x="57912" y="67817"/>
                </a:lnTo>
                <a:lnTo>
                  <a:pt x="57912" y="35051"/>
                </a:lnTo>
                <a:close/>
              </a:path>
              <a:path w="58419" h="67944">
                <a:moveTo>
                  <a:pt x="9144" y="28955"/>
                </a:moveTo>
                <a:lnTo>
                  <a:pt x="0" y="34289"/>
                </a:lnTo>
                <a:lnTo>
                  <a:pt x="9906" y="40385"/>
                </a:lnTo>
                <a:lnTo>
                  <a:pt x="48768" y="62483"/>
                </a:lnTo>
                <a:lnTo>
                  <a:pt x="44958" y="57149"/>
                </a:lnTo>
                <a:lnTo>
                  <a:pt x="44958" y="45421"/>
                </a:lnTo>
                <a:lnTo>
                  <a:pt x="36103" y="40385"/>
                </a:lnTo>
                <a:lnTo>
                  <a:pt x="16002" y="40385"/>
                </a:lnTo>
                <a:lnTo>
                  <a:pt x="9144" y="28955"/>
                </a:lnTo>
                <a:close/>
              </a:path>
              <a:path w="58419" h="67944">
                <a:moveTo>
                  <a:pt x="44958" y="45421"/>
                </a:moveTo>
                <a:lnTo>
                  <a:pt x="44958" y="57149"/>
                </a:lnTo>
                <a:lnTo>
                  <a:pt x="48768" y="62483"/>
                </a:lnTo>
                <a:lnTo>
                  <a:pt x="54864" y="51053"/>
                </a:lnTo>
                <a:lnTo>
                  <a:pt x="44958" y="45421"/>
                </a:lnTo>
                <a:close/>
              </a:path>
              <a:path w="58419" h="67944">
                <a:moveTo>
                  <a:pt x="57912" y="0"/>
                </a:moveTo>
                <a:lnTo>
                  <a:pt x="48006" y="6095"/>
                </a:lnTo>
                <a:lnTo>
                  <a:pt x="9144" y="28955"/>
                </a:lnTo>
                <a:lnTo>
                  <a:pt x="16002" y="40385"/>
                </a:lnTo>
                <a:lnTo>
                  <a:pt x="25882" y="34574"/>
                </a:lnTo>
                <a:lnTo>
                  <a:pt x="16002" y="28955"/>
                </a:lnTo>
                <a:lnTo>
                  <a:pt x="35433" y="28955"/>
                </a:lnTo>
                <a:lnTo>
                  <a:pt x="54864" y="17525"/>
                </a:lnTo>
                <a:lnTo>
                  <a:pt x="57912" y="12191"/>
                </a:lnTo>
                <a:lnTo>
                  <a:pt x="57912" y="0"/>
                </a:lnTo>
                <a:close/>
              </a:path>
              <a:path w="58419" h="67944">
                <a:moveTo>
                  <a:pt x="25882" y="34574"/>
                </a:moveTo>
                <a:lnTo>
                  <a:pt x="16002" y="40385"/>
                </a:lnTo>
                <a:lnTo>
                  <a:pt x="36103" y="40385"/>
                </a:lnTo>
                <a:lnTo>
                  <a:pt x="25882" y="34574"/>
                </a:lnTo>
                <a:close/>
              </a:path>
              <a:path w="58419" h="67944">
                <a:moveTo>
                  <a:pt x="35433" y="28955"/>
                </a:moveTo>
                <a:lnTo>
                  <a:pt x="16002" y="28955"/>
                </a:lnTo>
                <a:lnTo>
                  <a:pt x="25882" y="34574"/>
                </a:lnTo>
                <a:lnTo>
                  <a:pt x="35433" y="28955"/>
                </a:lnTo>
                <a:close/>
              </a:path>
            </a:pathLst>
          </a:custGeom>
          <a:solidFill>
            <a:srgbClr val="4691FF"/>
          </a:solidFill>
        </p:spPr>
        <p:txBody>
          <a:bodyPr wrap="square" lIns="0" tIns="0" rIns="0" bIns="0" rtlCol="0"/>
          <a:lstStyle/>
          <a:p>
            <a:endParaRPr sz="1100"/>
          </a:p>
        </p:txBody>
      </p:sp>
      <p:sp>
        <p:nvSpPr>
          <p:cNvPr id="97" name="object 106"/>
          <p:cNvSpPr/>
          <p:nvPr/>
        </p:nvSpPr>
        <p:spPr>
          <a:xfrm>
            <a:off x="2311145" y="2703321"/>
            <a:ext cx="11358" cy="19831"/>
          </a:xfrm>
          <a:custGeom>
            <a:avLst/>
            <a:gdLst/>
            <a:ahLst/>
            <a:cxnLst/>
            <a:rect l="l" t="t" r="r" b="b"/>
            <a:pathLst>
              <a:path w="13335" h="22860">
                <a:moveTo>
                  <a:pt x="0" y="22860"/>
                </a:moveTo>
                <a:lnTo>
                  <a:pt x="12954" y="22860"/>
                </a:lnTo>
                <a:lnTo>
                  <a:pt x="12954" y="0"/>
                </a:lnTo>
                <a:lnTo>
                  <a:pt x="0" y="0"/>
                </a:lnTo>
                <a:lnTo>
                  <a:pt x="0" y="22860"/>
                </a:lnTo>
                <a:close/>
              </a:path>
            </a:pathLst>
          </a:custGeom>
          <a:solidFill>
            <a:srgbClr val="4691FF"/>
          </a:solidFill>
        </p:spPr>
        <p:txBody>
          <a:bodyPr wrap="square" lIns="0" tIns="0" rIns="0" bIns="0" rtlCol="0"/>
          <a:lstStyle/>
          <a:p>
            <a:endParaRPr sz="1100"/>
          </a:p>
        </p:txBody>
      </p:sp>
      <p:sp>
        <p:nvSpPr>
          <p:cNvPr id="98" name="object 107"/>
          <p:cNvSpPr/>
          <p:nvPr/>
        </p:nvSpPr>
        <p:spPr>
          <a:xfrm>
            <a:off x="2283886" y="2703321"/>
            <a:ext cx="33532" cy="39112"/>
          </a:xfrm>
          <a:custGeom>
            <a:avLst/>
            <a:gdLst/>
            <a:ahLst/>
            <a:cxnLst/>
            <a:rect l="l" t="t" r="r" b="b"/>
            <a:pathLst>
              <a:path w="39369" h="45085">
                <a:moveTo>
                  <a:pt x="38862" y="0"/>
                </a:moveTo>
                <a:lnTo>
                  <a:pt x="0" y="22860"/>
                </a:lnTo>
                <a:lnTo>
                  <a:pt x="38862" y="44958"/>
                </a:lnTo>
                <a:lnTo>
                  <a:pt x="38862" y="0"/>
                </a:lnTo>
                <a:close/>
              </a:path>
            </a:pathLst>
          </a:custGeom>
          <a:solidFill>
            <a:srgbClr val="4691FF"/>
          </a:solidFill>
        </p:spPr>
        <p:txBody>
          <a:bodyPr wrap="square" lIns="0" tIns="0" rIns="0" bIns="0" rtlCol="0"/>
          <a:lstStyle/>
          <a:p>
            <a:endParaRPr sz="1100"/>
          </a:p>
        </p:txBody>
      </p:sp>
      <p:sp>
        <p:nvSpPr>
          <p:cNvPr id="100" name="object 109"/>
          <p:cNvSpPr/>
          <p:nvPr/>
        </p:nvSpPr>
        <p:spPr>
          <a:xfrm>
            <a:off x="2315687" y="2716542"/>
            <a:ext cx="6490" cy="14323"/>
          </a:xfrm>
          <a:custGeom>
            <a:avLst/>
            <a:gdLst/>
            <a:ahLst/>
            <a:cxnLst/>
            <a:rect l="l" t="t" r="r" b="b"/>
            <a:pathLst>
              <a:path w="7619" h="16510">
                <a:moveTo>
                  <a:pt x="0" y="16001"/>
                </a:moveTo>
                <a:lnTo>
                  <a:pt x="7620" y="16001"/>
                </a:lnTo>
                <a:lnTo>
                  <a:pt x="7620" y="0"/>
                </a:lnTo>
                <a:lnTo>
                  <a:pt x="0" y="0"/>
                </a:lnTo>
                <a:lnTo>
                  <a:pt x="0" y="16001"/>
                </a:lnTo>
                <a:close/>
              </a:path>
            </a:pathLst>
          </a:custGeom>
          <a:solidFill>
            <a:srgbClr val="4691FF"/>
          </a:solidFill>
        </p:spPr>
        <p:txBody>
          <a:bodyPr wrap="square" lIns="0" tIns="0" rIns="0" bIns="0" rtlCol="0"/>
          <a:lstStyle/>
          <a:p>
            <a:endParaRPr sz="1100"/>
          </a:p>
        </p:txBody>
      </p:sp>
      <p:sp>
        <p:nvSpPr>
          <p:cNvPr id="315" name="object 324"/>
          <p:cNvSpPr/>
          <p:nvPr/>
        </p:nvSpPr>
        <p:spPr>
          <a:xfrm>
            <a:off x="3550735" y="1491618"/>
            <a:ext cx="11358" cy="12669"/>
          </a:xfrm>
          <a:custGeom>
            <a:avLst/>
            <a:gdLst/>
            <a:ahLst/>
            <a:cxnLst/>
            <a:rect l="l" t="t" r="r" b="b"/>
            <a:pathLst>
              <a:path w="13335" h="14605">
                <a:moveTo>
                  <a:pt x="5334" y="0"/>
                </a:moveTo>
                <a:lnTo>
                  <a:pt x="0" y="3809"/>
                </a:lnTo>
                <a:lnTo>
                  <a:pt x="7620" y="14477"/>
                </a:lnTo>
                <a:lnTo>
                  <a:pt x="12954" y="10667"/>
                </a:lnTo>
                <a:lnTo>
                  <a:pt x="5334" y="0"/>
                </a:lnTo>
                <a:close/>
              </a:path>
            </a:pathLst>
          </a:custGeom>
          <a:solidFill>
            <a:srgbClr val="0000FF"/>
          </a:solidFill>
        </p:spPr>
        <p:txBody>
          <a:bodyPr wrap="square" lIns="0" tIns="0" rIns="0" bIns="0" rtlCol="0"/>
          <a:lstStyle/>
          <a:p>
            <a:endParaRPr sz="1100"/>
          </a:p>
        </p:txBody>
      </p:sp>
      <p:sp>
        <p:nvSpPr>
          <p:cNvPr id="316" name="object 325"/>
          <p:cNvSpPr/>
          <p:nvPr/>
        </p:nvSpPr>
        <p:spPr>
          <a:xfrm>
            <a:off x="2738186" y="1494923"/>
            <a:ext cx="3412912" cy="179585"/>
          </a:xfrm>
          <a:custGeom>
            <a:avLst/>
            <a:gdLst/>
            <a:ahLst/>
            <a:cxnLst/>
            <a:rect l="l" t="t" r="r" b="b"/>
            <a:pathLst>
              <a:path w="962025" h="207009">
                <a:moveTo>
                  <a:pt x="2285" y="166115"/>
                </a:moveTo>
                <a:lnTo>
                  <a:pt x="0" y="179069"/>
                </a:lnTo>
                <a:lnTo>
                  <a:pt x="48768" y="186689"/>
                </a:lnTo>
                <a:lnTo>
                  <a:pt x="96012" y="192785"/>
                </a:lnTo>
                <a:lnTo>
                  <a:pt x="141731" y="197357"/>
                </a:lnTo>
                <a:lnTo>
                  <a:pt x="142494" y="197357"/>
                </a:lnTo>
                <a:lnTo>
                  <a:pt x="186689" y="201167"/>
                </a:lnTo>
                <a:lnTo>
                  <a:pt x="229362" y="204215"/>
                </a:lnTo>
                <a:lnTo>
                  <a:pt x="270509" y="205739"/>
                </a:lnTo>
                <a:lnTo>
                  <a:pt x="310895" y="206501"/>
                </a:lnTo>
                <a:lnTo>
                  <a:pt x="349758" y="206501"/>
                </a:lnTo>
                <a:lnTo>
                  <a:pt x="423672" y="202691"/>
                </a:lnTo>
                <a:lnTo>
                  <a:pt x="492252" y="195833"/>
                </a:lnTo>
                <a:lnTo>
                  <a:pt x="508253" y="193547"/>
                </a:lnTo>
                <a:lnTo>
                  <a:pt x="310895" y="193547"/>
                </a:lnTo>
                <a:lnTo>
                  <a:pt x="270509" y="192785"/>
                </a:lnTo>
                <a:lnTo>
                  <a:pt x="271272" y="192785"/>
                </a:lnTo>
                <a:lnTo>
                  <a:pt x="230123" y="191261"/>
                </a:lnTo>
                <a:lnTo>
                  <a:pt x="187451" y="188213"/>
                </a:lnTo>
                <a:lnTo>
                  <a:pt x="143256" y="184403"/>
                </a:lnTo>
                <a:lnTo>
                  <a:pt x="97535" y="179831"/>
                </a:lnTo>
                <a:lnTo>
                  <a:pt x="50291" y="173735"/>
                </a:lnTo>
                <a:lnTo>
                  <a:pt x="51053" y="173735"/>
                </a:lnTo>
                <a:lnTo>
                  <a:pt x="2285" y="166115"/>
                </a:lnTo>
                <a:close/>
              </a:path>
              <a:path w="962025" h="207009">
                <a:moveTo>
                  <a:pt x="774192" y="103631"/>
                </a:moveTo>
                <a:lnTo>
                  <a:pt x="749046" y="114299"/>
                </a:lnTo>
                <a:lnTo>
                  <a:pt x="697230" y="134111"/>
                </a:lnTo>
                <a:lnTo>
                  <a:pt x="697991" y="134111"/>
                </a:lnTo>
                <a:lnTo>
                  <a:pt x="670560" y="143255"/>
                </a:lnTo>
                <a:lnTo>
                  <a:pt x="643128" y="151637"/>
                </a:lnTo>
                <a:lnTo>
                  <a:pt x="614172" y="159257"/>
                </a:lnTo>
                <a:lnTo>
                  <a:pt x="553974" y="172973"/>
                </a:lnTo>
                <a:lnTo>
                  <a:pt x="554736" y="172973"/>
                </a:lnTo>
                <a:lnTo>
                  <a:pt x="522731" y="178307"/>
                </a:lnTo>
                <a:lnTo>
                  <a:pt x="490728" y="182879"/>
                </a:lnTo>
                <a:lnTo>
                  <a:pt x="456438" y="186689"/>
                </a:lnTo>
                <a:lnTo>
                  <a:pt x="422148" y="189737"/>
                </a:lnTo>
                <a:lnTo>
                  <a:pt x="422909" y="189737"/>
                </a:lnTo>
                <a:lnTo>
                  <a:pt x="386334" y="192023"/>
                </a:lnTo>
                <a:lnTo>
                  <a:pt x="348995" y="193547"/>
                </a:lnTo>
                <a:lnTo>
                  <a:pt x="508253" y="193547"/>
                </a:lnTo>
                <a:lnTo>
                  <a:pt x="524256" y="191261"/>
                </a:lnTo>
                <a:lnTo>
                  <a:pt x="525018" y="191261"/>
                </a:lnTo>
                <a:lnTo>
                  <a:pt x="557022" y="185927"/>
                </a:lnTo>
                <a:lnTo>
                  <a:pt x="617219" y="172211"/>
                </a:lnTo>
                <a:lnTo>
                  <a:pt x="617219" y="171449"/>
                </a:lnTo>
                <a:lnTo>
                  <a:pt x="646176" y="163829"/>
                </a:lnTo>
                <a:lnTo>
                  <a:pt x="646938" y="163829"/>
                </a:lnTo>
                <a:lnTo>
                  <a:pt x="674369" y="155447"/>
                </a:lnTo>
                <a:lnTo>
                  <a:pt x="701802" y="146303"/>
                </a:lnTo>
                <a:lnTo>
                  <a:pt x="753618" y="126491"/>
                </a:lnTo>
                <a:lnTo>
                  <a:pt x="754380" y="126491"/>
                </a:lnTo>
                <a:lnTo>
                  <a:pt x="779526" y="115823"/>
                </a:lnTo>
                <a:lnTo>
                  <a:pt x="803910" y="104393"/>
                </a:lnTo>
                <a:lnTo>
                  <a:pt x="774192" y="104393"/>
                </a:lnTo>
                <a:lnTo>
                  <a:pt x="774192" y="103631"/>
                </a:lnTo>
                <a:close/>
              </a:path>
              <a:path w="962025" h="207009">
                <a:moveTo>
                  <a:pt x="954024" y="0"/>
                </a:moveTo>
                <a:lnTo>
                  <a:pt x="932688" y="14477"/>
                </a:lnTo>
                <a:lnTo>
                  <a:pt x="933450" y="14477"/>
                </a:lnTo>
                <a:lnTo>
                  <a:pt x="912113" y="28193"/>
                </a:lnTo>
                <a:lnTo>
                  <a:pt x="867156" y="55625"/>
                </a:lnTo>
                <a:lnTo>
                  <a:pt x="821436" y="80771"/>
                </a:lnTo>
                <a:lnTo>
                  <a:pt x="797814" y="92963"/>
                </a:lnTo>
                <a:lnTo>
                  <a:pt x="798576" y="92963"/>
                </a:lnTo>
                <a:lnTo>
                  <a:pt x="774192" y="104393"/>
                </a:lnTo>
                <a:lnTo>
                  <a:pt x="803910" y="104393"/>
                </a:lnTo>
                <a:lnTo>
                  <a:pt x="827532" y="92201"/>
                </a:lnTo>
                <a:lnTo>
                  <a:pt x="850391" y="80009"/>
                </a:lnTo>
                <a:lnTo>
                  <a:pt x="873252" y="67055"/>
                </a:lnTo>
                <a:lnTo>
                  <a:pt x="874013" y="67055"/>
                </a:lnTo>
                <a:lnTo>
                  <a:pt x="896874" y="53339"/>
                </a:lnTo>
                <a:lnTo>
                  <a:pt x="896874" y="52577"/>
                </a:lnTo>
                <a:lnTo>
                  <a:pt x="918972" y="38861"/>
                </a:lnTo>
                <a:lnTo>
                  <a:pt x="940307" y="25145"/>
                </a:lnTo>
                <a:lnTo>
                  <a:pt x="961644" y="10667"/>
                </a:lnTo>
                <a:lnTo>
                  <a:pt x="954024" y="0"/>
                </a:lnTo>
                <a:close/>
              </a:path>
            </a:pathLst>
          </a:custGeom>
          <a:solidFill>
            <a:srgbClr val="0000FF"/>
          </a:solidFill>
        </p:spPr>
        <p:txBody>
          <a:bodyPr wrap="square" lIns="0" tIns="0" rIns="0" bIns="0" rtlCol="0"/>
          <a:lstStyle/>
          <a:p>
            <a:endParaRPr sz="1100"/>
          </a:p>
        </p:txBody>
      </p:sp>
      <p:sp>
        <p:nvSpPr>
          <p:cNvPr id="317" name="object 326"/>
          <p:cNvSpPr/>
          <p:nvPr/>
        </p:nvSpPr>
        <p:spPr>
          <a:xfrm>
            <a:off x="2694704" y="1631760"/>
            <a:ext cx="45430" cy="18730"/>
          </a:xfrm>
          <a:custGeom>
            <a:avLst/>
            <a:gdLst/>
            <a:ahLst/>
            <a:cxnLst/>
            <a:rect l="l" t="t" r="r" b="b"/>
            <a:pathLst>
              <a:path w="53339" h="21590">
                <a:moveTo>
                  <a:pt x="2286" y="0"/>
                </a:moveTo>
                <a:lnTo>
                  <a:pt x="0" y="12954"/>
                </a:lnTo>
                <a:lnTo>
                  <a:pt x="51054" y="21336"/>
                </a:lnTo>
                <a:lnTo>
                  <a:pt x="53340" y="8382"/>
                </a:lnTo>
                <a:lnTo>
                  <a:pt x="2286" y="0"/>
                </a:lnTo>
                <a:close/>
              </a:path>
            </a:pathLst>
          </a:custGeom>
          <a:solidFill>
            <a:srgbClr val="0000FF"/>
          </a:solidFill>
        </p:spPr>
        <p:txBody>
          <a:bodyPr wrap="square" lIns="0" tIns="0" rIns="0" bIns="0" rtlCol="0"/>
          <a:lstStyle/>
          <a:p>
            <a:endParaRPr sz="1100"/>
          </a:p>
        </p:txBody>
      </p:sp>
      <p:sp>
        <p:nvSpPr>
          <p:cNvPr id="318" name="object 327"/>
          <p:cNvSpPr/>
          <p:nvPr/>
        </p:nvSpPr>
        <p:spPr>
          <a:xfrm>
            <a:off x="2645379" y="1623167"/>
            <a:ext cx="7572" cy="12119"/>
          </a:xfrm>
          <a:custGeom>
            <a:avLst/>
            <a:gdLst/>
            <a:ahLst/>
            <a:cxnLst/>
            <a:rect l="l" t="t" r="r" b="b"/>
            <a:pathLst>
              <a:path w="8889" h="13969">
                <a:moveTo>
                  <a:pt x="2285" y="0"/>
                </a:moveTo>
                <a:lnTo>
                  <a:pt x="0" y="12953"/>
                </a:lnTo>
                <a:lnTo>
                  <a:pt x="6095" y="13715"/>
                </a:lnTo>
                <a:lnTo>
                  <a:pt x="8381" y="761"/>
                </a:lnTo>
                <a:lnTo>
                  <a:pt x="2285" y="0"/>
                </a:lnTo>
                <a:close/>
              </a:path>
            </a:pathLst>
          </a:custGeom>
          <a:solidFill>
            <a:srgbClr val="0000FF"/>
          </a:solidFill>
        </p:spPr>
        <p:txBody>
          <a:bodyPr wrap="square" lIns="0" tIns="0" rIns="0" bIns="0" rtlCol="0"/>
          <a:lstStyle/>
          <a:p>
            <a:endParaRPr sz="1100"/>
          </a:p>
        </p:txBody>
      </p:sp>
      <p:sp>
        <p:nvSpPr>
          <p:cNvPr id="319" name="object 328"/>
          <p:cNvSpPr/>
          <p:nvPr/>
        </p:nvSpPr>
        <p:spPr>
          <a:xfrm>
            <a:off x="2650572" y="1623828"/>
            <a:ext cx="46512" cy="19281"/>
          </a:xfrm>
          <a:custGeom>
            <a:avLst/>
            <a:gdLst/>
            <a:ahLst/>
            <a:cxnLst/>
            <a:rect l="l" t="t" r="r" b="b"/>
            <a:pathLst>
              <a:path w="54610" h="22225">
                <a:moveTo>
                  <a:pt x="2286" y="0"/>
                </a:moveTo>
                <a:lnTo>
                  <a:pt x="0" y="12954"/>
                </a:lnTo>
                <a:lnTo>
                  <a:pt x="51816" y="22098"/>
                </a:lnTo>
                <a:lnTo>
                  <a:pt x="54102" y="9144"/>
                </a:lnTo>
                <a:lnTo>
                  <a:pt x="2286" y="0"/>
                </a:lnTo>
                <a:close/>
              </a:path>
            </a:pathLst>
          </a:custGeom>
          <a:solidFill>
            <a:srgbClr val="0000FF"/>
          </a:solidFill>
        </p:spPr>
        <p:txBody>
          <a:bodyPr wrap="square" lIns="0" tIns="0" rIns="0" bIns="0" rtlCol="0"/>
          <a:lstStyle/>
          <a:p>
            <a:endParaRPr sz="1100"/>
          </a:p>
        </p:txBody>
      </p:sp>
      <p:sp>
        <p:nvSpPr>
          <p:cNvPr id="320" name="object 329"/>
          <p:cNvSpPr/>
          <p:nvPr/>
        </p:nvSpPr>
        <p:spPr>
          <a:xfrm>
            <a:off x="1569986" y="1639032"/>
            <a:ext cx="9735" cy="12669"/>
          </a:xfrm>
          <a:custGeom>
            <a:avLst/>
            <a:gdLst/>
            <a:ahLst/>
            <a:cxnLst/>
            <a:rect l="l" t="t" r="r" b="b"/>
            <a:pathLst>
              <a:path w="11430" h="14605">
                <a:moveTo>
                  <a:pt x="5333" y="0"/>
                </a:moveTo>
                <a:lnTo>
                  <a:pt x="0" y="3047"/>
                </a:lnTo>
                <a:lnTo>
                  <a:pt x="6095" y="14477"/>
                </a:lnTo>
                <a:lnTo>
                  <a:pt x="11429" y="11429"/>
                </a:lnTo>
                <a:lnTo>
                  <a:pt x="5333" y="0"/>
                </a:lnTo>
                <a:close/>
              </a:path>
            </a:pathLst>
          </a:custGeom>
          <a:solidFill>
            <a:srgbClr val="0000FF"/>
          </a:solidFill>
        </p:spPr>
        <p:txBody>
          <a:bodyPr wrap="square" lIns="0" tIns="0" rIns="0" bIns="0" rtlCol="0"/>
          <a:lstStyle/>
          <a:p>
            <a:endParaRPr sz="1100"/>
          </a:p>
        </p:txBody>
      </p:sp>
      <p:sp>
        <p:nvSpPr>
          <p:cNvPr id="321" name="object 330"/>
          <p:cNvSpPr/>
          <p:nvPr/>
        </p:nvSpPr>
        <p:spPr>
          <a:xfrm>
            <a:off x="1271446" y="1641676"/>
            <a:ext cx="303948" cy="88140"/>
          </a:xfrm>
          <a:custGeom>
            <a:avLst/>
            <a:gdLst/>
            <a:ahLst/>
            <a:cxnLst/>
            <a:rect l="l" t="t" r="r" b="b"/>
            <a:pathLst>
              <a:path w="356869" h="101600">
                <a:moveTo>
                  <a:pt x="1523" y="81533"/>
                </a:moveTo>
                <a:lnTo>
                  <a:pt x="0" y="94487"/>
                </a:lnTo>
                <a:lnTo>
                  <a:pt x="35051" y="98297"/>
                </a:lnTo>
                <a:lnTo>
                  <a:pt x="35813" y="98297"/>
                </a:lnTo>
                <a:lnTo>
                  <a:pt x="67055" y="100583"/>
                </a:lnTo>
                <a:lnTo>
                  <a:pt x="95250" y="101345"/>
                </a:lnTo>
                <a:lnTo>
                  <a:pt x="121157" y="100583"/>
                </a:lnTo>
                <a:lnTo>
                  <a:pt x="121919" y="100583"/>
                </a:lnTo>
                <a:lnTo>
                  <a:pt x="144779" y="99059"/>
                </a:lnTo>
                <a:lnTo>
                  <a:pt x="156210" y="97535"/>
                </a:lnTo>
                <a:lnTo>
                  <a:pt x="156971" y="97535"/>
                </a:lnTo>
                <a:lnTo>
                  <a:pt x="178308" y="92963"/>
                </a:lnTo>
                <a:lnTo>
                  <a:pt x="188213" y="90677"/>
                </a:lnTo>
                <a:lnTo>
                  <a:pt x="188976" y="89915"/>
                </a:lnTo>
                <a:lnTo>
                  <a:pt x="194310" y="88391"/>
                </a:lnTo>
                <a:lnTo>
                  <a:pt x="95250" y="88391"/>
                </a:lnTo>
                <a:lnTo>
                  <a:pt x="67055" y="87629"/>
                </a:lnTo>
                <a:lnTo>
                  <a:pt x="67818" y="87629"/>
                </a:lnTo>
                <a:lnTo>
                  <a:pt x="36575" y="85343"/>
                </a:lnTo>
                <a:lnTo>
                  <a:pt x="1523" y="81533"/>
                </a:lnTo>
                <a:close/>
              </a:path>
              <a:path w="356869" h="101600">
                <a:moveTo>
                  <a:pt x="225551" y="63245"/>
                </a:moveTo>
                <a:lnTo>
                  <a:pt x="204978" y="70865"/>
                </a:lnTo>
                <a:lnTo>
                  <a:pt x="195071" y="74675"/>
                </a:lnTo>
                <a:lnTo>
                  <a:pt x="195833" y="74675"/>
                </a:lnTo>
                <a:lnTo>
                  <a:pt x="185165" y="77723"/>
                </a:lnTo>
                <a:lnTo>
                  <a:pt x="175260" y="80009"/>
                </a:lnTo>
                <a:lnTo>
                  <a:pt x="153923" y="84581"/>
                </a:lnTo>
                <a:lnTo>
                  <a:pt x="154685" y="84581"/>
                </a:lnTo>
                <a:lnTo>
                  <a:pt x="143255" y="86105"/>
                </a:lnTo>
                <a:lnTo>
                  <a:pt x="144018" y="86105"/>
                </a:lnTo>
                <a:lnTo>
                  <a:pt x="121157" y="87629"/>
                </a:lnTo>
                <a:lnTo>
                  <a:pt x="95250" y="88391"/>
                </a:lnTo>
                <a:lnTo>
                  <a:pt x="194310" y="88391"/>
                </a:lnTo>
                <a:lnTo>
                  <a:pt x="199644" y="86867"/>
                </a:lnTo>
                <a:lnTo>
                  <a:pt x="209550" y="83057"/>
                </a:lnTo>
                <a:lnTo>
                  <a:pt x="230123" y="75437"/>
                </a:lnTo>
                <a:lnTo>
                  <a:pt x="230886" y="75437"/>
                </a:lnTo>
                <a:lnTo>
                  <a:pt x="255487" y="64007"/>
                </a:lnTo>
                <a:lnTo>
                  <a:pt x="225551" y="64007"/>
                </a:lnTo>
                <a:lnTo>
                  <a:pt x="225551" y="63245"/>
                </a:lnTo>
                <a:close/>
              </a:path>
              <a:path w="356869" h="101600">
                <a:moveTo>
                  <a:pt x="350520" y="0"/>
                </a:moveTo>
                <a:lnTo>
                  <a:pt x="268986" y="43433"/>
                </a:lnTo>
                <a:lnTo>
                  <a:pt x="269748" y="43433"/>
                </a:lnTo>
                <a:lnTo>
                  <a:pt x="225551" y="64007"/>
                </a:lnTo>
                <a:lnTo>
                  <a:pt x="255487" y="64007"/>
                </a:lnTo>
                <a:lnTo>
                  <a:pt x="275081" y="54863"/>
                </a:lnTo>
                <a:lnTo>
                  <a:pt x="356616" y="11429"/>
                </a:lnTo>
                <a:lnTo>
                  <a:pt x="350520" y="0"/>
                </a:lnTo>
                <a:close/>
              </a:path>
            </a:pathLst>
          </a:custGeom>
          <a:solidFill>
            <a:srgbClr val="0000FF"/>
          </a:solidFill>
        </p:spPr>
        <p:txBody>
          <a:bodyPr wrap="square" lIns="0" tIns="0" rIns="0" bIns="0" rtlCol="0"/>
          <a:lstStyle/>
          <a:p>
            <a:endParaRPr sz="1100"/>
          </a:p>
        </p:txBody>
      </p:sp>
      <p:sp>
        <p:nvSpPr>
          <p:cNvPr id="322" name="object 331"/>
          <p:cNvSpPr/>
          <p:nvPr/>
        </p:nvSpPr>
        <p:spPr>
          <a:xfrm>
            <a:off x="1237699" y="1708442"/>
            <a:ext cx="35154" cy="15424"/>
          </a:xfrm>
          <a:custGeom>
            <a:avLst/>
            <a:gdLst/>
            <a:ahLst/>
            <a:cxnLst/>
            <a:rect l="l" t="t" r="r" b="b"/>
            <a:pathLst>
              <a:path w="41275" h="17780">
                <a:moveTo>
                  <a:pt x="1524" y="0"/>
                </a:moveTo>
                <a:lnTo>
                  <a:pt x="0" y="12953"/>
                </a:lnTo>
                <a:lnTo>
                  <a:pt x="39624" y="17525"/>
                </a:lnTo>
                <a:lnTo>
                  <a:pt x="41148" y="4571"/>
                </a:lnTo>
                <a:lnTo>
                  <a:pt x="1524" y="0"/>
                </a:lnTo>
                <a:close/>
              </a:path>
            </a:pathLst>
          </a:custGeom>
          <a:solidFill>
            <a:srgbClr val="0000FF"/>
          </a:solidFill>
        </p:spPr>
        <p:txBody>
          <a:bodyPr wrap="square" lIns="0" tIns="0" rIns="0" bIns="0" rtlCol="0"/>
          <a:lstStyle/>
          <a:p>
            <a:endParaRPr sz="1100"/>
          </a:p>
        </p:txBody>
      </p:sp>
      <p:sp>
        <p:nvSpPr>
          <p:cNvPr id="323" name="object 332"/>
          <p:cNvSpPr/>
          <p:nvPr/>
        </p:nvSpPr>
        <p:spPr>
          <a:xfrm>
            <a:off x="1194865" y="1702493"/>
            <a:ext cx="6490" cy="12119"/>
          </a:xfrm>
          <a:custGeom>
            <a:avLst/>
            <a:gdLst/>
            <a:ahLst/>
            <a:cxnLst/>
            <a:rect l="l" t="t" r="r" b="b"/>
            <a:pathLst>
              <a:path w="7619" h="13969">
                <a:moveTo>
                  <a:pt x="1524" y="0"/>
                </a:moveTo>
                <a:lnTo>
                  <a:pt x="0" y="12953"/>
                </a:lnTo>
                <a:lnTo>
                  <a:pt x="6096" y="13715"/>
                </a:lnTo>
                <a:lnTo>
                  <a:pt x="7620" y="761"/>
                </a:lnTo>
                <a:lnTo>
                  <a:pt x="1524" y="0"/>
                </a:lnTo>
                <a:close/>
              </a:path>
            </a:pathLst>
          </a:custGeom>
          <a:solidFill>
            <a:srgbClr val="0000FF"/>
          </a:solidFill>
        </p:spPr>
        <p:txBody>
          <a:bodyPr wrap="square" lIns="0" tIns="0" rIns="0" bIns="0" rtlCol="0"/>
          <a:lstStyle/>
          <a:p>
            <a:endParaRPr sz="1100"/>
          </a:p>
        </p:txBody>
      </p:sp>
      <p:sp>
        <p:nvSpPr>
          <p:cNvPr id="324" name="object 333"/>
          <p:cNvSpPr/>
          <p:nvPr/>
        </p:nvSpPr>
        <p:spPr>
          <a:xfrm>
            <a:off x="1200056" y="1703154"/>
            <a:ext cx="38940" cy="16526"/>
          </a:xfrm>
          <a:custGeom>
            <a:avLst/>
            <a:gdLst/>
            <a:ahLst/>
            <a:cxnLst/>
            <a:rect l="l" t="t" r="r" b="b"/>
            <a:pathLst>
              <a:path w="45719" h="19050">
                <a:moveTo>
                  <a:pt x="1524" y="0"/>
                </a:moveTo>
                <a:lnTo>
                  <a:pt x="0" y="12954"/>
                </a:lnTo>
                <a:lnTo>
                  <a:pt x="44196" y="19050"/>
                </a:lnTo>
                <a:lnTo>
                  <a:pt x="45720" y="6096"/>
                </a:lnTo>
                <a:lnTo>
                  <a:pt x="1524" y="0"/>
                </a:lnTo>
                <a:close/>
              </a:path>
            </a:pathLst>
          </a:custGeom>
          <a:solidFill>
            <a:srgbClr val="0000FF"/>
          </a:solidFill>
        </p:spPr>
        <p:txBody>
          <a:bodyPr wrap="square" lIns="0" tIns="0" rIns="0" bIns="0" rtlCol="0"/>
          <a:lstStyle/>
          <a:p>
            <a:endParaRPr sz="1100"/>
          </a:p>
        </p:txBody>
      </p:sp>
      <p:sp>
        <p:nvSpPr>
          <p:cNvPr id="325" name="object 334"/>
          <p:cNvSpPr txBox="1"/>
          <p:nvPr/>
        </p:nvSpPr>
        <p:spPr>
          <a:xfrm>
            <a:off x="507573" y="1239978"/>
            <a:ext cx="727746" cy="125034"/>
          </a:xfrm>
          <a:prstGeom prst="rect">
            <a:avLst/>
          </a:prstGeom>
        </p:spPr>
        <p:txBody>
          <a:bodyPr vert="horz" wrap="square" lIns="0" tIns="17145" rIns="0" bIns="0" rtlCol="0">
            <a:spAutoFit/>
          </a:bodyPr>
          <a:lstStyle/>
          <a:p>
            <a:pPr marL="12700" algn="ctr">
              <a:lnSpc>
                <a:spcPct val="100000"/>
              </a:lnSpc>
              <a:spcBef>
                <a:spcPts val="135"/>
              </a:spcBef>
            </a:pPr>
            <a:r>
              <a:rPr sz="700" dirty="0">
                <a:solidFill>
                  <a:srgbClr val="001B67"/>
                </a:solidFill>
                <a:latin typeface="Verdana"/>
                <a:cs typeface="Verdana"/>
              </a:rPr>
              <a:t>Low</a:t>
            </a:r>
            <a:r>
              <a:rPr sz="700" spc="-60" dirty="0">
                <a:solidFill>
                  <a:srgbClr val="001B67"/>
                </a:solidFill>
                <a:latin typeface="Verdana"/>
                <a:cs typeface="Verdana"/>
              </a:rPr>
              <a:t> </a:t>
            </a:r>
            <a:r>
              <a:rPr sz="700" spc="-10" dirty="0">
                <a:solidFill>
                  <a:srgbClr val="001B67"/>
                </a:solidFill>
                <a:latin typeface="Verdana"/>
                <a:cs typeface="Verdana"/>
              </a:rPr>
              <a:t>Voltage</a:t>
            </a:r>
            <a:endParaRPr sz="700" dirty="0">
              <a:latin typeface="Verdana"/>
              <a:cs typeface="Verdana"/>
            </a:endParaRPr>
          </a:p>
        </p:txBody>
      </p:sp>
      <p:sp>
        <p:nvSpPr>
          <p:cNvPr id="326" name="object 335"/>
          <p:cNvSpPr/>
          <p:nvPr/>
        </p:nvSpPr>
        <p:spPr>
          <a:xfrm>
            <a:off x="1963929" y="2464021"/>
            <a:ext cx="66846" cy="72054"/>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100"/>
          </a:p>
        </p:txBody>
      </p:sp>
      <p:sp>
        <p:nvSpPr>
          <p:cNvPr id="327" name="object 336"/>
          <p:cNvSpPr/>
          <p:nvPr/>
        </p:nvSpPr>
        <p:spPr>
          <a:xfrm>
            <a:off x="1949003" y="2054832"/>
            <a:ext cx="66523" cy="430784"/>
          </a:xfrm>
          <a:custGeom>
            <a:avLst/>
            <a:gdLst/>
            <a:ahLst/>
            <a:cxnLst/>
            <a:rect l="l" t="t" r="r" b="b"/>
            <a:pathLst>
              <a:path w="78105" h="496569">
                <a:moveTo>
                  <a:pt x="13716" y="453390"/>
                </a:moveTo>
                <a:lnTo>
                  <a:pt x="16764" y="461772"/>
                </a:lnTo>
                <a:lnTo>
                  <a:pt x="17526" y="462534"/>
                </a:lnTo>
                <a:lnTo>
                  <a:pt x="22098" y="470916"/>
                </a:lnTo>
                <a:lnTo>
                  <a:pt x="22098" y="471678"/>
                </a:lnTo>
                <a:lnTo>
                  <a:pt x="26670" y="479298"/>
                </a:lnTo>
                <a:lnTo>
                  <a:pt x="32004" y="487680"/>
                </a:lnTo>
                <a:lnTo>
                  <a:pt x="32766" y="488442"/>
                </a:lnTo>
                <a:lnTo>
                  <a:pt x="38862" y="496062"/>
                </a:lnTo>
                <a:lnTo>
                  <a:pt x="48768" y="487680"/>
                </a:lnTo>
                <a:lnTo>
                  <a:pt x="43281" y="480822"/>
                </a:lnTo>
                <a:lnTo>
                  <a:pt x="42672" y="480822"/>
                </a:lnTo>
                <a:lnTo>
                  <a:pt x="37338" y="472440"/>
                </a:lnTo>
                <a:lnTo>
                  <a:pt x="38100" y="472440"/>
                </a:lnTo>
                <a:lnTo>
                  <a:pt x="33528" y="464820"/>
                </a:lnTo>
                <a:lnTo>
                  <a:pt x="29371" y="457200"/>
                </a:lnTo>
                <a:lnTo>
                  <a:pt x="28956" y="457200"/>
                </a:lnTo>
                <a:lnTo>
                  <a:pt x="27847" y="454152"/>
                </a:lnTo>
                <a:lnTo>
                  <a:pt x="14478" y="454152"/>
                </a:lnTo>
                <a:lnTo>
                  <a:pt x="13716" y="453390"/>
                </a:lnTo>
                <a:close/>
              </a:path>
              <a:path w="78105" h="496569">
                <a:moveTo>
                  <a:pt x="42672" y="480060"/>
                </a:moveTo>
                <a:lnTo>
                  <a:pt x="42672" y="480822"/>
                </a:lnTo>
                <a:lnTo>
                  <a:pt x="43281" y="480822"/>
                </a:lnTo>
                <a:lnTo>
                  <a:pt x="42672" y="480060"/>
                </a:lnTo>
                <a:close/>
              </a:path>
              <a:path w="78105" h="496569">
                <a:moveTo>
                  <a:pt x="28956" y="456438"/>
                </a:moveTo>
                <a:lnTo>
                  <a:pt x="28956" y="457200"/>
                </a:lnTo>
                <a:lnTo>
                  <a:pt x="29371" y="457200"/>
                </a:lnTo>
                <a:lnTo>
                  <a:pt x="28956" y="456438"/>
                </a:lnTo>
                <a:close/>
              </a:path>
              <a:path w="78105" h="496569">
                <a:moveTo>
                  <a:pt x="60198" y="93726"/>
                </a:moveTo>
                <a:lnTo>
                  <a:pt x="56388" y="109728"/>
                </a:lnTo>
                <a:lnTo>
                  <a:pt x="47244" y="144780"/>
                </a:lnTo>
                <a:lnTo>
                  <a:pt x="36576" y="182118"/>
                </a:lnTo>
                <a:lnTo>
                  <a:pt x="25146" y="221742"/>
                </a:lnTo>
                <a:lnTo>
                  <a:pt x="14478" y="262890"/>
                </a:lnTo>
                <a:lnTo>
                  <a:pt x="9906" y="283464"/>
                </a:lnTo>
                <a:lnTo>
                  <a:pt x="9906" y="284226"/>
                </a:lnTo>
                <a:lnTo>
                  <a:pt x="6096" y="304800"/>
                </a:lnTo>
                <a:lnTo>
                  <a:pt x="3048" y="325374"/>
                </a:lnTo>
                <a:lnTo>
                  <a:pt x="762" y="345948"/>
                </a:lnTo>
                <a:lnTo>
                  <a:pt x="732" y="347472"/>
                </a:lnTo>
                <a:lnTo>
                  <a:pt x="0" y="366522"/>
                </a:lnTo>
                <a:lnTo>
                  <a:pt x="0" y="387096"/>
                </a:lnTo>
                <a:lnTo>
                  <a:pt x="1406" y="405384"/>
                </a:lnTo>
                <a:lnTo>
                  <a:pt x="1524" y="407670"/>
                </a:lnTo>
                <a:lnTo>
                  <a:pt x="3048" y="416814"/>
                </a:lnTo>
                <a:lnTo>
                  <a:pt x="9906" y="444246"/>
                </a:lnTo>
                <a:lnTo>
                  <a:pt x="10668" y="445770"/>
                </a:lnTo>
                <a:lnTo>
                  <a:pt x="14478" y="454152"/>
                </a:lnTo>
                <a:lnTo>
                  <a:pt x="27847" y="454152"/>
                </a:lnTo>
                <a:lnTo>
                  <a:pt x="25908" y="448818"/>
                </a:lnTo>
                <a:lnTo>
                  <a:pt x="22444" y="441198"/>
                </a:lnTo>
                <a:lnTo>
                  <a:pt x="22098" y="441198"/>
                </a:lnTo>
                <a:lnTo>
                  <a:pt x="15240" y="413766"/>
                </a:lnTo>
                <a:lnTo>
                  <a:pt x="15875" y="413766"/>
                </a:lnTo>
                <a:lnTo>
                  <a:pt x="14605" y="406146"/>
                </a:lnTo>
                <a:lnTo>
                  <a:pt x="14478" y="406146"/>
                </a:lnTo>
                <a:lnTo>
                  <a:pt x="13012" y="387096"/>
                </a:lnTo>
                <a:lnTo>
                  <a:pt x="12983" y="366522"/>
                </a:lnTo>
                <a:lnTo>
                  <a:pt x="13716" y="347472"/>
                </a:lnTo>
                <a:lnTo>
                  <a:pt x="16002" y="326898"/>
                </a:lnTo>
                <a:lnTo>
                  <a:pt x="19050" y="306324"/>
                </a:lnTo>
                <a:lnTo>
                  <a:pt x="19191" y="306324"/>
                </a:lnTo>
                <a:lnTo>
                  <a:pt x="22860" y="286512"/>
                </a:lnTo>
                <a:lnTo>
                  <a:pt x="27432" y="265938"/>
                </a:lnTo>
                <a:lnTo>
                  <a:pt x="26670" y="265938"/>
                </a:lnTo>
                <a:lnTo>
                  <a:pt x="37338" y="224790"/>
                </a:lnTo>
                <a:lnTo>
                  <a:pt x="37557" y="224790"/>
                </a:lnTo>
                <a:lnTo>
                  <a:pt x="48768" y="185928"/>
                </a:lnTo>
                <a:lnTo>
                  <a:pt x="59436" y="148590"/>
                </a:lnTo>
                <a:lnTo>
                  <a:pt x="59436" y="147828"/>
                </a:lnTo>
                <a:lnTo>
                  <a:pt x="68580" y="112776"/>
                </a:lnTo>
                <a:lnTo>
                  <a:pt x="69342" y="112776"/>
                </a:lnTo>
                <a:lnTo>
                  <a:pt x="73152" y="96774"/>
                </a:lnTo>
                <a:lnTo>
                  <a:pt x="73494" y="94488"/>
                </a:lnTo>
                <a:lnTo>
                  <a:pt x="60198" y="94488"/>
                </a:lnTo>
                <a:lnTo>
                  <a:pt x="60198" y="93726"/>
                </a:lnTo>
                <a:close/>
              </a:path>
              <a:path w="78105" h="496569">
                <a:moveTo>
                  <a:pt x="22098" y="440436"/>
                </a:moveTo>
                <a:lnTo>
                  <a:pt x="22098" y="441198"/>
                </a:lnTo>
                <a:lnTo>
                  <a:pt x="22444" y="441198"/>
                </a:lnTo>
                <a:lnTo>
                  <a:pt x="22098" y="440436"/>
                </a:lnTo>
                <a:close/>
              </a:path>
              <a:path w="78105" h="496569">
                <a:moveTo>
                  <a:pt x="15875" y="413766"/>
                </a:moveTo>
                <a:lnTo>
                  <a:pt x="15240" y="413766"/>
                </a:lnTo>
                <a:lnTo>
                  <a:pt x="16002" y="414528"/>
                </a:lnTo>
                <a:lnTo>
                  <a:pt x="15875" y="413766"/>
                </a:lnTo>
                <a:close/>
              </a:path>
              <a:path w="78105" h="496569">
                <a:moveTo>
                  <a:pt x="14478" y="405384"/>
                </a:moveTo>
                <a:lnTo>
                  <a:pt x="14478" y="406146"/>
                </a:lnTo>
                <a:lnTo>
                  <a:pt x="14605" y="406146"/>
                </a:lnTo>
                <a:lnTo>
                  <a:pt x="14478" y="405384"/>
                </a:lnTo>
                <a:close/>
              </a:path>
              <a:path w="78105" h="496569">
                <a:moveTo>
                  <a:pt x="12983" y="366522"/>
                </a:moveTo>
                <a:lnTo>
                  <a:pt x="12954" y="367284"/>
                </a:lnTo>
                <a:lnTo>
                  <a:pt x="12983" y="366522"/>
                </a:lnTo>
                <a:close/>
              </a:path>
              <a:path w="78105" h="496569">
                <a:moveTo>
                  <a:pt x="19191" y="306324"/>
                </a:moveTo>
                <a:lnTo>
                  <a:pt x="19050" y="306324"/>
                </a:lnTo>
                <a:lnTo>
                  <a:pt x="19050" y="307086"/>
                </a:lnTo>
                <a:lnTo>
                  <a:pt x="19191" y="306324"/>
                </a:lnTo>
                <a:close/>
              </a:path>
              <a:path w="78105" h="496569">
                <a:moveTo>
                  <a:pt x="37557" y="224790"/>
                </a:moveTo>
                <a:lnTo>
                  <a:pt x="37338" y="224790"/>
                </a:lnTo>
                <a:lnTo>
                  <a:pt x="37338" y="225552"/>
                </a:lnTo>
                <a:lnTo>
                  <a:pt x="37557" y="224790"/>
                </a:lnTo>
                <a:close/>
              </a:path>
              <a:path w="78105" h="496569">
                <a:moveTo>
                  <a:pt x="77724" y="47243"/>
                </a:moveTo>
                <a:lnTo>
                  <a:pt x="64770" y="47243"/>
                </a:lnTo>
                <a:lnTo>
                  <a:pt x="64770" y="66293"/>
                </a:lnTo>
                <a:lnTo>
                  <a:pt x="62484" y="79248"/>
                </a:lnTo>
                <a:lnTo>
                  <a:pt x="60198" y="94488"/>
                </a:lnTo>
                <a:lnTo>
                  <a:pt x="73494" y="94488"/>
                </a:lnTo>
                <a:lnTo>
                  <a:pt x="75438" y="81534"/>
                </a:lnTo>
                <a:lnTo>
                  <a:pt x="77724" y="67818"/>
                </a:lnTo>
                <a:lnTo>
                  <a:pt x="77724" y="47243"/>
                </a:lnTo>
                <a:close/>
              </a:path>
              <a:path w="78105" h="496569">
                <a:moveTo>
                  <a:pt x="64770" y="65532"/>
                </a:moveTo>
                <a:lnTo>
                  <a:pt x="64643" y="66293"/>
                </a:lnTo>
                <a:lnTo>
                  <a:pt x="64770" y="65532"/>
                </a:lnTo>
                <a:close/>
              </a:path>
              <a:path w="78105" h="496569">
                <a:moveTo>
                  <a:pt x="77179" y="42671"/>
                </a:moveTo>
                <a:lnTo>
                  <a:pt x="64008" y="42671"/>
                </a:lnTo>
                <a:lnTo>
                  <a:pt x="64770" y="48006"/>
                </a:lnTo>
                <a:lnTo>
                  <a:pt x="64770" y="47243"/>
                </a:lnTo>
                <a:lnTo>
                  <a:pt x="77724" y="47243"/>
                </a:lnTo>
                <a:lnTo>
                  <a:pt x="77724" y="46482"/>
                </a:lnTo>
                <a:lnTo>
                  <a:pt x="77179" y="42671"/>
                </a:lnTo>
                <a:close/>
              </a:path>
              <a:path w="78105" h="496569">
                <a:moveTo>
                  <a:pt x="61722" y="33528"/>
                </a:moveTo>
                <a:lnTo>
                  <a:pt x="62484" y="38100"/>
                </a:lnTo>
                <a:lnTo>
                  <a:pt x="62484" y="38862"/>
                </a:lnTo>
                <a:lnTo>
                  <a:pt x="64008" y="44196"/>
                </a:lnTo>
                <a:lnTo>
                  <a:pt x="64008" y="42671"/>
                </a:lnTo>
                <a:lnTo>
                  <a:pt x="77179" y="42671"/>
                </a:lnTo>
                <a:lnTo>
                  <a:pt x="76962" y="41148"/>
                </a:lnTo>
                <a:lnTo>
                  <a:pt x="76200" y="40386"/>
                </a:lnTo>
                <a:lnTo>
                  <a:pt x="74676" y="35052"/>
                </a:lnTo>
                <a:lnTo>
                  <a:pt x="62484" y="35052"/>
                </a:lnTo>
                <a:lnTo>
                  <a:pt x="61722" y="33528"/>
                </a:lnTo>
                <a:close/>
              </a:path>
              <a:path w="78105" h="496569">
                <a:moveTo>
                  <a:pt x="74422" y="30480"/>
                </a:moveTo>
                <a:lnTo>
                  <a:pt x="60198" y="30480"/>
                </a:lnTo>
                <a:lnTo>
                  <a:pt x="62484" y="35052"/>
                </a:lnTo>
                <a:lnTo>
                  <a:pt x="74676" y="35052"/>
                </a:lnTo>
                <a:lnTo>
                  <a:pt x="75438" y="35814"/>
                </a:lnTo>
                <a:lnTo>
                  <a:pt x="74676" y="31242"/>
                </a:lnTo>
                <a:lnTo>
                  <a:pt x="74422" y="30480"/>
                </a:lnTo>
                <a:close/>
              </a:path>
              <a:path w="78105" h="496569">
                <a:moveTo>
                  <a:pt x="55626" y="23622"/>
                </a:moveTo>
                <a:lnTo>
                  <a:pt x="60198" y="31242"/>
                </a:lnTo>
                <a:lnTo>
                  <a:pt x="60198" y="30480"/>
                </a:lnTo>
                <a:lnTo>
                  <a:pt x="74422" y="30480"/>
                </a:lnTo>
                <a:lnTo>
                  <a:pt x="73914" y="28956"/>
                </a:lnTo>
                <a:lnTo>
                  <a:pt x="71628" y="24384"/>
                </a:lnTo>
                <a:lnTo>
                  <a:pt x="56388" y="24384"/>
                </a:lnTo>
                <a:lnTo>
                  <a:pt x="55626" y="23622"/>
                </a:lnTo>
                <a:close/>
              </a:path>
              <a:path w="78105" h="496569">
                <a:moveTo>
                  <a:pt x="69342" y="20574"/>
                </a:moveTo>
                <a:lnTo>
                  <a:pt x="52578" y="20574"/>
                </a:lnTo>
                <a:lnTo>
                  <a:pt x="56388" y="24384"/>
                </a:lnTo>
                <a:lnTo>
                  <a:pt x="71628" y="24384"/>
                </a:lnTo>
                <a:lnTo>
                  <a:pt x="69342" y="20574"/>
                </a:lnTo>
                <a:close/>
              </a:path>
              <a:path w="78105" h="496569">
                <a:moveTo>
                  <a:pt x="45720" y="16002"/>
                </a:moveTo>
                <a:lnTo>
                  <a:pt x="49530" y="19050"/>
                </a:lnTo>
                <a:lnTo>
                  <a:pt x="50292" y="19812"/>
                </a:lnTo>
                <a:lnTo>
                  <a:pt x="54102" y="22098"/>
                </a:lnTo>
                <a:lnTo>
                  <a:pt x="52578" y="20574"/>
                </a:lnTo>
                <a:lnTo>
                  <a:pt x="69342" y="20574"/>
                </a:lnTo>
                <a:lnTo>
                  <a:pt x="67056" y="16764"/>
                </a:lnTo>
                <a:lnTo>
                  <a:pt x="48006" y="16764"/>
                </a:lnTo>
                <a:lnTo>
                  <a:pt x="45720" y="16002"/>
                </a:lnTo>
                <a:close/>
              </a:path>
              <a:path w="78105" h="496569">
                <a:moveTo>
                  <a:pt x="64008" y="13716"/>
                </a:moveTo>
                <a:lnTo>
                  <a:pt x="38100" y="13716"/>
                </a:lnTo>
                <a:lnTo>
                  <a:pt x="43434" y="15240"/>
                </a:lnTo>
                <a:lnTo>
                  <a:pt x="48006" y="16764"/>
                </a:lnTo>
                <a:lnTo>
                  <a:pt x="67056" y="16764"/>
                </a:lnTo>
                <a:lnTo>
                  <a:pt x="64008" y="13716"/>
                </a:lnTo>
                <a:close/>
              </a:path>
              <a:path w="78105" h="496569">
                <a:moveTo>
                  <a:pt x="27432" y="0"/>
                </a:moveTo>
                <a:lnTo>
                  <a:pt x="26670" y="0"/>
                </a:lnTo>
                <a:lnTo>
                  <a:pt x="26670" y="12954"/>
                </a:lnTo>
                <a:lnTo>
                  <a:pt x="25908" y="12954"/>
                </a:lnTo>
                <a:lnTo>
                  <a:pt x="32766" y="13716"/>
                </a:lnTo>
                <a:lnTo>
                  <a:pt x="38862" y="14478"/>
                </a:lnTo>
                <a:lnTo>
                  <a:pt x="38100" y="13716"/>
                </a:lnTo>
                <a:lnTo>
                  <a:pt x="64008" y="13716"/>
                </a:lnTo>
                <a:lnTo>
                  <a:pt x="60960" y="10668"/>
                </a:lnTo>
                <a:lnTo>
                  <a:pt x="58419" y="9143"/>
                </a:lnTo>
                <a:lnTo>
                  <a:pt x="57912" y="9143"/>
                </a:lnTo>
                <a:lnTo>
                  <a:pt x="54102" y="6096"/>
                </a:lnTo>
                <a:lnTo>
                  <a:pt x="51816" y="4571"/>
                </a:lnTo>
                <a:lnTo>
                  <a:pt x="47244" y="3048"/>
                </a:lnTo>
                <a:lnTo>
                  <a:pt x="41910" y="1524"/>
                </a:lnTo>
                <a:lnTo>
                  <a:pt x="40386" y="1524"/>
                </a:lnTo>
                <a:lnTo>
                  <a:pt x="34290" y="762"/>
                </a:lnTo>
                <a:lnTo>
                  <a:pt x="27432" y="0"/>
                </a:lnTo>
                <a:close/>
              </a:path>
              <a:path w="78105" h="496569">
                <a:moveTo>
                  <a:pt x="57150" y="8382"/>
                </a:moveTo>
                <a:lnTo>
                  <a:pt x="57912" y="9143"/>
                </a:lnTo>
                <a:lnTo>
                  <a:pt x="58419" y="9143"/>
                </a:lnTo>
                <a:lnTo>
                  <a:pt x="57150" y="8382"/>
                </a:lnTo>
                <a:close/>
              </a:path>
            </a:pathLst>
          </a:custGeom>
          <a:solidFill>
            <a:srgbClr val="00136F"/>
          </a:solidFill>
        </p:spPr>
        <p:txBody>
          <a:bodyPr wrap="square" lIns="0" tIns="0" rIns="0" bIns="0" rtlCol="0"/>
          <a:lstStyle/>
          <a:p>
            <a:endParaRPr sz="1100"/>
          </a:p>
        </p:txBody>
      </p:sp>
      <p:sp>
        <p:nvSpPr>
          <p:cNvPr id="328" name="object 337"/>
          <p:cNvSpPr/>
          <p:nvPr/>
        </p:nvSpPr>
        <p:spPr>
          <a:xfrm>
            <a:off x="1959386" y="2054832"/>
            <a:ext cx="12438" cy="11568"/>
          </a:xfrm>
          <a:custGeom>
            <a:avLst/>
            <a:gdLst/>
            <a:ahLst/>
            <a:cxnLst/>
            <a:rect l="l" t="t" r="r" b="b"/>
            <a:pathLst>
              <a:path w="14605" h="13335">
                <a:moveTo>
                  <a:pt x="0" y="12953"/>
                </a:moveTo>
                <a:lnTo>
                  <a:pt x="14477" y="12953"/>
                </a:lnTo>
                <a:lnTo>
                  <a:pt x="14477" y="0"/>
                </a:lnTo>
                <a:lnTo>
                  <a:pt x="0" y="0"/>
                </a:lnTo>
                <a:lnTo>
                  <a:pt x="0" y="12953"/>
                </a:lnTo>
                <a:close/>
              </a:path>
            </a:pathLst>
          </a:custGeom>
          <a:solidFill>
            <a:srgbClr val="00136F"/>
          </a:solidFill>
        </p:spPr>
        <p:txBody>
          <a:bodyPr wrap="square" lIns="0" tIns="0" rIns="0" bIns="0" rtlCol="0"/>
          <a:lstStyle/>
          <a:p>
            <a:endParaRPr sz="1100"/>
          </a:p>
        </p:txBody>
      </p:sp>
      <p:sp>
        <p:nvSpPr>
          <p:cNvPr id="530" name="object 539"/>
          <p:cNvSpPr txBox="1"/>
          <p:nvPr/>
        </p:nvSpPr>
        <p:spPr>
          <a:xfrm>
            <a:off x="1516985" y="2100668"/>
            <a:ext cx="134128" cy="119905"/>
          </a:xfrm>
          <a:prstGeom prst="rect">
            <a:avLst/>
          </a:prstGeom>
        </p:spPr>
        <p:txBody>
          <a:bodyPr vert="horz" wrap="square" lIns="0" tIns="12065" rIns="0" bIns="0" rtlCol="0">
            <a:spAutoFit/>
          </a:bodyPr>
          <a:lstStyle/>
          <a:p>
            <a:pPr marL="12700">
              <a:lnSpc>
                <a:spcPct val="100000"/>
              </a:lnSpc>
              <a:spcBef>
                <a:spcPts val="95"/>
              </a:spcBef>
            </a:pPr>
            <a:r>
              <a:rPr sz="700" spc="-10" dirty="0">
                <a:solidFill>
                  <a:srgbClr val="00007F"/>
                </a:solidFill>
                <a:latin typeface="Verdana"/>
                <a:cs typeface="Verdana"/>
              </a:rPr>
              <a:t>VT</a:t>
            </a:r>
            <a:endParaRPr sz="700">
              <a:latin typeface="Verdana"/>
              <a:cs typeface="Verdana"/>
            </a:endParaRPr>
          </a:p>
        </p:txBody>
      </p:sp>
      <p:sp>
        <p:nvSpPr>
          <p:cNvPr id="531" name="object 540"/>
          <p:cNvSpPr txBox="1"/>
          <p:nvPr/>
        </p:nvSpPr>
        <p:spPr>
          <a:xfrm>
            <a:off x="1824040" y="2100668"/>
            <a:ext cx="135208" cy="119905"/>
          </a:xfrm>
          <a:prstGeom prst="rect">
            <a:avLst/>
          </a:prstGeom>
        </p:spPr>
        <p:txBody>
          <a:bodyPr vert="horz" wrap="square" lIns="0" tIns="12065" rIns="0" bIns="0" rtlCol="0">
            <a:spAutoFit/>
          </a:bodyPr>
          <a:lstStyle/>
          <a:p>
            <a:pPr marL="12700">
              <a:lnSpc>
                <a:spcPct val="100000"/>
              </a:lnSpc>
              <a:spcBef>
                <a:spcPts val="95"/>
              </a:spcBef>
            </a:pPr>
            <a:r>
              <a:rPr sz="700" spc="-10" dirty="0">
                <a:solidFill>
                  <a:srgbClr val="00007F"/>
                </a:solidFill>
                <a:latin typeface="Verdana"/>
                <a:cs typeface="Verdana"/>
              </a:rPr>
              <a:t>CT</a:t>
            </a:r>
            <a:endParaRPr sz="700">
              <a:latin typeface="Verdana"/>
              <a:cs typeface="Verdana"/>
            </a:endParaRPr>
          </a:p>
        </p:txBody>
      </p:sp>
      <p:sp>
        <p:nvSpPr>
          <p:cNvPr id="533" name="object 542"/>
          <p:cNvSpPr txBox="1"/>
          <p:nvPr/>
        </p:nvSpPr>
        <p:spPr>
          <a:xfrm>
            <a:off x="2336673" y="2100668"/>
            <a:ext cx="141698" cy="119905"/>
          </a:xfrm>
          <a:prstGeom prst="rect">
            <a:avLst/>
          </a:prstGeom>
        </p:spPr>
        <p:txBody>
          <a:bodyPr vert="horz" wrap="square" lIns="0" tIns="12065" rIns="0" bIns="0" rtlCol="0">
            <a:spAutoFit/>
          </a:bodyPr>
          <a:lstStyle/>
          <a:p>
            <a:pPr marL="12700">
              <a:lnSpc>
                <a:spcPct val="100000"/>
              </a:lnSpc>
              <a:spcBef>
                <a:spcPts val="95"/>
              </a:spcBef>
            </a:pPr>
            <a:r>
              <a:rPr sz="700" spc="-5" dirty="0">
                <a:solidFill>
                  <a:srgbClr val="00007F"/>
                </a:solidFill>
                <a:latin typeface="Verdana"/>
                <a:cs typeface="Verdana"/>
              </a:rPr>
              <a:t>CB</a:t>
            </a:r>
            <a:endParaRPr sz="700">
              <a:latin typeface="Verdana"/>
              <a:cs typeface="Verdana"/>
            </a:endParaRPr>
          </a:p>
        </p:txBody>
      </p:sp>
      <p:sp>
        <p:nvSpPr>
          <p:cNvPr id="534" name="object 543"/>
          <p:cNvSpPr txBox="1"/>
          <p:nvPr/>
        </p:nvSpPr>
        <p:spPr>
          <a:xfrm>
            <a:off x="1731156" y="1202303"/>
            <a:ext cx="1254733" cy="156110"/>
          </a:xfrm>
          <a:prstGeom prst="rect">
            <a:avLst/>
          </a:prstGeom>
        </p:spPr>
        <p:txBody>
          <a:bodyPr vert="horz" wrap="square" lIns="0" tIns="12065" rIns="0" bIns="0" rtlCol="0">
            <a:spAutoFit/>
          </a:bodyPr>
          <a:lstStyle/>
          <a:p>
            <a:pPr marL="12700">
              <a:lnSpc>
                <a:spcPct val="100000"/>
              </a:lnSpc>
              <a:spcBef>
                <a:spcPts val="95"/>
              </a:spcBef>
            </a:pPr>
            <a:r>
              <a:rPr sz="900" b="1" spc="-5" dirty="0">
                <a:solidFill>
                  <a:srgbClr val="742505"/>
                </a:solidFill>
                <a:latin typeface="Arial"/>
                <a:cs typeface="Arial"/>
              </a:rPr>
              <a:t>S U B S T A T I O N -</a:t>
            </a:r>
            <a:r>
              <a:rPr sz="900" b="1" spc="-95" dirty="0">
                <a:solidFill>
                  <a:srgbClr val="742505"/>
                </a:solidFill>
                <a:latin typeface="Arial"/>
                <a:cs typeface="Arial"/>
              </a:rPr>
              <a:t> </a:t>
            </a:r>
            <a:r>
              <a:rPr sz="900" b="1" spc="-5" dirty="0">
                <a:solidFill>
                  <a:srgbClr val="742505"/>
                </a:solidFill>
                <a:latin typeface="Arial"/>
                <a:cs typeface="Arial"/>
              </a:rPr>
              <a:t>1</a:t>
            </a:r>
            <a:endParaRPr sz="900">
              <a:latin typeface="Arial"/>
              <a:cs typeface="Arial"/>
            </a:endParaRPr>
          </a:p>
        </p:txBody>
      </p:sp>
      <p:sp>
        <p:nvSpPr>
          <p:cNvPr id="544" name="object 554"/>
          <p:cNvSpPr txBox="1"/>
          <p:nvPr/>
        </p:nvSpPr>
        <p:spPr>
          <a:xfrm>
            <a:off x="2461362" y="2526052"/>
            <a:ext cx="775013" cy="154529"/>
          </a:xfrm>
          <a:prstGeom prst="rect">
            <a:avLst/>
          </a:prstGeom>
        </p:spPr>
        <p:txBody>
          <a:bodyPr vert="horz" wrap="square" lIns="0" tIns="15875" rIns="0" bIns="0" rtlCol="0">
            <a:spAutoFit/>
          </a:bodyPr>
          <a:lstStyle/>
          <a:p>
            <a:pPr marL="12700">
              <a:lnSpc>
                <a:spcPct val="100000"/>
              </a:lnSpc>
              <a:spcBef>
                <a:spcPts val="125"/>
              </a:spcBef>
            </a:pPr>
            <a:r>
              <a:rPr sz="900" b="1" spc="-10" dirty="0">
                <a:solidFill>
                  <a:srgbClr val="00007F"/>
                </a:solidFill>
                <a:latin typeface="Verdana"/>
                <a:cs typeface="Verdana"/>
              </a:rPr>
              <a:t>IEEE</a:t>
            </a:r>
            <a:r>
              <a:rPr sz="900" b="1" spc="-70" dirty="0">
                <a:solidFill>
                  <a:srgbClr val="00007F"/>
                </a:solidFill>
                <a:latin typeface="Verdana"/>
                <a:cs typeface="Verdana"/>
              </a:rPr>
              <a:t> </a:t>
            </a:r>
            <a:r>
              <a:rPr sz="900" b="1" spc="-10" dirty="0">
                <a:solidFill>
                  <a:srgbClr val="00007F"/>
                </a:solidFill>
                <a:latin typeface="Verdana"/>
                <a:cs typeface="Verdana"/>
              </a:rPr>
              <a:t>C37.94</a:t>
            </a:r>
            <a:endParaRPr sz="900" b="1" dirty="0">
              <a:latin typeface="Verdana"/>
              <a:cs typeface="Verdana"/>
            </a:endParaRPr>
          </a:p>
        </p:txBody>
      </p:sp>
      <p:sp>
        <p:nvSpPr>
          <p:cNvPr id="554" name="object 564"/>
          <p:cNvSpPr/>
          <p:nvPr/>
        </p:nvSpPr>
        <p:spPr>
          <a:xfrm>
            <a:off x="1523908" y="1596064"/>
            <a:ext cx="155111" cy="520246"/>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100"/>
          </a:p>
        </p:txBody>
      </p:sp>
      <p:sp>
        <p:nvSpPr>
          <p:cNvPr id="555" name="object 565"/>
          <p:cNvSpPr/>
          <p:nvPr/>
        </p:nvSpPr>
        <p:spPr>
          <a:xfrm>
            <a:off x="1840620" y="1611268"/>
            <a:ext cx="127204" cy="505042"/>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100"/>
          </a:p>
        </p:txBody>
      </p:sp>
      <p:grpSp>
        <p:nvGrpSpPr>
          <p:cNvPr id="330" name="Group 329"/>
          <p:cNvGrpSpPr/>
          <p:nvPr/>
        </p:nvGrpSpPr>
        <p:grpSpPr>
          <a:xfrm>
            <a:off x="3374454" y="2365029"/>
            <a:ext cx="954787" cy="647277"/>
            <a:chOff x="236724" y="3280837"/>
            <a:chExt cx="954787" cy="647277"/>
          </a:xfrm>
        </p:grpSpPr>
        <p:sp>
          <p:nvSpPr>
            <p:cNvPr id="556" name="object 566"/>
            <p:cNvSpPr/>
            <p:nvPr/>
          </p:nvSpPr>
          <p:spPr>
            <a:xfrm>
              <a:off x="483343" y="3280837"/>
              <a:ext cx="54083" cy="48477"/>
            </a:xfrm>
            <a:custGeom>
              <a:avLst/>
              <a:gdLst/>
              <a:ahLst/>
              <a:cxnLst/>
              <a:rect l="l" t="t" r="r" b="b"/>
              <a:pathLst>
                <a:path w="63500" h="55879">
                  <a:moveTo>
                    <a:pt x="46482" y="3048"/>
                  </a:moveTo>
                  <a:lnTo>
                    <a:pt x="31623" y="28913"/>
                  </a:lnTo>
                  <a:lnTo>
                    <a:pt x="37338" y="38862"/>
                  </a:lnTo>
                  <a:lnTo>
                    <a:pt x="25908" y="44958"/>
                  </a:lnTo>
                  <a:lnTo>
                    <a:pt x="32004" y="55626"/>
                  </a:lnTo>
                  <a:lnTo>
                    <a:pt x="37338" y="44958"/>
                  </a:lnTo>
                  <a:lnTo>
                    <a:pt x="55723" y="12954"/>
                  </a:lnTo>
                  <a:lnTo>
                    <a:pt x="52578" y="12954"/>
                  </a:lnTo>
                  <a:lnTo>
                    <a:pt x="57912" y="9144"/>
                  </a:lnTo>
                  <a:lnTo>
                    <a:pt x="46482" y="3048"/>
                  </a:lnTo>
                  <a:close/>
                </a:path>
                <a:path w="63500" h="55879">
                  <a:moveTo>
                    <a:pt x="11430" y="0"/>
                  </a:moveTo>
                  <a:lnTo>
                    <a:pt x="0" y="0"/>
                  </a:lnTo>
                  <a:lnTo>
                    <a:pt x="5334" y="9143"/>
                  </a:lnTo>
                  <a:lnTo>
                    <a:pt x="25908" y="44958"/>
                  </a:lnTo>
                  <a:lnTo>
                    <a:pt x="25908" y="38862"/>
                  </a:lnTo>
                  <a:lnTo>
                    <a:pt x="31623" y="28913"/>
                  </a:lnTo>
                  <a:lnTo>
                    <a:pt x="16764" y="3048"/>
                  </a:lnTo>
                  <a:lnTo>
                    <a:pt x="11430" y="0"/>
                  </a:lnTo>
                  <a:close/>
                </a:path>
                <a:path w="63500" h="55879">
                  <a:moveTo>
                    <a:pt x="31623" y="28913"/>
                  </a:moveTo>
                  <a:lnTo>
                    <a:pt x="25908" y="38862"/>
                  </a:lnTo>
                  <a:lnTo>
                    <a:pt x="25908" y="44958"/>
                  </a:lnTo>
                  <a:lnTo>
                    <a:pt x="37338" y="38862"/>
                  </a:lnTo>
                  <a:lnTo>
                    <a:pt x="31623" y="28913"/>
                  </a:lnTo>
                  <a:close/>
                </a:path>
                <a:path w="63500" h="55879">
                  <a:moveTo>
                    <a:pt x="63246" y="0"/>
                  </a:moveTo>
                  <a:lnTo>
                    <a:pt x="32004" y="0"/>
                  </a:lnTo>
                  <a:lnTo>
                    <a:pt x="32004" y="12954"/>
                  </a:lnTo>
                  <a:lnTo>
                    <a:pt x="40791" y="12954"/>
                  </a:lnTo>
                  <a:lnTo>
                    <a:pt x="46482" y="3048"/>
                  </a:lnTo>
                  <a:lnTo>
                    <a:pt x="61468" y="3048"/>
                  </a:lnTo>
                  <a:lnTo>
                    <a:pt x="63246" y="0"/>
                  </a:lnTo>
                  <a:close/>
                </a:path>
                <a:path w="63500" h="55879">
                  <a:moveTo>
                    <a:pt x="57912" y="9144"/>
                  </a:moveTo>
                  <a:lnTo>
                    <a:pt x="52578" y="12954"/>
                  </a:lnTo>
                  <a:lnTo>
                    <a:pt x="55723" y="12954"/>
                  </a:lnTo>
                  <a:lnTo>
                    <a:pt x="57912" y="9144"/>
                  </a:lnTo>
                  <a:close/>
                </a:path>
                <a:path w="63500" h="55879">
                  <a:moveTo>
                    <a:pt x="61468" y="3048"/>
                  </a:moveTo>
                  <a:lnTo>
                    <a:pt x="46482" y="3048"/>
                  </a:lnTo>
                  <a:lnTo>
                    <a:pt x="57912" y="9144"/>
                  </a:lnTo>
                  <a:lnTo>
                    <a:pt x="61468" y="3048"/>
                  </a:lnTo>
                  <a:close/>
                </a:path>
              </a:pathLst>
            </a:custGeom>
            <a:solidFill>
              <a:srgbClr val="626262"/>
            </a:solidFill>
          </p:spPr>
          <p:txBody>
            <a:bodyPr wrap="square" lIns="0" tIns="0" rIns="0" bIns="0" rtlCol="0"/>
            <a:lstStyle/>
            <a:p>
              <a:endParaRPr sz="1000"/>
            </a:p>
          </p:txBody>
        </p:sp>
        <p:sp>
          <p:nvSpPr>
            <p:cNvPr id="557" name="object 567"/>
            <p:cNvSpPr/>
            <p:nvPr/>
          </p:nvSpPr>
          <p:spPr>
            <a:xfrm>
              <a:off x="493079" y="3280837"/>
              <a:ext cx="17848" cy="11568"/>
            </a:xfrm>
            <a:custGeom>
              <a:avLst/>
              <a:gdLst/>
              <a:ahLst/>
              <a:cxnLst/>
              <a:rect l="l" t="t" r="r" b="b"/>
              <a:pathLst>
                <a:path w="20954" h="13335">
                  <a:moveTo>
                    <a:pt x="0" y="12953"/>
                  </a:moveTo>
                  <a:lnTo>
                    <a:pt x="20573" y="12953"/>
                  </a:lnTo>
                  <a:lnTo>
                    <a:pt x="20573" y="0"/>
                  </a:lnTo>
                  <a:lnTo>
                    <a:pt x="0" y="0"/>
                  </a:lnTo>
                  <a:lnTo>
                    <a:pt x="0" y="12953"/>
                  </a:lnTo>
                  <a:close/>
                </a:path>
              </a:pathLst>
            </a:custGeom>
            <a:solidFill>
              <a:srgbClr val="626262"/>
            </a:solidFill>
          </p:spPr>
          <p:txBody>
            <a:bodyPr wrap="square" lIns="0" tIns="0" rIns="0" bIns="0" rtlCol="0"/>
            <a:lstStyle/>
            <a:p>
              <a:endParaRPr sz="1000"/>
            </a:p>
          </p:txBody>
        </p:sp>
        <p:sp>
          <p:nvSpPr>
            <p:cNvPr id="558" name="object 568"/>
            <p:cNvSpPr/>
            <p:nvPr/>
          </p:nvSpPr>
          <p:spPr>
            <a:xfrm>
              <a:off x="493079" y="3286125"/>
              <a:ext cx="35154" cy="31400"/>
            </a:xfrm>
            <a:custGeom>
              <a:avLst/>
              <a:gdLst/>
              <a:ahLst/>
              <a:cxnLst/>
              <a:rect l="l" t="t" r="r" b="b"/>
              <a:pathLst>
                <a:path w="41275" h="36195">
                  <a:moveTo>
                    <a:pt x="41147" y="0"/>
                  </a:moveTo>
                  <a:lnTo>
                    <a:pt x="0" y="0"/>
                  </a:lnTo>
                  <a:lnTo>
                    <a:pt x="20573" y="35814"/>
                  </a:lnTo>
                  <a:lnTo>
                    <a:pt x="41147" y="0"/>
                  </a:lnTo>
                  <a:close/>
                </a:path>
              </a:pathLst>
            </a:custGeom>
            <a:solidFill>
              <a:srgbClr val="626262"/>
            </a:solidFill>
          </p:spPr>
          <p:txBody>
            <a:bodyPr wrap="square" lIns="0" tIns="0" rIns="0" bIns="0" rtlCol="0"/>
            <a:lstStyle/>
            <a:p>
              <a:endParaRPr sz="1000"/>
            </a:p>
          </p:txBody>
        </p:sp>
        <p:sp>
          <p:nvSpPr>
            <p:cNvPr id="562" name="object 572"/>
            <p:cNvSpPr/>
            <p:nvPr/>
          </p:nvSpPr>
          <p:spPr>
            <a:xfrm>
              <a:off x="618335" y="3311906"/>
              <a:ext cx="31909" cy="17628"/>
            </a:xfrm>
            <a:custGeom>
              <a:avLst/>
              <a:gdLst/>
              <a:ahLst/>
              <a:cxnLst/>
              <a:rect l="l" t="t" r="r" b="b"/>
              <a:pathLst>
                <a:path w="37465" h="20320">
                  <a:moveTo>
                    <a:pt x="0" y="19812"/>
                  </a:moveTo>
                  <a:lnTo>
                    <a:pt x="37337" y="19812"/>
                  </a:lnTo>
                  <a:lnTo>
                    <a:pt x="37337" y="0"/>
                  </a:lnTo>
                  <a:lnTo>
                    <a:pt x="0" y="0"/>
                  </a:lnTo>
                  <a:lnTo>
                    <a:pt x="0" y="19812"/>
                  </a:lnTo>
                  <a:close/>
                </a:path>
              </a:pathLst>
            </a:custGeom>
            <a:solidFill>
              <a:srgbClr val="A6A6A6"/>
            </a:solidFill>
          </p:spPr>
          <p:txBody>
            <a:bodyPr wrap="square" lIns="0" tIns="0" rIns="0" bIns="0" rtlCol="0"/>
            <a:lstStyle/>
            <a:p>
              <a:endParaRPr sz="1000"/>
            </a:p>
          </p:txBody>
        </p:sp>
        <p:sp>
          <p:nvSpPr>
            <p:cNvPr id="563" name="object 573"/>
            <p:cNvSpPr/>
            <p:nvPr/>
          </p:nvSpPr>
          <p:spPr>
            <a:xfrm>
              <a:off x="618335" y="3310584"/>
              <a:ext cx="33532" cy="2754"/>
            </a:xfrm>
            <a:custGeom>
              <a:avLst/>
              <a:gdLst/>
              <a:ahLst/>
              <a:cxnLst/>
              <a:rect l="l" t="t" r="r" b="b"/>
              <a:pathLst>
                <a:path w="39370" h="3175">
                  <a:moveTo>
                    <a:pt x="0" y="3047"/>
                  </a:moveTo>
                  <a:lnTo>
                    <a:pt x="38862" y="3047"/>
                  </a:lnTo>
                  <a:lnTo>
                    <a:pt x="38862" y="0"/>
                  </a:lnTo>
                  <a:lnTo>
                    <a:pt x="0" y="0"/>
                  </a:lnTo>
                  <a:lnTo>
                    <a:pt x="0" y="3047"/>
                  </a:lnTo>
                  <a:close/>
                </a:path>
              </a:pathLst>
            </a:custGeom>
            <a:solidFill>
              <a:srgbClr val="4B4B4B"/>
            </a:solidFill>
          </p:spPr>
          <p:txBody>
            <a:bodyPr wrap="square" lIns="0" tIns="0" rIns="0" bIns="0" rtlCol="0"/>
            <a:lstStyle/>
            <a:p>
              <a:endParaRPr sz="1000"/>
            </a:p>
          </p:txBody>
        </p:sp>
        <p:sp>
          <p:nvSpPr>
            <p:cNvPr id="564" name="object 574"/>
            <p:cNvSpPr/>
            <p:nvPr/>
          </p:nvSpPr>
          <p:spPr>
            <a:xfrm>
              <a:off x="648838" y="3311906"/>
              <a:ext cx="2704" cy="17628"/>
            </a:xfrm>
            <a:custGeom>
              <a:avLst/>
              <a:gdLst/>
              <a:ahLst/>
              <a:cxnLst/>
              <a:rect l="l" t="t" r="r" b="b"/>
              <a:pathLst>
                <a:path w="3175" h="20320">
                  <a:moveTo>
                    <a:pt x="0" y="19812"/>
                  </a:moveTo>
                  <a:lnTo>
                    <a:pt x="3048" y="19812"/>
                  </a:lnTo>
                  <a:lnTo>
                    <a:pt x="3048" y="0"/>
                  </a:lnTo>
                  <a:lnTo>
                    <a:pt x="0" y="0"/>
                  </a:lnTo>
                  <a:lnTo>
                    <a:pt x="0" y="19812"/>
                  </a:lnTo>
                  <a:close/>
                </a:path>
              </a:pathLst>
            </a:custGeom>
            <a:solidFill>
              <a:srgbClr val="4B4B4B"/>
            </a:solidFill>
          </p:spPr>
          <p:txBody>
            <a:bodyPr wrap="square" lIns="0" tIns="0" rIns="0" bIns="0" rtlCol="0"/>
            <a:lstStyle/>
            <a:p>
              <a:endParaRPr sz="1000"/>
            </a:p>
          </p:txBody>
        </p:sp>
        <p:sp>
          <p:nvSpPr>
            <p:cNvPr id="565" name="object 575"/>
            <p:cNvSpPr/>
            <p:nvPr/>
          </p:nvSpPr>
          <p:spPr>
            <a:xfrm>
              <a:off x="617038" y="3310584"/>
              <a:ext cx="2704" cy="18730"/>
            </a:xfrm>
            <a:custGeom>
              <a:avLst/>
              <a:gdLst/>
              <a:ahLst/>
              <a:cxnLst/>
              <a:rect l="l" t="t" r="r" b="b"/>
              <a:pathLst>
                <a:path w="3175" h="21589">
                  <a:moveTo>
                    <a:pt x="0" y="21336"/>
                  </a:moveTo>
                  <a:lnTo>
                    <a:pt x="3047" y="21336"/>
                  </a:lnTo>
                  <a:lnTo>
                    <a:pt x="3047" y="0"/>
                  </a:lnTo>
                  <a:lnTo>
                    <a:pt x="0" y="0"/>
                  </a:lnTo>
                  <a:lnTo>
                    <a:pt x="0" y="21336"/>
                  </a:lnTo>
                  <a:close/>
                </a:path>
              </a:pathLst>
            </a:custGeom>
            <a:solidFill>
              <a:srgbClr val="4B4B4B"/>
            </a:solidFill>
          </p:spPr>
          <p:txBody>
            <a:bodyPr wrap="square" lIns="0" tIns="0" rIns="0" bIns="0" rtlCol="0"/>
            <a:lstStyle/>
            <a:p>
              <a:endParaRPr sz="1000"/>
            </a:p>
          </p:txBody>
        </p:sp>
        <p:sp>
          <p:nvSpPr>
            <p:cNvPr id="566" name="object 576"/>
            <p:cNvSpPr/>
            <p:nvPr/>
          </p:nvSpPr>
          <p:spPr>
            <a:xfrm>
              <a:off x="538508" y="3311906"/>
              <a:ext cx="31909" cy="17628"/>
            </a:xfrm>
            <a:custGeom>
              <a:avLst/>
              <a:gdLst/>
              <a:ahLst/>
              <a:cxnLst/>
              <a:rect l="l" t="t" r="r" b="b"/>
              <a:pathLst>
                <a:path w="37465" h="20320">
                  <a:moveTo>
                    <a:pt x="0" y="19812"/>
                  </a:moveTo>
                  <a:lnTo>
                    <a:pt x="37337" y="19812"/>
                  </a:lnTo>
                  <a:lnTo>
                    <a:pt x="37337" y="0"/>
                  </a:lnTo>
                  <a:lnTo>
                    <a:pt x="0" y="0"/>
                  </a:lnTo>
                  <a:lnTo>
                    <a:pt x="0" y="19812"/>
                  </a:lnTo>
                  <a:close/>
                </a:path>
              </a:pathLst>
            </a:custGeom>
            <a:solidFill>
              <a:srgbClr val="A6A6A6"/>
            </a:solidFill>
          </p:spPr>
          <p:txBody>
            <a:bodyPr wrap="square" lIns="0" tIns="0" rIns="0" bIns="0" rtlCol="0"/>
            <a:lstStyle/>
            <a:p>
              <a:endParaRPr sz="1000"/>
            </a:p>
          </p:txBody>
        </p:sp>
        <p:sp>
          <p:nvSpPr>
            <p:cNvPr id="567" name="object 577"/>
            <p:cNvSpPr/>
            <p:nvPr/>
          </p:nvSpPr>
          <p:spPr>
            <a:xfrm>
              <a:off x="538508" y="3310584"/>
              <a:ext cx="33532" cy="2754"/>
            </a:xfrm>
            <a:custGeom>
              <a:avLst/>
              <a:gdLst/>
              <a:ahLst/>
              <a:cxnLst/>
              <a:rect l="l" t="t" r="r" b="b"/>
              <a:pathLst>
                <a:path w="39370" h="3175">
                  <a:moveTo>
                    <a:pt x="0" y="3047"/>
                  </a:moveTo>
                  <a:lnTo>
                    <a:pt x="38862" y="3047"/>
                  </a:lnTo>
                  <a:lnTo>
                    <a:pt x="38862" y="0"/>
                  </a:lnTo>
                  <a:lnTo>
                    <a:pt x="0" y="0"/>
                  </a:lnTo>
                  <a:lnTo>
                    <a:pt x="0" y="3047"/>
                  </a:lnTo>
                  <a:close/>
                </a:path>
              </a:pathLst>
            </a:custGeom>
            <a:solidFill>
              <a:srgbClr val="4B4B4B"/>
            </a:solidFill>
          </p:spPr>
          <p:txBody>
            <a:bodyPr wrap="square" lIns="0" tIns="0" rIns="0" bIns="0" rtlCol="0"/>
            <a:lstStyle/>
            <a:p>
              <a:endParaRPr sz="1000"/>
            </a:p>
          </p:txBody>
        </p:sp>
        <p:sp>
          <p:nvSpPr>
            <p:cNvPr id="568" name="object 578"/>
            <p:cNvSpPr/>
            <p:nvPr/>
          </p:nvSpPr>
          <p:spPr>
            <a:xfrm>
              <a:off x="569012" y="3311906"/>
              <a:ext cx="2704" cy="17628"/>
            </a:xfrm>
            <a:custGeom>
              <a:avLst/>
              <a:gdLst/>
              <a:ahLst/>
              <a:cxnLst/>
              <a:rect l="l" t="t" r="r" b="b"/>
              <a:pathLst>
                <a:path w="3175" h="20320">
                  <a:moveTo>
                    <a:pt x="0" y="19812"/>
                  </a:moveTo>
                  <a:lnTo>
                    <a:pt x="3047" y="19812"/>
                  </a:lnTo>
                  <a:lnTo>
                    <a:pt x="3047" y="0"/>
                  </a:lnTo>
                  <a:lnTo>
                    <a:pt x="0" y="0"/>
                  </a:lnTo>
                  <a:lnTo>
                    <a:pt x="0" y="19812"/>
                  </a:lnTo>
                  <a:close/>
                </a:path>
              </a:pathLst>
            </a:custGeom>
            <a:solidFill>
              <a:srgbClr val="4B4B4B"/>
            </a:solidFill>
          </p:spPr>
          <p:txBody>
            <a:bodyPr wrap="square" lIns="0" tIns="0" rIns="0" bIns="0" rtlCol="0"/>
            <a:lstStyle/>
            <a:p>
              <a:endParaRPr sz="1000"/>
            </a:p>
          </p:txBody>
        </p:sp>
        <p:sp>
          <p:nvSpPr>
            <p:cNvPr id="569" name="object 579"/>
            <p:cNvSpPr/>
            <p:nvPr/>
          </p:nvSpPr>
          <p:spPr>
            <a:xfrm>
              <a:off x="537210" y="3310584"/>
              <a:ext cx="2704" cy="18730"/>
            </a:xfrm>
            <a:custGeom>
              <a:avLst/>
              <a:gdLst/>
              <a:ahLst/>
              <a:cxnLst/>
              <a:rect l="l" t="t" r="r" b="b"/>
              <a:pathLst>
                <a:path w="3175" h="21589">
                  <a:moveTo>
                    <a:pt x="0" y="21336"/>
                  </a:moveTo>
                  <a:lnTo>
                    <a:pt x="3047" y="21336"/>
                  </a:lnTo>
                  <a:lnTo>
                    <a:pt x="3047" y="0"/>
                  </a:lnTo>
                  <a:lnTo>
                    <a:pt x="0" y="0"/>
                  </a:lnTo>
                  <a:lnTo>
                    <a:pt x="0" y="21336"/>
                  </a:lnTo>
                  <a:close/>
                </a:path>
              </a:pathLst>
            </a:custGeom>
            <a:solidFill>
              <a:srgbClr val="4B4B4B"/>
            </a:solidFill>
          </p:spPr>
          <p:txBody>
            <a:bodyPr wrap="square" lIns="0" tIns="0" rIns="0" bIns="0" rtlCol="0"/>
            <a:lstStyle/>
            <a:p>
              <a:endParaRPr sz="1000"/>
            </a:p>
          </p:txBody>
        </p:sp>
        <p:sp>
          <p:nvSpPr>
            <p:cNvPr id="570" name="object 580"/>
            <p:cNvSpPr/>
            <p:nvPr/>
          </p:nvSpPr>
          <p:spPr>
            <a:xfrm>
              <a:off x="544349" y="3315212"/>
              <a:ext cx="5408" cy="14323"/>
            </a:xfrm>
            <a:custGeom>
              <a:avLst/>
              <a:gdLst/>
              <a:ahLst/>
              <a:cxnLst/>
              <a:rect l="l" t="t" r="r" b="b"/>
              <a:pathLst>
                <a:path w="6350" h="16510">
                  <a:moveTo>
                    <a:pt x="0" y="16001"/>
                  </a:moveTo>
                  <a:lnTo>
                    <a:pt x="6095" y="16001"/>
                  </a:lnTo>
                  <a:lnTo>
                    <a:pt x="6095" y="0"/>
                  </a:lnTo>
                  <a:lnTo>
                    <a:pt x="0" y="0"/>
                  </a:lnTo>
                  <a:lnTo>
                    <a:pt x="0" y="16001"/>
                  </a:lnTo>
                  <a:close/>
                </a:path>
              </a:pathLst>
            </a:custGeom>
            <a:solidFill>
              <a:srgbClr val="FFFFFF"/>
            </a:solidFill>
          </p:spPr>
          <p:txBody>
            <a:bodyPr wrap="square" lIns="0" tIns="0" rIns="0" bIns="0" rtlCol="0"/>
            <a:lstStyle/>
            <a:p>
              <a:endParaRPr sz="1000"/>
            </a:p>
          </p:txBody>
        </p:sp>
        <p:sp>
          <p:nvSpPr>
            <p:cNvPr id="571" name="object 581"/>
            <p:cNvSpPr/>
            <p:nvPr/>
          </p:nvSpPr>
          <p:spPr>
            <a:xfrm>
              <a:off x="544349" y="3313889"/>
              <a:ext cx="6490" cy="2754"/>
            </a:xfrm>
            <a:custGeom>
              <a:avLst/>
              <a:gdLst/>
              <a:ahLst/>
              <a:cxnLst/>
              <a:rect l="l" t="t" r="r" b="b"/>
              <a:pathLst>
                <a:path w="7620" h="3175">
                  <a:moveTo>
                    <a:pt x="0" y="3048"/>
                  </a:moveTo>
                  <a:lnTo>
                    <a:pt x="7619" y="3048"/>
                  </a:lnTo>
                  <a:lnTo>
                    <a:pt x="7619" y="0"/>
                  </a:lnTo>
                  <a:lnTo>
                    <a:pt x="0" y="0"/>
                  </a:lnTo>
                  <a:lnTo>
                    <a:pt x="0" y="3048"/>
                  </a:lnTo>
                  <a:close/>
                </a:path>
              </a:pathLst>
            </a:custGeom>
            <a:solidFill>
              <a:srgbClr val="FFFFFF"/>
            </a:solidFill>
          </p:spPr>
          <p:txBody>
            <a:bodyPr wrap="square" lIns="0" tIns="0" rIns="0" bIns="0" rtlCol="0"/>
            <a:lstStyle/>
            <a:p>
              <a:endParaRPr sz="1000"/>
            </a:p>
          </p:txBody>
        </p:sp>
        <p:sp>
          <p:nvSpPr>
            <p:cNvPr id="572" name="object 582"/>
            <p:cNvSpPr/>
            <p:nvPr/>
          </p:nvSpPr>
          <p:spPr>
            <a:xfrm>
              <a:off x="548243" y="3315212"/>
              <a:ext cx="2704" cy="14323"/>
            </a:xfrm>
            <a:custGeom>
              <a:avLst/>
              <a:gdLst/>
              <a:ahLst/>
              <a:cxnLst/>
              <a:rect l="l" t="t" r="r" b="b"/>
              <a:pathLst>
                <a:path w="3175" h="16510">
                  <a:moveTo>
                    <a:pt x="0" y="16001"/>
                  </a:moveTo>
                  <a:lnTo>
                    <a:pt x="3047" y="16001"/>
                  </a:lnTo>
                  <a:lnTo>
                    <a:pt x="3047" y="0"/>
                  </a:lnTo>
                  <a:lnTo>
                    <a:pt x="0" y="0"/>
                  </a:lnTo>
                  <a:lnTo>
                    <a:pt x="0" y="16001"/>
                  </a:lnTo>
                  <a:close/>
                </a:path>
              </a:pathLst>
            </a:custGeom>
            <a:solidFill>
              <a:srgbClr val="FFFFFF"/>
            </a:solidFill>
          </p:spPr>
          <p:txBody>
            <a:bodyPr wrap="square" lIns="0" tIns="0" rIns="0" bIns="0" rtlCol="0"/>
            <a:lstStyle/>
            <a:p>
              <a:endParaRPr sz="1000"/>
            </a:p>
          </p:txBody>
        </p:sp>
        <p:sp>
          <p:nvSpPr>
            <p:cNvPr id="573" name="object 583"/>
            <p:cNvSpPr/>
            <p:nvPr/>
          </p:nvSpPr>
          <p:spPr>
            <a:xfrm>
              <a:off x="543052" y="3328433"/>
              <a:ext cx="6490" cy="1102"/>
            </a:xfrm>
            <a:custGeom>
              <a:avLst/>
              <a:gdLst/>
              <a:ahLst/>
              <a:cxnLst/>
              <a:rect l="l" t="t" r="r" b="b"/>
              <a:pathLst>
                <a:path w="7620" h="1270">
                  <a:moveTo>
                    <a:pt x="0" y="761"/>
                  </a:moveTo>
                  <a:lnTo>
                    <a:pt x="7620" y="761"/>
                  </a:lnTo>
                  <a:lnTo>
                    <a:pt x="7620" y="0"/>
                  </a:lnTo>
                  <a:lnTo>
                    <a:pt x="0" y="0"/>
                  </a:lnTo>
                  <a:lnTo>
                    <a:pt x="0" y="761"/>
                  </a:lnTo>
                  <a:close/>
                </a:path>
              </a:pathLst>
            </a:custGeom>
            <a:solidFill>
              <a:srgbClr val="FFFFFF"/>
            </a:solidFill>
          </p:spPr>
          <p:txBody>
            <a:bodyPr wrap="square" lIns="0" tIns="0" rIns="0" bIns="0" rtlCol="0"/>
            <a:lstStyle/>
            <a:p>
              <a:endParaRPr sz="1000"/>
            </a:p>
          </p:txBody>
        </p:sp>
        <p:sp>
          <p:nvSpPr>
            <p:cNvPr id="574" name="object 584"/>
            <p:cNvSpPr/>
            <p:nvPr/>
          </p:nvSpPr>
          <p:spPr>
            <a:xfrm>
              <a:off x="543052" y="3313889"/>
              <a:ext cx="2704" cy="15424"/>
            </a:xfrm>
            <a:custGeom>
              <a:avLst/>
              <a:gdLst/>
              <a:ahLst/>
              <a:cxnLst/>
              <a:rect l="l" t="t" r="r" b="b"/>
              <a:pathLst>
                <a:path w="3175" h="17779">
                  <a:moveTo>
                    <a:pt x="0" y="17525"/>
                  </a:moveTo>
                  <a:lnTo>
                    <a:pt x="3048" y="17525"/>
                  </a:lnTo>
                  <a:lnTo>
                    <a:pt x="3048" y="0"/>
                  </a:lnTo>
                  <a:lnTo>
                    <a:pt x="0" y="0"/>
                  </a:lnTo>
                  <a:lnTo>
                    <a:pt x="0" y="17525"/>
                  </a:lnTo>
                  <a:close/>
                </a:path>
              </a:pathLst>
            </a:custGeom>
            <a:solidFill>
              <a:srgbClr val="FFFFFF"/>
            </a:solidFill>
          </p:spPr>
          <p:txBody>
            <a:bodyPr wrap="square" lIns="0" tIns="0" rIns="0" bIns="0" rtlCol="0"/>
            <a:lstStyle/>
            <a:p>
              <a:endParaRPr sz="1000"/>
            </a:p>
          </p:txBody>
        </p:sp>
        <p:sp>
          <p:nvSpPr>
            <p:cNvPr id="575" name="object 585"/>
            <p:cNvSpPr/>
            <p:nvPr/>
          </p:nvSpPr>
          <p:spPr>
            <a:xfrm>
              <a:off x="626772" y="3315212"/>
              <a:ext cx="5949" cy="14323"/>
            </a:xfrm>
            <a:custGeom>
              <a:avLst/>
              <a:gdLst/>
              <a:ahLst/>
              <a:cxnLst/>
              <a:rect l="l" t="t" r="r" b="b"/>
              <a:pathLst>
                <a:path w="6984" h="16510">
                  <a:moveTo>
                    <a:pt x="0" y="16001"/>
                  </a:moveTo>
                  <a:lnTo>
                    <a:pt x="6857" y="16001"/>
                  </a:lnTo>
                  <a:lnTo>
                    <a:pt x="6857" y="0"/>
                  </a:lnTo>
                  <a:lnTo>
                    <a:pt x="0" y="0"/>
                  </a:lnTo>
                  <a:lnTo>
                    <a:pt x="0" y="16001"/>
                  </a:lnTo>
                  <a:close/>
                </a:path>
              </a:pathLst>
            </a:custGeom>
            <a:solidFill>
              <a:srgbClr val="FFFFFF"/>
            </a:solidFill>
          </p:spPr>
          <p:txBody>
            <a:bodyPr wrap="square" lIns="0" tIns="0" rIns="0" bIns="0" rtlCol="0"/>
            <a:lstStyle/>
            <a:p>
              <a:endParaRPr sz="1000"/>
            </a:p>
          </p:txBody>
        </p:sp>
        <p:sp>
          <p:nvSpPr>
            <p:cNvPr id="576" name="object 586"/>
            <p:cNvSpPr/>
            <p:nvPr/>
          </p:nvSpPr>
          <p:spPr>
            <a:xfrm>
              <a:off x="626772" y="3313889"/>
              <a:ext cx="7572" cy="2754"/>
            </a:xfrm>
            <a:custGeom>
              <a:avLst/>
              <a:gdLst/>
              <a:ahLst/>
              <a:cxnLst/>
              <a:rect l="l" t="t" r="r" b="b"/>
              <a:pathLst>
                <a:path w="8890" h="3175">
                  <a:moveTo>
                    <a:pt x="0" y="3048"/>
                  </a:moveTo>
                  <a:lnTo>
                    <a:pt x="8381" y="3048"/>
                  </a:lnTo>
                  <a:lnTo>
                    <a:pt x="8381" y="0"/>
                  </a:lnTo>
                  <a:lnTo>
                    <a:pt x="0" y="0"/>
                  </a:lnTo>
                  <a:lnTo>
                    <a:pt x="0" y="3048"/>
                  </a:lnTo>
                  <a:close/>
                </a:path>
              </a:pathLst>
            </a:custGeom>
            <a:solidFill>
              <a:srgbClr val="FFFFFF"/>
            </a:solidFill>
          </p:spPr>
          <p:txBody>
            <a:bodyPr wrap="square" lIns="0" tIns="0" rIns="0" bIns="0" rtlCol="0"/>
            <a:lstStyle/>
            <a:p>
              <a:endParaRPr sz="1000"/>
            </a:p>
          </p:txBody>
        </p:sp>
        <p:sp>
          <p:nvSpPr>
            <p:cNvPr id="577" name="object 587"/>
            <p:cNvSpPr/>
            <p:nvPr/>
          </p:nvSpPr>
          <p:spPr>
            <a:xfrm>
              <a:off x="631316" y="3315212"/>
              <a:ext cx="2704" cy="14323"/>
            </a:xfrm>
            <a:custGeom>
              <a:avLst/>
              <a:gdLst/>
              <a:ahLst/>
              <a:cxnLst/>
              <a:rect l="l" t="t" r="r" b="b"/>
              <a:pathLst>
                <a:path w="3175" h="16510">
                  <a:moveTo>
                    <a:pt x="0" y="16001"/>
                  </a:moveTo>
                  <a:lnTo>
                    <a:pt x="3048" y="16001"/>
                  </a:lnTo>
                  <a:lnTo>
                    <a:pt x="3048" y="0"/>
                  </a:lnTo>
                  <a:lnTo>
                    <a:pt x="0" y="0"/>
                  </a:lnTo>
                  <a:lnTo>
                    <a:pt x="0" y="16001"/>
                  </a:lnTo>
                  <a:close/>
                </a:path>
              </a:pathLst>
            </a:custGeom>
            <a:solidFill>
              <a:srgbClr val="FFFFFF"/>
            </a:solidFill>
          </p:spPr>
          <p:txBody>
            <a:bodyPr wrap="square" lIns="0" tIns="0" rIns="0" bIns="0" rtlCol="0"/>
            <a:lstStyle/>
            <a:p>
              <a:endParaRPr sz="1000"/>
            </a:p>
          </p:txBody>
        </p:sp>
        <p:sp>
          <p:nvSpPr>
            <p:cNvPr id="578" name="object 588"/>
            <p:cNvSpPr/>
            <p:nvPr/>
          </p:nvSpPr>
          <p:spPr>
            <a:xfrm>
              <a:off x="625474" y="3328433"/>
              <a:ext cx="7572" cy="1102"/>
            </a:xfrm>
            <a:custGeom>
              <a:avLst/>
              <a:gdLst/>
              <a:ahLst/>
              <a:cxnLst/>
              <a:rect l="l" t="t" r="r" b="b"/>
              <a:pathLst>
                <a:path w="8890" h="1270">
                  <a:moveTo>
                    <a:pt x="0" y="761"/>
                  </a:moveTo>
                  <a:lnTo>
                    <a:pt x="8381" y="761"/>
                  </a:lnTo>
                  <a:lnTo>
                    <a:pt x="8381" y="0"/>
                  </a:lnTo>
                  <a:lnTo>
                    <a:pt x="0" y="0"/>
                  </a:lnTo>
                  <a:lnTo>
                    <a:pt x="0" y="761"/>
                  </a:lnTo>
                  <a:close/>
                </a:path>
              </a:pathLst>
            </a:custGeom>
            <a:solidFill>
              <a:srgbClr val="FFFFFF"/>
            </a:solidFill>
          </p:spPr>
          <p:txBody>
            <a:bodyPr wrap="square" lIns="0" tIns="0" rIns="0" bIns="0" rtlCol="0"/>
            <a:lstStyle/>
            <a:p>
              <a:endParaRPr sz="1000"/>
            </a:p>
          </p:txBody>
        </p:sp>
        <p:sp>
          <p:nvSpPr>
            <p:cNvPr id="579" name="object 589"/>
            <p:cNvSpPr/>
            <p:nvPr/>
          </p:nvSpPr>
          <p:spPr>
            <a:xfrm>
              <a:off x="625474" y="3313889"/>
              <a:ext cx="2704" cy="15424"/>
            </a:xfrm>
            <a:custGeom>
              <a:avLst/>
              <a:gdLst/>
              <a:ahLst/>
              <a:cxnLst/>
              <a:rect l="l" t="t" r="r" b="b"/>
              <a:pathLst>
                <a:path w="3175" h="17779">
                  <a:moveTo>
                    <a:pt x="0" y="17525"/>
                  </a:moveTo>
                  <a:lnTo>
                    <a:pt x="3047" y="17525"/>
                  </a:lnTo>
                  <a:lnTo>
                    <a:pt x="3047" y="0"/>
                  </a:lnTo>
                  <a:lnTo>
                    <a:pt x="0" y="0"/>
                  </a:lnTo>
                  <a:lnTo>
                    <a:pt x="0" y="17525"/>
                  </a:lnTo>
                  <a:close/>
                </a:path>
              </a:pathLst>
            </a:custGeom>
            <a:solidFill>
              <a:srgbClr val="FFFFFF"/>
            </a:solidFill>
          </p:spPr>
          <p:txBody>
            <a:bodyPr wrap="square" lIns="0" tIns="0" rIns="0" bIns="0" rtlCol="0"/>
            <a:lstStyle/>
            <a:p>
              <a:endParaRPr sz="1000"/>
            </a:p>
          </p:txBody>
        </p:sp>
        <p:sp>
          <p:nvSpPr>
            <p:cNvPr id="580" name="object 590"/>
            <p:cNvSpPr/>
            <p:nvPr/>
          </p:nvSpPr>
          <p:spPr>
            <a:xfrm>
              <a:off x="1031100" y="3662262"/>
              <a:ext cx="159005" cy="251199"/>
            </a:xfrm>
            <a:custGeom>
              <a:avLst/>
              <a:gdLst/>
              <a:ahLst/>
              <a:cxnLst/>
              <a:rect l="l" t="t" r="r" b="b"/>
              <a:pathLst>
                <a:path w="186690" h="289560">
                  <a:moveTo>
                    <a:pt x="92202" y="0"/>
                  </a:moveTo>
                  <a:lnTo>
                    <a:pt x="62484" y="0"/>
                  </a:lnTo>
                  <a:lnTo>
                    <a:pt x="40386" y="2286"/>
                  </a:lnTo>
                  <a:lnTo>
                    <a:pt x="8382" y="30480"/>
                  </a:lnTo>
                  <a:lnTo>
                    <a:pt x="1524" y="69342"/>
                  </a:lnTo>
                  <a:lnTo>
                    <a:pt x="0" y="106680"/>
                  </a:lnTo>
                  <a:lnTo>
                    <a:pt x="118" y="159258"/>
                  </a:lnTo>
                  <a:lnTo>
                    <a:pt x="1524" y="213360"/>
                  </a:lnTo>
                  <a:lnTo>
                    <a:pt x="5334" y="255270"/>
                  </a:lnTo>
                  <a:lnTo>
                    <a:pt x="24384" y="289560"/>
                  </a:lnTo>
                  <a:lnTo>
                    <a:pt x="31242" y="287274"/>
                  </a:lnTo>
                  <a:lnTo>
                    <a:pt x="60960" y="257556"/>
                  </a:lnTo>
                  <a:lnTo>
                    <a:pt x="88392" y="216408"/>
                  </a:lnTo>
                  <a:lnTo>
                    <a:pt x="121920" y="159258"/>
                  </a:lnTo>
                  <a:lnTo>
                    <a:pt x="172974" y="67818"/>
                  </a:lnTo>
                  <a:lnTo>
                    <a:pt x="186690" y="29718"/>
                  </a:lnTo>
                  <a:lnTo>
                    <a:pt x="186690" y="21336"/>
                  </a:lnTo>
                  <a:lnTo>
                    <a:pt x="131826" y="1524"/>
                  </a:lnTo>
                  <a:lnTo>
                    <a:pt x="92202" y="0"/>
                  </a:lnTo>
                  <a:close/>
                </a:path>
              </a:pathLst>
            </a:custGeom>
            <a:solidFill>
              <a:srgbClr val="F5F5F5"/>
            </a:solidFill>
          </p:spPr>
          <p:txBody>
            <a:bodyPr wrap="square" lIns="0" tIns="0" rIns="0" bIns="0" rtlCol="0"/>
            <a:lstStyle/>
            <a:p>
              <a:endParaRPr sz="1000"/>
            </a:p>
          </p:txBody>
        </p:sp>
        <p:sp>
          <p:nvSpPr>
            <p:cNvPr id="581" name="object 591"/>
            <p:cNvSpPr/>
            <p:nvPr/>
          </p:nvSpPr>
          <p:spPr>
            <a:xfrm>
              <a:off x="1029802" y="3660940"/>
              <a:ext cx="161709" cy="253953"/>
            </a:xfrm>
            <a:custGeom>
              <a:avLst/>
              <a:gdLst/>
              <a:ahLst/>
              <a:cxnLst/>
              <a:rect l="l" t="t" r="r" b="b"/>
              <a:pathLst>
                <a:path w="189865" h="292735">
                  <a:moveTo>
                    <a:pt x="93725" y="0"/>
                  </a:moveTo>
                  <a:lnTo>
                    <a:pt x="64007" y="0"/>
                  </a:lnTo>
                  <a:lnTo>
                    <a:pt x="41909" y="2286"/>
                  </a:lnTo>
                  <a:lnTo>
                    <a:pt x="32765" y="5334"/>
                  </a:lnTo>
                  <a:lnTo>
                    <a:pt x="32003" y="6096"/>
                  </a:lnTo>
                  <a:lnTo>
                    <a:pt x="25145" y="9906"/>
                  </a:lnTo>
                  <a:lnTo>
                    <a:pt x="18287" y="16002"/>
                  </a:lnTo>
                  <a:lnTo>
                    <a:pt x="13715" y="22860"/>
                  </a:lnTo>
                  <a:lnTo>
                    <a:pt x="12953" y="22860"/>
                  </a:lnTo>
                  <a:lnTo>
                    <a:pt x="8381" y="31242"/>
                  </a:lnTo>
                  <a:lnTo>
                    <a:pt x="8381" y="32004"/>
                  </a:lnTo>
                  <a:lnTo>
                    <a:pt x="5333" y="43434"/>
                  </a:lnTo>
                  <a:lnTo>
                    <a:pt x="1523" y="70866"/>
                  </a:lnTo>
                  <a:lnTo>
                    <a:pt x="0" y="108204"/>
                  </a:lnTo>
                  <a:lnTo>
                    <a:pt x="98" y="160020"/>
                  </a:lnTo>
                  <a:lnTo>
                    <a:pt x="1523" y="214884"/>
                  </a:lnTo>
                  <a:lnTo>
                    <a:pt x="5333" y="256794"/>
                  </a:lnTo>
                  <a:lnTo>
                    <a:pt x="5333" y="257556"/>
                  </a:lnTo>
                  <a:lnTo>
                    <a:pt x="8381" y="272034"/>
                  </a:lnTo>
                  <a:lnTo>
                    <a:pt x="12953" y="282702"/>
                  </a:lnTo>
                  <a:lnTo>
                    <a:pt x="13715" y="282702"/>
                  </a:lnTo>
                  <a:lnTo>
                    <a:pt x="19049" y="289560"/>
                  </a:lnTo>
                  <a:lnTo>
                    <a:pt x="19811" y="290322"/>
                  </a:lnTo>
                  <a:lnTo>
                    <a:pt x="25907" y="292608"/>
                  </a:lnTo>
                  <a:lnTo>
                    <a:pt x="26669" y="292608"/>
                  </a:lnTo>
                  <a:lnTo>
                    <a:pt x="33527" y="290322"/>
                  </a:lnTo>
                  <a:lnTo>
                    <a:pt x="34834" y="289560"/>
                  </a:lnTo>
                  <a:lnTo>
                    <a:pt x="25907" y="289560"/>
                  </a:lnTo>
                  <a:lnTo>
                    <a:pt x="26311" y="289425"/>
                  </a:lnTo>
                  <a:lnTo>
                    <a:pt x="22605" y="288036"/>
                  </a:lnTo>
                  <a:lnTo>
                    <a:pt x="21335" y="288036"/>
                  </a:lnTo>
                  <a:lnTo>
                    <a:pt x="20573" y="287274"/>
                  </a:lnTo>
                  <a:lnTo>
                    <a:pt x="20743" y="287274"/>
                  </a:lnTo>
                  <a:lnTo>
                    <a:pt x="16001" y="281178"/>
                  </a:lnTo>
                  <a:lnTo>
                    <a:pt x="11756" y="271272"/>
                  </a:lnTo>
                  <a:lnTo>
                    <a:pt x="11429" y="271272"/>
                  </a:lnTo>
                  <a:lnTo>
                    <a:pt x="8381" y="256794"/>
                  </a:lnTo>
                  <a:lnTo>
                    <a:pt x="4571" y="214884"/>
                  </a:lnTo>
                  <a:lnTo>
                    <a:pt x="3146" y="160020"/>
                  </a:lnTo>
                  <a:lnTo>
                    <a:pt x="3047" y="108204"/>
                  </a:lnTo>
                  <a:lnTo>
                    <a:pt x="4571" y="70866"/>
                  </a:lnTo>
                  <a:lnTo>
                    <a:pt x="8381" y="44196"/>
                  </a:lnTo>
                  <a:lnTo>
                    <a:pt x="11429" y="32766"/>
                  </a:lnTo>
                  <a:lnTo>
                    <a:pt x="16001" y="24384"/>
                  </a:lnTo>
                  <a:lnTo>
                    <a:pt x="20573" y="17526"/>
                  </a:lnTo>
                  <a:lnTo>
                    <a:pt x="21431" y="17526"/>
                  </a:lnTo>
                  <a:lnTo>
                    <a:pt x="27431" y="12192"/>
                  </a:lnTo>
                  <a:lnTo>
                    <a:pt x="26669" y="12192"/>
                  </a:lnTo>
                  <a:lnTo>
                    <a:pt x="33527" y="8382"/>
                  </a:lnTo>
                  <a:lnTo>
                    <a:pt x="42671" y="5334"/>
                  </a:lnTo>
                  <a:lnTo>
                    <a:pt x="41909" y="5334"/>
                  </a:lnTo>
                  <a:lnTo>
                    <a:pt x="64007" y="3048"/>
                  </a:lnTo>
                  <a:lnTo>
                    <a:pt x="147827" y="3048"/>
                  </a:lnTo>
                  <a:lnTo>
                    <a:pt x="133349" y="1524"/>
                  </a:lnTo>
                  <a:lnTo>
                    <a:pt x="93725" y="0"/>
                  </a:lnTo>
                  <a:close/>
                </a:path>
                <a:path w="189865" h="292735">
                  <a:moveTo>
                    <a:pt x="26311" y="289425"/>
                  </a:moveTo>
                  <a:lnTo>
                    <a:pt x="25907" y="289560"/>
                  </a:lnTo>
                  <a:lnTo>
                    <a:pt x="26669" y="289560"/>
                  </a:lnTo>
                  <a:lnTo>
                    <a:pt x="26311" y="289425"/>
                  </a:lnTo>
                  <a:close/>
                </a:path>
                <a:path w="189865" h="292735">
                  <a:moveTo>
                    <a:pt x="32765" y="287274"/>
                  </a:moveTo>
                  <a:lnTo>
                    <a:pt x="26311" y="289425"/>
                  </a:lnTo>
                  <a:lnTo>
                    <a:pt x="26669" y="289560"/>
                  </a:lnTo>
                  <a:lnTo>
                    <a:pt x="34834" y="289560"/>
                  </a:lnTo>
                  <a:lnTo>
                    <a:pt x="37446" y="288036"/>
                  </a:lnTo>
                  <a:lnTo>
                    <a:pt x="32003" y="288036"/>
                  </a:lnTo>
                  <a:lnTo>
                    <a:pt x="32765" y="287274"/>
                  </a:lnTo>
                  <a:close/>
                </a:path>
                <a:path w="189865" h="292735">
                  <a:moveTo>
                    <a:pt x="20573" y="287274"/>
                  </a:moveTo>
                  <a:lnTo>
                    <a:pt x="21335" y="288036"/>
                  </a:lnTo>
                  <a:lnTo>
                    <a:pt x="20813" y="287363"/>
                  </a:lnTo>
                  <a:lnTo>
                    <a:pt x="20573" y="287274"/>
                  </a:lnTo>
                  <a:close/>
                </a:path>
                <a:path w="189865" h="292735">
                  <a:moveTo>
                    <a:pt x="20813" y="287363"/>
                  </a:moveTo>
                  <a:lnTo>
                    <a:pt x="21335" y="288036"/>
                  </a:lnTo>
                  <a:lnTo>
                    <a:pt x="22605" y="288036"/>
                  </a:lnTo>
                  <a:lnTo>
                    <a:pt x="20813" y="287363"/>
                  </a:lnTo>
                  <a:close/>
                </a:path>
                <a:path w="189865" h="292735">
                  <a:moveTo>
                    <a:pt x="184403" y="41148"/>
                  </a:moveTo>
                  <a:lnTo>
                    <a:pt x="172973" y="68580"/>
                  </a:lnTo>
                  <a:lnTo>
                    <a:pt x="173735" y="68580"/>
                  </a:lnTo>
                  <a:lnTo>
                    <a:pt x="122681" y="160020"/>
                  </a:lnTo>
                  <a:lnTo>
                    <a:pt x="89153" y="217170"/>
                  </a:lnTo>
                  <a:lnTo>
                    <a:pt x="61721" y="258318"/>
                  </a:lnTo>
                  <a:lnTo>
                    <a:pt x="32003" y="288036"/>
                  </a:lnTo>
                  <a:lnTo>
                    <a:pt x="37446" y="288036"/>
                  </a:lnTo>
                  <a:lnTo>
                    <a:pt x="42671" y="284988"/>
                  </a:lnTo>
                  <a:lnTo>
                    <a:pt x="43433" y="284988"/>
                  </a:lnTo>
                  <a:lnTo>
                    <a:pt x="53339" y="274320"/>
                  </a:lnTo>
                  <a:lnTo>
                    <a:pt x="53339" y="273558"/>
                  </a:lnTo>
                  <a:lnTo>
                    <a:pt x="64007" y="259842"/>
                  </a:lnTo>
                  <a:lnTo>
                    <a:pt x="91439" y="218694"/>
                  </a:lnTo>
                  <a:lnTo>
                    <a:pt x="124967" y="161544"/>
                  </a:lnTo>
                  <a:lnTo>
                    <a:pt x="176021" y="70104"/>
                  </a:lnTo>
                  <a:lnTo>
                    <a:pt x="187451" y="42672"/>
                  </a:lnTo>
                  <a:lnTo>
                    <a:pt x="187615" y="41910"/>
                  </a:lnTo>
                  <a:lnTo>
                    <a:pt x="184403" y="41910"/>
                  </a:lnTo>
                  <a:lnTo>
                    <a:pt x="184403" y="41148"/>
                  </a:lnTo>
                  <a:close/>
                </a:path>
                <a:path w="189865" h="292735">
                  <a:moveTo>
                    <a:pt x="20743" y="287274"/>
                  </a:moveTo>
                  <a:lnTo>
                    <a:pt x="20573" y="287274"/>
                  </a:lnTo>
                  <a:lnTo>
                    <a:pt x="20813" y="287363"/>
                  </a:lnTo>
                  <a:close/>
                </a:path>
                <a:path w="189865" h="292735">
                  <a:moveTo>
                    <a:pt x="11429" y="270510"/>
                  </a:moveTo>
                  <a:lnTo>
                    <a:pt x="11429" y="271272"/>
                  </a:lnTo>
                  <a:lnTo>
                    <a:pt x="11756" y="271272"/>
                  </a:lnTo>
                  <a:lnTo>
                    <a:pt x="11429" y="270510"/>
                  </a:lnTo>
                  <a:close/>
                </a:path>
                <a:path w="189865" h="292735">
                  <a:moveTo>
                    <a:pt x="4677" y="70866"/>
                  </a:moveTo>
                  <a:lnTo>
                    <a:pt x="4571" y="71628"/>
                  </a:lnTo>
                  <a:lnTo>
                    <a:pt x="4677" y="70866"/>
                  </a:lnTo>
                  <a:close/>
                </a:path>
                <a:path w="189865" h="292735">
                  <a:moveTo>
                    <a:pt x="189737" y="22860"/>
                  </a:moveTo>
                  <a:lnTo>
                    <a:pt x="186689" y="22860"/>
                  </a:lnTo>
                  <a:lnTo>
                    <a:pt x="186689" y="31242"/>
                  </a:lnTo>
                  <a:lnTo>
                    <a:pt x="184403" y="41910"/>
                  </a:lnTo>
                  <a:lnTo>
                    <a:pt x="187615" y="41910"/>
                  </a:lnTo>
                  <a:lnTo>
                    <a:pt x="189737" y="32004"/>
                  </a:lnTo>
                  <a:lnTo>
                    <a:pt x="189737" y="22860"/>
                  </a:lnTo>
                  <a:close/>
                </a:path>
                <a:path w="189865" h="292735">
                  <a:moveTo>
                    <a:pt x="184464" y="17686"/>
                  </a:moveTo>
                  <a:lnTo>
                    <a:pt x="186689" y="23622"/>
                  </a:lnTo>
                  <a:lnTo>
                    <a:pt x="186689" y="22860"/>
                  </a:lnTo>
                  <a:lnTo>
                    <a:pt x="189737" y="22860"/>
                  </a:lnTo>
                  <a:lnTo>
                    <a:pt x="188023" y="18288"/>
                  </a:lnTo>
                  <a:lnTo>
                    <a:pt x="185165" y="18288"/>
                  </a:lnTo>
                  <a:lnTo>
                    <a:pt x="184464" y="17686"/>
                  </a:lnTo>
                  <a:close/>
                </a:path>
                <a:path w="189865" h="292735">
                  <a:moveTo>
                    <a:pt x="21431" y="17526"/>
                  </a:moveTo>
                  <a:lnTo>
                    <a:pt x="20573" y="17526"/>
                  </a:lnTo>
                  <a:lnTo>
                    <a:pt x="20573" y="18288"/>
                  </a:lnTo>
                  <a:lnTo>
                    <a:pt x="21431" y="17526"/>
                  </a:lnTo>
                  <a:close/>
                </a:path>
                <a:path w="189865" h="292735">
                  <a:moveTo>
                    <a:pt x="184403" y="17526"/>
                  </a:moveTo>
                  <a:lnTo>
                    <a:pt x="184464" y="17686"/>
                  </a:lnTo>
                  <a:lnTo>
                    <a:pt x="185165" y="18288"/>
                  </a:lnTo>
                  <a:lnTo>
                    <a:pt x="184403" y="17526"/>
                  </a:lnTo>
                  <a:close/>
                </a:path>
                <a:path w="189865" h="292735">
                  <a:moveTo>
                    <a:pt x="187737" y="17526"/>
                  </a:moveTo>
                  <a:lnTo>
                    <a:pt x="184403" y="17526"/>
                  </a:lnTo>
                  <a:lnTo>
                    <a:pt x="185165" y="18288"/>
                  </a:lnTo>
                  <a:lnTo>
                    <a:pt x="188023" y="18288"/>
                  </a:lnTo>
                  <a:lnTo>
                    <a:pt x="187737" y="17526"/>
                  </a:lnTo>
                  <a:close/>
                </a:path>
                <a:path w="189865" h="292735">
                  <a:moveTo>
                    <a:pt x="147827" y="3048"/>
                  </a:moveTo>
                  <a:lnTo>
                    <a:pt x="93725" y="3048"/>
                  </a:lnTo>
                  <a:lnTo>
                    <a:pt x="133349" y="4572"/>
                  </a:lnTo>
                  <a:lnTo>
                    <a:pt x="162305" y="7620"/>
                  </a:lnTo>
                  <a:lnTo>
                    <a:pt x="172973" y="9906"/>
                  </a:lnTo>
                  <a:lnTo>
                    <a:pt x="172211" y="9906"/>
                  </a:lnTo>
                  <a:lnTo>
                    <a:pt x="179831" y="13716"/>
                  </a:lnTo>
                  <a:lnTo>
                    <a:pt x="184464" y="17686"/>
                  </a:lnTo>
                  <a:lnTo>
                    <a:pt x="184403" y="17526"/>
                  </a:lnTo>
                  <a:lnTo>
                    <a:pt x="187737" y="17526"/>
                  </a:lnTo>
                  <a:lnTo>
                    <a:pt x="187451" y="16764"/>
                  </a:lnTo>
                  <a:lnTo>
                    <a:pt x="187451" y="16002"/>
                  </a:lnTo>
                  <a:lnTo>
                    <a:pt x="182117" y="11430"/>
                  </a:lnTo>
                  <a:lnTo>
                    <a:pt x="181355" y="10668"/>
                  </a:lnTo>
                  <a:lnTo>
                    <a:pt x="173735" y="6858"/>
                  </a:lnTo>
                  <a:lnTo>
                    <a:pt x="163067" y="4572"/>
                  </a:lnTo>
                  <a:lnTo>
                    <a:pt x="162305" y="4572"/>
                  </a:lnTo>
                  <a:lnTo>
                    <a:pt x="147827" y="3048"/>
                  </a:lnTo>
                  <a:close/>
                </a:path>
              </a:pathLst>
            </a:custGeom>
            <a:solidFill>
              <a:srgbClr val="F5F5F5"/>
            </a:solidFill>
          </p:spPr>
          <p:txBody>
            <a:bodyPr wrap="square" lIns="0" tIns="0" rIns="0" bIns="0" rtlCol="0"/>
            <a:lstStyle/>
            <a:p>
              <a:endParaRPr sz="1000"/>
            </a:p>
          </p:txBody>
        </p:sp>
        <p:sp>
          <p:nvSpPr>
            <p:cNvPr id="582" name="object 592"/>
            <p:cNvSpPr/>
            <p:nvPr/>
          </p:nvSpPr>
          <p:spPr>
            <a:xfrm>
              <a:off x="1016822" y="3670195"/>
              <a:ext cx="159005" cy="251199"/>
            </a:xfrm>
            <a:custGeom>
              <a:avLst/>
              <a:gdLst/>
              <a:ahLst/>
              <a:cxnLst/>
              <a:rect l="l" t="t" r="r" b="b"/>
              <a:pathLst>
                <a:path w="186690" h="289560">
                  <a:moveTo>
                    <a:pt x="62484" y="0"/>
                  </a:moveTo>
                  <a:lnTo>
                    <a:pt x="23622" y="9906"/>
                  </a:lnTo>
                  <a:lnTo>
                    <a:pt x="1524" y="69342"/>
                  </a:lnTo>
                  <a:lnTo>
                    <a:pt x="0" y="106680"/>
                  </a:lnTo>
                  <a:lnTo>
                    <a:pt x="0" y="154686"/>
                  </a:lnTo>
                  <a:lnTo>
                    <a:pt x="1524" y="213360"/>
                  </a:lnTo>
                  <a:lnTo>
                    <a:pt x="5334" y="256032"/>
                  </a:lnTo>
                  <a:lnTo>
                    <a:pt x="24384" y="289560"/>
                  </a:lnTo>
                  <a:lnTo>
                    <a:pt x="31242" y="288036"/>
                  </a:lnTo>
                  <a:lnTo>
                    <a:pt x="60960" y="257556"/>
                  </a:lnTo>
                  <a:lnTo>
                    <a:pt x="88392" y="217170"/>
                  </a:lnTo>
                  <a:lnTo>
                    <a:pt x="121920" y="160020"/>
                  </a:lnTo>
                  <a:lnTo>
                    <a:pt x="172974" y="67818"/>
                  </a:lnTo>
                  <a:lnTo>
                    <a:pt x="186690" y="30480"/>
                  </a:lnTo>
                  <a:lnTo>
                    <a:pt x="186690" y="22098"/>
                  </a:lnTo>
                  <a:lnTo>
                    <a:pt x="131826" y="2286"/>
                  </a:lnTo>
                  <a:lnTo>
                    <a:pt x="92202" y="762"/>
                  </a:lnTo>
                  <a:lnTo>
                    <a:pt x="62484" y="0"/>
                  </a:lnTo>
                  <a:close/>
                </a:path>
              </a:pathLst>
            </a:custGeom>
            <a:solidFill>
              <a:srgbClr val="E0E0E0"/>
            </a:solidFill>
          </p:spPr>
          <p:txBody>
            <a:bodyPr wrap="square" lIns="0" tIns="0" rIns="0" bIns="0" rtlCol="0"/>
            <a:lstStyle/>
            <a:p>
              <a:endParaRPr sz="1000"/>
            </a:p>
          </p:txBody>
        </p:sp>
        <p:sp>
          <p:nvSpPr>
            <p:cNvPr id="583" name="object 593"/>
            <p:cNvSpPr/>
            <p:nvPr/>
          </p:nvSpPr>
          <p:spPr>
            <a:xfrm>
              <a:off x="1015524" y="3668873"/>
              <a:ext cx="161709" cy="253953"/>
            </a:xfrm>
            <a:custGeom>
              <a:avLst/>
              <a:gdLst/>
              <a:ahLst/>
              <a:cxnLst/>
              <a:rect l="l" t="t" r="r" b="b"/>
              <a:pathLst>
                <a:path w="189865" h="292735">
                  <a:moveTo>
                    <a:pt x="64007" y="0"/>
                  </a:moveTo>
                  <a:lnTo>
                    <a:pt x="41860" y="3064"/>
                  </a:lnTo>
                  <a:lnTo>
                    <a:pt x="32765" y="6096"/>
                  </a:lnTo>
                  <a:lnTo>
                    <a:pt x="32003" y="6096"/>
                  </a:lnTo>
                  <a:lnTo>
                    <a:pt x="24383" y="9906"/>
                  </a:lnTo>
                  <a:lnTo>
                    <a:pt x="24383" y="10668"/>
                  </a:lnTo>
                  <a:lnTo>
                    <a:pt x="18287" y="16002"/>
                  </a:lnTo>
                  <a:lnTo>
                    <a:pt x="13715" y="22860"/>
                  </a:lnTo>
                  <a:lnTo>
                    <a:pt x="12953" y="22860"/>
                  </a:lnTo>
                  <a:lnTo>
                    <a:pt x="8381" y="32004"/>
                  </a:lnTo>
                  <a:lnTo>
                    <a:pt x="8381" y="32766"/>
                  </a:lnTo>
                  <a:lnTo>
                    <a:pt x="5333" y="43434"/>
                  </a:lnTo>
                  <a:lnTo>
                    <a:pt x="1523" y="70866"/>
                  </a:lnTo>
                  <a:lnTo>
                    <a:pt x="0" y="108204"/>
                  </a:lnTo>
                  <a:lnTo>
                    <a:pt x="118" y="160782"/>
                  </a:lnTo>
                  <a:lnTo>
                    <a:pt x="1523" y="214884"/>
                  </a:lnTo>
                  <a:lnTo>
                    <a:pt x="5333" y="257556"/>
                  </a:lnTo>
                  <a:lnTo>
                    <a:pt x="5333" y="258318"/>
                  </a:lnTo>
                  <a:lnTo>
                    <a:pt x="8381" y="272796"/>
                  </a:lnTo>
                  <a:lnTo>
                    <a:pt x="12953" y="283464"/>
                  </a:lnTo>
                  <a:lnTo>
                    <a:pt x="13715" y="283464"/>
                  </a:lnTo>
                  <a:lnTo>
                    <a:pt x="18287" y="289560"/>
                  </a:lnTo>
                  <a:lnTo>
                    <a:pt x="19049" y="290322"/>
                  </a:lnTo>
                  <a:lnTo>
                    <a:pt x="25907" y="292608"/>
                  </a:lnTo>
                  <a:lnTo>
                    <a:pt x="26669" y="292608"/>
                  </a:lnTo>
                  <a:lnTo>
                    <a:pt x="33527" y="291084"/>
                  </a:lnTo>
                  <a:lnTo>
                    <a:pt x="35813" y="289560"/>
                  </a:lnTo>
                  <a:lnTo>
                    <a:pt x="25907" y="289560"/>
                  </a:lnTo>
                  <a:lnTo>
                    <a:pt x="26365" y="289458"/>
                  </a:lnTo>
                  <a:lnTo>
                    <a:pt x="22097" y="288036"/>
                  </a:lnTo>
                  <a:lnTo>
                    <a:pt x="20573" y="288036"/>
                  </a:lnTo>
                  <a:lnTo>
                    <a:pt x="19811" y="287274"/>
                  </a:lnTo>
                  <a:lnTo>
                    <a:pt x="20002" y="287274"/>
                  </a:lnTo>
                  <a:lnTo>
                    <a:pt x="16001" y="281940"/>
                  </a:lnTo>
                  <a:lnTo>
                    <a:pt x="11756" y="272034"/>
                  </a:lnTo>
                  <a:lnTo>
                    <a:pt x="11429" y="272034"/>
                  </a:lnTo>
                  <a:lnTo>
                    <a:pt x="8381" y="257556"/>
                  </a:lnTo>
                  <a:lnTo>
                    <a:pt x="4571" y="214884"/>
                  </a:lnTo>
                  <a:lnTo>
                    <a:pt x="3166" y="160782"/>
                  </a:lnTo>
                  <a:lnTo>
                    <a:pt x="3047" y="108204"/>
                  </a:lnTo>
                  <a:lnTo>
                    <a:pt x="4571" y="70866"/>
                  </a:lnTo>
                  <a:lnTo>
                    <a:pt x="8381" y="44196"/>
                  </a:lnTo>
                  <a:lnTo>
                    <a:pt x="11429" y="33528"/>
                  </a:lnTo>
                  <a:lnTo>
                    <a:pt x="16001" y="24384"/>
                  </a:lnTo>
                  <a:lnTo>
                    <a:pt x="20573" y="17526"/>
                  </a:lnTo>
                  <a:lnTo>
                    <a:pt x="21444" y="17526"/>
                  </a:lnTo>
                  <a:lnTo>
                    <a:pt x="26669" y="12954"/>
                  </a:lnTo>
                  <a:lnTo>
                    <a:pt x="25907" y="12954"/>
                  </a:lnTo>
                  <a:lnTo>
                    <a:pt x="33527" y="9144"/>
                  </a:lnTo>
                  <a:lnTo>
                    <a:pt x="42671" y="6096"/>
                  </a:lnTo>
                  <a:lnTo>
                    <a:pt x="64650" y="3064"/>
                  </a:lnTo>
                  <a:lnTo>
                    <a:pt x="64007" y="3048"/>
                  </a:lnTo>
                  <a:lnTo>
                    <a:pt x="140588" y="3048"/>
                  </a:lnTo>
                  <a:lnTo>
                    <a:pt x="133349" y="2286"/>
                  </a:lnTo>
                  <a:lnTo>
                    <a:pt x="93725" y="762"/>
                  </a:lnTo>
                  <a:lnTo>
                    <a:pt x="64007" y="0"/>
                  </a:lnTo>
                  <a:close/>
                </a:path>
                <a:path w="189865" h="292735">
                  <a:moveTo>
                    <a:pt x="26365" y="289458"/>
                  </a:moveTo>
                  <a:lnTo>
                    <a:pt x="25907" y="289560"/>
                  </a:lnTo>
                  <a:lnTo>
                    <a:pt x="26669" y="289560"/>
                  </a:lnTo>
                  <a:lnTo>
                    <a:pt x="26365" y="289458"/>
                  </a:lnTo>
                  <a:close/>
                </a:path>
                <a:path w="189865" h="292735">
                  <a:moveTo>
                    <a:pt x="32765" y="288036"/>
                  </a:moveTo>
                  <a:lnTo>
                    <a:pt x="26365" y="289458"/>
                  </a:lnTo>
                  <a:lnTo>
                    <a:pt x="26669" y="289560"/>
                  </a:lnTo>
                  <a:lnTo>
                    <a:pt x="35813" y="289560"/>
                  </a:lnTo>
                  <a:lnTo>
                    <a:pt x="36956" y="288798"/>
                  </a:lnTo>
                  <a:lnTo>
                    <a:pt x="32003" y="288798"/>
                  </a:lnTo>
                  <a:lnTo>
                    <a:pt x="32765" y="288036"/>
                  </a:lnTo>
                  <a:close/>
                </a:path>
                <a:path w="189865" h="292735">
                  <a:moveTo>
                    <a:pt x="184403" y="41148"/>
                  </a:moveTo>
                  <a:lnTo>
                    <a:pt x="172973" y="68580"/>
                  </a:lnTo>
                  <a:lnTo>
                    <a:pt x="173735" y="68580"/>
                  </a:lnTo>
                  <a:lnTo>
                    <a:pt x="122681" y="160782"/>
                  </a:lnTo>
                  <a:lnTo>
                    <a:pt x="89153" y="217932"/>
                  </a:lnTo>
                  <a:lnTo>
                    <a:pt x="61721" y="258318"/>
                  </a:lnTo>
                  <a:lnTo>
                    <a:pt x="32003" y="288798"/>
                  </a:lnTo>
                  <a:lnTo>
                    <a:pt x="36956" y="288798"/>
                  </a:lnTo>
                  <a:lnTo>
                    <a:pt x="42671" y="284988"/>
                  </a:lnTo>
                  <a:lnTo>
                    <a:pt x="43433" y="284988"/>
                  </a:lnTo>
                  <a:lnTo>
                    <a:pt x="53339" y="275082"/>
                  </a:lnTo>
                  <a:lnTo>
                    <a:pt x="53339" y="274320"/>
                  </a:lnTo>
                  <a:lnTo>
                    <a:pt x="64007" y="259842"/>
                  </a:lnTo>
                  <a:lnTo>
                    <a:pt x="91439" y="219456"/>
                  </a:lnTo>
                  <a:lnTo>
                    <a:pt x="124967" y="162306"/>
                  </a:lnTo>
                  <a:lnTo>
                    <a:pt x="176021" y="70104"/>
                  </a:lnTo>
                  <a:lnTo>
                    <a:pt x="187451" y="42672"/>
                  </a:lnTo>
                  <a:lnTo>
                    <a:pt x="187627" y="41910"/>
                  </a:lnTo>
                  <a:lnTo>
                    <a:pt x="184403" y="41910"/>
                  </a:lnTo>
                  <a:lnTo>
                    <a:pt x="184403" y="41148"/>
                  </a:lnTo>
                  <a:close/>
                </a:path>
                <a:path w="189865" h="292735">
                  <a:moveTo>
                    <a:pt x="19811" y="287274"/>
                  </a:moveTo>
                  <a:lnTo>
                    <a:pt x="20573" y="288036"/>
                  </a:lnTo>
                  <a:lnTo>
                    <a:pt x="20065" y="287358"/>
                  </a:lnTo>
                  <a:lnTo>
                    <a:pt x="19811" y="287274"/>
                  </a:lnTo>
                  <a:close/>
                </a:path>
                <a:path w="189865" h="292735">
                  <a:moveTo>
                    <a:pt x="20065" y="287358"/>
                  </a:moveTo>
                  <a:lnTo>
                    <a:pt x="20573" y="288036"/>
                  </a:lnTo>
                  <a:lnTo>
                    <a:pt x="22097" y="288036"/>
                  </a:lnTo>
                  <a:lnTo>
                    <a:pt x="20065" y="287358"/>
                  </a:lnTo>
                  <a:close/>
                </a:path>
                <a:path w="189865" h="292735">
                  <a:moveTo>
                    <a:pt x="20002" y="287274"/>
                  </a:moveTo>
                  <a:lnTo>
                    <a:pt x="19811" y="287274"/>
                  </a:lnTo>
                  <a:lnTo>
                    <a:pt x="20065" y="287358"/>
                  </a:lnTo>
                  <a:close/>
                </a:path>
                <a:path w="189865" h="292735">
                  <a:moveTo>
                    <a:pt x="11429" y="271272"/>
                  </a:moveTo>
                  <a:lnTo>
                    <a:pt x="11429" y="272034"/>
                  </a:lnTo>
                  <a:lnTo>
                    <a:pt x="11756" y="272034"/>
                  </a:lnTo>
                  <a:lnTo>
                    <a:pt x="11429" y="271272"/>
                  </a:lnTo>
                  <a:close/>
                </a:path>
                <a:path w="189865" h="292735">
                  <a:moveTo>
                    <a:pt x="4677" y="70866"/>
                  </a:moveTo>
                  <a:lnTo>
                    <a:pt x="4571" y="71628"/>
                  </a:lnTo>
                  <a:lnTo>
                    <a:pt x="4677" y="70866"/>
                  </a:lnTo>
                  <a:close/>
                </a:path>
                <a:path w="189865" h="292735">
                  <a:moveTo>
                    <a:pt x="189737" y="23622"/>
                  </a:moveTo>
                  <a:lnTo>
                    <a:pt x="186689" y="23622"/>
                  </a:lnTo>
                  <a:lnTo>
                    <a:pt x="186689" y="32004"/>
                  </a:lnTo>
                  <a:lnTo>
                    <a:pt x="184403" y="41910"/>
                  </a:lnTo>
                  <a:lnTo>
                    <a:pt x="187627" y="41910"/>
                  </a:lnTo>
                  <a:lnTo>
                    <a:pt x="189737" y="32766"/>
                  </a:lnTo>
                  <a:lnTo>
                    <a:pt x="189737" y="23622"/>
                  </a:lnTo>
                  <a:close/>
                </a:path>
                <a:path w="189865" h="292735">
                  <a:moveTo>
                    <a:pt x="184403" y="18288"/>
                  </a:moveTo>
                  <a:lnTo>
                    <a:pt x="186689" y="24384"/>
                  </a:lnTo>
                  <a:lnTo>
                    <a:pt x="186689" y="23622"/>
                  </a:lnTo>
                  <a:lnTo>
                    <a:pt x="189737" y="23622"/>
                  </a:lnTo>
                  <a:lnTo>
                    <a:pt x="188023" y="19050"/>
                  </a:lnTo>
                  <a:lnTo>
                    <a:pt x="185165" y="19050"/>
                  </a:lnTo>
                  <a:lnTo>
                    <a:pt x="184403" y="18288"/>
                  </a:lnTo>
                  <a:close/>
                </a:path>
                <a:path w="189865" h="292735">
                  <a:moveTo>
                    <a:pt x="140588" y="3048"/>
                  </a:moveTo>
                  <a:lnTo>
                    <a:pt x="64769" y="3048"/>
                  </a:lnTo>
                  <a:lnTo>
                    <a:pt x="93725" y="3810"/>
                  </a:lnTo>
                  <a:lnTo>
                    <a:pt x="133349" y="5334"/>
                  </a:lnTo>
                  <a:lnTo>
                    <a:pt x="162305" y="8382"/>
                  </a:lnTo>
                  <a:lnTo>
                    <a:pt x="172973" y="10668"/>
                  </a:lnTo>
                  <a:lnTo>
                    <a:pt x="180593" y="13716"/>
                  </a:lnTo>
                  <a:lnTo>
                    <a:pt x="179831" y="13716"/>
                  </a:lnTo>
                  <a:lnTo>
                    <a:pt x="185165" y="19050"/>
                  </a:lnTo>
                  <a:lnTo>
                    <a:pt x="188023" y="19050"/>
                  </a:lnTo>
                  <a:lnTo>
                    <a:pt x="187451" y="17526"/>
                  </a:lnTo>
                  <a:lnTo>
                    <a:pt x="187451" y="16764"/>
                  </a:lnTo>
                  <a:lnTo>
                    <a:pt x="181355" y="10668"/>
                  </a:lnTo>
                  <a:lnTo>
                    <a:pt x="173735" y="7620"/>
                  </a:lnTo>
                  <a:lnTo>
                    <a:pt x="163067" y="5334"/>
                  </a:lnTo>
                  <a:lnTo>
                    <a:pt x="162305" y="5334"/>
                  </a:lnTo>
                  <a:lnTo>
                    <a:pt x="140588" y="3048"/>
                  </a:lnTo>
                  <a:close/>
                </a:path>
                <a:path w="189865" h="292735">
                  <a:moveTo>
                    <a:pt x="21444" y="17526"/>
                  </a:moveTo>
                  <a:lnTo>
                    <a:pt x="20573" y="17526"/>
                  </a:lnTo>
                  <a:lnTo>
                    <a:pt x="20573" y="18288"/>
                  </a:lnTo>
                  <a:lnTo>
                    <a:pt x="21444" y="17526"/>
                  </a:lnTo>
                  <a:close/>
                </a:path>
                <a:path w="189865" h="292735">
                  <a:moveTo>
                    <a:pt x="64769" y="3048"/>
                  </a:moveTo>
                  <a:lnTo>
                    <a:pt x="64007" y="3048"/>
                  </a:lnTo>
                  <a:lnTo>
                    <a:pt x="64650" y="3064"/>
                  </a:lnTo>
                  <a:close/>
                </a:path>
              </a:pathLst>
            </a:custGeom>
            <a:solidFill>
              <a:srgbClr val="E0E0E0"/>
            </a:solidFill>
          </p:spPr>
          <p:txBody>
            <a:bodyPr wrap="square" lIns="0" tIns="0" rIns="0" bIns="0" rtlCol="0"/>
            <a:lstStyle/>
            <a:p>
              <a:endParaRPr sz="1000"/>
            </a:p>
          </p:txBody>
        </p:sp>
        <p:sp>
          <p:nvSpPr>
            <p:cNvPr id="584" name="object 594"/>
            <p:cNvSpPr/>
            <p:nvPr/>
          </p:nvSpPr>
          <p:spPr>
            <a:xfrm>
              <a:off x="1007087" y="3675483"/>
              <a:ext cx="159005" cy="251199"/>
            </a:xfrm>
            <a:custGeom>
              <a:avLst/>
              <a:gdLst/>
              <a:ahLst/>
              <a:cxnLst/>
              <a:rect l="l" t="t" r="r" b="b"/>
              <a:pathLst>
                <a:path w="186690" h="289560">
                  <a:moveTo>
                    <a:pt x="92202" y="0"/>
                  </a:moveTo>
                  <a:lnTo>
                    <a:pt x="62484" y="0"/>
                  </a:lnTo>
                  <a:lnTo>
                    <a:pt x="40386" y="2286"/>
                  </a:lnTo>
                  <a:lnTo>
                    <a:pt x="8382" y="31242"/>
                  </a:lnTo>
                  <a:lnTo>
                    <a:pt x="1524" y="69342"/>
                  </a:lnTo>
                  <a:lnTo>
                    <a:pt x="0" y="106680"/>
                  </a:lnTo>
                  <a:lnTo>
                    <a:pt x="118" y="159258"/>
                  </a:lnTo>
                  <a:lnTo>
                    <a:pt x="1524" y="213360"/>
                  </a:lnTo>
                  <a:lnTo>
                    <a:pt x="5334" y="255270"/>
                  </a:lnTo>
                  <a:lnTo>
                    <a:pt x="24384" y="289560"/>
                  </a:lnTo>
                  <a:lnTo>
                    <a:pt x="31242" y="287274"/>
                  </a:lnTo>
                  <a:lnTo>
                    <a:pt x="60960" y="257556"/>
                  </a:lnTo>
                  <a:lnTo>
                    <a:pt x="88392" y="216408"/>
                  </a:lnTo>
                  <a:lnTo>
                    <a:pt x="121920" y="159258"/>
                  </a:lnTo>
                  <a:lnTo>
                    <a:pt x="172974" y="67818"/>
                  </a:lnTo>
                  <a:lnTo>
                    <a:pt x="186690" y="29718"/>
                  </a:lnTo>
                  <a:lnTo>
                    <a:pt x="186690" y="21336"/>
                  </a:lnTo>
                  <a:lnTo>
                    <a:pt x="131826" y="1524"/>
                  </a:lnTo>
                  <a:lnTo>
                    <a:pt x="92202" y="0"/>
                  </a:lnTo>
                  <a:close/>
                </a:path>
              </a:pathLst>
            </a:custGeom>
            <a:solidFill>
              <a:srgbClr val="BFBFBF"/>
            </a:solidFill>
          </p:spPr>
          <p:txBody>
            <a:bodyPr wrap="square" lIns="0" tIns="0" rIns="0" bIns="0" rtlCol="0"/>
            <a:lstStyle/>
            <a:p>
              <a:endParaRPr sz="1000"/>
            </a:p>
          </p:txBody>
        </p:sp>
        <p:sp>
          <p:nvSpPr>
            <p:cNvPr id="585" name="object 595"/>
            <p:cNvSpPr/>
            <p:nvPr/>
          </p:nvSpPr>
          <p:spPr>
            <a:xfrm>
              <a:off x="1005788" y="3674161"/>
              <a:ext cx="161709" cy="253953"/>
            </a:xfrm>
            <a:custGeom>
              <a:avLst/>
              <a:gdLst/>
              <a:ahLst/>
              <a:cxnLst/>
              <a:rect l="l" t="t" r="r" b="b"/>
              <a:pathLst>
                <a:path w="189865" h="292735">
                  <a:moveTo>
                    <a:pt x="42671" y="5334"/>
                  </a:moveTo>
                  <a:lnTo>
                    <a:pt x="32003" y="5334"/>
                  </a:lnTo>
                  <a:lnTo>
                    <a:pt x="24383" y="9144"/>
                  </a:lnTo>
                  <a:lnTo>
                    <a:pt x="24383" y="9906"/>
                  </a:lnTo>
                  <a:lnTo>
                    <a:pt x="18287" y="16002"/>
                  </a:lnTo>
                  <a:lnTo>
                    <a:pt x="12953" y="22860"/>
                  </a:lnTo>
                  <a:lnTo>
                    <a:pt x="12191" y="22860"/>
                  </a:lnTo>
                  <a:lnTo>
                    <a:pt x="8381" y="32004"/>
                  </a:lnTo>
                  <a:lnTo>
                    <a:pt x="8381" y="32766"/>
                  </a:lnTo>
                  <a:lnTo>
                    <a:pt x="5333" y="43434"/>
                  </a:lnTo>
                  <a:lnTo>
                    <a:pt x="1523" y="70866"/>
                  </a:lnTo>
                  <a:lnTo>
                    <a:pt x="0" y="108204"/>
                  </a:lnTo>
                  <a:lnTo>
                    <a:pt x="98" y="160020"/>
                  </a:lnTo>
                  <a:lnTo>
                    <a:pt x="1523" y="214884"/>
                  </a:lnTo>
                  <a:lnTo>
                    <a:pt x="5333" y="256794"/>
                  </a:lnTo>
                  <a:lnTo>
                    <a:pt x="5333" y="257556"/>
                  </a:lnTo>
                  <a:lnTo>
                    <a:pt x="8381" y="272034"/>
                  </a:lnTo>
                  <a:lnTo>
                    <a:pt x="12953" y="282702"/>
                  </a:lnTo>
                  <a:lnTo>
                    <a:pt x="13715" y="282702"/>
                  </a:lnTo>
                  <a:lnTo>
                    <a:pt x="18287" y="289560"/>
                  </a:lnTo>
                  <a:lnTo>
                    <a:pt x="19049" y="290322"/>
                  </a:lnTo>
                  <a:lnTo>
                    <a:pt x="25907" y="292608"/>
                  </a:lnTo>
                  <a:lnTo>
                    <a:pt x="26669" y="292608"/>
                  </a:lnTo>
                  <a:lnTo>
                    <a:pt x="33527" y="290322"/>
                  </a:lnTo>
                  <a:lnTo>
                    <a:pt x="34725" y="289560"/>
                  </a:lnTo>
                  <a:lnTo>
                    <a:pt x="25907" y="289560"/>
                  </a:lnTo>
                  <a:lnTo>
                    <a:pt x="26288" y="289433"/>
                  </a:lnTo>
                  <a:lnTo>
                    <a:pt x="22097" y="288036"/>
                  </a:lnTo>
                  <a:lnTo>
                    <a:pt x="20573" y="288036"/>
                  </a:lnTo>
                  <a:lnTo>
                    <a:pt x="19811" y="287274"/>
                  </a:lnTo>
                  <a:lnTo>
                    <a:pt x="20065" y="287274"/>
                  </a:lnTo>
                  <a:lnTo>
                    <a:pt x="16001" y="281178"/>
                  </a:lnTo>
                  <a:lnTo>
                    <a:pt x="11756" y="271272"/>
                  </a:lnTo>
                  <a:lnTo>
                    <a:pt x="11429" y="271272"/>
                  </a:lnTo>
                  <a:lnTo>
                    <a:pt x="8381" y="256794"/>
                  </a:lnTo>
                  <a:lnTo>
                    <a:pt x="4571" y="214884"/>
                  </a:lnTo>
                  <a:lnTo>
                    <a:pt x="3146" y="160020"/>
                  </a:lnTo>
                  <a:lnTo>
                    <a:pt x="3047" y="108204"/>
                  </a:lnTo>
                  <a:lnTo>
                    <a:pt x="4571" y="70866"/>
                  </a:lnTo>
                  <a:lnTo>
                    <a:pt x="8381" y="44196"/>
                  </a:lnTo>
                  <a:lnTo>
                    <a:pt x="11429" y="33528"/>
                  </a:lnTo>
                  <a:lnTo>
                    <a:pt x="15239" y="24384"/>
                  </a:lnTo>
                  <a:lnTo>
                    <a:pt x="20573" y="17526"/>
                  </a:lnTo>
                  <a:lnTo>
                    <a:pt x="21335" y="17526"/>
                  </a:lnTo>
                  <a:lnTo>
                    <a:pt x="26669" y="12192"/>
                  </a:lnTo>
                  <a:lnTo>
                    <a:pt x="25907" y="12192"/>
                  </a:lnTo>
                  <a:lnTo>
                    <a:pt x="33527" y="8382"/>
                  </a:lnTo>
                  <a:lnTo>
                    <a:pt x="42671" y="5334"/>
                  </a:lnTo>
                  <a:close/>
                </a:path>
                <a:path w="189865" h="292735">
                  <a:moveTo>
                    <a:pt x="26288" y="289433"/>
                  </a:moveTo>
                  <a:lnTo>
                    <a:pt x="25907" y="289560"/>
                  </a:lnTo>
                  <a:lnTo>
                    <a:pt x="26669" y="289560"/>
                  </a:lnTo>
                  <a:lnTo>
                    <a:pt x="26288" y="289433"/>
                  </a:lnTo>
                  <a:close/>
                </a:path>
                <a:path w="189865" h="292735">
                  <a:moveTo>
                    <a:pt x="32765" y="287274"/>
                  </a:moveTo>
                  <a:lnTo>
                    <a:pt x="26288" y="289433"/>
                  </a:lnTo>
                  <a:lnTo>
                    <a:pt x="26669" y="289560"/>
                  </a:lnTo>
                  <a:lnTo>
                    <a:pt x="34725" y="289560"/>
                  </a:lnTo>
                  <a:lnTo>
                    <a:pt x="37120" y="288036"/>
                  </a:lnTo>
                  <a:lnTo>
                    <a:pt x="32003" y="288036"/>
                  </a:lnTo>
                  <a:lnTo>
                    <a:pt x="32765" y="287274"/>
                  </a:lnTo>
                  <a:close/>
                </a:path>
                <a:path w="189865" h="292735">
                  <a:moveTo>
                    <a:pt x="19811" y="287274"/>
                  </a:moveTo>
                  <a:lnTo>
                    <a:pt x="20573" y="288036"/>
                  </a:lnTo>
                  <a:lnTo>
                    <a:pt x="20138" y="287382"/>
                  </a:lnTo>
                  <a:lnTo>
                    <a:pt x="19811" y="287274"/>
                  </a:lnTo>
                  <a:close/>
                </a:path>
                <a:path w="189865" h="292735">
                  <a:moveTo>
                    <a:pt x="20138" y="287382"/>
                  </a:moveTo>
                  <a:lnTo>
                    <a:pt x="20573" y="288036"/>
                  </a:lnTo>
                  <a:lnTo>
                    <a:pt x="22097" y="288036"/>
                  </a:lnTo>
                  <a:lnTo>
                    <a:pt x="20138" y="287382"/>
                  </a:lnTo>
                  <a:close/>
                </a:path>
                <a:path w="189865" h="292735">
                  <a:moveTo>
                    <a:pt x="184403" y="41148"/>
                  </a:moveTo>
                  <a:lnTo>
                    <a:pt x="172973" y="68580"/>
                  </a:lnTo>
                  <a:lnTo>
                    <a:pt x="173735" y="68580"/>
                  </a:lnTo>
                  <a:lnTo>
                    <a:pt x="122681" y="160020"/>
                  </a:lnTo>
                  <a:lnTo>
                    <a:pt x="89153" y="217170"/>
                  </a:lnTo>
                  <a:lnTo>
                    <a:pt x="61721" y="258318"/>
                  </a:lnTo>
                  <a:lnTo>
                    <a:pt x="32003" y="288036"/>
                  </a:lnTo>
                  <a:lnTo>
                    <a:pt x="37120" y="288036"/>
                  </a:lnTo>
                  <a:lnTo>
                    <a:pt x="41909" y="284988"/>
                  </a:lnTo>
                  <a:lnTo>
                    <a:pt x="42671" y="284988"/>
                  </a:lnTo>
                  <a:lnTo>
                    <a:pt x="52577" y="274320"/>
                  </a:lnTo>
                  <a:lnTo>
                    <a:pt x="64007" y="260604"/>
                  </a:lnTo>
                  <a:lnTo>
                    <a:pt x="64007" y="259842"/>
                  </a:lnTo>
                  <a:lnTo>
                    <a:pt x="91439" y="218694"/>
                  </a:lnTo>
                  <a:lnTo>
                    <a:pt x="124967" y="161544"/>
                  </a:lnTo>
                  <a:lnTo>
                    <a:pt x="176021" y="70104"/>
                  </a:lnTo>
                  <a:lnTo>
                    <a:pt x="187451" y="42672"/>
                  </a:lnTo>
                  <a:lnTo>
                    <a:pt x="187615" y="41910"/>
                  </a:lnTo>
                  <a:lnTo>
                    <a:pt x="184403" y="41910"/>
                  </a:lnTo>
                  <a:lnTo>
                    <a:pt x="184403" y="41148"/>
                  </a:lnTo>
                  <a:close/>
                </a:path>
                <a:path w="189865" h="292735">
                  <a:moveTo>
                    <a:pt x="20065" y="287274"/>
                  </a:moveTo>
                  <a:lnTo>
                    <a:pt x="19811" y="287274"/>
                  </a:lnTo>
                  <a:lnTo>
                    <a:pt x="20138" y="287382"/>
                  </a:lnTo>
                  <a:close/>
                </a:path>
                <a:path w="189865" h="292735">
                  <a:moveTo>
                    <a:pt x="11429" y="270510"/>
                  </a:moveTo>
                  <a:lnTo>
                    <a:pt x="11429" y="271272"/>
                  </a:lnTo>
                  <a:lnTo>
                    <a:pt x="11756" y="271272"/>
                  </a:lnTo>
                  <a:lnTo>
                    <a:pt x="11429" y="270510"/>
                  </a:lnTo>
                  <a:close/>
                </a:path>
                <a:path w="189865" h="292735">
                  <a:moveTo>
                    <a:pt x="4677" y="70866"/>
                  </a:moveTo>
                  <a:lnTo>
                    <a:pt x="4571" y="71628"/>
                  </a:lnTo>
                  <a:lnTo>
                    <a:pt x="4677" y="70866"/>
                  </a:lnTo>
                  <a:close/>
                </a:path>
                <a:path w="189865" h="292735">
                  <a:moveTo>
                    <a:pt x="189737" y="22860"/>
                  </a:moveTo>
                  <a:lnTo>
                    <a:pt x="186689" y="22860"/>
                  </a:lnTo>
                  <a:lnTo>
                    <a:pt x="186689" y="31242"/>
                  </a:lnTo>
                  <a:lnTo>
                    <a:pt x="184403" y="41910"/>
                  </a:lnTo>
                  <a:lnTo>
                    <a:pt x="187615" y="41910"/>
                  </a:lnTo>
                  <a:lnTo>
                    <a:pt x="189737" y="32004"/>
                  </a:lnTo>
                  <a:lnTo>
                    <a:pt x="189737" y="22860"/>
                  </a:lnTo>
                  <a:close/>
                </a:path>
                <a:path w="189865" h="292735">
                  <a:moveTo>
                    <a:pt x="184464" y="17686"/>
                  </a:moveTo>
                  <a:lnTo>
                    <a:pt x="186689" y="23622"/>
                  </a:lnTo>
                  <a:lnTo>
                    <a:pt x="186689" y="22860"/>
                  </a:lnTo>
                  <a:lnTo>
                    <a:pt x="189737" y="22860"/>
                  </a:lnTo>
                  <a:lnTo>
                    <a:pt x="188023" y="18288"/>
                  </a:lnTo>
                  <a:lnTo>
                    <a:pt x="185165" y="18288"/>
                  </a:lnTo>
                  <a:lnTo>
                    <a:pt x="184464" y="17686"/>
                  </a:lnTo>
                  <a:close/>
                </a:path>
                <a:path w="189865" h="292735">
                  <a:moveTo>
                    <a:pt x="21335" y="17526"/>
                  </a:moveTo>
                  <a:lnTo>
                    <a:pt x="20573" y="17526"/>
                  </a:lnTo>
                  <a:lnTo>
                    <a:pt x="20573" y="18288"/>
                  </a:lnTo>
                  <a:lnTo>
                    <a:pt x="21335" y="17526"/>
                  </a:lnTo>
                  <a:close/>
                </a:path>
                <a:path w="189865" h="292735">
                  <a:moveTo>
                    <a:pt x="184403" y="17526"/>
                  </a:moveTo>
                  <a:lnTo>
                    <a:pt x="184464" y="17686"/>
                  </a:lnTo>
                  <a:lnTo>
                    <a:pt x="185165" y="18288"/>
                  </a:lnTo>
                  <a:lnTo>
                    <a:pt x="184403" y="17526"/>
                  </a:lnTo>
                  <a:close/>
                </a:path>
                <a:path w="189865" h="292735">
                  <a:moveTo>
                    <a:pt x="187737" y="17526"/>
                  </a:moveTo>
                  <a:lnTo>
                    <a:pt x="184403" y="17526"/>
                  </a:lnTo>
                  <a:lnTo>
                    <a:pt x="185165" y="18288"/>
                  </a:lnTo>
                  <a:lnTo>
                    <a:pt x="188023" y="18288"/>
                  </a:lnTo>
                  <a:lnTo>
                    <a:pt x="187737" y="17526"/>
                  </a:lnTo>
                  <a:close/>
                </a:path>
                <a:path w="189865" h="292735">
                  <a:moveTo>
                    <a:pt x="147827" y="3048"/>
                  </a:moveTo>
                  <a:lnTo>
                    <a:pt x="93725" y="3048"/>
                  </a:lnTo>
                  <a:lnTo>
                    <a:pt x="133349" y="4572"/>
                  </a:lnTo>
                  <a:lnTo>
                    <a:pt x="162305" y="7620"/>
                  </a:lnTo>
                  <a:lnTo>
                    <a:pt x="172973" y="9906"/>
                  </a:lnTo>
                  <a:lnTo>
                    <a:pt x="172211" y="9906"/>
                  </a:lnTo>
                  <a:lnTo>
                    <a:pt x="179831" y="13716"/>
                  </a:lnTo>
                  <a:lnTo>
                    <a:pt x="184464" y="17686"/>
                  </a:lnTo>
                  <a:lnTo>
                    <a:pt x="184403" y="17526"/>
                  </a:lnTo>
                  <a:lnTo>
                    <a:pt x="187737" y="17526"/>
                  </a:lnTo>
                  <a:lnTo>
                    <a:pt x="187451" y="16764"/>
                  </a:lnTo>
                  <a:lnTo>
                    <a:pt x="187451" y="16002"/>
                  </a:lnTo>
                  <a:lnTo>
                    <a:pt x="182117" y="11430"/>
                  </a:lnTo>
                  <a:lnTo>
                    <a:pt x="181355" y="10668"/>
                  </a:lnTo>
                  <a:lnTo>
                    <a:pt x="173735" y="6858"/>
                  </a:lnTo>
                  <a:lnTo>
                    <a:pt x="163067" y="4572"/>
                  </a:lnTo>
                  <a:lnTo>
                    <a:pt x="162305" y="4572"/>
                  </a:lnTo>
                  <a:lnTo>
                    <a:pt x="147827" y="3048"/>
                  </a:lnTo>
                  <a:close/>
                </a:path>
                <a:path w="189865" h="292735">
                  <a:moveTo>
                    <a:pt x="93725" y="0"/>
                  </a:moveTo>
                  <a:lnTo>
                    <a:pt x="64007" y="0"/>
                  </a:lnTo>
                  <a:lnTo>
                    <a:pt x="41909" y="2286"/>
                  </a:lnTo>
                  <a:lnTo>
                    <a:pt x="32765" y="5334"/>
                  </a:lnTo>
                  <a:lnTo>
                    <a:pt x="41909" y="5334"/>
                  </a:lnTo>
                  <a:lnTo>
                    <a:pt x="64007" y="3048"/>
                  </a:lnTo>
                  <a:lnTo>
                    <a:pt x="147827" y="3048"/>
                  </a:lnTo>
                  <a:lnTo>
                    <a:pt x="133349" y="1524"/>
                  </a:lnTo>
                  <a:lnTo>
                    <a:pt x="93725" y="0"/>
                  </a:lnTo>
                  <a:close/>
                </a:path>
              </a:pathLst>
            </a:custGeom>
            <a:solidFill>
              <a:srgbClr val="BFBFBF"/>
            </a:solidFill>
          </p:spPr>
          <p:txBody>
            <a:bodyPr wrap="square" lIns="0" tIns="0" rIns="0" bIns="0" rtlCol="0"/>
            <a:lstStyle/>
            <a:p>
              <a:endParaRPr sz="1000"/>
            </a:p>
          </p:txBody>
        </p:sp>
        <p:sp>
          <p:nvSpPr>
            <p:cNvPr id="586" name="object 596"/>
            <p:cNvSpPr/>
            <p:nvPr/>
          </p:nvSpPr>
          <p:spPr>
            <a:xfrm>
              <a:off x="262035" y="3329094"/>
              <a:ext cx="801514" cy="561892"/>
            </a:xfrm>
            <a:custGeom>
              <a:avLst/>
              <a:gdLst/>
              <a:ahLst/>
              <a:cxnLst/>
              <a:rect l="l" t="t" r="r" b="b"/>
              <a:pathLst>
                <a:path w="941069" h="647700">
                  <a:moveTo>
                    <a:pt x="0" y="647700"/>
                  </a:moveTo>
                  <a:lnTo>
                    <a:pt x="941069" y="647700"/>
                  </a:lnTo>
                  <a:lnTo>
                    <a:pt x="941069" y="0"/>
                  </a:lnTo>
                  <a:lnTo>
                    <a:pt x="0" y="0"/>
                  </a:lnTo>
                  <a:lnTo>
                    <a:pt x="0" y="647700"/>
                  </a:lnTo>
                  <a:close/>
                </a:path>
              </a:pathLst>
            </a:custGeom>
            <a:solidFill>
              <a:srgbClr val="460065"/>
            </a:solidFill>
          </p:spPr>
          <p:txBody>
            <a:bodyPr wrap="square" lIns="0" tIns="0" rIns="0" bIns="0" rtlCol="0"/>
            <a:lstStyle/>
            <a:p>
              <a:endParaRPr sz="1000"/>
            </a:p>
          </p:txBody>
        </p:sp>
        <p:sp>
          <p:nvSpPr>
            <p:cNvPr id="587" name="object 597"/>
            <p:cNvSpPr/>
            <p:nvPr/>
          </p:nvSpPr>
          <p:spPr>
            <a:xfrm>
              <a:off x="899353" y="3727706"/>
              <a:ext cx="189292" cy="198315"/>
            </a:xfrm>
            <a:custGeom>
              <a:avLst/>
              <a:gdLst/>
              <a:ahLst/>
              <a:cxnLst/>
              <a:rect l="l" t="t" r="r" b="b"/>
              <a:pathLst>
                <a:path w="222250" h="228600">
                  <a:moveTo>
                    <a:pt x="193548" y="0"/>
                  </a:moveTo>
                  <a:lnTo>
                    <a:pt x="0" y="188213"/>
                  </a:lnTo>
                  <a:lnTo>
                    <a:pt x="19812" y="188213"/>
                  </a:lnTo>
                  <a:lnTo>
                    <a:pt x="36576" y="189737"/>
                  </a:lnTo>
                  <a:lnTo>
                    <a:pt x="80772" y="202691"/>
                  </a:lnTo>
                  <a:lnTo>
                    <a:pt x="98298" y="213359"/>
                  </a:lnTo>
                  <a:lnTo>
                    <a:pt x="104394" y="217169"/>
                  </a:lnTo>
                  <a:lnTo>
                    <a:pt x="118110" y="223265"/>
                  </a:lnTo>
                  <a:lnTo>
                    <a:pt x="124968" y="225551"/>
                  </a:lnTo>
                  <a:lnTo>
                    <a:pt x="131826" y="227075"/>
                  </a:lnTo>
                  <a:lnTo>
                    <a:pt x="139446" y="228599"/>
                  </a:lnTo>
                  <a:lnTo>
                    <a:pt x="153924" y="228599"/>
                  </a:lnTo>
                  <a:lnTo>
                    <a:pt x="193548" y="211835"/>
                  </a:lnTo>
                  <a:lnTo>
                    <a:pt x="215646" y="179069"/>
                  </a:lnTo>
                  <a:lnTo>
                    <a:pt x="221742" y="147065"/>
                  </a:lnTo>
                  <a:lnTo>
                    <a:pt x="221742" y="130301"/>
                  </a:lnTo>
                  <a:lnTo>
                    <a:pt x="220218" y="121919"/>
                  </a:lnTo>
                  <a:lnTo>
                    <a:pt x="218694" y="112775"/>
                  </a:lnTo>
                  <a:lnTo>
                    <a:pt x="216408" y="104393"/>
                  </a:lnTo>
                  <a:lnTo>
                    <a:pt x="214122" y="95249"/>
                  </a:lnTo>
                  <a:lnTo>
                    <a:pt x="211074" y="86867"/>
                  </a:lnTo>
                  <a:lnTo>
                    <a:pt x="207264" y="77723"/>
                  </a:lnTo>
                  <a:lnTo>
                    <a:pt x="204215" y="72389"/>
                  </a:lnTo>
                  <a:lnTo>
                    <a:pt x="201930" y="64769"/>
                  </a:lnTo>
                  <a:lnTo>
                    <a:pt x="194310" y="24383"/>
                  </a:lnTo>
                  <a:lnTo>
                    <a:pt x="193548" y="12191"/>
                  </a:lnTo>
                  <a:lnTo>
                    <a:pt x="193548" y="0"/>
                  </a:lnTo>
                  <a:close/>
                </a:path>
              </a:pathLst>
            </a:custGeom>
            <a:solidFill>
              <a:srgbClr val="460065"/>
            </a:solidFill>
          </p:spPr>
          <p:txBody>
            <a:bodyPr wrap="square" lIns="0" tIns="0" rIns="0" bIns="0" rtlCol="0"/>
            <a:lstStyle/>
            <a:p>
              <a:endParaRPr sz="1000"/>
            </a:p>
          </p:txBody>
        </p:sp>
        <p:sp>
          <p:nvSpPr>
            <p:cNvPr id="588" name="object 598"/>
            <p:cNvSpPr/>
            <p:nvPr/>
          </p:nvSpPr>
          <p:spPr>
            <a:xfrm>
              <a:off x="238021" y="3727706"/>
              <a:ext cx="189292" cy="198315"/>
            </a:xfrm>
            <a:custGeom>
              <a:avLst/>
              <a:gdLst/>
              <a:ahLst/>
              <a:cxnLst/>
              <a:rect l="l" t="t" r="r" b="b"/>
              <a:pathLst>
                <a:path w="222250" h="228600">
                  <a:moveTo>
                    <a:pt x="28194" y="0"/>
                  </a:moveTo>
                  <a:lnTo>
                    <a:pt x="28194" y="12191"/>
                  </a:lnTo>
                  <a:lnTo>
                    <a:pt x="27432" y="24383"/>
                  </a:lnTo>
                  <a:lnTo>
                    <a:pt x="19812" y="64769"/>
                  </a:lnTo>
                  <a:lnTo>
                    <a:pt x="15239" y="77723"/>
                  </a:lnTo>
                  <a:lnTo>
                    <a:pt x="11430" y="86867"/>
                  </a:lnTo>
                  <a:lnTo>
                    <a:pt x="0" y="138683"/>
                  </a:lnTo>
                  <a:lnTo>
                    <a:pt x="0" y="147065"/>
                  </a:lnTo>
                  <a:lnTo>
                    <a:pt x="9906" y="186689"/>
                  </a:lnTo>
                  <a:lnTo>
                    <a:pt x="12953" y="193547"/>
                  </a:lnTo>
                  <a:lnTo>
                    <a:pt x="40386" y="220979"/>
                  </a:lnTo>
                  <a:lnTo>
                    <a:pt x="67818" y="228599"/>
                  </a:lnTo>
                  <a:lnTo>
                    <a:pt x="83058" y="228599"/>
                  </a:lnTo>
                  <a:lnTo>
                    <a:pt x="89916" y="227075"/>
                  </a:lnTo>
                  <a:lnTo>
                    <a:pt x="97536" y="225551"/>
                  </a:lnTo>
                  <a:lnTo>
                    <a:pt x="128778" y="208787"/>
                  </a:lnTo>
                  <a:lnTo>
                    <a:pt x="140970" y="202691"/>
                  </a:lnTo>
                  <a:lnTo>
                    <a:pt x="185166" y="189737"/>
                  </a:lnTo>
                  <a:lnTo>
                    <a:pt x="201930" y="188213"/>
                  </a:lnTo>
                  <a:lnTo>
                    <a:pt x="221742" y="188213"/>
                  </a:lnTo>
                  <a:lnTo>
                    <a:pt x="28194" y="0"/>
                  </a:lnTo>
                  <a:close/>
                </a:path>
              </a:pathLst>
            </a:custGeom>
            <a:solidFill>
              <a:srgbClr val="460065"/>
            </a:solidFill>
          </p:spPr>
          <p:txBody>
            <a:bodyPr wrap="square" lIns="0" tIns="0" rIns="0" bIns="0" rtlCol="0"/>
            <a:lstStyle/>
            <a:p>
              <a:endParaRPr sz="1000"/>
            </a:p>
          </p:txBody>
        </p:sp>
        <p:sp>
          <p:nvSpPr>
            <p:cNvPr id="589" name="object 599"/>
            <p:cNvSpPr/>
            <p:nvPr/>
          </p:nvSpPr>
          <p:spPr>
            <a:xfrm>
              <a:off x="899353" y="3294058"/>
              <a:ext cx="189292" cy="199416"/>
            </a:xfrm>
            <a:custGeom>
              <a:avLst/>
              <a:gdLst/>
              <a:ahLst/>
              <a:cxnLst/>
              <a:rect l="l" t="t" r="r" b="b"/>
              <a:pathLst>
                <a:path w="222250" h="229870">
                  <a:moveTo>
                    <a:pt x="146304" y="0"/>
                  </a:moveTo>
                  <a:lnTo>
                    <a:pt x="139446" y="762"/>
                  </a:lnTo>
                  <a:lnTo>
                    <a:pt x="131826" y="1524"/>
                  </a:lnTo>
                  <a:lnTo>
                    <a:pt x="124968" y="3048"/>
                  </a:lnTo>
                  <a:lnTo>
                    <a:pt x="92964" y="19812"/>
                  </a:lnTo>
                  <a:lnTo>
                    <a:pt x="80772" y="26670"/>
                  </a:lnTo>
                  <a:lnTo>
                    <a:pt x="36576" y="39624"/>
                  </a:lnTo>
                  <a:lnTo>
                    <a:pt x="19812" y="40386"/>
                  </a:lnTo>
                  <a:lnTo>
                    <a:pt x="0" y="40386"/>
                  </a:lnTo>
                  <a:lnTo>
                    <a:pt x="193548" y="229362"/>
                  </a:lnTo>
                  <a:lnTo>
                    <a:pt x="193548" y="216408"/>
                  </a:lnTo>
                  <a:lnTo>
                    <a:pt x="194310" y="204216"/>
                  </a:lnTo>
                  <a:lnTo>
                    <a:pt x="201930" y="163830"/>
                  </a:lnTo>
                  <a:lnTo>
                    <a:pt x="207264" y="150876"/>
                  </a:lnTo>
                  <a:lnTo>
                    <a:pt x="211074" y="142494"/>
                  </a:lnTo>
                  <a:lnTo>
                    <a:pt x="221742" y="98298"/>
                  </a:lnTo>
                  <a:lnTo>
                    <a:pt x="221742" y="81534"/>
                  </a:lnTo>
                  <a:lnTo>
                    <a:pt x="212597" y="42672"/>
                  </a:lnTo>
                  <a:lnTo>
                    <a:pt x="188214" y="12192"/>
                  </a:lnTo>
                  <a:lnTo>
                    <a:pt x="153924" y="762"/>
                  </a:lnTo>
                  <a:lnTo>
                    <a:pt x="146304" y="0"/>
                  </a:lnTo>
                  <a:close/>
                </a:path>
              </a:pathLst>
            </a:custGeom>
            <a:solidFill>
              <a:srgbClr val="460065"/>
            </a:solidFill>
          </p:spPr>
          <p:txBody>
            <a:bodyPr wrap="square" lIns="0" tIns="0" rIns="0" bIns="0" rtlCol="0"/>
            <a:lstStyle/>
            <a:p>
              <a:endParaRPr sz="1000"/>
            </a:p>
          </p:txBody>
        </p:sp>
        <p:sp>
          <p:nvSpPr>
            <p:cNvPr id="590" name="object 600"/>
            <p:cNvSpPr/>
            <p:nvPr/>
          </p:nvSpPr>
          <p:spPr>
            <a:xfrm>
              <a:off x="238021" y="3294058"/>
              <a:ext cx="189292" cy="199416"/>
            </a:xfrm>
            <a:custGeom>
              <a:avLst/>
              <a:gdLst/>
              <a:ahLst/>
              <a:cxnLst/>
              <a:rect l="l" t="t" r="r" b="b"/>
              <a:pathLst>
                <a:path w="222250" h="229870">
                  <a:moveTo>
                    <a:pt x="75438" y="0"/>
                  </a:moveTo>
                  <a:lnTo>
                    <a:pt x="34290" y="12192"/>
                  </a:lnTo>
                  <a:lnTo>
                    <a:pt x="9144" y="42672"/>
                  </a:lnTo>
                  <a:lnTo>
                    <a:pt x="0" y="81534"/>
                  </a:lnTo>
                  <a:lnTo>
                    <a:pt x="0" y="89916"/>
                  </a:lnTo>
                  <a:lnTo>
                    <a:pt x="762" y="98298"/>
                  </a:lnTo>
                  <a:lnTo>
                    <a:pt x="1524" y="107442"/>
                  </a:lnTo>
                  <a:lnTo>
                    <a:pt x="15239" y="150876"/>
                  </a:lnTo>
                  <a:lnTo>
                    <a:pt x="17526" y="156972"/>
                  </a:lnTo>
                  <a:lnTo>
                    <a:pt x="27432" y="204216"/>
                  </a:lnTo>
                  <a:lnTo>
                    <a:pt x="28194" y="216408"/>
                  </a:lnTo>
                  <a:lnTo>
                    <a:pt x="28194" y="229362"/>
                  </a:lnTo>
                  <a:lnTo>
                    <a:pt x="221742" y="40386"/>
                  </a:lnTo>
                  <a:lnTo>
                    <a:pt x="201930" y="40386"/>
                  </a:lnTo>
                  <a:lnTo>
                    <a:pt x="185166" y="39624"/>
                  </a:lnTo>
                  <a:lnTo>
                    <a:pt x="140970" y="26670"/>
                  </a:lnTo>
                  <a:lnTo>
                    <a:pt x="123444" y="16002"/>
                  </a:lnTo>
                  <a:lnTo>
                    <a:pt x="117348" y="12192"/>
                  </a:lnTo>
                  <a:lnTo>
                    <a:pt x="83058" y="762"/>
                  </a:lnTo>
                  <a:lnTo>
                    <a:pt x="75438" y="0"/>
                  </a:lnTo>
                  <a:close/>
                </a:path>
              </a:pathLst>
            </a:custGeom>
            <a:solidFill>
              <a:srgbClr val="460065"/>
            </a:solidFill>
          </p:spPr>
          <p:txBody>
            <a:bodyPr wrap="square" lIns="0" tIns="0" rIns="0" bIns="0" rtlCol="0"/>
            <a:lstStyle/>
            <a:p>
              <a:endParaRPr sz="1000"/>
            </a:p>
          </p:txBody>
        </p:sp>
        <p:sp>
          <p:nvSpPr>
            <p:cNvPr id="591" name="object 601"/>
            <p:cNvSpPr/>
            <p:nvPr/>
          </p:nvSpPr>
          <p:spPr>
            <a:xfrm>
              <a:off x="898055" y="3889663"/>
              <a:ext cx="1623" cy="2754"/>
            </a:xfrm>
            <a:custGeom>
              <a:avLst/>
              <a:gdLst/>
              <a:ahLst/>
              <a:cxnLst/>
              <a:rect l="l" t="t" r="r" b="b"/>
              <a:pathLst>
                <a:path w="1905" h="3175">
                  <a:moveTo>
                    <a:pt x="0" y="3047"/>
                  </a:moveTo>
                  <a:lnTo>
                    <a:pt x="1524" y="3047"/>
                  </a:lnTo>
                  <a:lnTo>
                    <a:pt x="1524" y="0"/>
                  </a:lnTo>
                  <a:lnTo>
                    <a:pt x="0" y="0"/>
                  </a:lnTo>
                  <a:lnTo>
                    <a:pt x="0" y="3047"/>
                  </a:lnTo>
                  <a:close/>
                </a:path>
              </a:pathLst>
            </a:custGeom>
            <a:solidFill>
              <a:srgbClr val="000000"/>
            </a:solidFill>
          </p:spPr>
          <p:txBody>
            <a:bodyPr wrap="square" lIns="0" tIns="0" rIns="0" bIns="0" rtlCol="0"/>
            <a:lstStyle/>
            <a:p>
              <a:endParaRPr sz="1000"/>
            </a:p>
          </p:txBody>
        </p:sp>
        <p:sp>
          <p:nvSpPr>
            <p:cNvPr id="592" name="object 602"/>
            <p:cNvSpPr/>
            <p:nvPr/>
          </p:nvSpPr>
          <p:spPr>
            <a:xfrm>
              <a:off x="899353" y="3768030"/>
              <a:ext cx="190373" cy="159754"/>
            </a:xfrm>
            <a:custGeom>
              <a:avLst/>
              <a:gdLst/>
              <a:ahLst/>
              <a:cxnLst/>
              <a:rect l="l" t="t" r="r" b="b"/>
              <a:pathLst>
                <a:path w="223519" h="184150">
                  <a:moveTo>
                    <a:pt x="0" y="140208"/>
                  </a:moveTo>
                  <a:lnTo>
                    <a:pt x="0" y="143256"/>
                  </a:lnTo>
                  <a:lnTo>
                    <a:pt x="36576" y="144780"/>
                  </a:lnTo>
                  <a:lnTo>
                    <a:pt x="62484" y="150114"/>
                  </a:lnTo>
                  <a:lnTo>
                    <a:pt x="61722" y="150114"/>
                  </a:lnTo>
                  <a:lnTo>
                    <a:pt x="80010" y="157734"/>
                  </a:lnTo>
                  <a:lnTo>
                    <a:pt x="92202" y="163830"/>
                  </a:lnTo>
                  <a:lnTo>
                    <a:pt x="103632" y="172212"/>
                  </a:lnTo>
                  <a:lnTo>
                    <a:pt x="116586" y="178308"/>
                  </a:lnTo>
                  <a:lnTo>
                    <a:pt x="117348" y="178308"/>
                  </a:lnTo>
                  <a:lnTo>
                    <a:pt x="131826" y="182118"/>
                  </a:lnTo>
                  <a:lnTo>
                    <a:pt x="146304" y="183642"/>
                  </a:lnTo>
                  <a:lnTo>
                    <a:pt x="160782" y="182880"/>
                  </a:lnTo>
                  <a:lnTo>
                    <a:pt x="161544" y="182880"/>
                  </a:lnTo>
                  <a:lnTo>
                    <a:pt x="169773" y="180594"/>
                  </a:lnTo>
                  <a:lnTo>
                    <a:pt x="146304" y="180594"/>
                  </a:lnTo>
                  <a:lnTo>
                    <a:pt x="131826" y="179070"/>
                  </a:lnTo>
                  <a:lnTo>
                    <a:pt x="132588" y="179070"/>
                  </a:lnTo>
                  <a:lnTo>
                    <a:pt x="118110" y="175260"/>
                  </a:lnTo>
                  <a:lnTo>
                    <a:pt x="106775" y="169926"/>
                  </a:lnTo>
                  <a:lnTo>
                    <a:pt x="105155" y="169926"/>
                  </a:lnTo>
                  <a:lnTo>
                    <a:pt x="93726" y="161544"/>
                  </a:lnTo>
                  <a:lnTo>
                    <a:pt x="93726" y="160782"/>
                  </a:lnTo>
                  <a:lnTo>
                    <a:pt x="81534" y="154686"/>
                  </a:lnTo>
                  <a:lnTo>
                    <a:pt x="63246" y="147066"/>
                  </a:lnTo>
                  <a:lnTo>
                    <a:pt x="37338" y="141732"/>
                  </a:lnTo>
                  <a:lnTo>
                    <a:pt x="36576" y="141732"/>
                  </a:lnTo>
                  <a:lnTo>
                    <a:pt x="0" y="140208"/>
                  </a:lnTo>
                  <a:close/>
                </a:path>
                <a:path w="223519" h="184150">
                  <a:moveTo>
                    <a:pt x="174498" y="176022"/>
                  </a:moveTo>
                  <a:lnTo>
                    <a:pt x="160782" y="179832"/>
                  </a:lnTo>
                  <a:lnTo>
                    <a:pt x="146304" y="180594"/>
                  </a:lnTo>
                  <a:lnTo>
                    <a:pt x="169773" y="180594"/>
                  </a:lnTo>
                  <a:lnTo>
                    <a:pt x="175260" y="179070"/>
                  </a:lnTo>
                  <a:lnTo>
                    <a:pt x="179146" y="176784"/>
                  </a:lnTo>
                  <a:lnTo>
                    <a:pt x="173736" y="176784"/>
                  </a:lnTo>
                  <a:lnTo>
                    <a:pt x="174498" y="176022"/>
                  </a:lnTo>
                  <a:close/>
                </a:path>
                <a:path w="223519" h="184150">
                  <a:moveTo>
                    <a:pt x="214122" y="131826"/>
                  </a:moveTo>
                  <a:lnTo>
                    <a:pt x="206502" y="146304"/>
                  </a:lnTo>
                  <a:lnTo>
                    <a:pt x="207264" y="146304"/>
                  </a:lnTo>
                  <a:lnTo>
                    <a:pt x="198120" y="159258"/>
                  </a:lnTo>
                  <a:lnTo>
                    <a:pt x="186690" y="169164"/>
                  </a:lnTo>
                  <a:lnTo>
                    <a:pt x="173736" y="176784"/>
                  </a:lnTo>
                  <a:lnTo>
                    <a:pt x="179146" y="176784"/>
                  </a:lnTo>
                  <a:lnTo>
                    <a:pt x="188214" y="171450"/>
                  </a:lnTo>
                  <a:lnTo>
                    <a:pt x="188976" y="171450"/>
                  </a:lnTo>
                  <a:lnTo>
                    <a:pt x="200406" y="161544"/>
                  </a:lnTo>
                  <a:lnTo>
                    <a:pt x="200406" y="160782"/>
                  </a:lnTo>
                  <a:lnTo>
                    <a:pt x="209550" y="147828"/>
                  </a:lnTo>
                  <a:lnTo>
                    <a:pt x="217170" y="133350"/>
                  </a:lnTo>
                  <a:lnTo>
                    <a:pt x="217360" y="132588"/>
                  </a:lnTo>
                  <a:lnTo>
                    <a:pt x="214122" y="132588"/>
                  </a:lnTo>
                  <a:lnTo>
                    <a:pt x="214122" y="131826"/>
                  </a:lnTo>
                  <a:close/>
                </a:path>
                <a:path w="223519" h="184150">
                  <a:moveTo>
                    <a:pt x="105155" y="169164"/>
                  </a:moveTo>
                  <a:lnTo>
                    <a:pt x="105155" y="169926"/>
                  </a:lnTo>
                  <a:lnTo>
                    <a:pt x="106775" y="169926"/>
                  </a:lnTo>
                  <a:lnTo>
                    <a:pt x="105155" y="169164"/>
                  </a:lnTo>
                  <a:close/>
                </a:path>
                <a:path w="223519" h="184150">
                  <a:moveTo>
                    <a:pt x="222504" y="83820"/>
                  </a:moveTo>
                  <a:lnTo>
                    <a:pt x="219456" y="83820"/>
                  </a:lnTo>
                  <a:lnTo>
                    <a:pt x="220218" y="100584"/>
                  </a:lnTo>
                  <a:lnTo>
                    <a:pt x="217932" y="117348"/>
                  </a:lnTo>
                  <a:lnTo>
                    <a:pt x="214122" y="132588"/>
                  </a:lnTo>
                  <a:lnTo>
                    <a:pt x="217360" y="132588"/>
                  </a:lnTo>
                  <a:lnTo>
                    <a:pt x="220979" y="118110"/>
                  </a:lnTo>
                  <a:lnTo>
                    <a:pt x="223265" y="101346"/>
                  </a:lnTo>
                  <a:lnTo>
                    <a:pt x="223265" y="100584"/>
                  </a:lnTo>
                  <a:lnTo>
                    <a:pt x="222504" y="83820"/>
                  </a:lnTo>
                  <a:close/>
                </a:path>
                <a:path w="223519" h="184150">
                  <a:moveTo>
                    <a:pt x="198882" y="0"/>
                  </a:moveTo>
                  <a:lnTo>
                    <a:pt x="195834" y="762"/>
                  </a:lnTo>
                  <a:lnTo>
                    <a:pt x="200406" y="19050"/>
                  </a:lnTo>
                  <a:lnTo>
                    <a:pt x="204978" y="32004"/>
                  </a:lnTo>
                  <a:lnTo>
                    <a:pt x="211836" y="49530"/>
                  </a:lnTo>
                  <a:lnTo>
                    <a:pt x="217170" y="67056"/>
                  </a:lnTo>
                  <a:lnTo>
                    <a:pt x="219456" y="84582"/>
                  </a:lnTo>
                  <a:lnTo>
                    <a:pt x="219456" y="83820"/>
                  </a:lnTo>
                  <a:lnTo>
                    <a:pt x="222504" y="83820"/>
                  </a:lnTo>
                  <a:lnTo>
                    <a:pt x="220218" y="66294"/>
                  </a:lnTo>
                  <a:lnTo>
                    <a:pt x="214884" y="48768"/>
                  </a:lnTo>
                  <a:lnTo>
                    <a:pt x="208026" y="31242"/>
                  </a:lnTo>
                  <a:lnTo>
                    <a:pt x="203454" y="18288"/>
                  </a:lnTo>
                  <a:lnTo>
                    <a:pt x="198882" y="0"/>
                  </a:lnTo>
                  <a:close/>
                </a:path>
              </a:pathLst>
            </a:custGeom>
            <a:solidFill>
              <a:srgbClr val="000000"/>
            </a:solidFill>
          </p:spPr>
          <p:txBody>
            <a:bodyPr wrap="square" lIns="0" tIns="0" rIns="0" bIns="0" rtlCol="0"/>
            <a:lstStyle/>
            <a:p>
              <a:endParaRPr sz="1000"/>
            </a:p>
          </p:txBody>
        </p:sp>
        <p:sp>
          <p:nvSpPr>
            <p:cNvPr id="593" name="object 603"/>
            <p:cNvSpPr/>
            <p:nvPr/>
          </p:nvSpPr>
          <p:spPr>
            <a:xfrm>
              <a:off x="1063550" y="3748860"/>
              <a:ext cx="5408" cy="19831"/>
            </a:xfrm>
            <a:custGeom>
              <a:avLst/>
              <a:gdLst/>
              <a:ahLst/>
              <a:cxnLst/>
              <a:rect l="l" t="t" r="r" b="b"/>
              <a:pathLst>
                <a:path w="6350" h="22860">
                  <a:moveTo>
                    <a:pt x="3047" y="0"/>
                  </a:moveTo>
                  <a:lnTo>
                    <a:pt x="0" y="0"/>
                  </a:lnTo>
                  <a:lnTo>
                    <a:pt x="0" y="762"/>
                  </a:lnTo>
                  <a:lnTo>
                    <a:pt x="3047" y="22860"/>
                  </a:lnTo>
                  <a:lnTo>
                    <a:pt x="6095" y="22098"/>
                  </a:lnTo>
                  <a:lnTo>
                    <a:pt x="3047" y="0"/>
                  </a:lnTo>
                  <a:close/>
                </a:path>
              </a:pathLst>
            </a:custGeom>
            <a:solidFill>
              <a:srgbClr val="000000"/>
            </a:solidFill>
          </p:spPr>
          <p:txBody>
            <a:bodyPr wrap="square" lIns="0" tIns="0" rIns="0" bIns="0" rtlCol="0"/>
            <a:lstStyle/>
            <a:p>
              <a:endParaRPr sz="1000"/>
            </a:p>
          </p:txBody>
        </p:sp>
        <p:sp>
          <p:nvSpPr>
            <p:cNvPr id="594" name="object 604"/>
            <p:cNvSpPr/>
            <p:nvPr/>
          </p:nvSpPr>
          <p:spPr>
            <a:xfrm>
              <a:off x="1062252" y="3727706"/>
              <a:ext cx="4327" cy="21484"/>
            </a:xfrm>
            <a:custGeom>
              <a:avLst/>
              <a:gdLst/>
              <a:ahLst/>
              <a:cxnLst/>
              <a:rect l="l" t="t" r="r" b="b"/>
              <a:pathLst>
                <a:path w="5080" h="24764">
                  <a:moveTo>
                    <a:pt x="3048" y="0"/>
                  </a:moveTo>
                  <a:lnTo>
                    <a:pt x="0" y="0"/>
                  </a:lnTo>
                  <a:lnTo>
                    <a:pt x="1524" y="24384"/>
                  </a:lnTo>
                  <a:lnTo>
                    <a:pt x="4572" y="24384"/>
                  </a:lnTo>
                  <a:lnTo>
                    <a:pt x="3048" y="0"/>
                  </a:lnTo>
                  <a:close/>
                </a:path>
              </a:pathLst>
            </a:custGeom>
            <a:solidFill>
              <a:srgbClr val="000000"/>
            </a:solidFill>
          </p:spPr>
          <p:txBody>
            <a:bodyPr wrap="square" lIns="0" tIns="0" rIns="0" bIns="0" rtlCol="0"/>
            <a:lstStyle/>
            <a:p>
              <a:endParaRPr sz="1000"/>
            </a:p>
          </p:txBody>
        </p:sp>
        <p:sp>
          <p:nvSpPr>
            <p:cNvPr id="595" name="object 605"/>
            <p:cNvSpPr/>
            <p:nvPr/>
          </p:nvSpPr>
          <p:spPr>
            <a:xfrm>
              <a:off x="426232" y="3889663"/>
              <a:ext cx="1623" cy="2754"/>
            </a:xfrm>
            <a:custGeom>
              <a:avLst/>
              <a:gdLst/>
              <a:ahLst/>
              <a:cxnLst/>
              <a:rect l="l" t="t" r="r" b="b"/>
              <a:pathLst>
                <a:path w="1904" h="3175">
                  <a:moveTo>
                    <a:pt x="0" y="3047"/>
                  </a:moveTo>
                  <a:lnTo>
                    <a:pt x="1523" y="3047"/>
                  </a:lnTo>
                  <a:lnTo>
                    <a:pt x="1523" y="0"/>
                  </a:lnTo>
                  <a:lnTo>
                    <a:pt x="0" y="0"/>
                  </a:lnTo>
                  <a:lnTo>
                    <a:pt x="0" y="3047"/>
                  </a:lnTo>
                  <a:close/>
                </a:path>
              </a:pathLst>
            </a:custGeom>
            <a:solidFill>
              <a:srgbClr val="000000"/>
            </a:solidFill>
          </p:spPr>
          <p:txBody>
            <a:bodyPr wrap="square" lIns="0" tIns="0" rIns="0" bIns="0" rtlCol="0"/>
            <a:lstStyle/>
            <a:p>
              <a:endParaRPr sz="1000"/>
            </a:p>
          </p:txBody>
        </p:sp>
        <p:sp>
          <p:nvSpPr>
            <p:cNvPr id="596" name="object 606"/>
            <p:cNvSpPr/>
            <p:nvPr/>
          </p:nvSpPr>
          <p:spPr>
            <a:xfrm>
              <a:off x="236724" y="3768030"/>
              <a:ext cx="189833" cy="159754"/>
            </a:xfrm>
            <a:custGeom>
              <a:avLst/>
              <a:gdLst/>
              <a:ahLst/>
              <a:cxnLst/>
              <a:rect l="l" t="t" r="r" b="b"/>
              <a:pathLst>
                <a:path w="222884" h="184150">
                  <a:moveTo>
                    <a:pt x="19811" y="17525"/>
                  </a:moveTo>
                  <a:lnTo>
                    <a:pt x="14478" y="30479"/>
                  </a:lnTo>
                  <a:lnTo>
                    <a:pt x="14478" y="31241"/>
                  </a:lnTo>
                  <a:lnTo>
                    <a:pt x="7619" y="48767"/>
                  </a:lnTo>
                  <a:lnTo>
                    <a:pt x="3047" y="66293"/>
                  </a:lnTo>
                  <a:lnTo>
                    <a:pt x="0" y="83819"/>
                  </a:lnTo>
                  <a:lnTo>
                    <a:pt x="0" y="100583"/>
                  </a:lnTo>
                  <a:lnTo>
                    <a:pt x="1524" y="117347"/>
                  </a:lnTo>
                  <a:lnTo>
                    <a:pt x="1524" y="118109"/>
                  </a:lnTo>
                  <a:lnTo>
                    <a:pt x="6096" y="133349"/>
                  </a:lnTo>
                  <a:lnTo>
                    <a:pt x="12953" y="147827"/>
                  </a:lnTo>
                  <a:lnTo>
                    <a:pt x="13715" y="147827"/>
                  </a:lnTo>
                  <a:lnTo>
                    <a:pt x="22859" y="160781"/>
                  </a:lnTo>
                  <a:lnTo>
                    <a:pt x="22859" y="161543"/>
                  </a:lnTo>
                  <a:lnTo>
                    <a:pt x="34289" y="171449"/>
                  </a:lnTo>
                  <a:lnTo>
                    <a:pt x="47243" y="179069"/>
                  </a:lnTo>
                  <a:lnTo>
                    <a:pt x="48005" y="179069"/>
                  </a:lnTo>
                  <a:lnTo>
                    <a:pt x="62484" y="182879"/>
                  </a:lnTo>
                  <a:lnTo>
                    <a:pt x="76961" y="183641"/>
                  </a:lnTo>
                  <a:lnTo>
                    <a:pt x="91439" y="182117"/>
                  </a:lnTo>
                  <a:lnTo>
                    <a:pt x="92202" y="182117"/>
                  </a:lnTo>
                  <a:lnTo>
                    <a:pt x="97688" y="180593"/>
                  </a:lnTo>
                  <a:lnTo>
                    <a:pt x="76961" y="180593"/>
                  </a:lnTo>
                  <a:lnTo>
                    <a:pt x="62484" y="179831"/>
                  </a:lnTo>
                  <a:lnTo>
                    <a:pt x="63246" y="179831"/>
                  </a:lnTo>
                  <a:lnTo>
                    <a:pt x="51663" y="176783"/>
                  </a:lnTo>
                  <a:lnTo>
                    <a:pt x="48768" y="176783"/>
                  </a:lnTo>
                  <a:lnTo>
                    <a:pt x="35814" y="169163"/>
                  </a:lnTo>
                  <a:lnTo>
                    <a:pt x="36575" y="169163"/>
                  </a:lnTo>
                  <a:lnTo>
                    <a:pt x="25146" y="159257"/>
                  </a:lnTo>
                  <a:lnTo>
                    <a:pt x="16001" y="146303"/>
                  </a:lnTo>
                  <a:lnTo>
                    <a:pt x="9504" y="132587"/>
                  </a:lnTo>
                  <a:lnTo>
                    <a:pt x="9143" y="132587"/>
                  </a:lnTo>
                  <a:lnTo>
                    <a:pt x="4571" y="117347"/>
                  </a:lnTo>
                  <a:lnTo>
                    <a:pt x="3047" y="100583"/>
                  </a:lnTo>
                  <a:lnTo>
                    <a:pt x="3047" y="83819"/>
                  </a:lnTo>
                  <a:lnTo>
                    <a:pt x="3180" y="83819"/>
                  </a:lnTo>
                  <a:lnTo>
                    <a:pt x="6096" y="67055"/>
                  </a:lnTo>
                  <a:lnTo>
                    <a:pt x="10667" y="49529"/>
                  </a:lnTo>
                  <a:lnTo>
                    <a:pt x="17525" y="32003"/>
                  </a:lnTo>
                  <a:lnTo>
                    <a:pt x="22859" y="19049"/>
                  </a:lnTo>
                  <a:lnTo>
                    <a:pt x="23050" y="18287"/>
                  </a:lnTo>
                  <a:lnTo>
                    <a:pt x="19811" y="18287"/>
                  </a:lnTo>
                  <a:lnTo>
                    <a:pt x="19811" y="17525"/>
                  </a:lnTo>
                  <a:close/>
                </a:path>
                <a:path w="222884" h="184150">
                  <a:moveTo>
                    <a:pt x="118109" y="169163"/>
                  </a:moveTo>
                  <a:lnTo>
                    <a:pt x="104393" y="175259"/>
                  </a:lnTo>
                  <a:lnTo>
                    <a:pt x="105155" y="175259"/>
                  </a:lnTo>
                  <a:lnTo>
                    <a:pt x="91439" y="179069"/>
                  </a:lnTo>
                  <a:lnTo>
                    <a:pt x="76961" y="180593"/>
                  </a:lnTo>
                  <a:lnTo>
                    <a:pt x="97688" y="180593"/>
                  </a:lnTo>
                  <a:lnTo>
                    <a:pt x="105918" y="178307"/>
                  </a:lnTo>
                  <a:lnTo>
                    <a:pt x="119634" y="172211"/>
                  </a:lnTo>
                  <a:lnTo>
                    <a:pt x="122751" y="169925"/>
                  </a:lnTo>
                  <a:lnTo>
                    <a:pt x="118109" y="169925"/>
                  </a:lnTo>
                  <a:lnTo>
                    <a:pt x="118109" y="169163"/>
                  </a:lnTo>
                  <a:close/>
                </a:path>
                <a:path w="222884" h="184150">
                  <a:moveTo>
                    <a:pt x="48768" y="176021"/>
                  </a:moveTo>
                  <a:lnTo>
                    <a:pt x="48768" y="176783"/>
                  </a:lnTo>
                  <a:lnTo>
                    <a:pt x="51663" y="176783"/>
                  </a:lnTo>
                  <a:lnTo>
                    <a:pt x="48768" y="176021"/>
                  </a:lnTo>
                  <a:close/>
                </a:path>
                <a:path w="222884" h="184150">
                  <a:moveTo>
                    <a:pt x="222504" y="140207"/>
                  </a:moveTo>
                  <a:lnTo>
                    <a:pt x="186690" y="141731"/>
                  </a:lnTo>
                  <a:lnTo>
                    <a:pt x="160782" y="147065"/>
                  </a:lnTo>
                  <a:lnTo>
                    <a:pt x="160020" y="147065"/>
                  </a:lnTo>
                  <a:lnTo>
                    <a:pt x="141732" y="154685"/>
                  </a:lnTo>
                  <a:lnTo>
                    <a:pt x="129539" y="160781"/>
                  </a:lnTo>
                  <a:lnTo>
                    <a:pt x="129539" y="161543"/>
                  </a:lnTo>
                  <a:lnTo>
                    <a:pt x="118109" y="169925"/>
                  </a:lnTo>
                  <a:lnTo>
                    <a:pt x="122751" y="169925"/>
                  </a:lnTo>
                  <a:lnTo>
                    <a:pt x="131064" y="163829"/>
                  </a:lnTo>
                  <a:lnTo>
                    <a:pt x="143256" y="157733"/>
                  </a:lnTo>
                  <a:lnTo>
                    <a:pt x="161544" y="150113"/>
                  </a:lnTo>
                  <a:lnTo>
                    <a:pt x="187452" y="144779"/>
                  </a:lnTo>
                  <a:lnTo>
                    <a:pt x="186690" y="144779"/>
                  </a:lnTo>
                  <a:lnTo>
                    <a:pt x="222504" y="143255"/>
                  </a:lnTo>
                  <a:lnTo>
                    <a:pt x="222504" y="140207"/>
                  </a:lnTo>
                  <a:close/>
                </a:path>
                <a:path w="222884" h="184150">
                  <a:moveTo>
                    <a:pt x="9143" y="131825"/>
                  </a:moveTo>
                  <a:lnTo>
                    <a:pt x="9143" y="132587"/>
                  </a:lnTo>
                  <a:lnTo>
                    <a:pt x="9504" y="132587"/>
                  </a:lnTo>
                  <a:lnTo>
                    <a:pt x="9143" y="131825"/>
                  </a:lnTo>
                  <a:close/>
                </a:path>
                <a:path w="222884" h="184150">
                  <a:moveTo>
                    <a:pt x="3180" y="83819"/>
                  </a:moveTo>
                  <a:lnTo>
                    <a:pt x="3047" y="83819"/>
                  </a:lnTo>
                  <a:lnTo>
                    <a:pt x="3047" y="84581"/>
                  </a:lnTo>
                  <a:lnTo>
                    <a:pt x="3180" y="83819"/>
                  </a:lnTo>
                  <a:close/>
                </a:path>
                <a:path w="222884" h="184150">
                  <a:moveTo>
                    <a:pt x="24384" y="0"/>
                  </a:moveTo>
                  <a:lnTo>
                    <a:pt x="19811" y="18287"/>
                  </a:lnTo>
                  <a:lnTo>
                    <a:pt x="23050" y="18287"/>
                  </a:lnTo>
                  <a:lnTo>
                    <a:pt x="27432" y="761"/>
                  </a:lnTo>
                  <a:lnTo>
                    <a:pt x="24384" y="0"/>
                  </a:lnTo>
                  <a:close/>
                </a:path>
              </a:pathLst>
            </a:custGeom>
            <a:solidFill>
              <a:srgbClr val="000000"/>
            </a:solidFill>
          </p:spPr>
          <p:txBody>
            <a:bodyPr wrap="square" lIns="0" tIns="0" rIns="0" bIns="0" rtlCol="0"/>
            <a:lstStyle/>
            <a:p>
              <a:endParaRPr sz="1000"/>
            </a:p>
          </p:txBody>
        </p:sp>
        <p:sp>
          <p:nvSpPr>
            <p:cNvPr id="597" name="object 607"/>
            <p:cNvSpPr/>
            <p:nvPr/>
          </p:nvSpPr>
          <p:spPr>
            <a:xfrm>
              <a:off x="257492" y="3748860"/>
              <a:ext cx="5408" cy="19831"/>
            </a:xfrm>
            <a:custGeom>
              <a:avLst/>
              <a:gdLst/>
              <a:ahLst/>
              <a:cxnLst/>
              <a:rect l="l" t="t" r="r" b="b"/>
              <a:pathLst>
                <a:path w="6350" h="22860">
                  <a:moveTo>
                    <a:pt x="6096" y="0"/>
                  </a:moveTo>
                  <a:lnTo>
                    <a:pt x="3048" y="0"/>
                  </a:lnTo>
                  <a:lnTo>
                    <a:pt x="0" y="22098"/>
                  </a:lnTo>
                  <a:lnTo>
                    <a:pt x="3048" y="22860"/>
                  </a:lnTo>
                  <a:lnTo>
                    <a:pt x="6096" y="762"/>
                  </a:lnTo>
                  <a:lnTo>
                    <a:pt x="6096" y="0"/>
                  </a:lnTo>
                  <a:close/>
                </a:path>
              </a:pathLst>
            </a:custGeom>
            <a:solidFill>
              <a:srgbClr val="000000"/>
            </a:solidFill>
          </p:spPr>
          <p:txBody>
            <a:bodyPr wrap="square" lIns="0" tIns="0" rIns="0" bIns="0" rtlCol="0"/>
            <a:lstStyle/>
            <a:p>
              <a:endParaRPr sz="1000"/>
            </a:p>
          </p:txBody>
        </p:sp>
        <p:sp>
          <p:nvSpPr>
            <p:cNvPr id="598" name="object 608"/>
            <p:cNvSpPr/>
            <p:nvPr/>
          </p:nvSpPr>
          <p:spPr>
            <a:xfrm>
              <a:off x="898055" y="3327772"/>
              <a:ext cx="1623" cy="2754"/>
            </a:xfrm>
            <a:custGeom>
              <a:avLst/>
              <a:gdLst/>
              <a:ahLst/>
              <a:cxnLst/>
              <a:rect l="l" t="t" r="r" b="b"/>
              <a:pathLst>
                <a:path w="1905" h="3175">
                  <a:moveTo>
                    <a:pt x="0" y="3047"/>
                  </a:moveTo>
                  <a:lnTo>
                    <a:pt x="1524" y="3047"/>
                  </a:lnTo>
                  <a:lnTo>
                    <a:pt x="1524" y="0"/>
                  </a:lnTo>
                  <a:lnTo>
                    <a:pt x="0" y="0"/>
                  </a:lnTo>
                  <a:lnTo>
                    <a:pt x="0" y="3047"/>
                  </a:lnTo>
                  <a:close/>
                </a:path>
              </a:pathLst>
            </a:custGeom>
            <a:solidFill>
              <a:srgbClr val="000000"/>
            </a:solidFill>
          </p:spPr>
          <p:txBody>
            <a:bodyPr wrap="square" lIns="0" tIns="0" rIns="0" bIns="0" rtlCol="0"/>
            <a:lstStyle/>
            <a:p>
              <a:endParaRPr sz="1000"/>
            </a:p>
          </p:txBody>
        </p:sp>
        <p:sp>
          <p:nvSpPr>
            <p:cNvPr id="599" name="object 609"/>
            <p:cNvSpPr/>
            <p:nvPr/>
          </p:nvSpPr>
          <p:spPr>
            <a:xfrm>
              <a:off x="899353" y="3292736"/>
              <a:ext cx="190373" cy="160304"/>
            </a:xfrm>
            <a:custGeom>
              <a:avLst/>
              <a:gdLst/>
              <a:ahLst/>
              <a:cxnLst/>
              <a:rect l="l" t="t" r="r" b="b"/>
              <a:pathLst>
                <a:path w="223519" h="184785">
                  <a:moveTo>
                    <a:pt x="223265" y="83058"/>
                  </a:moveTo>
                  <a:lnTo>
                    <a:pt x="220218" y="83058"/>
                  </a:lnTo>
                  <a:lnTo>
                    <a:pt x="220218" y="83820"/>
                  </a:lnTo>
                  <a:lnTo>
                    <a:pt x="219456" y="99822"/>
                  </a:lnTo>
                  <a:lnTo>
                    <a:pt x="217170" y="117348"/>
                  </a:lnTo>
                  <a:lnTo>
                    <a:pt x="211836" y="134874"/>
                  </a:lnTo>
                  <a:lnTo>
                    <a:pt x="204978" y="152400"/>
                  </a:lnTo>
                  <a:lnTo>
                    <a:pt x="200406" y="165354"/>
                  </a:lnTo>
                  <a:lnTo>
                    <a:pt x="195834" y="183642"/>
                  </a:lnTo>
                  <a:lnTo>
                    <a:pt x="198882" y="184404"/>
                  </a:lnTo>
                  <a:lnTo>
                    <a:pt x="203454" y="166116"/>
                  </a:lnTo>
                  <a:lnTo>
                    <a:pt x="208026" y="153162"/>
                  </a:lnTo>
                  <a:lnTo>
                    <a:pt x="214884" y="135636"/>
                  </a:lnTo>
                  <a:lnTo>
                    <a:pt x="220218" y="118110"/>
                  </a:lnTo>
                  <a:lnTo>
                    <a:pt x="222504" y="100584"/>
                  </a:lnTo>
                  <a:lnTo>
                    <a:pt x="222504" y="99822"/>
                  </a:lnTo>
                  <a:lnTo>
                    <a:pt x="223265" y="83058"/>
                  </a:lnTo>
                  <a:close/>
                </a:path>
                <a:path w="223519" h="184785">
                  <a:moveTo>
                    <a:pt x="220191" y="83636"/>
                  </a:moveTo>
                  <a:lnTo>
                    <a:pt x="220183" y="83820"/>
                  </a:lnTo>
                  <a:lnTo>
                    <a:pt x="220191" y="83636"/>
                  </a:lnTo>
                  <a:close/>
                </a:path>
                <a:path w="223519" h="184785">
                  <a:moveTo>
                    <a:pt x="201481" y="25146"/>
                  </a:moveTo>
                  <a:lnTo>
                    <a:pt x="198120" y="25146"/>
                  </a:lnTo>
                  <a:lnTo>
                    <a:pt x="207264" y="38100"/>
                  </a:lnTo>
                  <a:lnTo>
                    <a:pt x="206502" y="38100"/>
                  </a:lnTo>
                  <a:lnTo>
                    <a:pt x="213360" y="52578"/>
                  </a:lnTo>
                  <a:lnTo>
                    <a:pt x="217932" y="67818"/>
                  </a:lnTo>
                  <a:lnTo>
                    <a:pt x="220191" y="83636"/>
                  </a:lnTo>
                  <a:lnTo>
                    <a:pt x="220218" y="83058"/>
                  </a:lnTo>
                  <a:lnTo>
                    <a:pt x="223265" y="83058"/>
                  </a:lnTo>
                  <a:lnTo>
                    <a:pt x="220979" y="67056"/>
                  </a:lnTo>
                  <a:lnTo>
                    <a:pt x="216408" y="51816"/>
                  </a:lnTo>
                  <a:lnTo>
                    <a:pt x="216408" y="51054"/>
                  </a:lnTo>
                  <a:lnTo>
                    <a:pt x="209550" y="36576"/>
                  </a:lnTo>
                  <a:lnTo>
                    <a:pt x="201481" y="25146"/>
                  </a:lnTo>
                  <a:close/>
                </a:path>
                <a:path w="223519" h="184785">
                  <a:moveTo>
                    <a:pt x="80010" y="26670"/>
                  </a:moveTo>
                  <a:lnTo>
                    <a:pt x="61722" y="34290"/>
                  </a:lnTo>
                  <a:lnTo>
                    <a:pt x="62484" y="34290"/>
                  </a:lnTo>
                  <a:lnTo>
                    <a:pt x="36576" y="39624"/>
                  </a:lnTo>
                  <a:lnTo>
                    <a:pt x="0" y="40386"/>
                  </a:lnTo>
                  <a:lnTo>
                    <a:pt x="0" y="43434"/>
                  </a:lnTo>
                  <a:lnTo>
                    <a:pt x="36576" y="42672"/>
                  </a:lnTo>
                  <a:lnTo>
                    <a:pt x="37338" y="42672"/>
                  </a:lnTo>
                  <a:lnTo>
                    <a:pt x="63246" y="37338"/>
                  </a:lnTo>
                  <a:lnTo>
                    <a:pt x="81534" y="29718"/>
                  </a:lnTo>
                  <a:lnTo>
                    <a:pt x="85598" y="27432"/>
                  </a:lnTo>
                  <a:lnTo>
                    <a:pt x="80010" y="27432"/>
                  </a:lnTo>
                  <a:lnTo>
                    <a:pt x="80010" y="26670"/>
                  </a:lnTo>
                  <a:close/>
                </a:path>
                <a:path w="223519" h="184785">
                  <a:moveTo>
                    <a:pt x="146304" y="0"/>
                  </a:moveTo>
                  <a:lnTo>
                    <a:pt x="131826" y="1524"/>
                  </a:lnTo>
                  <a:lnTo>
                    <a:pt x="117348" y="5334"/>
                  </a:lnTo>
                  <a:lnTo>
                    <a:pt x="116586" y="5334"/>
                  </a:lnTo>
                  <a:lnTo>
                    <a:pt x="103632" y="12192"/>
                  </a:lnTo>
                  <a:lnTo>
                    <a:pt x="103632" y="12954"/>
                  </a:lnTo>
                  <a:lnTo>
                    <a:pt x="92202" y="20574"/>
                  </a:lnTo>
                  <a:lnTo>
                    <a:pt x="80010" y="27432"/>
                  </a:lnTo>
                  <a:lnTo>
                    <a:pt x="85598" y="27432"/>
                  </a:lnTo>
                  <a:lnTo>
                    <a:pt x="93726" y="22860"/>
                  </a:lnTo>
                  <a:lnTo>
                    <a:pt x="105155" y="15240"/>
                  </a:lnTo>
                  <a:lnTo>
                    <a:pt x="118110" y="8382"/>
                  </a:lnTo>
                  <a:lnTo>
                    <a:pt x="132588" y="4572"/>
                  </a:lnTo>
                  <a:lnTo>
                    <a:pt x="131826" y="4572"/>
                  </a:lnTo>
                  <a:lnTo>
                    <a:pt x="146304" y="3048"/>
                  </a:lnTo>
                  <a:lnTo>
                    <a:pt x="167030" y="3048"/>
                  </a:lnTo>
                  <a:lnTo>
                    <a:pt x="161544" y="1524"/>
                  </a:lnTo>
                  <a:lnTo>
                    <a:pt x="160782" y="1524"/>
                  </a:lnTo>
                  <a:lnTo>
                    <a:pt x="146304" y="0"/>
                  </a:lnTo>
                  <a:close/>
                </a:path>
                <a:path w="223519" h="184785">
                  <a:moveTo>
                    <a:pt x="167030" y="3048"/>
                  </a:moveTo>
                  <a:lnTo>
                    <a:pt x="146304" y="3048"/>
                  </a:lnTo>
                  <a:lnTo>
                    <a:pt x="160782" y="4572"/>
                  </a:lnTo>
                  <a:lnTo>
                    <a:pt x="174498" y="8382"/>
                  </a:lnTo>
                  <a:lnTo>
                    <a:pt x="173736" y="8382"/>
                  </a:lnTo>
                  <a:lnTo>
                    <a:pt x="186690" y="15240"/>
                  </a:lnTo>
                  <a:lnTo>
                    <a:pt x="198120" y="25908"/>
                  </a:lnTo>
                  <a:lnTo>
                    <a:pt x="198120" y="25146"/>
                  </a:lnTo>
                  <a:lnTo>
                    <a:pt x="201481" y="25146"/>
                  </a:lnTo>
                  <a:lnTo>
                    <a:pt x="200406" y="23622"/>
                  </a:lnTo>
                  <a:lnTo>
                    <a:pt x="188976" y="12954"/>
                  </a:lnTo>
                  <a:lnTo>
                    <a:pt x="188214" y="12192"/>
                  </a:lnTo>
                  <a:lnTo>
                    <a:pt x="175260" y="5334"/>
                  </a:lnTo>
                  <a:lnTo>
                    <a:pt x="167030" y="3048"/>
                  </a:lnTo>
                  <a:close/>
                </a:path>
              </a:pathLst>
            </a:custGeom>
            <a:solidFill>
              <a:srgbClr val="000000"/>
            </a:solidFill>
          </p:spPr>
          <p:txBody>
            <a:bodyPr wrap="square" lIns="0" tIns="0" rIns="0" bIns="0" rtlCol="0"/>
            <a:lstStyle/>
            <a:p>
              <a:endParaRPr sz="1000"/>
            </a:p>
          </p:txBody>
        </p:sp>
        <p:sp>
          <p:nvSpPr>
            <p:cNvPr id="600" name="object 610"/>
            <p:cNvSpPr/>
            <p:nvPr/>
          </p:nvSpPr>
          <p:spPr>
            <a:xfrm>
              <a:off x="1062900" y="3452049"/>
              <a:ext cx="5949" cy="19831"/>
            </a:xfrm>
            <a:custGeom>
              <a:avLst/>
              <a:gdLst/>
              <a:ahLst/>
              <a:cxnLst/>
              <a:rect l="l" t="t" r="r" b="b"/>
              <a:pathLst>
                <a:path w="6984" h="22860">
                  <a:moveTo>
                    <a:pt x="3810" y="0"/>
                  </a:moveTo>
                  <a:lnTo>
                    <a:pt x="0" y="22098"/>
                  </a:lnTo>
                  <a:lnTo>
                    <a:pt x="3048" y="22098"/>
                  </a:lnTo>
                  <a:lnTo>
                    <a:pt x="3048" y="22860"/>
                  </a:lnTo>
                  <a:lnTo>
                    <a:pt x="6858" y="762"/>
                  </a:lnTo>
                  <a:lnTo>
                    <a:pt x="3810" y="0"/>
                  </a:lnTo>
                  <a:close/>
                </a:path>
              </a:pathLst>
            </a:custGeom>
            <a:solidFill>
              <a:srgbClr val="000000"/>
            </a:solidFill>
          </p:spPr>
          <p:txBody>
            <a:bodyPr wrap="square" lIns="0" tIns="0" rIns="0" bIns="0" rtlCol="0"/>
            <a:lstStyle/>
            <a:p>
              <a:endParaRPr sz="1000"/>
            </a:p>
          </p:txBody>
        </p:sp>
        <p:sp>
          <p:nvSpPr>
            <p:cNvPr id="601" name="object 611"/>
            <p:cNvSpPr/>
            <p:nvPr/>
          </p:nvSpPr>
          <p:spPr>
            <a:xfrm>
              <a:off x="426232" y="3327772"/>
              <a:ext cx="1623" cy="2754"/>
            </a:xfrm>
            <a:custGeom>
              <a:avLst/>
              <a:gdLst/>
              <a:ahLst/>
              <a:cxnLst/>
              <a:rect l="l" t="t" r="r" b="b"/>
              <a:pathLst>
                <a:path w="1904" h="3175">
                  <a:moveTo>
                    <a:pt x="0" y="3047"/>
                  </a:moveTo>
                  <a:lnTo>
                    <a:pt x="1523" y="3047"/>
                  </a:lnTo>
                  <a:lnTo>
                    <a:pt x="1523" y="0"/>
                  </a:lnTo>
                  <a:lnTo>
                    <a:pt x="0" y="0"/>
                  </a:lnTo>
                  <a:lnTo>
                    <a:pt x="0" y="3047"/>
                  </a:lnTo>
                  <a:close/>
                </a:path>
              </a:pathLst>
            </a:custGeom>
            <a:solidFill>
              <a:srgbClr val="000000"/>
            </a:solidFill>
          </p:spPr>
          <p:txBody>
            <a:bodyPr wrap="square" lIns="0" tIns="0" rIns="0" bIns="0" rtlCol="0"/>
            <a:lstStyle/>
            <a:p>
              <a:endParaRPr sz="1000"/>
            </a:p>
          </p:txBody>
        </p:sp>
        <p:sp>
          <p:nvSpPr>
            <p:cNvPr id="602" name="object 612"/>
            <p:cNvSpPr/>
            <p:nvPr/>
          </p:nvSpPr>
          <p:spPr>
            <a:xfrm>
              <a:off x="236724" y="3292736"/>
              <a:ext cx="189833" cy="160304"/>
            </a:xfrm>
            <a:custGeom>
              <a:avLst/>
              <a:gdLst/>
              <a:ahLst/>
              <a:cxnLst/>
              <a:rect l="l" t="t" r="r" b="b"/>
              <a:pathLst>
                <a:path w="222884" h="184785">
                  <a:moveTo>
                    <a:pt x="76961" y="0"/>
                  </a:moveTo>
                  <a:lnTo>
                    <a:pt x="62484" y="1524"/>
                  </a:lnTo>
                  <a:lnTo>
                    <a:pt x="48005" y="5334"/>
                  </a:lnTo>
                  <a:lnTo>
                    <a:pt x="47243" y="5334"/>
                  </a:lnTo>
                  <a:lnTo>
                    <a:pt x="34289" y="12192"/>
                  </a:lnTo>
                  <a:lnTo>
                    <a:pt x="34289" y="12954"/>
                  </a:lnTo>
                  <a:lnTo>
                    <a:pt x="22859" y="23622"/>
                  </a:lnTo>
                  <a:lnTo>
                    <a:pt x="13715" y="36576"/>
                  </a:lnTo>
                  <a:lnTo>
                    <a:pt x="12953" y="36576"/>
                  </a:lnTo>
                  <a:lnTo>
                    <a:pt x="6096" y="51054"/>
                  </a:lnTo>
                  <a:lnTo>
                    <a:pt x="6096" y="51816"/>
                  </a:lnTo>
                  <a:lnTo>
                    <a:pt x="1524" y="67056"/>
                  </a:lnTo>
                  <a:lnTo>
                    <a:pt x="0" y="83058"/>
                  </a:lnTo>
                  <a:lnTo>
                    <a:pt x="0" y="100584"/>
                  </a:lnTo>
                  <a:lnTo>
                    <a:pt x="3047" y="118110"/>
                  </a:lnTo>
                  <a:lnTo>
                    <a:pt x="7619" y="135636"/>
                  </a:lnTo>
                  <a:lnTo>
                    <a:pt x="14478" y="153162"/>
                  </a:lnTo>
                  <a:lnTo>
                    <a:pt x="19811" y="166116"/>
                  </a:lnTo>
                  <a:lnTo>
                    <a:pt x="24384" y="184404"/>
                  </a:lnTo>
                  <a:lnTo>
                    <a:pt x="27432" y="183642"/>
                  </a:lnTo>
                  <a:lnTo>
                    <a:pt x="22859" y="165354"/>
                  </a:lnTo>
                  <a:lnTo>
                    <a:pt x="22859" y="164592"/>
                  </a:lnTo>
                  <a:lnTo>
                    <a:pt x="17839" y="152400"/>
                  </a:lnTo>
                  <a:lnTo>
                    <a:pt x="17525" y="152400"/>
                  </a:lnTo>
                  <a:lnTo>
                    <a:pt x="10667" y="134874"/>
                  </a:lnTo>
                  <a:lnTo>
                    <a:pt x="6096" y="117348"/>
                  </a:lnTo>
                  <a:lnTo>
                    <a:pt x="3047" y="99822"/>
                  </a:lnTo>
                  <a:lnTo>
                    <a:pt x="3047" y="83058"/>
                  </a:lnTo>
                  <a:lnTo>
                    <a:pt x="4571" y="67056"/>
                  </a:lnTo>
                  <a:lnTo>
                    <a:pt x="4800" y="67056"/>
                  </a:lnTo>
                  <a:lnTo>
                    <a:pt x="9143" y="52578"/>
                  </a:lnTo>
                  <a:lnTo>
                    <a:pt x="16001" y="38100"/>
                  </a:lnTo>
                  <a:lnTo>
                    <a:pt x="25146" y="25146"/>
                  </a:lnTo>
                  <a:lnTo>
                    <a:pt x="25962" y="25146"/>
                  </a:lnTo>
                  <a:lnTo>
                    <a:pt x="36575" y="15240"/>
                  </a:lnTo>
                  <a:lnTo>
                    <a:pt x="35814" y="15240"/>
                  </a:lnTo>
                  <a:lnTo>
                    <a:pt x="48768" y="8382"/>
                  </a:lnTo>
                  <a:lnTo>
                    <a:pt x="63246" y="4572"/>
                  </a:lnTo>
                  <a:lnTo>
                    <a:pt x="62484" y="4572"/>
                  </a:lnTo>
                  <a:lnTo>
                    <a:pt x="76961" y="3048"/>
                  </a:lnTo>
                  <a:lnTo>
                    <a:pt x="97688" y="3048"/>
                  </a:lnTo>
                  <a:lnTo>
                    <a:pt x="92202" y="1524"/>
                  </a:lnTo>
                  <a:lnTo>
                    <a:pt x="91439" y="1524"/>
                  </a:lnTo>
                  <a:lnTo>
                    <a:pt x="76961" y="0"/>
                  </a:lnTo>
                  <a:close/>
                </a:path>
                <a:path w="222884" h="184785">
                  <a:moveTo>
                    <a:pt x="17525" y="151638"/>
                  </a:moveTo>
                  <a:lnTo>
                    <a:pt x="17525" y="152400"/>
                  </a:lnTo>
                  <a:lnTo>
                    <a:pt x="17839" y="152400"/>
                  </a:lnTo>
                  <a:lnTo>
                    <a:pt x="17525" y="151638"/>
                  </a:lnTo>
                  <a:close/>
                </a:path>
                <a:path w="222884" h="184785">
                  <a:moveTo>
                    <a:pt x="4800" y="67056"/>
                  </a:moveTo>
                  <a:lnTo>
                    <a:pt x="4571" y="67056"/>
                  </a:lnTo>
                  <a:lnTo>
                    <a:pt x="4571" y="67818"/>
                  </a:lnTo>
                  <a:lnTo>
                    <a:pt x="4800" y="67056"/>
                  </a:lnTo>
                  <a:close/>
                </a:path>
                <a:path w="222884" h="184785">
                  <a:moveTo>
                    <a:pt x="97688" y="3048"/>
                  </a:moveTo>
                  <a:lnTo>
                    <a:pt x="76961" y="3048"/>
                  </a:lnTo>
                  <a:lnTo>
                    <a:pt x="91439" y="4572"/>
                  </a:lnTo>
                  <a:lnTo>
                    <a:pt x="105155" y="8382"/>
                  </a:lnTo>
                  <a:lnTo>
                    <a:pt x="104393" y="8382"/>
                  </a:lnTo>
                  <a:lnTo>
                    <a:pt x="117348" y="15240"/>
                  </a:lnTo>
                  <a:lnTo>
                    <a:pt x="129539" y="22860"/>
                  </a:lnTo>
                  <a:lnTo>
                    <a:pt x="141732" y="29718"/>
                  </a:lnTo>
                  <a:lnTo>
                    <a:pt x="159258" y="37338"/>
                  </a:lnTo>
                  <a:lnTo>
                    <a:pt x="160020" y="37338"/>
                  </a:lnTo>
                  <a:lnTo>
                    <a:pt x="186690" y="42672"/>
                  </a:lnTo>
                  <a:lnTo>
                    <a:pt x="222504" y="43434"/>
                  </a:lnTo>
                  <a:lnTo>
                    <a:pt x="222504" y="40386"/>
                  </a:lnTo>
                  <a:lnTo>
                    <a:pt x="186690" y="39624"/>
                  </a:lnTo>
                  <a:lnTo>
                    <a:pt x="187452" y="39624"/>
                  </a:lnTo>
                  <a:lnTo>
                    <a:pt x="160782" y="34290"/>
                  </a:lnTo>
                  <a:lnTo>
                    <a:pt x="145008" y="27432"/>
                  </a:lnTo>
                  <a:lnTo>
                    <a:pt x="143256" y="27432"/>
                  </a:lnTo>
                  <a:lnTo>
                    <a:pt x="131064" y="20574"/>
                  </a:lnTo>
                  <a:lnTo>
                    <a:pt x="118872" y="12954"/>
                  </a:lnTo>
                  <a:lnTo>
                    <a:pt x="118872" y="12192"/>
                  </a:lnTo>
                  <a:lnTo>
                    <a:pt x="105918" y="5334"/>
                  </a:lnTo>
                  <a:lnTo>
                    <a:pt x="97688" y="3048"/>
                  </a:lnTo>
                  <a:close/>
                </a:path>
                <a:path w="222884" h="184785">
                  <a:moveTo>
                    <a:pt x="143256" y="26670"/>
                  </a:moveTo>
                  <a:lnTo>
                    <a:pt x="143256" y="27432"/>
                  </a:lnTo>
                  <a:lnTo>
                    <a:pt x="145008" y="27432"/>
                  </a:lnTo>
                  <a:lnTo>
                    <a:pt x="143256" y="26670"/>
                  </a:lnTo>
                  <a:close/>
                </a:path>
                <a:path w="222884" h="184785">
                  <a:moveTo>
                    <a:pt x="25962" y="25146"/>
                  </a:moveTo>
                  <a:lnTo>
                    <a:pt x="25146" y="25146"/>
                  </a:lnTo>
                  <a:lnTo>
                    <a:pt x="25146" y="25908"/>
                  </a:lnTo>
                  <a:lnTo>
                    <a:pt x="25962" y="25146"/>
                  </a:lnTo>
                  <a:close/>
                </a:path>
              </a:pathLst>
            </a:custGeom>
            <a:solidFill>
              <a:srgbClr val="000000"/>
            </a:solidFill>
          </p:spPr>
          <p:txBody>
            <a:bodyPr wrap="square" lIns="0" tIns="0" rIns="0" bIns="0" rtlCol="0"/>
            <a:lstStyle/>
            <a:p>
              <a:endParaRPr sz="1000"/>
            </a:p>
          </p:txBody>
        </p:sp>
        <p:sp>
          <p:nvSpPr>
            <p:cNvPr id="603" name="object 613"/>
            <p:cNvSpPr/>
            <p:nvPr/>
          </p:nvSpPr>
          <p:spPr>
            <a:xfrm>
              <a:off x="257492" y="3452049"/>
              <a:ext cx="5408" cy="19831"/>
            </a:xfrm>
            <a:custGeom>
              <a:avLst/>
              <a:gdLst/>
              <a:ahLst/>
              <a:cxnLst/>
              <a:rect l="l" t="t" r="r" b="b"/>
              <a:pathLst>
                <a:path w="6350" h="22860">
                  <a:moveTo>
                    <a:pt x="3047" y="0"/>
                  </a:moveTo>
                  <a:lnTo>
                    <a:pt x="0" y="762"/>
                  </a:lnTo>
                  <a:lnTo>
                    <a:pt x="3047" y="22860"/>
                  </a:lnTo>
                  <a:lnTo>
                    <a:pt x="3047" y="22098"/>
                  </a:lnTo>
                  <a:lnTo>
                    <a:pt x="6095" y="22098"/>
                  </a:lnTo>
                  <a:lnTo>
                    <a:pt x="3047" y="0"/>
                  </a:lnTo>
                  <a:close/>
                </a:path>
              </a:pathLst>
            </a:custGeom>
            <a:solidFill>
              <a:srgbClr val="000000"/>
            </a:solidFill>
          </p:spPr>
          <p:txBody>
            <a:bodyPr wrap="square" lIns="0" tIns="0" rIns="0" bIns="0" rtlCol="0"/>
            <a:lstStyle/>
            <a:p>
              <a:endParaRPr sz="1000"/>
            </a:p>
          </p:txBody>
        </p:sp>
        <p:sp>
          <p:nvSpPr>
            <p:cNvPr id="604" name="object 614"/>
            <p:cNvSpPr/>
            <p:nvPr/>
          </p:nvSpPr>
          <p:spPr>
            <a:xfrm>
              <a:off x="426880" y="3329755"/>
              <a:ext cx="475393" cy="0"/>
            </a:xfrm>
            <a:custGeom>
              <a:avLst/>
              <a:gdLst/>
              <a:ahLst/>
              <a:cxnLst/>
              <a:rect l="l" t="t" r="r" b="b"/>
              <a:pathLst>
                <a:path w="558165">
                  <a:moveTo>
                    <a:pt x="0" y="0"/>
                  </a:moveTo>
                  <a:lnTo>
                    <a:pt x="557784" y="0"/>
                  </a:lnTo>
                </a:path>
              </a:pathLst>
            </a:custGeom>
            <a:ln w="3175">
              <a:solidFill>
                <a:srgbClr val="000000"/>
              </a:solidFill>
            </a:ln>
          </p:spPr>
          <p:txBody>
            <a:bodyPr wrap="square" lIns="0" tIns="0" rIns="0" bIns="0" rtlCol="0"/>
            <a:lstStyle/>
            <a:p>
              <a:endParaRPr sz="1000"/>
            </a:p>
          </p:txBody>
        </p:sp>
        <p:sp>
          <p:nvSpPr>
            <p:cNvPr id="605" name="object 615"/>
            <p:cNvSpPr/>
            <p:nvPr/>
          </p:nvSpPr>
          <p:spPr>
            <a:xfrm>
              <a:off x="425582" y="3890985"/>
              <a:ext cx="475393" cy="0"/>
            </a:xfrm>
            <a:custGeom>
              <a:avLst/>
              <a:gdLst/>
              <a:ahLst/>
              <a:cxnLst/>
              <a:rect l="l" t="t" r="r" b="b"/>
              <a:pathLst>
                <a:path w="558165">
                  <a:moveTo>
                    <a:pt x="0" y="0"/>
                  </a:moveTo>
                  <a:lnTo>
                    <a:pt x="557784" y="0"/>
                  </a:lnTo>
                </a:path>
              </a:pathLst>
            </a:custGeom>
            <a:ln w="3175">
              <a:solidFill>
                <a:srgbClr val="000000"/>
              </a:solidFill>
            </a:ln>
          </p:spPr>
          <p:txBody>
            <a:bodyPr wrap="square" lIns="0" tIns="0" rIns="0" bIns="0" rtlCol="0"/>
            <a:lstStyle/>
            <a:p>
              <a:endParaRPr sz="1000"/>
            </a:p>
          </p:txBody>
        </p:sp>
        <p:sp>
          <p:nvSpPr>
            <p:cNvPr id="606" name="object 616"/>
            <p:cNvSpPr/>
            <p:nvPr/>
          </p:nvSpPr>
          <p:spPr>
            <a:xfrm>
              <a:off x="261711" y="3471219"/>
              <a:ext cx="0" cy="277641"/>
            </a:xfrm>
            <a:custGeom>
              <a:avLst/>
              <a:gdLst/>
              <a:ahLst/>
              <a:cxnLst/>
              <a:rect l="l" t="t" r="r" b="b"/>
              <a:pathLst>
                <a:path h="320039">
                  <a:moveTo>
                    <a:pt x="0" y="0"/>
                  </a:moveTo>
                  <a:lnTo>
                    <a:pt x="0" y="320040"/>
                  </a:lnTo>
                </a:path>
              </a:pathLst>
            </a:custGeom>
            <a:ln w="3809">
              <a:solidFill>
                <a:srgbClr val="000000"/>
              </a:solidFill>
            </a:ln>
          </p:spPr>
          <p:txBody>
            <a:bodyPr wrap="square" lIns="0" tIns="0" rIns="0" bIns="0" rtlCol="0"/>
            <a:lstStyle/>
            <a:p>
              <a:endParaRPr sz="1000"/>
            </a:p>
          </p:txBody>
        </p:sp>
        <p:sp>
          <p:nvSpPr>
            <p:cNvPr id="607" name="object 617"/>
            <p:cNvSpPr/>
            <p:nvPr/>
          </p:nvSpPr>
          <p:spPr>
            <a:xfrm>
              <a:off x="1063875" y="3471219"/>
              <a:ext cx="0" cy="257809"/>
            </a:xfrm>
            <a:custGeom>
              <a:avLst/>
              <a:gdLst/>
              <a:ahLst/>
              <a:cxnLst/>
              <a:rect l="l" t="t" r="r" b="b"/>
              <a:pathLst>
                <a:path h="297179">
                  <a:moveTo>
                    <a:pt x="0" y="0"/>
                  </a:moveTo>
                  <a:lnTo>
                    <a:pt x="0" y="297179"/>
                  </a:lnTo>
                </a:path>
              </a:pathLst>
            </a:custGeom>
            <a:ln w="3810">
              <a:solidFill>
                <a:srgbClr val="000000"/>
              </a:solidFill>
            </a:ln>
          </p:spPr>
          <p:txBody>
            <a:bodyPr wrap="square" lIns="0" tIns="0" rIns="0" bIns="0" rtlCol="0"/>
            <a:lstStyle/>
            <a:p>
              <a:endParaRPr sz="1000"/>
            </a:p>
          </p:txBody>
        </p:sp>
        <p:sp>
          <p:nvSpPr>
            <p:cNvPr id="608" name="object 618"/>
            <p:cNvSpPr/>
            <p:nvPr/>
          </p:nvSpPr>
          <p:spPr>
            <a:xfrm>
              <a:off x="276961" y="3352891"/>
              <a:ext cx="770688" cy="515067"/>
            </a:xfrm>
            <a:custGeom>
              <a:avLst/>
              <a:gdLst/>
              <a:ahLst/>
              <a:cxnLst/>
              <a:rect l="l" t="t" r="r" b="b"/>
              <a:pathLst>
                <a:path w="904875" h="593725">
                  <a:moveTo>
                    <a:pt x="875538" y="0"/>
                  </a:moveTo>
                  <a:lnTo>
                    <a:pt x="28193" y="0"/>
                  </a:lnTo>
                  <a:lnTo>
                    <a:pt x="17525" y="2286"/>
                  </a:lnTo>
                  <a:lnTo>
                    <a:pt x="8381" y="8382"/>
                  </a:lnTo>
                  <a:lnTo>
                    <a:pt x="2285" y="17526"/>
                  </a:lnTo>
                  <a:lnTo>
                    <a:pt x="0" y="28956"/>
                  </a:lnTo>
                  <a:lnTo>
                    <a:pt x="0" y="565404"/>
                  </a:lnTo>
                  <a:lnTo>
                    <a:pt x="2285" y="576072"/>
                  </a:lnTo>
                  <a:lnTo>
                    <a:pt x="8381" y="585216"/>
                  </a:lnTo>
                  <a:lnTo>
                    <a:pt x="17525" y="591312"/>
                  </a:lnTo>
                  <a:lnTo>
                    <a:pt x="28193" y="593598"/>
                  </a:lnTo>
                  <a:lnTo>
                    <a:pt x="875538" y="593598"/>
                  </a:lnTo>
                  <a:lnTo>
                    <a:pt x="886968" y="591312"/>
                  </a:lnTo>
                  <a:lnTo>
                    <a:pt x="896112" y="585216"/>
                  </a:lnTo>
                  <a:lnTo>
                    <a:pt x="902207" y="576072"/>
                  </a:lnTo>
                  <a:lnTo>
                    <a:pt x="904494" y="565404"/>
                  </a:lnTo>
                  <a:lnTo>
                    <a:pt x="904494" y="28956"/>
                  </a:lnTo>
                  <a:lnTo>
                    <a:pt x="902207" y="17526"/>
                  </a:lnTo>
                  <a:lnTo>
                    <a:pt x="896112" y="8382"/>
                  </a:lnTo>
                  <a:lnTo>
                    <a:pt x="886968" y="2286"/>
                  </a:lnTo>
                  <a:lnTo>
                    <a:pt x="875538" y="0"/>
                  </a:lnTo>
                  <a:close/>
                </a:path>
              </a:pathLst>
            </a:custGeom>
            <a:solidFill>
              <a:srgbClr val="F9F9F9"/>
            </a:solidFill>
          </p:spPr>
          <p:txBody>
            <a:bodyPr wrap="square" lIns="0" tIns="0" rIns="0" bIns="0" rtlCol="0"/>
            <a:lstStyle/>
            <a:p>
              <a:endParaRPr sz="1000"/>
            </a:p>
          </p:txBody>
        </p:sp>
        <p:sp>
          <p:nvSpPr>
            <p:cNvPr id="609" name="object 619"/>
            <p:cNvSpPr/>
            <p:nvPr/>
          </p:nvSpPr>
          <p:spPr>
            <a:xfrm>
              <a:off x="371066" y="3412386"/>
              <a:ext cx="583018" cy="397731"/>
            </a:xfrm>
            <a:custGeom>
              <a:avLst/>
              <a:gdLst/>
              <a:ahLst/>
              <a:cxnLst/>
              <a:rect l="l" t="t" r="r" b="b"/>
              <a:pathLst>
                <a:path w="684530" h="458470">
                  <a:moveTo>
                    <a:pt x="673608" y="0"/>
                  </a:moveTo>
                  <a:lnTo>
                    <a:pt x="10668" y="0"/>
                  </a:lnTo>
                  <a:lnTo>
                    <a:pt x="6096" y="762"/>
                  </a:lnTo>
                  <a:lnTo>
                    <a:pt x="3048" y="3048"/>
                  </a:lnTo>
                  <a:lnTo>
                    <a:pt x="762" y="6858"/>
                  </a:lnTo>
                  <a:lnTo>
                    <a:pt x="0" y="10668"/>
                  </a:lnTo>
                  <a:lnTo>
                    <a:pt x="0" y="447294"/>
                  </a:lnTo>
                  <a:lnTo>
                    <a:pt x="762" y="451866"/>
                  </a:lnTo>
                  <a:lnTo>
                    <a:pt x="3048" y="454914"/>
                  </a:lnTo>
                  <a:lnTo>
                    <a:pt x="6096" y="457200"/>
                  </a:lnTo>
                  <a:lnTo>
                    <a:pt x="10668" y="457962"/>
                  </a:lnTo>
                  <a:lnTo>
                    <a:pt x="673608" y="457962"/>
                  </a:lnTo>
                  <a:lnTo>
                    <a:pt x="677418" y="457200"/>
                  </a:lnTo>
                  <a:lnTo>
                    <a:pt x="681228" y="454914"/>
                  </a:lnTo>
                  <a:lnTo>
                    <a:pt x="683514" y="451866"/>
                  </a:lnTo>
                  <a:lnTo>
                    <a:pt x="684276" y="447294"/>
                  </a:lnTo>
                  <a:lnTo>
                    <a:pt x="684276" y="10668"/>
                  </a:lnTo>
                  <a:lnTo>
                    <a:pt x="683514" y="6858"/>
                  </a:lnTo>
                  <a:lnTo>
                    <a:pt x="681228" y="3048"/>
                  </a:lnTo>
                  <a:lnTo>
                    <a:pt x="677418" y="762"/>
                  </a:lnTo>
                  <a:lnTo>
                    <a:pt x="673608" y="0"/>
                  </a:lnTo>
                  <a:close/>
                </a:path>
              </a:pathLst>
            </a:custGeom>
            <a:solidFill>
              <a:srgbClr val="460065"/>
            </a:solidFill>
          </p:spPr>
          <p:txBody>
            <a:bodyPr wrap="square" lIns="0" tIns="0" rIns="0" bIns="0" rtlCol="0"/>
            <a:lstStyle/>
            <a:p>
              <a:endParaRPr sz="1000"/>
            </a:p>
          </p:txBody>
        </p:sp>
        <p:sp>
          <p:nvSpPr>
            <p:cNvPr id="610" name="object 620"/>
            <p:cNvSpPr/>
            <p:nvPr/>
          </p:nvSpPr>
          <p:spPr>
            <a:xfrm>
              <a:off x="369768" y="3411064"/>
              <a:ext cx="585723" cy="399934"/>
            </a:xfrm>
            <a:custGeom>
              <a:avLst/>
              <a:gdLst/>
              <a:ahLst/>
              <a:cxnLst/>
              <a:rect l="l" t="t" r="r" b="b"/>
              <a:pathLst>
                <a:path w="687705" h="461010">
                  <a:moveTo>
                    <a:pt x="12192" y="0"/>
                  </a:moveTo>
                  <a:lnTo>
                    <a:pt x="7620" y="762"/>
                  </a:lnTo>
                  <a:lnTo>
                    <a:pt x="6858" y="1524"/>
                  </a:lnTo>
                  <a:lnTo>
                    <a:pt x="3810" y="3810"/>
                  </a:lnTo>
                  <a:lnTo>
                    <a:pt x="1524" y="7620"/>
                  </a:lnTo>
                  <a:lnTo>
                    <a:pt x="762" y="8382"/>
                  </a:lnTo>
                  <a:lnTo>
                    <a:pt x="0" y="12192"/>
                  </a:lnTo>
                  <a:lnTo>
                    <a:pt x="0" y="449580"/>
                  </a:lnTo>
                  <a:lnTo>
                    <a:pt x="762" y="454152"/>
                  </a:lnTo>
                  <a:lnTo>
                    <a:pt x="1524" y="454152"/>
                  </a:lnTo>
                  <a:lnTo>
                    <a:pt x="3810" y="457200"/>
                  </a:lnTo>
                  <a:lnTo>
                    <a:pt x="3810" y="457962"/>
                  </a:lnTo>
                  <a:lnTo>
                    <a:pt x="6858" y="460248"/>
                  </a:lnTo>
                  <a:lnTo>
                    <a:pt x="7620" y="460248"/>
                  </a:lnTo>
                  <a:lnTo>
                    <a:pt x="12192" y="461010"/>
                  </a:lnTo>
                  <a:lnTo>
                    <a:pt x="675894" y="461010"/>
                  </a:lnTo>
                  <a:lnTo>
                    <a:pt x="679704" y="460248"/>
                  </a:lnTo>
                  <a:lnTo>
                    <a:pt x="683514" y="457962"/>
                  </a:lnTo>
                  <a:lnTo>
                    <a:pt x="8382" y="457962"/>
                  </a:lnTo>
                  <a:lnTo>
                    <a:pt x="5334" y="455676"/>
                  </a:lnTo>
                  <a:lnTo>
                    <a:pt x="6096" y="455676"/>
                  </a:lnTo>
                  <a:lnTo>
                    <a:pt x="4381" y="453390"/>
                  </a:lnTo>
                  <a:lnTo>
                    <a:pt x="3810" y="453390"/>
                  </a:lnTo>
                  <a:lnTo>
                    <a:pt x="3175" y="449580"/>
                  </a:lnTo>
                  <a:lnTo>
                    <a:pt x="3048" y="12192"/>
                  </a:lnTo>
                  <a:lnTo>
                    <a:pt x="3200" y="12192"/>
                  </a:lnTo>
                  <a:lnTo>
                    <a:pt x="3810" y="9144"/>
                  </a:lnTo>
                  <a:lnTo>
                    <a:pt x="5638" y="6096"/>
                  </a:lnTo>
                  <a:lnTo>
                    <a:pt x="5334" y="6096"/>
                  </a:lnTo>
                  <a:lnTo>
                    <a:pt x="6096" y="5334"/>
                  </a:lnTo>
                  <a:lnTo>
                    <a:pt x="6350" y="5334"/>
                  </a:lnTo>
                  <a:lnTo>
                    <a:pt x="8382" y="3810"/>
                  </a:lnTo>
                  <a:lnTo>
                    <a:pt x="12954" y="3048"/>
                  </a:lnTo>
                  <a:lnTo>
                    <a:pt x="12192" y="3048"/>
                  </a:lnTo>
                  <a:lnTo>
                    <a:pt x="12192" y="0"/>
                  </a:lnTo>
                  <a:close/>
                </a:path>
                <a:path w="687705" h="461010">
                  <a:moveTo>
                    <a:pt x="8382" y="457200"/>
                  </a:moveTo>
                  <a:lnTo>
                    <a:pt x="8382" y="457962"/>
                  </a:lnTo>
                  <a:lnTo>
                    <a:pt x="12954" y="457962"/>
                  </a:lnTo>
                  <a:lnTo>
                    <a:pt x="8382" y="457200"/>
                  </a:lnTo>
                  <a:close/>
                </a:path>
                <a:path w="687705" h="461010">
                  <a:moveTo>
                    <a:pt x="678942" y="457200"/>
                  </a:moveTo>
                  <a:lnTo>
                    <a:pt x="675132" y="457962"/>
                  </a:lnTo>
                  <a:lnTo>
                    <a:pt x="678180" y="457962"/>
                  </a:lnTo>
                  <a:lnTo>
                    <a:pt x="678942" y="457200"/>
                  </a:lnTo>
                  <a:close/>
                </a:path>
                <a:path w="687705" h="461010">
                  <a:moveTo>
                    <a:pt x="686816" y="452628"/>
                  </a:moveTo>
                  <a:lnTo>
                    <a:pt x="684276" y="452628"/>
                  </a:lnTo>
                  <a:lnTo>
                    <a:pt x="681990" y="455676"/>
                  </a:lnTo>
                  <a:lnTo>
                    <a:pt x="678180" y="457962"/>
                  </a:lnTo>
                  <a:lnTo>
                    <a:pt x="683514" y="457962"/>
                  </a:lnTo>
                  <a:lnTo>
                    <a:pt x="684276" y="457200"/>
                  </a:lnTo>
                  <a:lnTo>
                    <a:pt x="686562" y="454152"/>
                  </a:lnTo>
                  <a:lnTo>
                    <a:pt x="686816" y="452628"/>
                  </a:lnTo>
                  <a:close/>
                </a:path>
                <a:path w="687705" h="461010">
                  <a:moveTo>
                    <a:pt x="3810" y="452628"/>
                  </a:moveTo>
                  <a:lnTo>
                    <a:pt x="3810" y="453390"/>
                  </a:lnTo>
                  <a:lnTo>
                    <a:pt x="4381" y="453390"/>
                  </a:lnTo>
                  <a:lnTo>
                    <a:pt x="3810" y="452628"/>
                  </a:lnTo>
                  <a:close/>
                </a:path>
                <a:path w="687705" h="461010">
                  <a:moveTo>
                    <a:pt x="687324" y="12192"/>
                  </a:moveTo>
                  <a:lnTo>
                    <a:pt x="684276" y="12192"/>
                  </a:lnTo>
                  <a:lnTo>
                    <a:pt x="684149" y="449580"/>
                  </a:lnTo>
                  <a:lnTo>
                    <a:pt x="683514" y="453390"/>
                  </a:lnTo>
                  <a:lnTo>
                    <a:pt x="684276" y="452628"/>
                  </a:lnTo>
                  <a:lnTo>
                    <a:pt x="686816" y="452628"/>
                  </a:lnTo>
                  <a:lnTo>
                    <a:pt x="687324" y="449580"/>
                  </a:lnTo>
                  <a:lnTo>
                    <a:pt x="687324" y="12192"/>
                  </a:lnTo>
                  <a:close/>
                </a:path>
                <a:path w="687705" h="461010">
                  <a:moveTo>
                    <a:pt x="3200" y="12192"/>
                  </a:moveTo>
                  <a:lnTo>
                    <a:pt x="3048" y="12192"/>
                  </a:lnTo>
                  <a:lnTo>
                    <a:pt x="3048" y="12954"/>
                  </a:lnTo>
                  <a:lnTo>
                    <a:pt x="3200" y="12192"/>
                  </a:lnTo>
                  <a:close/>
                </a:path>
                <a:path w="687705" h="461010">
                  <a:moveTo>
                    <a:pt x="685190" y="5334"/>
                  </a:moveTo>
                  <a:lnTo>
                    <a:pt x="681990" y="5334"/>
                  </a:lnTo>
                  <a:lnTo>
                    <a:pt x="684276" y="9144"/>
                  </a:lnTo>
                  <a:lnTo>
                    <a:pt x="683514" y="9144"/>
                  </a:lnTo>
                  <a:lnTo>
                    <a:pt x="684276" y="12954"/>
                  </a:lnTo>
                  <a:lnTo>
                    <a:pt x="684276" y="12192"/>
                  </a:lnTo>
                  <a:lnTo>
                    <a:pt x="687324" y="12192"/>
                  </a:lnTo>
                  <a:lnTo>
                    <a:pt x="686562" y="8382"/>
                  </a:lnTo>
                  <a:lnTo>
                    <a:pt x="686562" y="7620"/>
                  </a:lnTo>
                  <a:lnTo>
                    <a:pt x="685190" y="5334"/>
                  </a:lnTo>
                  <a:close/>
                </a:path>
                <a:path w="687705" h="461010">
                  <a:moveTo>
                    <a:pt x="6096" y="5334"/>
                  </a:moveTo>
                  <a:lnTo>
                    <a:pt x="5334" y="6096"/>
                  </a:lnTo>
                  <a:lnTo>
                    <a:pt x="5888" y="5680"/>
                  </a:lnTo>
                  <a:lnTo>
                    <a:pt x="6096" y="5334"/>
                  </a:lnTo>
                  <a:close/>
                </a:path>
                <a:path w="687705" h="461010">
                  <a:moveTo>
                    <a:pt x="5888" y="5680"/>
                  </a:moveTo>
                  <a:lnTo>
                    <a:pt x="5334" y="6096"/>
                  </a:lnTo>
                  <a:lnTo>
                    <a:pt x="5638" y="6096"/>
                  </a:lnTo>
                  <a:lnTo>
                    <a:pt x="5888" y="5680"/>
                  </a:lnTo>
                  <a:close/>
                </a:path>
                <a:path w="687705" h="461010">
                  <a:moveTo>
                    <a:pt x="684276" y="3810"/>
                  </a:moveTo>
                  <a:lnTo>
                    <a:pt x="678180" y="3810"/>
                  </a:lnTo>
                  <a:lnTo>
                    <a:pt x="681990" y="6096"/>
                  </a:lnTo>
                  <a:lnTo>
                    <a:pt x="681990" y="5334"/>
                  </a:lnTo>
                  <a:lnTo>
                    <a:pt x="685190" y="5334"/>
                  </a:lnTo>
                  <a:lnTo>
                    <a:pt x="684276" y="3810"/>
                  </a:lnTo>
                  <a:close/>
                </a:path>
                <a:path w="687705" h="461010">
                  <a:moveTo>
                    <a:pt x="6350" y="5334"/>
                  </a:moveTo>
                  <a:lnTo>
                    <a:pt x="6096" y="5334"/>
                  </a:lnTo>
                  <a:lnTo>
                    <a:pt x="5888" y="5680"/>
                  </a:lnTo>
                  <a:lnTo>
                    <a:pt x="6350" y="5334"/>
                  </a:lnTo>
                  <a:close/>
                </a:path>
                <a:path w="687705" h="461010">
                  <a:moveTo>
                    <a:pt x="675894" y="0"/>
                  </a:moveTo>
                  <a:lnTo>
                    <a:pt x="12192" y="0"/>
                  </a:lnTo>
                  <a:lnTo>
                    <a:pt x="12954" y="3048"/>
                  </a:lnTo>
                  <a:lnTo>
                    <a:pt x="675132" y="3048"/>
                  </a:lnTo>
                  <a:lnTo>
                    <a:pt x="678942" y="3810"/>
                  </a:lnTo>
                  <a:lnTo>
                    <a:pt x="683514" y="3810"/>
                  </a:lnTo>
                  <a:lnTo>
                    <a:pt x="679704" y="1524"/>
                  </a:lnTo>
                  <a:lnTo>
                    <a:pt x="679704" y="762"/>
                  </a:lnTo>
                  <a:lnTo>
                    <a:pt x="675894" y="0"/>
                  </a:lnTo>
                  <a:close/>
                </a:path>
                <a:path w="687705" h="461010">
                  <a:moveTo>
                    <a:pt x="12192" y="0"/>
                  </a:moveTo>
                  <a:lnTo>
                    <a:pt x="12192" y="3048"/>
                  </a:lnTo>
                  <a:lnTo>
                    <a:pt x="12954" y="3048"/>
                  </a:lnTo>
                  <a:lnTo>
                    <a:pt x="12192" y="0"/>
                  </a:lnTo>
                  <a:close/>
                </a:path>
              </a:pathLst>
            </a:custGeom>
            <a:solidFill>
              <a:srgbClr val="460065"/>
            </a:solidFill>
          </p:spPr>
          <p:txBody>
            <a:bodyPr wrap="square" lIns="0" tIns="0" rIns="0" bIns="0" rtlCol="0"/>
            <a:lstStyle/>
            <a:p>
              <a:endParaRPr sz="1000"/>
            </a:p>
          </p:txBody>
        </p:sp>
        <p:sp>
          <p:nvSpPr>
            <p:cNvPr id="611" name="object 621"/>
            <p:cNvSpPr/>
            <p:nvPr/>
          </p:nvSpPr>
          <p:spPr>
            <a:xfrm>
              <a:off x="380152" y="3411064"/>
              <a:ext cx="1082" cy="2754"/>
            </a:xfrm>
            <a:custGeom>
              <a:avLst/>
              <a:gdLst/>
              <a:ahLst/>
              <a:cxnLst/>
              <a:rect l="l" t="t" r="r" b="b"/>
              <a:pathLst>
                <a:path w="1270" h="3175">
                  <a:moveTo>
                    <a:pt x="0" y="0"/>
                  </a:moveTo>
                  <a:lnTo>
                    <a:pt x="0" y="3048"/>
                  </a:lnTo>
                  <a:lnTo>
                    <a:pt x="762" y="3048"/>
                  </a:lnTo>
                  <a:lnTo>
                    <a:pt x="0" y="0"/>
                  </a:lnTo>
                  <a:close/>
                </a:path>
              </a:pathLst>
            </a:custGeom>
            <a:solidFill>
              <a:srgbClr val="460065"/>
            </a:solidFill>
          </p:spPr>
          <p:txBody>
            <a:bodyPr wrap="square" lIns="0" tIns="0" rIns="0" bIns="0" rtlCol="0"/>
            <a:lstStyle/>
            <a:p>
              <a:endParaRPr sz="1000"/>
            </a:p>
          </p:txBody>
        </p:sp>
        <p:sp>
          <p:nvSpPr>
            <p:cNvPr id="612" name="object 622"/>
            <p:cNvSpPr/>
            <p:nvPr/>
          </p:nvSpPr>
          <p:spPr>
            <a:xfrm>
              <a:off x="386643" y="3432878"/>
              <a:ext cx="554895" cy="359610"/>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00"/>
            </a:p>
          </p:txBody>
        </p:sp>
        <p:sp>
          <p:nvSpPr>
            <p:cNvPr id="613" name="object 623"/>
            <p:cNvSpPr/>
            <p:nvPr/>
          </p:nvSpPr>
          <p:spPr>
            <a:xfrm>
              <a:off x="369768" y="3364129"/>
              <a:ext cx="585398" cy="492812"/>
            </a:xfrm>
            <a:prstGeom prst="rect">
              <a:avLst/>
            </a:prstGeom>
            <a:blipFill>
              <a:blip r:embed="rId11"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00"/>
            </a:p>
          </p:txBody>
        </p:sp>
        <p:sp>
          <p:nvSpPr>
            <p:cNvPr id="614" name="object 624"/>
            <p:cNvSpPr/>
            <p:nvPr/>
          </p:nvSpPr>
          <p:spPr>
            <a:xfrm>
              <a:off x="281830" y="3351569"/>
              <a:ext cx="0" cy="258911"/>
            </a:xfrm>
            <a:custGeom>
              <a:avLst/>
              <a:gdLst/>
              <a:ahLst/>
              <a:cxnLst/>
              <a:rect l="l" t="t" r="r" b="b"/>
              <a:pathLst>
                <a:path h="298450">
                  <a:moveTo>
                    <a:pt x="0" y="0"/>
                  </a:moveTo>
                  <a:lnTo>
                    <a:pt x="0" y="297941"/>
                  </a:lnTo>
                </a:path>
              </a:pathLst>
            </a:custGeom>
            <a:ln w="26670">
              <a:solidFill>
                <a:srgbClr val="460065"/>
              </a:solidFill>
            </a:ln>
          </p:spPr>
          <p:txBody>
            <a:bodyPr wrap="square" lIns="0" tIns="0" rIns="0" bIns="0" rtlCol="0"/>
            <a:lstStyle/>
            <a:p>
              <a:endParaRPr sz="1000"/>
            </a:p>
          </p:txBody>
        </p:sp>
        <p:sp>
          <p:nvSpPr>
            <p:cNvPr id="615" name="object 625"/>
            <p:cNvSpPr/>
            <p:nvPr/>
          </p:nvSpPr>
          <p:spPr>
            <a:xfrm>
              <a:off x="265280" y="3347603"/>
              <a:ext cx="11358" cy="5509"/>
            </a:xfrm>
            <a:custGeom>
              <a:avLst/>
              <a:gdLst/>
              <a:ahLst/>
              <a:cxnLst/>
              <a:rect l="l" t="t" r="r" b="b"/>
              <a:pathLst>
                <a:path w="13335" h="6350">
                  <a:moveTo>
                    <a:pt x="0" y="6096"/>
                  </a:moveTo>
                  <a:lnTo>
                    <a:pt x="12953" y="6096"/>
                  </a:lnTo>
                  <a:lnTo>
                    <a:pt x="12953" y="0"/>
                  </a:lnTo>
                  <a:lnTo>
                    <a:pt x="0" y="0"/>
                  </a:lnTo>
                  <a:lnTo>
                    <a:pt x="0" y="6096"/>
                  </a:lnTo>
                  <a:close/>
                </a:path>
              </a:pathLst>
            </a:custGeom>
            <a:solidFill>
              <a:srgbClr val="460065"/>
            </a:solidFill>
          </p:spPr>
          <p:txBody>
            <a:bodyPr wrap="square" lIns="0" tIns="0" rIns="0" bIns="0" rtlCol="0"/>
            <a:lstStyle/>
            <a:p>
              <a:endParaRPr sz="1000"/>
            </a:p>
          </p:txBody>
        </p:sp>
        <p:sp>
          <p:nvSpPr>
            <p:cNvPr id="616" name="object 626"/>
            <p:cNvSpPr/>
            <p:nvPr/>
          </p:nvSpPr>
          <p:spPr>
            <a:xfrm>
              <a:off x="265280" y="3346942"/>
              <a:ext cx="34073" cy="252300"/>
            </a:xfrm>
            <a:custGeom>
              <a:avLst/>
              <a:gdLst/>
              <a:ahLst/>
              <a:cxnLst/>
              <a:rect l="l" t="t" r="r" b="b"/>
              <a:pathLst>
                <a:path w="40004" h="290829">
                  <a:moveTo>
                    <a:pt x="38861" y="252222"/>
                  </a:moveTo>
                  <a:lnTo>
                    <a:pt x="25907" y="252222"/>
                  </a:lnTo>
                  <a:lnTo>
                    <a:pt x="26669" y="290322"/>
                  </a:lnTo>
                  <a:lnTo>
                    <a:pt x="39623" y="290322"/>
                  </a:lnTo>
                  <a:lnTo>
                    <a:pt x="38861" y="252222"/>
                  </a:lnTo>
                  <a:close/>
                </a:path>
                <a:path w="40004" h="290829">
                  <a:moveTo>
                    <a:pt x="4571" y="12001"/>
                  </a:moveTo>
                  <a:lnTo>
                    <a:pt x="4571" y="27432"/>
                  </a:lnTo>
                  <a:lnTo>
                    <a:pt x="6095" y="46482"/>
                  </a:lnTo>
                  <a:lnTo>
                    <a:pt x="6857" y="64770"/>
                  </a:lnTo>
                  <a:lnTo>
                    <a:pt x="16763" y="146304"/>
                  </a:lnTo>
                  <a:lnTo>
                    <a:pt x="23621" y="216408"/>
                  </a:lnTo>
                  <a:lnTo>
                    <a:pt x="25907" y="252984"/>
                  </a:lnTo>
                  <a:lnTo>
                    <a:pt x="25907" y="252222"/>
                  </a:lnTo>
                  <a:lnTo>
                    <a:pt x="38861" y="252222"/>
                  </a:lnTo>
                  <a:lnTo>
                    <a:pt x="36575" y="215646"/>
                  </a:lnTo>
                  <a:lnTo>
                    <a:pt x="33594" y="181356"/>
                  </a:lnTo>
                  <a:lnTo>
                    <a:pt x="33527" y="179832"/>
                  </a:lnTo>
                  <a:lnTo>
                    <a:pt x="29718" y="144780"/>
                  </a:lnTo>
                  <a:lnTo>
                    <a:pt x="22097" y="80772"/>
                  </a:lnTo>
                  <a:lnTo>
                    <a:pt x="19911" y="64008"/>
                  </a:lnTo>
                  <a:lnTo>
                    <a:pt x="19049" y="45720"/>
                  </a:lnTo>
                  <a:lnTo>
                    <a:pt x="17586" y="27432"/>
                  </a:lnTo>
                  <a:lnTo>
                    <a:pt x="17525" y="13716"/>
                  </a:lnTo>
                  <a:lnTo>
                    <a:pt x="6095" y="13716"/>
                  </a:lnTo>
                  <a:lnTo>
                    <a:pt x="4571" y="12001"/>
                  </a:lnTo>
                  <a:close/>
                </a:path>
                <a:path w="40004" h="290829">
                  <a:moveTo>
                    <a:pt x="19811" y="63246"/>
                  </a:moveTo>
                  <a:lnTo>
                    <a:pt x="19811" y="64008"/>
                  </a:lnTo>
                  <a:lnTo>
                    <a:pt x="19811" y="63246"/>
                  </a:lnTo>
                  <a:close/>
                </a:path>
                <a:path w="40004" h="290829">
                  <a:moveTo>
                    <a:pt x="4571" y="6096"/>
                  </a:moveTo>
                  <a:lnTo>
                    <a:pt x="4571" y="12001"/>
                  </a:lnTo>
                  <a:lnTo>
                    <a:pt x="6095" y="13716"/>
                  </a:lnTo>
                  <a:lnTo>
                    <a:pt x="6857" y="13716"/>
                  </a:lnTo>
                  <a:lnTo>
                    <a:pt x="9905" y="12954"/>
                  </a:lnTo>
                  <a:lnTo>
                    <a:pt x="12953" y="11430"/>
                  </a:lnTo>
                  <a:lnTo>
                    <a:pt x="9143" y="10668"/>
                  </a:lnTo>
                  <a:lnTo>
                    <a:pt x="6095" y="10668"/>
                  </a:lnTo>
                  <a:lnTo>
                    <a:pt x="5333" y="9906"/>
                  </a:lnTo>
                  <a:lnTo>
                    <a:pt x="5841" y="9906"/>
                  </a:lnTo>
                  <a:lnTo>
                    <a:pt x="4571" y="6096"/>
                  </a:lnTo>
                  <a:close/>
                </a:path>
                <a:path w="40004" h="290829">
                  <a:moveTo>
                    <a:pt x="14477" y="762"/>
                  </a:moveTo>
                  <a:lnTo>
                    <a:pt x="6857" y="762"/>
                  </a:lnTo>
                  <a:lnTo>
                    <a:pt x="6263" y="910"/>
                  </a:lnTo>
                  <a:lnTo>
                    <a:pt x="12953" y="6858"/>
                  </a:lnTo>
                  <a:lnTo>
                    <a:pt x="4825" y="6858"/>
                  </a:lnTo>
                  <a:lnTo>
                    <a:pt x="5878" y="10014"/>
                  </a:lnTo>
                  <a:lnTo>
                    <a:pt x="12953" y="11430"/>
                  </a:lnTo>
                  <a:lnTo>
                    <a:pt x="9905" y="12954"/>
                  </a:lnTo>
                  <a:lnTo>
                    <a:pt x="6857" y="13716"/>
                  </a:lnTo>
                  <a:lnTo>
                    <a:pt x="17525" y="13716"/>
                  </a:lnTo>
                  <a:lnTo>
                    <a:pt x="17525" y="6096"/>
                  </a:lnTo>
                  <a:lnTo>
                    <a:pt x="15239" y="1524"/>
                  </a:lnTo>
                  <a:lnTo>
                    <a:pt x="14477" y="762"/>
                  </a:lnTo>
                  <a:close/>
                </a:path>
                <a:path w="40004" h="290829">
                  <a:moveTo>
                    <a:pt x="4571" y="6858"/>
                  </a:moveTo>
                  <a:lnTo>
                    <a:pt x="0" y="6858"/>
                  </a:lnTo>
                  <a:lnTo>
                    <a:pt x="4571" y="12001"/>
                  </a:lnTo>
                  <a:lnTo>
                    <a:pt x="4571" y="6858"/>
                  </a:lnTo>
                  <a:close/>
                </a:path>
                <a:path w="40004" h="290829">
                  <a:moveTo>
                    <a:pt x="5333" y="9906"/>
                  </a:moveTo>
                  <a:lnTo>
                    <a:pt x="6095" y="10668"/>
                  </a:lnTo>
                  <a:lnTo>
                    <a:pt x="5878" y="10014"/>
                  </a:lnTo>
                  <a:lnTo>
                    <a:pt x="5333" y="9906"/>
                  </a:lnTo>
                  <a:close/>
                </a:path>
                <a:path w="40004" h="290829">
                  <a:moveTo>
                    <a:pt x="5878" y="10014"/>
                  </a:moveTo>
                  <a:lnTo>
                    <a:pt x="6095" y="10668"/>
                  </a:lnTo>
                  <a:lnTo>
                    <a:pt x="9143" y="10668"/>
                  </a:lnTo>
                  <a:lnTo>
                    <a:pt x="5878" y="10014"/>
                  </a:lnTo>
                  <a:close/>
                </a:path>
                <a:path w="40004" h="290829">
                  <a:moveTo>
                    <a:pt x="5841" y="9906"/>
                  </a:moveTo>
                  <a:lnTo>
                    <a:pt x="5333" y="9906"/>
                  </a:lnTo>
                  <a:lnTo>
                    <a:pt x="5878" y="10014"/>
                  </a:lnTo>
                  <a:close/>
                </a:path>
                <a:path w="40004" h="290829">
                  <a:moveTo>
                    <a:pt x="6857" y="0"/>
                  </a:moveTo>
                  <a:lnTo>
                    <a:pt x="3809" y="1524"/>
                  </a:lnTo>
                  <a:lnTo>
                    <a:pt x="6263" y="910"/>
                  </a:lnTo>
                  <a:lnTo>
                    <a:pt x="6095" y="762"/>
                  </a:lnTo>
                  <a:lnTo>
                    <a:pt x="14477" y="762"/>
                  </a:lnTo>
                  <a:lnTo>
                    <a:pt x="6857" y="0"/>
                  </a:lnTo>
                  <a:close/>
                </a:path>
                <a:path w="40004" h="290829">
                  <a:moveTo>
                    <a:pt x="6857" y="762"/>
                  </a:moveTo>
                  <a:lnTo>
                    <a:pt x="6095" y="762"/>
                  </a:lnTo>
                  <a:lnTo>
                    <a:pt x="6263" y="910"/>
                  </a:lnTo>
                  <a:lnTo>
                    <a:pt x="6857" y="762"/>
                  </a:lnTo>
                  <a:close/>
                </a:path>
              </a:pathLst>
            </a:custGeom>
            <a:solidFill>
              <a:srgbClr val="460065"/>
            </a:solidFill>
          </p:spPr>
          <p:txBody>
            <a:bodyPr wrap="square" lIns="0" tIns="0" rIns="0" bIns="0" rtlCol="0"/>
            <a:lstStyle/>
            <a:p>
              <a:endParaRPr sz="1000"/>
            </a:p>
          </p:txBody>
        </p:sp>
        <p:sp>
          <p:nvSpPr>
            <p:cNvPr id="617" name="object 627"/>
            <p:cNvSpPr/>
            <p:nvPr/>
          </p:nvSpPr>
          <p:spPr>
            <a:xfrm>
              <a:off x="287995" y="3598802"/>
              <a:ext cx="11358" cy="6060"/>
            </a:xfrm>
            <a:custGeom>
              <a:avLst/>
              <a:gdLst/>
              <a:ahLst/>
              <a:cxnLst/>
              <a:rect l="l" t="t" r="r" b="b"/>
              <a:pathLst>
                <a:path w="13335" h="6985">
                  <a:moveTo>
                    <a:pt x="12953" y="0"/>
                  </a:moveTo>
                  <a:lnTo>
                    <a:pt x="0" y="0"/>
                  </a:lnTo>
                  <a:lnTo>
                    <a:pt x="0" y="5334"/>
                  </a:lnTo>
                  <a:lnTo>
                    <a:pt x="12953" y="6858"/>
                  </a:lnTo>
                  <a:lnTo>
                    <a:pt x="12953" y="0"/>
                  </a:lnTo>
                  <a:close/>
                </a:path>
              </a:pathLst>
            </a:custGeom>
            <a:solidFill>
              <a:srgbClr val="460065"/>
            </a:solidFill>
          </p:spPr>
          <p:txBody>
            <a:bodyPr wrap="square" lIns="0" tIns="0" rIns="0" bIns="0" rtlCol="0"/>
            <a:lstStyle/>
            <a:p>
              <a:endParaRPr sz="1000"/>
            </a:p>
          </p:txBody>
        </p:sp>
        <p:sp>
          <p:nvSpPr>
            <p:cNvPr id="618" name="object 628"/>
            <p:cNvSpPr/>
            <p:nvPr/>
          </p:nvSpPr>
          <p:spPr>
            <a:xfrm>
              <a:off x="286696" y="3609378"/>
              <a:ext cx="11898" cy="6610"/>
            </a:xfrm>
            <a:custGeom>
              <a:avLst/>
              <a:gdLst/>
              <a:ahLst/>
              <a:cxnLst/>
              <a:rect l="l" t="t" r="r" b="b"/>
              <a:pathLst>
                <a:path w="13970" h="7620">
                  <a:moveTo>
                    <a:pt x="762" y="0"/>
                  </a:moveTo>
                  <a:lnTo>
                    <a:pt x="0" y="6096"/>
                  </a:lnTo>
                  <a:lnTo>
                    <a:pt x="12954" y="7620"/>
                  </a:lnTo>
                  <a:lnTo>
                    <a:pt x="13716" y="1524"/>
                  </a:lnTo>
                  <a:lnTo>
                    <a:pt x="762" y="0"/>
                  </a:lnTo>
                  <a:close/>
                </a:path>
              </a:pathLst>
            </a:custGeom>
            <a:solidFill>
              <a:srgbClr val="460065"/>
            </a:solidFill>
          </p:spPr>
          <p:txBody>
            <a:bodyPr wrap="square" lIns="0" tIns="0" rIns="0" bIns="0" rtlCol="0"/>
            <a:lstStyle/>
            <a:p>
              <a:endParaRPr sz="1000"/>
            </a:p>
          </p:txBody>
        </p:sp>
        <p:sp>
          <p:nvSpPr>
            <p:cNvPr id="619" name="object 629"/>
            <p:cNvSpPr/>
            <p:nvPr/>
          </p:nvSpPr>
          <p:spPr>
            <a:xfrm>
              <a:off x="287346" y="3603429"/>
              <a:ext cx="11898" cy="7712"/>
            </a:xfrm>
            <a:custGeom>
              <a:avLst/>
              <a:gdLst/>
              <a:ahLst/>
              <a:cxnLst/>
              <a:rect l="l" t="t" r="r" b="b"/>
              <a:pathLst>
                <a:path w="13970" h="8889">
                  <a:moveTo>
                    <a:pt x="762" y="0"/>
                  </a:moveTo>
                  <a:lnTo>
                    <a:pt x="0" y="6858"/>
                  </a:lnTo>
                  <a:lnTo>
                    <a:pt x="12954" y="8382"/>
                  </a:lnTo>
                  <a:lnTo>
                    <a:pt x="13716" y="1524"/>
                  </a:lnTo>
                  <a:lnTo>
                    <a:pt x="762" y="0"/>
                  </a:lnTo>
                  <a:close/>
                </a:path>
              </a:pathLst>
            </a:custGeom>
            <a:solidFill>
              <a:srgbClr val="460065"/>
            </a:solidFill>
          </p:spPr>
          <p:txBody>
            <a:bodyPr wrap="square" lIns="0" tIns="0" rIns="0" bIns="0" rtlCol="0"/>
            <a:lstStyle/>
            <a:p>
              <a:endParaRPr sz="1000"/>
            </a:p>
          </p:txBody>
        </p:sp>
        <p:sp>
          <p:nvSpPr>
            <p:cNvPr id="620" name="object 630"/>
            <p:cNvSpPr/>
            <p:nvPr/>
          </p:nvSpPr>
          <p:spPr>
            <a:xfrm>
              <a:off x="260736" y="3404453"/>
              <a:ext cx="32450" cy="203273"/>
            </a:xfrm>
            <a:custGeom>
              <a:avLst/>
              <a:gdLst/>
              <a:ahLst/>
              <a:cxnLst/>
              <a:rect l="l" t="t" r="r" b="b"/>
              <a:pathLst>
                <a:path w="38100" h="234314">
                  <a:moveTo>
                    <a:pt x="0" y="0"/>
                  </a:moveTo>
                  <a:lnTo>
                    <a:pt x="12954" y="118872"/>
                  </a:lnTo>
                  <a:lnTo>
                    <a:pt x="9143" y="233934"/>
                  </a:lnTo>
                  <a:lnTo>
                    <a:pt x="38100" y="233934"/>
                  </a:lnTo>
                  <a:lnTo>
                    <a:pt x="27432" y="100584"/>
                  </a:lnTo>
                  <a:lnTo>
                    <a:pt x="16763" y="1524"/>
                  </a:lnTo>
                  <a:lnTo>
                    <a:pt x="0" y="0"/>
                  </a:lnTo>
                  <a:close/>
                </a:path>
              </a:pathLst>
            </a:custGeom>
            <a:solidFill>
              <a:srgbClr val="460065"/>
            </a:solidFill>
          </p:spPr>
          <p:txBody>
            <a:bodyPr wrap="square" lIns="0" tIns="0" rIns="0" bIns="0" rtlCol="0"/>
            <a:lstStyle/>
            <a:p>
              <a:endParaRPr sz="1000"/>
            </a:p>
          </p:txBody>
        </p:sp>
        <p:sp>
          <p:nvSpPr>
            <p:cNvPr id="621" name="object 631"/>
            <p:cNvSpPr/>
            <p:nvPr/>
          </p:nvSpPr>
          <p:spPr>
            <a:xfrm>
              <a:off x="259438" y="3403131"/>
              <a:ext cx="34073" cy="206027"/>
            </a:xfrm>
            <a:custGeom>
              <a:avLst/>
              <a:gdLst/>
              <a:ahLst/>
              <a:cxnLst/>
              <a:rect l="l" t="t" r="r" b="b"/>
              <a:pathLst>
                <a:path w="40004" h="237489">
                  <a:moveTo>
                    <a:pt x="12242" y="233934"/>
                  </a:moveTo>
                  <a:lnTo>
                    <a:pt x="10668" y="233934"/>
                  </a:lnTo>
                  <a:lnTo>
                    <a:pt x="9144" y="235458"/>
                  </a:lnTo>
                  <a:lnTo>
                    <a:pt x="9144" y="236982"/>
                  </a:lnTo>
                  <a:lnTo>
                    <a:pt x="39624" y="236982"/>
                  </a:lnTo>
                  <a:lnTo>
                    <a:pt x="39624" y="235458"/>
                  </a:lnTo>
                  <a:lnTo>
                    <a:pt x="12192" y="235458"/>
                  </a:lnTo>
                  <a:lnTo>
                    <a:pt x="12242" y="233934"/>
                  </a:lnTo>
                  <a:close/>
                </a:path>
                <a:path w="40004" h="237489">
                  <a:moveTo>
                    <a:pt x="1524" y="0"/>
                  </a:moveTo>
                  <a:lnTo>
                    <a:pt x="0" y="1524"/>
                  </a:lnTo>
                  <a:lnTo>
                    <a:pt x="12954" y="120396"/>
                  </a:lnTo>
                  <a:lnTo>
                    <a:pt x="9144" y="235458"/>
                  </a:lnTo>
                  <a:lnTo>
                    <a:pt x="10668" y="233934"/>
                  </a:lnTo>
                  <a:lnTo>
                    <a:pt x="12242" y="233934"/>
                  </a:lnTo>
                  <a:lnTo>
                    <a:pt x="16002" y="120396"/>
                  </a:lnTo>
                  <a:lnTo>
                    <a:pt x="3230" y="3203"/>
                  </a:lnTo>
                  <a:lnTo>
                    <a:pt x="1524" y="3048"/>
                  </a:lnTo>
                  <a:lnTo>
                    <a:pt x="1524" y="0"/>
                  </a:lnTo>
                  <a:close/>
                </a:path>
                <a:path w="40004" h="237489">
                  <a:moveTo>
                    <a:pt x="39624" y="233934"/>
                  </a:moveTo>
                  <a:lnTo>
                    <a:pt x="12242" y="233934"/>
                  </a:lnTo>
                  <a:lnTo>
                    <a:pt x="12192" y="235458"/>
                  </a:lnTo>
                  <a:lnTo>
                    <a:pt x="39624" y="235458"/>
                  </a:lnTo>
                  <a:lnTo>
                    <a:pt x="39624" y="233934"/>
                  </a:lnTo>
                  <a:close/>
                </a:path>
                <a:path w="40004" h="237489">
                  <a:moveTo>
                    <a:pt x="19812" y="3048"/>
                  </a:moveTo>
                  <a:lnTo>
                    <a:pt x="18288" y="4572"/>
                  </a:lnTo>
                  <a:lnTo>
                    <a:pt x="16928" y="4572"/>
                  </a:lnTo>
                  <a:lnTo>
                    <a:pt x="27432" y="102108"/>
                  </a:lnTo>
                  <a:lnTo>
                    <a:pt x="30480" y="102108"/>
                  </a:lnTo>
                  <a:lnTo>
                    <a:pt x="19976" y="4572"/>
                  </a:lnTo>
                  <a:lnTo>
                    <a:pt x="18288" y="4572"/>
                  </a:lnTo>
                  <a:lnTo>
                    <a:pt x="16914" y="4447"/>
                  </a:lnTo>
                  <a:lnTo>
                    <a:pt x="19962" y="4447"/>
                  </a:lnTo>
                  <a:lnTo>
                    <a:pt x="19812" y="3048"/>
                  </a:lnTo>
                  <a:close/>
                </a:path>
                <a:path w="40004" h="237489">
                  <a:moveTo>
                    <a:pt x="19812" y="3048"/>
                  </a:moveTo>
                  <a:lnTo>
                    <a:pt x="16764" y="3048"/>
                  </a:lnTo>
                  <a:lnTo>
                    <a:pt x="16914" y="4447"/>
                  </a:lnTo>
                  <a:lnTo>
                    <a:pt x="18288" y="4572"/>
                  </a:lnTo>
                  <a:lnTo>
                    <a:pt x="19812" y="3048"/>
                  </a:lnTo>
                  <a:close/>
                </a:path>
                <a:path w="40004" h="237489">
                  <a:moveTo>
                    <a:pt x="1524" y="0"/>
                  </a:moveTo>
                  <a:lnTo>
                    <a:pt x="3048" y="1524"/>
                  </a:lnTo>
                  <a:lnTo>
                    <a:pt x="3230" y="3203"/>
                  </a:lnTo>
                  <a:lnTo>
                    <a:pt x="16914" y="4447"/>
                  </a:lnTo>
                  <a:lnTo>
                    <a:pt x="16764" y="3048"/>
                  </a:lnTo>
                  <a:lnTo>
                    <a:pt x="19812" y="3048"/>
                  </a:lnTo>
                  <a:lnTo>
                    <a:pt x="19812" y="1524"/>
                  </a:lnTo>
                  <a:lnTo>
                    <a:pt x="18288" y="1524"/>
                  </a:lnTo>
                  <a:lnTo>
                    <a:pt x="1524" y="0"/>
                  </a:lnTo>
                  <a:close/>
                </a:path>
                <a:path w="40004" h="237489">
                  <a:moveTo>
                    <a:pt x="1524" y="0"/>
                  </a:moveTo>
                  <a:lnTo>
                    <a:pt x="1524" y="3048"/>
                  </a:lnTo>
                  <a:lnTo>
                    <a:pt x="3230" y="3203"/>
                  </a:lnTo>
                  <a:lnTo>
                    <a:pt x="3048" y="1524"/>
                  </a:lnTo>
                  <a:lnTo>
                    <a:pt x="1524" y="0"/>
                  </a:lnTo>
                  <a:close/>
                </a:path>
              </a:pathLst>
            </a:custGeom>
            <a:solidFill>
              <a:srgbClr val="460065"/>
            </a:solidFill>
          </p:spPr>
          <p:txBody>
            <a:bodyPr wrap="square" lIns="0" tIns="0" rIns="0" bIns="0" rtlCol="0"/>
            <a:lstStyle/>
            <a:p>
              <a:endParaRPr sz="1000"/>
            </a:p>
          </p:txBody>
        </p:sp>
        <p:sp>
          <p:nvSpPr>
            <p:cNvPr id="622" name="object 632"/>
            <p:cNvSpPr/>
            <p:nvPr/>
          </p:nvSpPr>
          <p:spPr>
            <a:xfrm>
              <a:off x="282803" y="3491712"/>
              <a:ext cx="11898" cy="117336"/>
            </a:xfrm>
            <a:custGeom>
              <a:avLst/>
              <a:gdLst/>
              <a:ahLst/>
              <a:cxnLst/>
              <a:rect l="l" t="t" r="r" b="b"/>
              <a:pathLst>
                <a:path w="13970" h="135254">
                  <a:moveTo>
                    <a:pt x="3047" y="0"/>
                  </a:moveTo>
                  <a:lnTo>
                    <a:pt x="0" y="0"/>
                  </a:lnTo>
                  <a:lnTo>
                    <a:pt x="10667" y="133350"/>
                  </a:lnTo>
                  <a:lnTo>
                    <a:pt x="12191" y="134874"/>
                  </a:lnTo>
                  <a:lnTo>
                    <a:pt x="13715" y="134874"/>
                  </a:lnTo>
                  <a:lnTo>
                    <a:pt x="13715" y="133350"/>
                  </a:lnTo>
                  <a:lnTo>
                    <a:pt x="3047" y="0"/>
                  </a:lnTo>
                  <a:close/>
                </a:path>
              </a:pathLst>
            </a:custGeom>
            <a:solidFill>
              <a:srgbClr val="460065"/>
            </a:solidFill>
          </p:spPr>
          <p:txBody>
            <a:bodyPr wrap="square" lIns="0" tIns="0" rIns="0" bIns="0" rtlCol="0"/>
            <a:lstStyle/>
            <a:p>
              <a:endParaRPr sz="1000"/>
            </a:p>
          </p:txBody>
        </p:sp>
        <p:sp>
          <p:nvSpPr>
            <p:cNvPr id="623" name="object 633"/>
            <p:cNvSpPr/>
            <p:nvPr/>
          </p:nvSpPr>
          <p:spPr>
            <a:xfrm>
              <a:off x="270471" y="3602768"/>
              <a:ext cx="22715" cy="257809"/>
            </a:xfrm>
            <a:custGeom>
              <a:avLst/>
              <a:gdLst/>
              <a:ahLst/>
              <a:cxnLst/>
              <a:rect l="l" t="t" r="r" b="b"/>
              <a:pathLst>
                <a:path w="26670" h="297179">
                  <a:moveTo>
                    <a:pt x="26670" y="0"/>
                  </a:moveTo>
                  <a:lnTo>
                    <a:pt x="68" y="295655"/>
                  </a:lnTo>
                  <a:lnTo>
                    <a:pt x="762" y="295655"/>
                  </a:lnTo>
                  <a:lnTo>
                    <a:pt x="3810" y="297179"/>
                  </a:lnTo>
                  <a:lnTo>
                    <a:pt x="4572" y="297179"/>
                  </a:lnTo>
                  <a:lnTo>
                    <a:pt x="4572" y="276605"/>
                  </a:lnTo>
                  <a:lnTo>
                    <a:pt x="6096" y="256793"/>
                  </a:lnTo>
                  <a:lnTo>
                    <a:pt x="6858" y="238505"/>
                  </a:lnTo>
                  <a:lnTo>
                    <a:pt x="9144" y="220979"/>
                  </a:lnTo>
                  <a:lnTo>
                    <a:pt x="16764" y="157733"/>
                  </a:lnTo>
                  <a:lnTo>
                    <a:pt x="20574" y="121919"/>
                  </a:lnTo>
                  <a:lnTo>
                    <a:pt x="23622" y="86867"/>
                  </a:lnTo>
                  <a:lnTo>
                    <a:pt x="25908" y="50291"/>
                  </a:lnTo>
                  <a:lnTo>
                    <a:pt x="26670" y="12191"/>
                  </a:lnTo>
                  <a:lnTo>
                    <a:pt x="26670" y="0"/>
                  </a:lnTo>
                  <a:close/>
                </a:path>
                <a:path w="26670" h="297179">
                  <a:moveTo>
                    <a:pt x="68" y="295655"/>
                  </a:moveTo>
                  <a:lnTo>
                    <a:pt x="0" y="296417"/>
                  </a:lnTo>
                  <a:lnTo>
                    <a:pt x="68" y="295655"/>
                  </a:lnTo>
                  <a:close/>
                </a:path>
              </a:pathLst>
            </a:custGeom>
            <a:solidFill>
              <a:srgbClr val="460065"/>
            </a:solidFill>
          </p:spPr>
          <p:txBody>
            <a:bodyPr wrap="square" lIns="0" tIns="0" rIns="0" bIns="0" rtlCol="0"/>
            <a:lstStyle/>
            <a:p>
              <a:endParaRPr sz="1000"/>
            </a:p>
          </p:txBody>
        </p:sp>
        <p:sp>
          <p:nvSpPr>
            <p:cNvPr id="624" name="object 634"/>
            <p:cNvSpPr/>
            <p:nvPr/>
          </p:nvSpPr>
          <p:spPr>
            <a:xfrm>
              <a:off x="265280" y="3859916"/>
              <a:ext cx="11358" cy="5509"/>
            </a:xfrm>
            <a:custGeom>
              <a:avLst/>
              <a:gdLst/>
              <a:ahLst/>
              <a:cxnLst/>
              <a:rect l="l" t="t" r="r" b="b"/>
              <a:pathLst>
                <a:path w="13335" h="6350">
                  <a:moveTo>
                    <a:pt x="0" y="6096"/>
                  </a:moveTo>
                  <a:lnTo>
                    <a:pt x="12953" y="6096"/>
                  </a:lnTo>
                  <a:lnTo>
                    <a:pt x="12953" y="0"/>
                  </a:lnTo>
                  <a:lnTo>
                    <a:pt x="0" y="0"/>
                  </a:lnTo>
                  <a:lnTo>
                    <a:pt x="0" y="6096"/>
                  </a:lnTo>
                  <a:close/>
                </a:path>
              </a:pathLst>
            </a:custGeom>
            <a:solidFill>
              <a:srgbClr val="460065"/>
            </a:solidFill>
          </p:spPr>
          <p:txBody>
            <a:bodyPr wrap="square" lIns="0" tIns="0" rIns="0" bIns="0" rtlCol="0"/>
            <a:lstStyle/>
            <a:p>
              <a:endParaRPr sz="1000"/>
            </a:p>
          </p:txBody>
        </p:sp>
        <p:sp>
          <p:nvSpPr>
            <p:cNvPr id="625" name="object 635"/>
            <p:cNvSpPr/>
            <p:nvPr/>
          </p:nvSpPr>
          <p:spPr>
            <a:xfrm>
              <a:off x="265280" y="3613345"/>
              <a:ext cx="34073" cy="253402"/>
            </a:xfrm>
            <a:custGeom>
              <a:avLst/>
              <a:gdLst/>
              <a:ahLst/>
              <a:cxnLst/>
              <a:rect l="l" t="t" r="r" b="b"/>
              <a:pathLst>
                <a:path w="40004" h="292100">
                  <a:moveTo>
                    <a:pt x="3810" y="289559"/>
                  </a:moveTo>
                  <a:lnTo>
                    <a:pt x="6858" y="291083"/>
                  </a:lnTo>
                  <a:lnTo>
                    <a:pt x="9906" y="291845"/>
                  </a:lnTo>
                  <a:lnTo>
                    <a:pt x="10668" y="291845"/>
                  </a:lnTo>
                  <a:lnTo>
                    <a:pt x="12192" y="290321"/>
                  </a:lnTo>
                  <a:lnTo>
                    <a:pt x="6096" y="290321"/>
                  </a:lnTo>
                  <a:lnTo>
                    <a:pt x="6248" y="290169"/>
                  </a:lnTo>
                  <a:lnTo>
                    <a:pt x="3810" y="289559"/>
                  </a:lnTo>
                  <a:close/>
                </a:path>
                <a:path w="40004" h="292100">
                  <a:moveTo>
                    <a:pt x="6248" y="290169"/>
                  </a:moveTo>
                  <a:lnTo>
                    <a:pt x="6096" y="290321"/>
                  </a:lnTo>
                  <a:lnTo>
                    <a:pt x="6858" y="290321"/>
                  </a:lnTo>
                  <a:lnTo>
                    <a:pt x="6248" y="290169"/>
                  </a:lnTo>
                  <a:close/>
                </a:path>
                <a:path w="40004" h="292100">
                  <a:moveTo>
                    <a:pt x="12954" y="283463"/>
                  </a:moveTo>
                  <a:lnTo>
                    <a:pt x="6248" y="290169"/>
                  </a:lnTo>
                  <a:lnTo>
                    <a:pt x="6858" y="290321"/>
                  </a:lnTo>
                  <a:lnTo>
                    <a:pt x="12192" y="290321"/>
                  </a:lnTo>
                  <a:lnTo>
                    <a:pt x="17526" y="284987"/>
                  </a:lnTo>
                  <a:lnTo>
                    <a:pt x="17526" y="284225"/>
                  </a:lnTo>
                  <a:lnTo>
                    <a:pt x="12954" y="284225"/>
                  </a:lnTo>
                  <a:lnTo>
                    <a:pt x="12954" y="283463"/>
                  </a:lnTo>
                  <a:close/>
                </a:path>
                <a:path w="40004" h="292100">
                  <a:moveTo>
                    <a:pt x="6858" y="277367"/>
                  </a:moveTo>
                  <a:lnTo>
                    <a:pt x="6096" y="277367"/>
                  </a:lnTo>
                  <a:lnTo>
                    <a:pt x="4572" y="278891"/>
                  </a:lnTo>
                  <a:lnTo>
                    <a:pt x="4572" y="284987"/>
                  </a:lnTo>
                  <a:lnTo>
                    <a:pt x="10515" y="279044"/>
                  </a:lnTo>
                  <a:lnTo>
                    <a:pt x="9906" y="278891"/>
                  </a:lnTo>
                  <a:lnTo>
                    <a:pt x="11430" y="278891"/>
                  </a:lnTo>
                  <a:lnTo>
                    <a:pt x="9906" y="278129"/>
                  </a:lnTo>
                  <a:lnTo>
                    <a:pt x="6858" y="277367"/>
                  </a:lnTo>
                  <a:close/>
                </a:path>
                <a:path w="40004" h="292100">
                  <a:moveTo>
                    <a:pt x="4572" y="278891"/>
                  </a:moveTo>
                  <a:lnTo>
                    <a:pt x="0" y="283463"/>
                  </a:lnTo>
                  <a:lnTo>
                    <a:pt x="0" y="284225"/>
                  </a:lnTo>
                  <a:lnTo>
                    <a:pt x="4572" y="284225"/>
                  </a:lnTo>
                  <a:lnTo>
                    <a:pt x="4572" y="278891"/>
                  </a:lnTo>
                  <a:close/>
                </a:path>
                <a:path w="40004" h="292100">
                  <a:moveTo>
                    <a:pt x="10515" y="279044"/>
                  </a:moveTo>
                  <a:lnTo>
                    <a:pt x="5333" y="284225"/>
                  </a:lnTo>
                  <a:lnTo>
                    <a:pt x="12192" y="284225"/>
                  </a:lnTo>
                  <a:lnTo>
                    <a:pt x="12954" y="283463"/>
                  </a:lnTo>
                  <a:lnTo>
                    <a:pt x="17526" y="283463"/>
                  </a:lnTo>
                  <a:lnTo>
                    <a:pt x="17526" y="279653"/>
                  </a:lnTo>
                  <a:lnTo>
                    <a:pt x="12954" y="279653"/>
                  </a:lnTo>
                  <a:lnTo>
                    <a:pt x="10515" y="279044"/>
                  </a:lnTo>
                  <a:close/>
                </a:path>
                <a:path w="40004" h="292100">
                  <a:moveTo>
                    <a:pt x="17526" y="283463"/>
                  </a:moveTo>
                  <a:lnTo>
                    <a:pt x="12954" y="283463"/>
                  </a:lnTo>
                  <a:lnTo>
                    <a:pt x="12954" y="284225"/>
                  </a:lnTo>
                  <a:lnTo>
                    <a:pt x="17526" y="284225"/>
                  </a:lnTo>
                  <a:lnTo>
                    <a:pt x="17526" y="283463"/>
                  </a:lnTo>
                  <a:close/>
                </a:path>
                <a:path w="40004" h="292100">
                  <a:moveTo>
                    <a:pt x="11430" y="278891"/>
                  </a:moveTo>
                  <a:lnTo>
                    <a:pt x="10668" y="278891"/>
                  </a:lnTo>
                  <a:lnTo>
                    <a:pt x="10515" y="279044"/>
                  </a:lnTo>
                  <a:lnTo>
                    <a:pt x="12954" y="279653"/>
                  </a:lnTo>
                  <a:lnTo>
                    <a:pt x="11430" y="278891"/>
                  </a:lnTo>
                  <a:close/>
                </a:path>
                <a:path w="40004" h="292100">
                  <a:moveTo>
                    <a:pt x="17526" y="277367"/>
                  </a:moveTo>
                  <a:lnTo>
                    <a:pt x="6858" y="277367"/>
                  </a:lnTo>
                  <a:lnTo>
                    <a:pt x="9906" y="278129"/>
                  </a:lnTo>
                  <a:lnTo>
                    <a:pt x="12954" y="279653"/>
                  </a:lnTo>
                  <a:lnTo>
                    <a:pt x="17526" y="279653"/>
                  </a:lnTo>
                  <a:lnTo>
                    <a:pt x="17526" y="277367"/>
                  </a:lnTo>
                  <a:close/>
                </a:path>
                <a:path w="40004" h="292100">
                  <a:moveTo>
                    <a:pt x="10668" y="278891"/>
                  </a:moveTo>
                  <a:lnTo>
                    <a:pt x="9906" y="278891"/>
                  </a:lnTo>
                  <a:lnTo>
                    <a:pt x="10515" y="279044"/>
                  </a:lnTo>
                  <a:lnTo>
                    <a:pt x="10668" y="278891"/>
                  </a:lnTo>
                  <a:close/>
                </a:path>
                <a:path w="40004" h="292100">
                  <a:moveTo>
                    <a:pt x="39624" y="0"/>
                  </a:moveTo>
                  <a:lnTo>
                    <a:pt x="26670" y="0"/>
                  </a:lnTo>
                  <a:lnTo>
                    <a:pt x="25908" y="38099"/>
                  </a:lnTo>
                  <a:lnTo>
                    <a:pt x="23622" y="74675"/>
                  </a:lnTo>
                  <a:lnTo>
                    <a:pt x="20574" y="109727"/>
                  </a:lnTo>
                  <a:lnTo>
                    <a:pt x="16764" y="144779"/>
                  </a:lnTo>
                  <a:lnTo>
                    <a:pt x="9144" y="208025"/>
                  </a:lnTo>
                  <a:lnTo>
                    <a:pt x="6858" y="225551"/>
                  </a:lnTo>
                  <a:lnTo>
                    <a:pt x="6826" y="227075"/>
                  </a:lnTo>
                  <a:lnTo>
                    <a:pt x="6096" y="244601"/>
                  </a:lnTo>
                  <a:lnTo>
                    <a:pt x="4572" y="264413"/>
                  </a:lnTo>
                  <a:lnTo>
                    <a:pt x="4572" y="278891"/>
                  </a:lnTo>
                  <a:lnTo>
                    <a:pt x="6096" y="277367"/>
                  </a:lnTo>
                  <a:lnTo>
                    <a:pt x="17526" y="277367"/>
                  </a:lnTo>
                  <a:lnTo>
                    <a:pt x="17584" y="264413"/>
                  </a:lnTo>
                  <a:lnTo>
                    <a:pt x="19050" y="245363"/>
                  </a:lnTo>
                  <a:lnTo>
                    <a:pt x="19812" y="227075"/>
                  </a:lnTo>
                  <a:lnTo>
                    <a:pt x="22098" y="209549"/>
                  </a:lnTo>
                  <a:lnTo>
                    <a:pt x="29718" y="146303"/>
                  </a:lnTo>
                  <a:lnTo>
                    <a:pt x="33528" y="110489"/>
                  </a:lnTo>
                  <a:lnTo>
                    <a:pt x="36576" y="75437"/>
                  </a:lnTo>
                  <a:lnTo>
                    <a:pt x="38862" y="38861"/>
                  </a:lnTo>
                  <a:lnTo>
                    <a:pt x="38862" y="38099"/>
                  </a:lnTo>
                  <a:lnTo>
                    <a:pt x="39624" y="0"/>
                  </a:lnTo>
                  <a:close/>
                </a:path>
                <a:path w="40004" h="292100">
                  <a:moveTo>
                    <a:pt x="17584" y="264413"/>
                  </a:moveTo>
                  <a:lnTo>
                    <a:pt x="17526" y="265175"/>
                  </a:lnTo>
                  <a:lnTo>
                    <a:pt x="17584" y="264413"/>
                  </a:lnTo>
                  <a:close/>
                </a:path>
                <a:path w="40004" h="292100">
                  <a:moveTo>
                    <a:pt x="20574" y="108965"/>
                  </a:moveTo>
                  <a:lnTo>
                    <a:pt x="20492" y="109727"/>
                  </a:lnTo>
                  <a:lnTo>
                    <a:pt x="20574" y="108965"/>
                  </a:lnTo>
                  <a:close/>
                </a:path>
              </a:pathLst>
            </a:custGeom>
            <a:solidFill>
              <a:srgbClr val="460065"/>
            </a:solidFill>
          </p:spPr>
          <p:txBody>
            <a:bodyPr wrap="square" lIns="0" tIns="0" rIns="0" bIns="0" rtlCol="0"/>
            <a:lstStyle/>
            <a:p>
              <a:endParaRPr sz="1000"/>
            </a:p>
          </p:txBody>
        </p:sp>
        <p:sp>
          <p:nvSpPr>
            <p:cNvPr id="626" name="object 636"/>
            <p:cNvSpPr/>
            <p:nvPr/>
          </p:nvSpPr>
          <p:spPr>
            <a:xfrm>
              <a:off x="287995" y="3597480"/>
              <a:ext cx="11358" cy="15975"/>
            </a:xfrm>
            <a:custGeom>
              <a:avLst/>
              <a:gdLst/>
              <a:ahLst/>
              <a:cxnLst/>
              <a:rect l="l" t="t" r="r" b="b"/>
              <a:pathLst>
                <a:path w="13335" h="18414">
                  <a:moveTo>
                    <a:pt x="0" y="18287"/>
                  </a:moveTo>
                  <a:lnTo>
                    <a:pt x="12953" y="18287"/>
                  </a:lnTo>
                  <a:lnTo>
                    <a:pt x="12953" y="0"/>
                  </a:lnTo>
                  <a:lnTo>
                    <a:pt x="0" y="0"/>
                  </a:lnTo>
                  <a:lnTo>
                    <a:pt x="0" y="18287"/>
                  </a:lnTo>
                  <a:close/>
                </a:path>
              </a:pathLst>
            </a:custGeom>
            <a:solidFill>
              <a:srgbClr val="460065"/>
            </a:solidFill>
          </p:spPr>
          <p:txBody>
            <a:bodyPr wrap="square" lIns="0" tIns="0" rIns="0" bIns="0" rtlCol="0"/>
            <a:lstStyle/>
            <a:p>
              <a:endParaRPr sz="1000"/>
            </a:p>
          </p:txBody>
        </p:sp>
        <p:sp>
          <p:nvSpPr>
            <p:cNvPr id="627" name="object 637"/>
            <p:cNvSpPr/>
            <p:nvPr/>
          </p:nvSpPr>
          <p:spPr>
            <a:xfrm>
              <a:off x="260736" y="3604751"/>
              <a:ext cx="32450" cy="203273"/>
            </a:xfrm>
            <a:custGeom>
              <a:avLst/>
              <a:gdLst/>
              <a:ahLst/>
              <a:cxnLst/>
              <a:rect l="l" t="t" r="r" b="b"/>
              <a:pathLst>
                <a:path w="38100" h="234314">
                  <a:moveTo>
                    <a:pt x="38100" y="0"/>
                  </a:moveTo>
                  <a:lnTo>
                    <a:pt x="9143" y="0"/>
                  </a:lnTo>
                  <a:lnTo>
                    <a:pt x="12954" y="115062"/>
                  </a:lnTo>
                  <a:lnTo>
                    <a:pt x="0" y="233934"/>
                  </a:lnTo>
                  <a:lnTo>
                    <a:pt x="16763" y="232410"/>
                  </a:lnTo>
                  <a:lnTo>
                    <a:pt x="27432" y="133350"/>
                  </a:lnTo>
                  <a:lnTo>
                    <a:pt x="38100" y="0"/>
                  </a:lnTo>
                  <a:close/>
                </a:path>
              </a:pathLst>
            </a:custGeom>
            <a:solidFill>
              <a:srgbClr val="460065"/>
            </a:solidFill>
          </p:spPr>
          <p:txBody>
            <a:bodyPr wrap="square" lIns="0" tIns="0" rIns="0" bIns="0" rtlCol="0"/>
            <a:lstStyle/>
            <a:p>
              <a:endParaRPr sz="1000"/>
            </a:p>
          </p:txBody>
        </p:sp>
        <p:sp>
          <p:nvSpPr>
            <p:cNvPr id="628" name="object 638"/>
            <p:cNvSpPr/>
            <p:nvPr/>
          </p:nvSpPr>
          <p:spPr>
            <a:xfrm>
              <a:off x="259438" y="3603429"/>
              <a:ext cx="34073" cy="206027"/>
            </a:xfrm>
            <a:custGeom>
              <a:avLst/>
              <a:gdLst/>
              <a:ahLst/>
              <a:cxnLst/>
              <a:rect l="l" t="t" r="r" b="b"/>
              <a:pathLst>
                <a:path w="40004" h="237489">
                  <a:moveTo>
                    <a:pt x="39624" y="0"/>
                  </a:moveTo>
                  <a:lnTo>
                    <a:pt x="9144" y="0"/>
                  </a:lnTo>
                  <a:lnTo>
                    <a:pt x="9144" y="1524"/>
                  </a:lnTo>
                  <a:lnTo>
                    <a:pt x="10668" y="3048"/>
                  </a:lnTo>
                  <a:lnTo>
                    <a:pt x="9194" y="3048"/>
                  </a:lnTo>
                  <a:lnTo>
                    <a:pt x="12954" y="116586"/>
                  </a:lnTo>
                  <a:lnTo>
                    <a:pt x="0" y="235458"/>
                  </a:lnTo>
                  <a:lnTo>
                    <a:pt x="1524" y="236982"/>
                  </a:lnTo>
                  <a:lnTo>
                    <a:pt x="1524" y="233934"/>
                  </a:lnTo>
                  <a:lnTo>
                    <a:pt x="3230" y="233778"/>
                  </a:lnTo>
                  <a:lnTo>
                    <a:pt x="16002" y="116586"/>
                  </a:lnTo>
                  <a:lnTo>
                    <a:pt x="12242" y="3048"/>
                  </a:lnTo>
                  <a:lnTo>
                    <a:pt x="10668" y="3048"/>
                  </a:lnTo>
                  <a:lnTo>
                    <a:pt x="9144" y="1524"/>
                  </a:lnTo>
                  <a:lnTo>
                    <a:pt x="39624" y="1524"/>
                  </a:lnTo>
                  <a:lnTo>
                    <a:pt x="39624" y="0"/>
                  </a:lnTo>
                  <a:close/>
                </a:path>
                <a:path w="40004" h="237489">
                  <a:moveTo>
                    <a:pt x="3230" y="233778"/>
                  </a:moveTo>
                  <a:lnTo>
                    <a:pt x="1524" y="233934"/>
                  </a:lnTo>
                  <a:lnTo>
                    <a:pt x="1524" y="236982"/>
                  </a:lnTo>
                  <a:lnTo>
                    <a:pt x="3048" y="235458"/>
                  </a:lnTo>
                  <a:lnTo>
                    <a:pt x="3230" y="233778"/>
                  </a:lnTo>
                  <a:close/>
                </a:path>
                <a:path w="40004" h="237489">
                  <a:moveTo>
                    <a:pt x="16914" y="232534"/>
                  </a:moveTo>
                  <a:lnTo>
                    <a:pt x="3230" y="233778"/>
                  </a:lnTo>
                  <a:lnTo>
                    <a:pt x="3048" y="235458"/>
                  </a:lnTo>
                  <a:lnTo>
                    <a:pt x="1524" y="236982"/>
                  </a:lnTo>
                  <a:lnTo>
                    <a:pt x="18288" y="235458"/>
                  </a:lnTo>
                  <a:lnTo>
                    <a:pt x="19812" y="235458"/>
                  </a:lnTo>
                  <a:lnTo>
                    <a:pt x="19812" y="233934"/>
                  </a:lnTo>
                  <a:lnTo>
                    <a:pt x="16764" y="233934"/>
                  </a:lnTo>
                  <a:lnTo>
                    <a:pt x="16914" y="232534"/>
                  </a:lnTo>
                  <a:close/>
                </a:path>
                <a:path w="40004" h="237489">
                  <a:moveTo>
                    <a:pt x="18288" y="232410"/>
                  </a:moveTo>
                  <a:lnTo>
                    <a:pt x="16914" y="232534"/>
                  </a:lnTo>
                  <a:lnTo>
                    <a:pt x="16764" y="233934"/>
                  </a:lnTo>
                  <a:lnTo>
                    <a:pt x="19812" y="233934"/>
                  </a:lnTo>
                  <a:lnTo>
                    <a:pt x="18288" y="232410"/>
                  </a:lnTo>
                  <a:close/>
                </a:path>
                <a:path w="40004" h="237489">
                  <a:moveTo>
                    <a:pt x="19976" y="232410"/>
                  </a:moveTo>
                  <a:lnTo>
                    <a:pt x="18288" y="232410"/>
                  </a:lnTo>
                  <a:lnTo>
                    <a:pt x="19812" y="233934"/>
                  </a:lnTo>
                  <a:lnTo>
                    <a:pt x="19976" y="232410"/>
                  </a:lnTo>
                  <a:close/>
                </a:path>
                <a:path w="40004" h="237489">
                  <a:moveTo>
                    <a:pt x="30480" y="134874"/>
                  </a:moveTo>
                  <a:lnTo>
                    <a:pt x="27432" y="134874"/>
                  </a:lnTo>
                  <a:lnTo>
                    <a:pt x="16914" y="232534"/>
                  </a:lnTo>
                  <a:lnTo>
                    <a:pt x="18288" y="232410"/>
                  </a:lnTo>
                  <a:lnTo>
                    <a:pt x="19976" y="232410"/>
                  </a:lnTo>
                  <a:lnTo>
                    <a:pt x="30480" y="134874"/>
                  </a:lnTo>
                  <a:close/>
                </a:path>
                <a:path w="40004" h="237489">
                  <a:moveTo>
                    <a:pt x="39624" y="1524"/>
                  </a:moveTo>
                  <a:lnTo>
                    <a:pt x="12192" y="1524"/>
                  </a:lnTo>
                  <a:lnTo>
                    <a:pt x="12242" y="3048"/>
                  </a:lnTo>
                  <a:lnTo>
                    <a:pt x="39624" y="3048"/>
                  </a:lnTo>
                  <a:lnTo>
                    <a:pt x="39624" y="1524"/>
                  </a:lnTo>
                  <a:close/>
                </a:path>
              </a:pathLst>
            </a:custGeom>
            <a:solidFill>
              <a:srgbClr val="460065"/>
            </a:solidFill>
          </p:spPr>
          <p:txBody>
            <a:bodyPr wrap="square" lIns="0" tIns="0" rIns="0" bIns="0" rtlCol="0"/>
            <a:lstStyle/>
            <a:p>
              <a:endParaRPr sz="1000"/>
            </a:p>
          </p:txBody>
        </p:sp>
        <p:sp>
          <p:nvSpPr>
            <p:cNvPr id="629" name="object 639"/>
            <p:cNvSpPr/>
            <p:nvPr/>
          </p:nvSpPr>
          <p:spPr>
            <a:xfrm>
              <a:off x="282803" y="3603429"/>
              <a:ext cx="11898" cy="117336"/>
            </a:xfrm>
            <a:custGeom>
              <a:avLst/>
              <a:gdLst/>
              <a:ahLst/>
              <a:cxnLst/>
              <a:rect l="l" t="t" r="r" b="b"/>
              <a:pathLst>
                <a:path w="13970" h="135254">
                  <a:moveTo>
                    <a:pt x="13716" y="0"/>
                  </a:moveTo>
                  <a:lnTo>
                    <a:pt x="12192" y="0"/>
                  </a:lnTo>
                  <a:lnTo>
                    <a:pt x="10668" y="1524"/>
                  </a:lnTo>
                  <a:lnTo>
                    <a:pt x="0" y="134874"/>
                  </a:lnTo>
                  <a:lnTo>
                    <a:pt x="3048" y="134874"/>
                  </a:lnTo>
                  <a:lnTo>
                    <a:pt x="13716" y="1524"/>
                  </a:lnTo>
                  <a:lnTo>
                    <a:pt x="13716" y="0"/>
                  </a:lnTo>
                  <a:close/>
                </a:path>
              </a:pathLst>
            </a:custGeom>
            <a:solidFill>
              <a:srgbClr val="460065"/>
            </a:solidFill>
          </p:spPr>
          <p:txBody>
            <a:bodyPr wrap="square" lIns="0" tIns="0" rIns="0" bIns="0" rtlCol="0"/>
            <a:lstStyle/>
            <a:p>
              <a:endParaRPr sz="1000"/>
            </a:p>
          </p:txBody>
        </p:sp>
        <p:sp>
          <p:nvSpPr>
            <p:cNvPr id="630" name="object 640"/>
            <p:cNvSpPr/>
            <p:nvPr/>
          </p:nvSpPr>
          <p:spPr>
            <a:xfrm>
              <a:off x="1041160" y="3351569"/>
              <a:ext cx="0" cy="258911"/>
            </a:xfrm>
            <a:custGeom>
              <a:avLst/>
              <a:gdLst/>
              <a:ahLst/>
              <a:cxnLst/>
              <a:rect l="l" t="t" r="r" b="b"/>
              <a:pathLst>
                <a:path h="298450">
                  <a:moveTo>
                    <a:pt x="0" y="0"/>
                  </a:moveTo>
                  <a:lnTo>
                    <a:pt x="0" y="297941"/>
                  </a:lnTo>
                </a:path>
              </a:pathLst>
            </a:custGeom>
            <a:ln w="28193">
              <a:solidFill>
                <a:srgbClr val="460065"/>
              </a:solidFill>
            </a:ln>
          </p:spPr>
          <p:txBody>
            <a:bodyPr wrap="square" lIns="0" tIns="0" rIns="0" bIns="0" rtlCol="0"/>
            <a:lstStyle/>
            <a:p>
              <a:endParaRPr sz="1000"/>
            </a:p>
          </p:txBody>
        </p:sp>
        <p:sp>
          <p:nvSpPr>
            <p:cNvPr id="631" name="object 641"/>
            <p:cNvSpPr/>
            <p:nvPr/>
          </p:nvSpPr>
          <p:spPr>
            <a:xfrm>
              <a:off x="1047974" y="3347603"/>
              <a:ext cx="11358" cy="5509"/>
            </a:xfrm>
            <a:custGeom>
              <a:avLst/>
              <a:gdLst/>
              <a:ahLst/>
              <a:cxnLst/>
              <a:rect l="l" t="t" r="r" b="b"/>
              <a:pathLst>
                <a:path w="13334" h="6350">
                  <a:moveTo>
                    <a:pt x="0" y="6096"/>
                  </a:moveTo>
                  <a:lnTo>
                    <a:pt x="12953" y="6096"/>
                  </a:lnTo>
                  <a:lnTo>
                    <a:pt x="12953" y="0"/>
                  </a:lnTo>
                  <a:lnTo>
                    <a:pt x="0" y="0"/>
                  </a:lnTo>
                  <a:lnTo>
                    <a:pt x="0" y="6096"/>
                  </a:lnTo>
                  <a:close/>
                </a:path>
              </a:pathLst>
            </a:custGeom>
            <a:solidFill>
              <a:srgbClr val="460065"/>
            </a:solidFill>
          </p:spPr>
          <p:txBody>
            <a:bodyPr wrap="square" lIns="0" tIns="0" rIns="0" bIns="0" rtlCol="0"/>
            <a:lstStyle/>
            <a:p>
              <a:endParaRPr sz="1000"/>
            </a:p>
          </p:txBody>
        </p:sp>
        <p:sp>
          <p:nvSpPr>
            <p:cNvPr id="632" name="object 642"/>
            <p:cNvSpPr/>
            <p:nvPr/>
          </p:nvSpPr>
          <p:spPr>
            <a:xfrm>
              <a:off x="1023960" y="3346281"/>
              <a:ext cx="35154" cy="252851"/>
            </a:xfrm>
            <a:custGeom>
              <a:avLst/>
              <a:gdLst/>
              <a:ahLst/>
              <a:cxnLst/>
              <a:rect l="l" t="t" r="r" b="b"/>
              <a:pathLst>
                <a:path w="41275" h="291464">
                  <a:moveTo>
                    <a:pt x="30479" y="0"/>
                  </a:moveTo>
                  <a:lnTo>
                    <a:pt x="29717" y="0"/>
                  </a:lnTo>
                  <a:lnTo>
                    <a:pt x="23621" y="6096"/>
                  </a:lnTo>
                  <a:lnTo>
                    <a:pt x="23593" y="7620"/>
                  </a:lnTo>
                  <a:lnTo>
                    <a:pt x="22829" y="28194"/>
                  </a:lnTo>
                  <a:lnTo>
                    <a:pt x="22097" y="46482"/>
                  </a:lnTo>
                  <a:lnTo>
                    <a:pt x="20573" y="64770"/>
                  </a:lnTo>
                  <a:lnTo>
                    <a:pt x="18287" y="81534"/>
                  </a:lnTo>
                  <a:lnTo>
                    <a:pt x="10667" y="145542"/>
                  </a:lnTo>
                  <a:lnTo>
                    <a:pt x="6095" y="180594"/>
                  </a:lnTo>
                  <a:lnTo>
                    <a:pt x="6029" y="182118"/>
                  </a:lnTo>
                  <a:lnTo>
                    <a:pt x="3047" y="216408"/>
                  </a:lnTo>
                  <a:lnTo>
                    <a:pt x="761" y="252984"/>
                  </a:lnTo>
                  <a:lnTo>
                    <a:pt x="0" y="291084"/>
                  </a:lnTo>
                  <a:lnTo>
                    <a:pt x="12953" y="291084"/>
                  </a:lnTo>
                  <a:lnTo>
                    <a:pt x="13700" y="253746"/>
                  </a:lnTo>
                  <a:lnTo>
                    <a:pt x="13763" y="252984"/>
                  </a:lnTo>
                  <a:lnTo>
                    <a:pt x="16001" y="217170"/>
                  </a:lnTo>
                  <a:lnTo>
                    <a:pt x="19049" y="182118"/>
                  </a:lnTo>
                  <a:lnTo>
                    <a:pt x="23621" y="147066"/>
                  </a:lnTo>
                  <a:lnTo>
                    <a:pt x="31241" y="83058"/>
                  </a:lnTo>
                  <a:lnTo>
                    <a:pt x="33527" y="65532"/>
                  </a:lnTo>
                  <a:lnTo>
                    <a:pt x="35051" y="47244"/>
                  </a:lnTo>
                  <a:lnTo>
                    <a:pt x="35842" y="27432"/>
                  </a:lnTo>
                  <a:lnTo>
                    <a:pt x="36321" y="14478"/>
                  </a:lnTo>
                  <a:lnTo>
                    <a:pt x="33527" y="14478"/>
                  </a:lnTo>
                  <a:lnTo>
                    <a:pt x="30479" y="13716"/>
                  </a:lnTo>
                  <a:lnTo>
                    <a:pt x="27431" y="12192"/>
                  </a:lnTo>
                  <a:lnTo>
                    <a:pt x="30479" y="12192"/>
                  </a:lnTo>
                  <a:lnTo>
                    <a:pt x="35051" y="7620"/>
                  </a:lnTo>
                  <a:lnTo>
                    <a:pt x="28193" y="7620"/>
                  </a:lnTo>
                  <a:lnTo>
                    <a:pt x="34137" y="1676"/>
                  </a:lnTo>
                  <a:lnTo>
                    <a:pt x="33527" y="1524"/>
                  </a:lnTo>
                  <a:lnTo>
                    <a:pt x="35051" y="1524"/>
                  </a:lnTo>
                  <a:lnTo>
                    <a:pt x="33527" y="762"/>
                  </a:lnTo>
                  <a:lnTo>
                    <a:pt x="30479" y="0"/>
                  </a:lnTo>
                  <a:close/>
                </a:path>
                <a:path w="41275" h="291464">
                  <a:moveTo>
                    <a:pt x="13763" y="252984"/>
                  </a:moveTo>
                  <a:lnTo>
                    <a:pt x="13715" y="253746"/>
                  </a:lnTo>
                  <a:lnTo>
                    <a:pt x="13763" y="252984"/>
                  </a:lnTo>
                  <a:close/>
                </a:path>
                <a:path w="41275" h="291464">
                  <a:moveTo>
                    <a:pt x="20573" y="64008"/>
                  </a:moveTo>
                  <a:lnTo>
                    <a:pt x="20474" y="64770"/>
                  </a:lnTo>
                  <a:lnTo>
                    <a:pt x="20573" y="64008"/>
                  </a:lnTo>
                  <a:close/>
                </a:path>
                <a:path w="41275" h="291464">
                  <a:moveTo>
                    <a:pt x="27431" y="12192"/>
                  </a:moveTo>
                  <a:lnTo>
                    <a:pt x="30479" y="13716"/>
                  </a:lnTo>
                  <a:lnTo>
                    <a:pt x="33527" y="14478"/>
                  </a:lnTo>
                  <a:lnTo>
                    <a:pt x="34289" y="14478"/>
                  </a:lnTo>
                  <a:lnTo>
                    <a:pt x="35813" y="12954"/>
                  </a:lnTo>
                  <a:lnTo>
                    <a:pt x="29717" y="12954"/>
                  </a:lnTo>
                  <a:lnTo>
                    <a:pt x="29870" y="12801"/>
                  </a:lnTo>
                  <a:lnTo>
                    <a:pt x="27431" y="12192"/>
                  </a:lnTo>
                  <a:close/>
                </a:path>
                <a:path w="41275" h="291464">
                  <a:moveTo>
                    <a:pt x="36400" y="12367"/>
                  </a:moveTo>
                  <a:lnTo>
                    <a:pt x="34289" y="14478"/>
                  </a:lnTo>
                  <a:lnTo>
                    <a:pt x="36321" y="14478"/>
                  </a:lnTo>
                  <a:lnTo>
                    <a:pt x="36400" y="12367"/>
                  </a:lnTo>
                  <a:close/>
                </a:path>
                <a:path w="41275" h="291464">
                  <a:moveTo>
                    <a:pt x="29870" y="12801"/>
                  </a:moveTo>
                  <a:lnTo>
                    <a:pt x="29717" y="12954"/>
                  </a:lnTo>
                  <a:lnTo>
                    <a:pt x="30479" y="12954"/>
                  </a:lnTo>
                  <a:lnTo>
                    <a:pt x="29870" y="12801"/>
                  </a:lnTo>
                  <a:close/>
                </a:path>
                <a:path w="41275" h="291464">
                  <a:moveTo>
                    <a:pt x="36575" y="6096"/>
                  </a:moveTo>
                  <a:lnTo>
                    <a:pt x="29870" y="12801"/>
                  </a:lnTo>
                  <a:lnTo>
                    <a:pt x="30479" y="12954"/>
                  </a:lnTo>
                  <a:lnTo>
                    <a:pt x="35813" y="12954"/>
                  </a:lnTo>
                  <a:lnTo>
                    <a:pt x="36400" y="12367"/>
                  </a:lnTo>
                  <a:lnTo>
                    <a:pt x="36575" y="7620"/>
                  </a:lnTo>
                  <a:lnTo>
                    <a:pt x="36575" y="6096"/>
                  </a:lnTo>
                  <a:close/>
                </a:path>
                <a:path w="41275" h="291464">
                  <a:moveTo>
                    <a:pt x="30479" y="12192"/>
                  </a:moveTo>
                  <a:lnTo>
                    <a:pt x="27431" y="12192"/>
                  </a:lnTo>
                  <a:lnTo>
                    <a:pt x="29870" y="12801"/>
                  </a:lnTo>
                  <a:lnTo>
                    <a:pt x="30479" y="12192"/>
                  </a:lnTo>
                  <a:close/>
                </a:path>
                <a:path w="41275" h="291464">
                  <a:moveTo>
                    <a:pt x="41147" y="7620"/>
                  </a:moveTo>
                  <a:lnTo>
                    <a:pt x="36575" y="7620"/>
                  </a:lnTo>
                  <a:lnTo>
                    <a:pt x="36400" y="12367"/>
                  </a:lnTo>
                  <a:lnTo>
                    <a:pt x="41147" y="7620"/>
                  </a:lnTo>
                  <a:close/>
                </a:path>
                <a:path w="41275" h="291464">
                  <a:moveTo>
                    <a:pt x="35051" y="1524"/>
                  </a:moveTo>
                  <a:lnTo>
                    <a:pt x="34289" y="1524"/>
                  </a:lnTo>
                  <a:lnTo>
                    <a:pt x="34137" y="1676"/>
                  </a:lnTo>
                  <a:lnTo>
                    <a:pt x="36575" y="2286"/>
                  </a:lnTo>
                  <a:lnTo>
                    <a:pt x="35051" y="1524"/>
                  </a:lnTo>
                  <a:close/>
                </a:path>
                <a:path w="41275" h="291464">
                  <a:moveTo>
                    <a:pt x="34289" y="1524"/>
                  </a:moveTo>
                  <a:lnTo>
                    <a:pt x="33527" y="1524"/>
                  </a:lnTo>
                  <a:lnTo>
                    <a:pt x="34137" y="1676"/>
                  </a:lnTo>
                  <a:lnTo>
                    <a:pt x="34289" y="1524"/>
                  </a:lnTo>
                  <a:close/>
                </a:path>
              </a:pathLst>
            </a:custGeom>
            <a:solidFill>
              <a:srgbClr val="460065"/>
            </a:solidFill>
          </p:spPr>
          <p:txBody>
            <a:bodyPr wrap="square" lIns="0" tIns="0" rIns="0" bIns="0" rtlCol="0"/>
            <a:lstStyle/>
            <a:p>
              <a:endParaRPr sz="1000"/>
            </a:p>
          </p:txBody>
        </p:sp>
        <p:sp>
          <p:nvSpPr>
            <p:cNvPr id="633" name="object 643"/>
            <p:cNvSpPr/>
            <p:nvPr/>
          </p:nvSpPr>
          <p:spPr>
            <a:xfrm>
              <a:off x="1023960" y="3598802"/>
              <a:ext cx="11358" cy="16526"/>
            </a:xfrm>
            <a:custGeom>
              <a:avLst/>
              <a:gdLst/>
              <a:ahLst/>
              <a:cxnLst/>
              <a:rect l="l" t="t" r="r" b="b"/>
              <a:pathLst>
                <a:path w="13334" h="19050">
                  <a:moveTo>
                    <a:pt x="0" y="19050"/>
                  </a:moveTo>
                  <a:lnTo>
                    <a:pt x="12953" y="19050"/>
                  </a:lnTo>
                  <a:lnTo>
                    <a:pt x="12953" y="0"/>
                  </a:lnTo>
                  <a:lnTo>
                    <a:pt x="0" y="0"/>
                  </a:lnTo>
                  <a:lnTo>
                    <a:pt x="0" y="19050"/>
                  </a:lnTo>
                  <a:close/>
                </a:path>
              </a:pathLst>
            </a:custGeom>
            <a:solidFill>
              <a:srgbClr val="460065"/>
            </a:solidFill>
          </p:spPr>
          <p:txBody>
            <a:bodyPr wrap="square" lIns="0" tIns="0" rIns="0" bIns="0" rtlCol="0"/>
            <a:lstStyle/>
            <a:p>
              <a:endParaRPr sz="1000"/>
            </a:p>
          </p:txBody>
        </p:sp>
        <p:sp>
          <p:nvSpPr>
            <p:cNvPr id="634" name="object 644"/>
            <p:cNvSpPr/>
            <p:nvPr/>
          </p:nvSpPr>
          <p:spPr>
            <a:xfrm>
              <a:off x="1029153" y="3404453"/>
              <a:ext cx="34613" cy="203273"/>
            </a:xfrm>
            <a:custGeom>
              <a:avLst/>
              <a:gdLst/>
              <a:ahLst/>
              <a:cxnLst/>
              <a:rect l="l" t="t" r="r" b="b"/>
              <a:pathLst>
                <a:path w="40640" h="234314">
                  <a:moveTo>
                    <a:pt x="40386" y="0"/>
                  </a:moveTo>
                  <a:lnTo>
                    <a:pt x="22098" y="1524"/>
                  </a:lnTo>
                  <a:lnTo>
                    <a:pt x="10668" y="100584"/>
                  </a:lnTo>
                  <a:lnTo>
                    <a:pt x="0" y="233934"/>
                  </a:lnTo>
                  <a:lnTo>
                    <a:pt x="29718" y="233934"/>
                  </a:lnTo>
                  <a:lnTo>
                    <a:pt x="25908" y="118872"/>
                  </a:lnTo>
                  <a:lnTo>
                    <a:pt x="40386" y="0"/>
                  </a:lnTo>
                  <a:close/>
                </a:path>
              </a:pathLst>
            </a:custGeom>
            <a:solidFill>
              <a:srgbClr val="460065"/>
            </a:solidFill>
          </p:spPr>
          <p:txBody>
            <a:bodyPr wrap="square" lIns="0" tIns="0" rIns="0" bIns="0" rtlCol="0"/>
            <a:lstStyle/>
            <a:p>
              <a:endParaRPr sz="1000"/>
            </a:p>
          </p:txBody>
        </p:sp>
        <p:sp>
          <p:nvSpPr>
            <p:cNvPr id="635" name="object 645"/>
            <p:cNvSpPr/>
            <p:nvPr/>
          </p:nvSpPr>
          <p:spPr>
            <a:xfrm>
              <a:off x="1029153" y="3403131"/>
              <a:ext cx="35695" cy="206027"/>
            </a:xfrm>
            <a:custGeom>
              <a:avLst/>
              <a:gdLst/>
              <a:ahLst/>
              <a:cxnLst/>
              <a:rect l="l" t="t" r="r" b="b"/>
              <a:pathLst>
                <a:path w="41909" h="237489">
                  <a:moveTo>
                    <a:pt x="28143" y="233934"/>
                  </a:moveTo>
                  <a:lnTo>
                    <a:pt x="0" y="233934"/>
                  </a:lnTo>
                  <a:lnTo>
                    <a:pt x="0" y="236982"/>
                  </a:lnTo>
                  <a:lnTo>
                    <a:pt x="31242" y="236982"/>
                  </a:lnTo>
                  <a:lnTo>
                    <a:pt x="31242" y="235458"/>
                  </a:lnTo>
                  <a:lnTo>
                    <a:pt x="28194" y="235458"/>
                  </a:lnTo>
                  <a:lnTo>
                    <a:pt x="28143" y="233934"/>
                  </a:lnTo>
                  <a:close/>
                </a:path>
                <a:path w="41909" h="237489">
                  <a:moveTo>
                    <a:pt x="40386" y="0"/>
                  </a:moveTo>
                  <a:lnTo>
                    <a:pt x="40386" y="3048"/>
                  </a:lnTo>
                  <a:lnTo>
                    <a:pt x="38658" y="3191"/>
                  </a:lnTo>
                  <a:lnTo>
                    <a:pt x="24384" y="120396"/>
                  </a:lnTo>
                  <a:lnTo>
                    <a:pt x="28194" y="235458"/>
                  </a:lnTo>
                  <a:lnTo>
                    <a:pt x="31242" y="235458"/>
                  </a:lnTo>
                  <a:lnTo>
                    <a:pt x="29718" y="233934"/>
                  </a:lnTo>
                  <a:lnTo>
                    <a:pt x="31191" y="233934"/>
                  </a:lnTo>
                  <a:lnTo>
                    <a:pt x="27432" y="120396"/>
                  </a:lnTo>
                  <a:lnTo>
                    <a:pt x="41910" y="1524"/>
                  </a:lnTo>
                  <a:lnTo>
                    <a:pt x="40386" y="0"/>
                  </a:lnTo>
                  <a:close/>
                </a:path>
                <a:path w="41909" h="237489">
                  <a:moveTo>
                    <a:pt x="31191" y="233934"/>
                  </a:moveTo>
                  <a:lnTo>
                    <a:pt x="29718" y="233934"/>
                  </a:lnTo>
                  <a:lnTo>
                    <a:pt x="31242" y="235458"/>
                  </a:lnTo>
                  <a:lnTo>
                    <a:pt x="31191" y="233934"/>
                  </a:lnTo>
                  <a:close/>
                </a:path>
                <a:path w="41909" h="237489">
                  <a:moveTo>
                    <a:pt x="20574" y="3048"/>
                  </a:moveTo>
                  <a:lnTo>
                    <a:pt x="9144" y="102108"/>
                  </a:lnTo>
                  <a:lnTo>
                    <a:pt x="12192" y="102108"/>
                  </a:lnTo>
                  <a:lnTo>
                    <a:pt x="23446" y="4572"/>
                  </a:lnTo>
                  <a:lnTo>
                    <a:pt x="22098" y="4572"/>
                  </a:lnTo>
                  <a:lnTo>
                    <a:pt x="20574" y="3048"/>
                  </a:lnTo>
                  <a:close/>
                </a:path>
                <a:path w="41909" h="237489">
                  <a:moveTo>
                    <a:pt x="40386" y="0"/>
                  </a:moveTo>
                  <a:lnTo>
                    <a:pt x="22098" y="1524"/>
                  </a:lnTo>
                  <a:lnTo>
                    <a:pt x="20574" y="1524"/>
                  </a:lnTo>
                  <a:lnTo>
                    <a:pt x="20574" y="3048"/>
                  </a:lnTo>
                  <a:lnTo>
                    <a:pt x="22098" y="4572"/>
                  </a:lnTo>
                  <a:lnTo>
                    <a:pt x="23459" y="4458"/>
                  </a:lnTo>
                  <a:lnTo>
                    <a:pt x="23622" y="3048"/>
                  </a:lnTo>
                  <a:lnTo>
                    <a:pt x="38676" y="3048"/>
                  </a:lnTo>
                  <a:lnTo>
                    <a:pt x="38862" y="1524"/>
                  </a:lnTo>
                  <a:lnTo>
                    <a:pt x="40386" y="0"/>
                  </a:lnTo>
                  <a:close/>
                </a:path>
                <a:path w="41909" h="237489">
                  <a:moveTo>
                    <a:pt x="23459" y="4458"/>
                  </a:moveTo>
                  <a:lnTo>
                    <a:pt x="22098" y="4572"/>
                  </a:lnTo>
                  <a:lnTo>
                    <a:pt x="23446" y="4572"/>
                  </a:lnTo>
                  <a:close/>
                </a:path>
                <a:path w="41909" h="237489">
                  <a:moveTo>
                    <a:pt x="38676" y="3048"/>
                  </a:moveTo>
                  <a:lnTo>
                    <a:pt x="23622" y="3048"/>
                  </a:lnTo>
                  <a:lnTo>
                    <a:pt x="23459" y="4458"/>
                  </a:lnTo>
                  <a:lnTo>
                    <a:pt x="38658" y="3191"/>
                  </a:lnTo>
                  <a:lnTo>
                    <a:pt x="38676" y="3048"/>
                  </a:lnTo>
                  <a:close/>
                </a:path>
                <a:path w="41909" h="237489">
                  <a:moveTo>
                    <a:pt x="40386" y="0"/>
                  </a:moveTo>
                  <a:lnTo>
                    <a:pt x="38862" y="1524"/>
                  </a:lnTo>
                  <a:lnTo>
                    <a:pt x="38658" y="3191"/>
                  </a:lnTo>
                  <a:lnTo>
                    <a:pt x="40386" y="3048"/>
                  </a:lnTo>
                  <a:lnTo>
                    <a:pt x="40386" y="0"/>
                  </a:lnTo>
                  <a:close/>
                </a:path>
              </a:pathLst>
            </a:custGeom>
            <a:solidFill>
              <a:srgbClr val="460065"/>
            </a:solidFill>
          </p:spPr>
          <p:txBody>
            <a:bodyPr wrap="square" lIns="0" tIns="0" rIns="0" bIns="0" rtlCol="0"/>
            <a:lstStyle/>
            <a:p>
              <a:endParaRPr sz="1000"/>
            </a:p>
          </p:txBody>
        </p:sp>
        <p:sp>
          <p:nvSpPr>
            <p:cNvPr id="636" name="object 646"/>
            <p:cNvSpPr/>
            <p:nvPr/>
          </p:nvSpPr>
          <p:spPr>
            <a:xfrm>
              <a:off x="1027855" y="3491712"/>
              <a:ext cx="11898" cy="117336"/>
            </a:xfrm>
            <a:custGeom>
              <a:avLst/>
              <a:gdLst/>
              <a:ahLst/>
              <a:cxnLst/>
              <a:rect l="l" t="t" r="r" b="b"/>
              <a:pathLst>
                <a:path w="13969" h="135254">
                  <a:moveTo>
                    <a:pt x="13715" y="0"/>
                  </a:moveTo>
                  <a:lnTo>
                    <a:pt x="10667" y="0"/>
                  </a:lnTo>
                  <a:lnTo>
                    <a:pt x="0" y="133350"/>
                  </a:lnTo>
                  <a:lnTo>
                    <a:pt x="0" y="134874"/>
                  </a:lnTo>
                  <a:lnTo>
                    <a:pt x="1523" y="134874"/>
                  </a:lnTo>
                  <a:lnTo>
                    <a:pt x="3047" y="133350"/>
                  </a:lnTo>
                  <a:lnTo>
                    <a:pt x="13715" y="0"/>
                  </a:lnTo>
                  <a:close/>
                </a:path>
              </a:pathLst>
            </a:custGeom>
            <a:solidFill>
              <a:srgbClr val="460065"/>
            </a:solidFill>
          </p:spPr>
          <p:txBody>
            <a:bodyPr wrap="square" lIns="0" tIns="0" rIns="0" bIns="0" rtlCol="0"/>
            <a:lstStyle/>
            <a:p>
              <a:endParaRPr sz="1000"/>
            </a:p>
          </p:txBody>
        </p:sp>
        <p:sp>
          <p:nvSpPr>
            <p:cNvPr id="637" name="object 647"/>
            <p:cNvSpPr/>
            <p:nvPr/>
          </p:nvSpPr>
          <p:spPr>
            <a:xfrm>
              <a:off x="1041160" y="3602768"/>
              <a:ext cx="0" cy="257809"/>
            </a:xfrm>
            <a:custGeom>
              <a:avLst/>
              <a:gdLst/>
              <a:ahLst/>
              <a:cxnLst/>
              <a:rect l="l" t="t" r="r" b="b"/>
              <a:pathLst>
                <a:path h="297179">
                  <a:moveTo>
                    <a:pt x="0" y="0"/>
                  </a:moveTo>
                  <a:lnTo>
                    <a:pt x="0" y="297180"/>
                  </a:lnTo>
                </a:path>
              </a:pathLst>
            </a:custGeom>
            <a:ln w="28193">
              <a:solidFill>
                <a:srgbClr val="460065"/>
              </a:solidFill>
            </a:ln>
          </p:spPr>
          <p:txBody>
            <a:bodyPr wrap="square" lIns="0" tIns="0" rIns="0" bIns="0" rtlCol="0"/>
            <a:lstStyle/>
            <a:p>
              <a:endParaRPr sz="1000"/>
            </a:p>
          </p:txBody>
        </p:sp>
        <p:sp>
          <p:nvSpPr>
            <p:cNvPr id="638" name="object 648"/>
            <p:cNvSpPr/>
            <p:nvPr/>
          </p:nvSpPr>
          <p:spPr>
            <a:xfrm>
              <a:off x="1047974" y="3853967"/>
              <a:ext cx="11358" cy="5509"/>
            </a:xfrm>
            <a:custGeom>
              <a:avLst/>
              <a:gdLst/>
              <a:ahLst/>
              <a:cxnLst/>
              <a:rect l="l" t="t" r="r" b="b"/>
              <a:pathLst>
                <a:path w="13334" h="6350">
                  <a:moveTo>
                    <a:pt x="0" y="6095"/>
                  </a:moveTo>
                  <a:lnTo>
                    <a:pt x="12953" y="6095"/>
                  </a:lnTo>
                  <a:lnTo>
                    <a:pt x="12953" y="0"/>
                  </a:lnTo>
                  <a:lnTo>
                    <a:pt x="0" y="0"/>
                  </a:lnTo>
                  <a:lnTo>
                    <a:pt x="0" y="6095"/>
                  </a:lnTo>
                  <a:close/>
                </a:path>
              </a:pathLst>
            </a:custGeom>
            <a:solidFill>
              <a:srgbClr val="460065"/>
            </a:solidFill>
          </p:spPr>
          <p:txBody>
            <a:bodyPr wrap="square" lIns="0" tIns="0" rIns="0" bIns="0" rtlCol="0"/>
            <a:lstStyle/>
            <a:p>
              <a:endParaRPr sz="1000"/>
            </a:p>
          </p:txBody>
        </p:sp>
        <p:sp>
          <p:nvSpPr>
            <p:cNvPr id="639" name="object 649"/>
            <p:cNvSpPr/>
            <p:nvPr/>
          </p:nvSpPr>
          <p:spPr>
            <a:xfrm>
              <a:off x="1023960" y="3613345"/>
              <a:ext cx="35154" cy="253402"/>
            </a:xfrm>
            <a:custGeom>
              <a:avLst/>
              <a:gdLst/>
              <a:ahLst/>
              <a:cxnLst/>
              <a:rect l="l" t="t" r="r" b="b"/>
              <a:pathLst>
                <a:path w="41275" h="292100">
                  <a:moveTo>
                    <a:pt x="35813" y="263651"/>
                  </a:moveTo>
                  <a:lnTo>
                    <a:pt x="22859" y="263651"/>
                  </a:lnTo>
                  <a:lnTo>
                    <a:pt x="22859" y="284225"/>
                  </a:lnTo>
                  <a:lnTo>
                    <a:pt x="24383" y="288797"/>
                  </a:lnTo>
                  <a:lnTo>
                    <a:pt x="25145" y="289559"/>
                  </a:lnTo>
                  <a:lnTo>
                    <a:pt x="29717" y="291845"/>
                  </a:lnTo>
                  <a:lnTo>
                    <a:pt x="30479" y="291845"/>
                  </a:lnTo>
                  <a:lnTo>
                    <a:pt x="33527" y="291083"/>
                  </a:lnTo>
                  <a:lnTo>
                    <a:pt x="35051" y="290321"/>
                  </a:lnTo>
                  <a:lnTo>
                    <a:pt x="33527" y="290321"/>
                  </a:lnTo>
                  <a:lnTo>
                    <a:pt x="34543" y="290067"/>
                  </a:lnTo>
                  <a:lnTo>
                    <a:pt x="40385" y="284225"/>
                  </a:lnTo>
                  <a:lnTo>
                    <a:pt x="35813" y="284225"/>
                  </a:lnTo>
                  <a:lnTo>
                    <a:pt x="35432" y="283463"/>
                  </a:lnTo>
                  <a:lnTo>
                    <a:pt x="28193" y="283463"/>
                  </a:lnTo>
                  <a:lnTo>
                    <a:pt x="32003" y="279653"/>
                  </a:lnTo>
                  <a:lnTo>
                    <a:pt x="27431" y="279653"/>
                  </a:lnTo>
                  <a:lnTo>
                    <a:pt x="30479" y="278129"/>
                  </a:lnTo>
                  <a:lnTo>
                    <a:pt x="33527" y="277367"/>
                  </a:lnTo>
                  <a:lnTo>
                    <a:pt x="35813" y="277367"/>
                  </a:lnTo>
                  <a:lnTo>
                    <a:pt x="35813" y="263651"/>
                  </a:lnTo>
                  <a:close/>
                </a:path>
                <a:path w="41275" h="292100">
                  <a:moveTo>
                    <a:pt x="34543" y="290067"/>
                  </a:moveTo>
                  <a:lnTo>
                    <a:pt x="33527" y="290321"/>
                  </a:lnTo>
                  <a:lnTo>
                    <a:pt x="34289" y="290321"/>
                  </a:lnTo>
                  <a:lnTo>
                    <a:pt x="34543" y="290067"/>
                  </a:lnTo>
                  <a:close/>
                </a:path>
                <a:path w="41275" h="292100">
                  <a:moveTo>
                    <a:pt x="36575" y="289559"/>
                  </a:moveTo>
                  <a:lnTo>
                    <a:pt x="34543" y="290067"/>
                  </a:lnTo>
                  <a:lnTo>
                    <a:pt x="34289" y="290321"/>
                  </a:lnTo>
                  <a:lnTo>
                    <a:pt x="35051" y="290321"/>
                  </a:lnTo>
                  <a:lnTo>
                    <a:pt x="36575" y="289559"/>
                  </a:lnTo>
                  <a:close/>
                </a:path>
                <a:path w="41275" h="292100">
                  <a:moveTo>
                    <a:pt x="35813" y="279653"/>
                  </a:moveTo>
                  <a:lnTo>
                    <a:pt x="33527" y="279653"/>
                  </a:lnTo>
                  <a:lnTo>
                    <a:pt x="34289" y="280415"/>
                  </a:lnTo>
                  <a:lnTo>
                    <a:pt x="33908" y="280415"/>
                  </a:lnTo>
                  <a:lnTo>
                    <a:pt x="35813" y="284225"/>
                  </a:lnTo>
                  <a:lnTo>
                    <a:pt x="35813" y="280415"/>
                  </a:lnTo>
                  <a:lnTo>
                    <a:pt x="34289" y="280415"/>
                  </a:lnTo>
                  <a:lnTo>
                    <a:pt x="33832" y="280263"/>
                  </a:lnTo>
                  <a:lnTo>
                    <a:pt x="35813" y="280263"/>
                  </a:lnTo>
                  <a:lnTo>
                    <a:pt x="35813" y="279653"/>
                  </a:lnTo>
                  <a:close/>
                </a:path>
                <a:path w="41275" h="292100">
                  <a:moveTo>
                    <a:pt x="41147" y="283463"/>
                  </a:moveTo>
                  <a:lnTo>
                    <a:pt x="35813" y="283463"/>
                  </a:lnTo>
                  <a:lnTo>
                    <a:pt x="35813" y="284225"/>
                  </a:lnTo>
                  <a:lnTo>
                    <a:pt x="40385" y="284225"/>
                  </a:lnTo>
                  <a:lnTo>
                    <a:pt x="41147" y="283463"/>
                  </a:lnTo>
                  <a:close/>
                </a:path>
                <a:path w="41275" h="292100">
                  <a:moveTo>
                    <a:pt x="33527" y="279653"/>
                  </a:moveTo>
                  <a:lnTo>
                    <a:pt x="33832" y="280263"/>
                  </a:lnTo>
                  <a:lnTo>
                    <a:pt x="34289" y="280415"/>
                  </a:lnTo>
                  <a:lnTo>
                    <a:pt x="33527" y="279653"/>
                  </a:lnTo>
                  <a:close/>
                </a:path>
                <a:path w="41275" h="292100">
                  <a:moveTo>
                    <a:pt x="35813" y="277367"/>
                  </a:moveTo>
                  <a:lnTo>
                    <a:pt x="34289" y="277367"/>
                  </a:lnTo>
                  <a:lnTo>
                    <a:pt x="32003" y="279653"/>
                  </a:lnTo>
                  <a:lnTo>
                    <a:pt x="33832" y="280263"/>
                  </a:lnTo>
                  <a:lnTo>
                    <a:pt x="33527" y="279653"/>
                  </a:lnTo>
                  <a:lnTo>
                    <a:pt x="35813" y="279653"/>
                  </a:lnTo>
                  <a:lnTo>
                    <a:pt x="35813" y="277367"/>
                  </a:lnTo>
                  <a:close/>
                </a:path>
                <a:path w="41275" h="292100">
                  <a:moveTo>
                    <a:pt x="34289" y="277367"/>
                  </a:moveTo>
                  <a:lnTo>
                    <a:pt x="33527" y="277367"/>
                  </a:lnTo>
                  <a:lnTo>
                    <a:pt x="30479" y="278129"/>
                  </a:lnTo>
                  <a:lnTo>
                    <a:pt x="27431" y="279653"/>
                  </a:lnTo>
                  <a:lnTo>
                    <a:pt x="30044" y="279000"/>
                  </a:lnTo>
                  <a:lnTo>
                    <a:pt x="29717" y="278891"/>
                  </a:lnTo>
                  <a:lnTo>
                    <a:pt x="32765" y="278891"/>
                  </a:lnTo>
                  <a:lnTo>
                    <a:pt x="34289" y="277367"/>
                  </a:lnTo>
                  <a:close/>
                </a:path>
                <a:path w="41275" h="292100">
                  <a:moveTo>
                    <a:pt x="30044" y="279000"/>
                  </a:moveTo>
                  <a:lnTo>
                    <a:pt x="27431" y="279653"/>
                  </a:lnTo>
                  <a:lnTo>
                    <a:pt x="32003" y="279653"/>
                  </a:lnTo>
                  <a:lnTo>
                    <a:pt x="30044" y="279000"/>
                  </a:lnTo>
                  <a:close/>
                </a:path>
                <a:path w="41275" h="292100">
                  <a:moveTo>
                    <a:pt x="32765" y="278891"/>
                  </a:moveTo>
                  <a:lnTo>
                    <a:pt x="30479" y="278891"/>
                  </a:lnTo>
                  <a:lnTo>
                    <a:pt x="30044" y="279000"/>
                  </a:lnTo>
                  <a:lnTo>
                    <a:pt x="32003" y="279653"/>
                  </a:lnTo>
                  <a:lnTo>
                    <a:pt x="32765" y="278891"/>
                  </a:lnTo>
                  <a:close/>
                </a:path>
                <a:path w="41275" h="292100">
                  <a:moveTo>
                    <a:pt x="30479" y="278891"/>
                  </a:moveTo>
                  <a:lnTo>
                    <a:pt x="29717" y="278891"/>
                  </a:lnTo>
                  <a:lnTo>
                    <a:pt x="30044" y="279000"/>
                  </a:lnTo>
                  <a:lnTo>
                    <a:pt x="30479" y="278891"/>
                  </a:lnTo>
                  <a:close/>
                </a:path>
                <a:path w="41275" h="292100">
                  <a:moveTo>
                    <a:pt x="12953" y="0"/>
                  </a:moveTo>
                  <a:lnTo>
                    <a:pt x="0" y="0"/>
                  </a:lnTo>
                  <a:lnTo>
                    <a:pt x="761" y="38099"/>
                  </a:lnTo>
                  <a:lnTo>
                    <a:pt x="761" y="38861"/>
                  </a:lnTo>
                  <a:lnTo>
                    <a:pt x="3047" y="75437"/>
                  </a:lnTo>
                  <a:lnTo>
                    <a:pt x="6095" y="110489"/>
                  </a:lnTo>
                  <a:lnTo>
                    <a:pt x="9905" y="145541"/>
                  </a:lnTo>
                  <a:lnTo>
                    <a:pt x="20573" y="227075"/>
                  </a:lnTo>
                  <a:lnTo>
                    <a:pt x="22097" y="245363"/>
                  </a:lnTo>
                  <a:lnTo>
                    <a:pt x="22859" y="264413"/>
                  </a:lnTo>
                  <a:lnTo>
                    <a:pt x="22859" y="263651"/>
                  </a:lnTo>
                  <a:lnTo>
                    <a:pt x="35813" y="263651"/>
                  </a:lnTo>
                  <a:lnTo>
                    <a:pt x="35051" y="244601"/>
                  </a:lnTo>
                  <a:lnTo>
                    <a:pt x="33591" y="227075"/>
                  </a:lnTo>
                  <a:lnTo>
                    <a:pt x="33527" y="225551"/>
                  </a:lnTo>
                  <a:lnTo>
                    <a:pt x="22859" y="144017"/>
                  </a:lnTo>
                  <a:lnTo>
                    <a:pt x="19132" y="109727"/>
                  </a:lnTo>
                  <a:lnTo>
                    <a:pt x="16001" y="74675"/>
                  </a:lnTo>
                  <a:lnTo>
                    <a:pt x="13715" y="38099"/>
                  </a:lnTo>
                  <a:lnTo>
                    <a:pt x="12953" y="0"/>
                  </a:lnTo>
                  <a:close/>
                </a:path>
                <a:path w="41275" h="292100">
                  <a:moveTo>
                    <a:pt x="19049" y="108965"/>
                  </a:moveTo>
                  <a:lnTo>
                    <a:pt x="19049" y="109727"/>
                  </a:lnTo>
                  <a:lnTo>
                    <a:pt x="19049" y="108965"/>
                  </a:lnTo>
                  <a:close/>
                </a:path>
              </a:pathLst>
            </a:custGeom>
            <a:solidFill>
              <a:srgbClr val="460065"/>
            </a:solidFill>
          </p:spPr>
          <p:txBody>
            <a:bodyPr wrap="square" lIns="0" tIns="0" rIns="0" bIns="0" rtlCol="0"/>
            <a:lstStyle/>
            <a:p>
              <a:endParaRPr sz="1000"/>
            </a:p>
          </p:txBody>
        </p:sp>
        <p:sp>
          <p:nvSpPr>
            <p:cNvPr id="640" name="object 650"/>
            <p:cNvSpPr/>
            <p:nvPr/>
          </p:nvSpPr>
          <p:spPr>
            <a:xfrm>
              <a:off x="1023960" y="3597480"/>
              <a:ext cx="11358" cy="15975"/>
            </a:xfrm>
            <a:custGeom>
              <a:avLst/>
              <a:gdLst/>
              <a:ahLst/>
              <a:cxnLst/>
              <a:rect l="l" t="t" r="r" b="b"/>
              <a:pathLst>
                <a:path w="13334" h="18414">
                  <a:moveTo>
                    <a:pt x="0" y="18287"/>
                  </a:moveTo>
                  <a:lnTo>
                    <a:pt x="12953" y="18287"/>
                  </a:lnTo>
                  <a:lnTo>
                    <a:pt x="12953" y="0"/>
                  </a:lnTo>
                  <a:lnTo>
                    <a:pt x="0" y="0"/>
                  </a:lnTo>
                  <a:lnTo>
                    <a:pt x="0" y="18287"/>
                  </a:lnTo>
                  <a:close/>
                </a:path>
              </a:pathLst>
            </a:custGeom>
            <a:solidFill>
              <a:srgbClr val="460065"/>
            </a:solidFill>
          </p:spPr>
          <p:txBody>
            <a:bodyPr wrap="square" lIns="0" tIns="0" rIns="0" bIns="0" rtlCol="0"/>
            <a:lstStyle/>
            <a:p>
              <a:endParaRPr sz="1000"/>
            </a:p>
          </p:txBody>
        </p:sp>
        <p:sp>
          <p:nvSpPr>
            <p:cNvPr id="641" name="object 651"/>
            <p:cNvSpPr/>
            <p:nvPr/>
          </p:nvSpPr>
          <p:spPr>
            <a:xfrm>
              <a:off x="1029153" y="3604751"/>
              <a:ext cx="34613" cy="203273"/>
            </a:xfrm>
            <a:custGeom>
              <a:avLst/>
              <a:gdLst/>
              <a:ahLst/>
              <a:cxnLst/>
              <a:rect l="l" t="t" r="r" b="b"/>
              <a:pathLst>
                <a:path w="40640" h="234314">
                  <a:moveTo>
                    <a:pt x="29718" y="0"/>
                  </a:moveTo>
                  <a:lnTo>
                    <a:pt x="0" y="0"/>
                  </a:lnTo>
                  <a:lnTo>
                    <a:pt x="10668" y="133350"/>
                  </a:lnTo>
                  <a:lnTo>
                    <a:pt x="22098" y="232410"/>
                  </a:lnTo>
                  <a:lnTo>
                    <a:pt x="40386" y="233934"/>
                  </a:lnTo>
                  <a:lnTo>
                    <a:pt x="25908" y="115062"/>
                  </a:lnTo>
                  <a:lnTo>
                    <a:pt x="29718" y="0"/>
                  </a:lnTo>
                  <a:close/>
                </a:path>
              </a:pathLst>
            </a:custGeom>
            <a:solidFill>
              <a:srgbClr val="460065"/>
            </a:solidFill>
          </p:spPr>
          <p:txBody>
            <a:bodyPr wrap="square" lIns="0" tIns="0" rIns="0" bIns="0" rtlCol="0"/>
            <a:lstStyle/>
            <a:p>
              <a:endParaRPr sz="1000"/>
            </a:p>
          </p:txBody>
        </p:sp>
        <p:sp>
          <p:nvSpPr>
            <p:cNvPr id="642" name="object 652"/>
            <p:cNvSpPr/>
            <p:nvPr/>
          </p:nvSpPr>
          <p:spPr>
            <a:xfrm>
              <a:off x="1029153" y="3603429"/>
              <a:ext cx="35695" cy="206027"/>
            </a:xfrm>
            <a:custGeom>
              <a:avLst/>
              <a:gdLst/>
              <a:ahLst/>
              <a:cxnLst/>
              <a:rect l="l" t="t" r="r" b="b"/>
              <a:pathLst>
                <a:path w="41909" h="237489">
                  <a:moveTo>
                    <a:pt x="22098" y="232410"/>
                  </a:moveTo>
                  <a:lnTo>
                    <a:pt x="20574" y="233934"/>
                  </a:lnTo>
                  <a:lnTo>
                    <a:pt x="20574" y="235458"/>
                  </a:lnTo>
                  <a:lnTo>
                    <a:pt x="22098" y="235458"/>
                  </a:lnTo>
                  <a:lnTo>
                    <a:pt x="40386" y="236982"/>
                  </a:lnTo>
                  <a:lnTo>
                    <a:pt x="38862" y="235458"/>
                  </a:lnTo>
                  <a:lnTo>
                    <a:pt x="38676" y="233934"/>
                  </a:lnTo>
                  <a:lnTo>
                    <a:pt x="23622" y="233934"/>
                  </a:lnTo>
                  <a:lnTo>
                    <a:pt x="23459" y="232523"/>
                  </a:lnTo>
                  <a:lnTo>
                    <a:pt x="22098" y="232410"/>
                  </a:lnTo>
                  <a:close/>
                </a:path>
                <a:path w="41909" h="237489">
                  <a:moveTo>
                    <a:pt x="38658" y="233790"/>
                  </a:moveTo>
                  <a:lnTo>
                    <a:pt x="38862" y="235458"/>
                  </a:lnTo>
                  <a:lnTo>
                    <a:pt x="40386" y="236982"/>
                  </a:lnTo>
                  <a:lnTo>
                    <a:pt x="40386" y="233934"/>
                  </a:lnTo>
                  <a:lnTo>
                    <a:pt x="38658" y="233790"/>
                  </a:lnTo>
                  <a:close/>
                </a:path>
                <a:path w="41909" h="237489">
                  <a:moveTo>
                    <a:pt x="31242" y="1524"/>
                  </a:moveTo>
                  <a:lnTo>
                    <a:pt x="28194" y="1524"/>
                  </a:lnTo>
                  <a:lnTo>
                    <a:pt x="24384" y="116586"/>
                  </a:lnTo>
                  <a:lnTo>
                    <a:pt x="38658" y="233790"/>
                  </a:lnTo>
                  <a:lnTo>
                    <a:pt x="40386" y="233934"/>
                  </a:lnTo>
                  <a:lnTo>
                    <a:pt x="40386" y="236982"/>
                  </a:lnTo>
                  <a:lnTo>
                    <a:pt x="41910" y="235458"/>
                  </a:lnTo>
                  <a:lnTo>
                    <a:pt x="27432" y="116586"/>
                  </a:lnTo>
                  <a:lnTo>
                    <a:pt x="31191" y="3048"/>
                  </a:lnTo>
                  <a:lnTo>
                    <a:pt x="29718" y="3048"/>
                  </a:lnTo>
                  <a:lnTo>
                    <a:pt x="31242" y="1524"/>
                  </a:lnTo>
                  <a:close/>
                </a:path>
                <a:path w="41909" h="237489">
                  <a:moveTo>
                    <a:pt x="12192" y="134874"/>
                  </a:moveTo>
                  <a:lnTo>
                    <a:pt x="9144" y="134874"/>
                  </a:lnTo>
                  <a:lnTo>
                    <a:pt x="20574" y="233934"/>
                  </a:lnTo>
                  <a:lnTo>
                    <a:pt x="22098" y="232410"/>
                  </a:lnTo>
                  <a:lnTo>
                    <a:pt x="23446" y="232410"/>
                  </a:lnTo>
                  <a:lnTo>
                    <a:pt x="12192" y="134874"/>
                  </a:lnTo>
                  <a:close/>
                </a:path>
                <a:path w="41909" h="237489">
                  <a:moveTo>
                    <a:pt x="23459" y="232523"/>
                  </a:moveTo>
                  <a:lnTo>
                    <a:pt x="23622" y="233934"/>
                  </a:lnTo>
                  <a:lnTo>
                    <a:pt x="38676" y="233934"/>
                  </a:lnTo>
                  <a:lnTo>
                    <a:pt x="38658" y="233790"/>
                  </a:lnTo>
                  <a:lnTo>
                    <a:pt x="23459" y="232523"/>
                  </a:lnTo>
                  <a:close/>
                </a:path>
                <a:path w="41909" h="237489">
                  <a:moveTo>
                    <a:pt x="23446" y="232410"/>
                  </a:moveTo>
                  <a:lnTo>
                    <a:pt x="22098" y="232410"/>
                  </a:lnTo>
                  <a:lnTo>
                    <a:pt x="23459" y="232523"/>
                  </a:lnTo>
                  <a:close/>
                </a:path>
                <a:path w="41909" h="237489">
                  <a:moveTo>
                    <a:pt x="31242" y="0"/>
                  </a:moveTo>
                  <a:lnTo>
                    <a:pt x="0" y="0"/>
                  </a:lnTo>
                  <a:lnTo>
                    <a:pt x="0" y="3048"/>
                  </a:lnTo>
                  <a:lnTo>
                    <a:pt x="28143" y="3048"/>
                  </a:lnTo>
                  <a:lnTo>
                    <a:pt x="28194" y="1524"/>
                  </a:lnTo>
                  <a:lnTo>
                    <a:pt x="31242" y="1524"/>
                  </a:lnTo>
                  <a:lnTo>
                    <a:pt x="31242" y="0"/>
                  </a:lnTo>
                  <a:close/>
                </a:path>
                <a:path w="41909" h="237489">
                  <a:moveTo>
                    <a:pt x="31242" y="1524"/>
                  </a:moveTo>
                  <a:lnTo>
                    <a:pt x="29718" y="3048"/>
                  </a:lnTo>
                  <a:lnTo>
                    <a:pt x="31191" y="3048"/>
                  </a:lnTo>
                  <a:lnTo>
                    <a:pt x="31242" y="1524"/>
                  </a:lnTo>
                  <a:close/>
                </a:path>
              </a:pathLst>
            </a:custGeom>
            <a:solidFill>
              <a:srgbClr val="460065"/>
            </a:solidFill>
          </p:spPr>
          <p:txBody>
            <a:bodyPr wrap="square" lIns="0" tIns="0" rIns="0" bIns="0" rtlCol="0"/>
            <a:lstStyle/>
            <a:p>
              <a:endParaRPr sz="1000"/>
            </a:p>
          </p:txBody>
        </p:sp>
        <p:sp>
          <p:nvSpPr>
            <p:cNvPr id="643" name="object 653"/>
            <p:cNvSpPr/>
            <p:nvPr/>
          </p:nvSpPr>
          <p:spPr>
            <a:xfrm>
              <a:off x="1027855" y="3603429"/>
              <a:ext cx="11898" cy="117336"/>
            </a:xfrm>
            <a:custGeom>
              <a:avLst/>
              <a:gdLst/>
              <a:ahLst/>
              <a:cxnLst/>
              <a:rect l="l" t="t" r="r" b="b"/>
              <a:pathLst>
                <a:path w="13969" h="135254">
                  <a:moveTo>
                    <a:pt x="1524" y="0"/>
                  </a:moveTo>
                  <a:lnTo>
                    <a:pt x="0" y="0"/>
                  </a:lnTo>
                  <a:lnTo>
                    <a:pt x="0" y="1524"/>
                  </a:lnTo>
                  <a:lnTo>
                    <a:pt x="10668" y="134874"/>
                  </a:lnTo>
                  <a:lnTo>
                    <a:pt x="13716" y="134874"/>
                  </a:lnTo>
                  <a:lnTo>
                    <a:pt x="3048" y="1524"/>
                  </a:lnTo>
                  <a:lnTo>
                    <a:pt x="1524" y="0"/>
                  </a:lnTo>
                  <a:close/>
                </a:path>
              </a:pathLst>
            </a:custGeom>
            <a:solidFill>
              <a:srgbClr val="460065"/>
            </a:solidFill>
          </p:spPr>
          <p:txBody>
            <a:bodyPr wrap="square" lIns="0" tIns="0" rIns="0" bIns="0" rtlCol="0"/>
            <a:lstStyle/>
            <a:p>
              <a:endParaRPr sz="1000"/>
            </a:p>
          </p:txBody>
        </p:sp>
        <p:sp>
          <p:nvSpPr>
            <p:cNvPr id="644" name="object 654"/>
            <p:cNvSpPr txBox="1"/>
            <p:nvPr/>
          </p:nvSpPr>
          <p:spPr>
            <a:xfrm>
              <a:off x="376475" y="3804612"/>
              <a:ext cx="118983" cy="31887"/>
            </a:xfrm>
            <a:prstGeom prst="rect">
              <a:avLst/>
            </a:prstGeom>
          </p:spPr>
          <p:txBody>
            <a:bodyPr vert="horz" wrap="square" lIns="0" tIns="15240" rIns="0" bIns="0" rtlCol="0">
              <a:spAutoFit/>
            </a:bodyPr>
            <a:lstStyle/>
            <a:p>
              <a:pPr marL="12700">
                <a:lnSpc>
                  <a:spcPct val="100000"/>
                </a:lnSpc>
                <a:spcBef>
                  <a:spcPts val="120"/>
                </a:spcBef>
              </a:pPr>
              <a:r>
                <a:rPr sz="100" b="1" i="1" spc="-5" dirty="0">
                  <a:solidFill>
                    <a:srgbClr val="2F458F"/>
                  </a:solidFill>
                  <a:latin typeface="Franklin Gothic Medium"/>
                  <a:cs typeface="Franklin Gothic Medium"/>
                </a:rPr>
                <a:t>AL</a:t>
              </a:r>
              <a:r>
                <a:rPr sz="100" b="1" i="1" spc="-10" dirty="0">
                  <a:solidFill>
                    <a:srgbClr val="2F458F"/>
                  </a:solidFill>
                  <a:latin typeface="Franklin Gothic Medium"/>
                  <a:cs typeface="Franklin Gothic Medium"/>
                </a:rPr>
                <a:t>B</a:t>
              </a:r>
              <a:r>
                <a:rPr sz="100" b="1" i="1" dirty="0">
                  <a:solidFill>
                    <a:srgbClr val="2F458F"/>
                  </a:solidFill>
                  <a:latin typeface="Franklin Gothic Medium"/>
                  <a:cs typeface="Franklin Gothic Medium"/>
                </a:rPr>
                <a:t>E</a:t>
              </a:r>
              <a:r>
                <a:rPr sz="100" b="1" i="1" spc="-10" dirty="0">
                  <a:solidFill>
                    <a:srgbClr val="2F458F"/>
                  </a:solidFill>
                  <a:latin typeface="Franklin Gothic Medium"/>
                  <a:cs typeface="Franklin Gothic Medium"/>
                </a:rPr>
                <a:t>D</a:t>
              </a:r>
              <a:r>
                <a:rPr sz="100" b="1" i="1" spc="10" dirty="0">
                  <a:solidFill>
                    <a:srgbClr val="2F458F"/>
                  </a:solidFill>
                  <a:latin typeface="Franklin Gothic Medium"/>
                  <a:cs typeface="Franklin Gothic Medium"/>
                </a:rPr>
                <a:t>O</a:t>
              </a:r>
              <a:endParaRPr sz="100">
                <a:latin typeface="Franklin Gothic Medium"/>
                <a:cs typeface="Franklin Gothic Medium"/>
              </a:endParaRPr>
            </a:p>
          </p:txBody>
        </p:sp>
        <p:sp>
          <p:nvSpPr>
            <p:cNvPr id="645" name="object 655"/>
            <p:cNvSpPr txBox="1"/>
            <p:nvPr/>
          </p:nvSpPr>
          <p:spPr>
            <a:xfrm>
              <a:off x="850245" y="3796019"/>
              <a:ext cx="93023" cy="29894"/>
            </a:xfrm>
            <a:prstGeom prst="rect">
              <a:avLst/>
            </a:prstGeom>
          </p:spPr>
          <p:txBody>
            <a:bodyPr vert="horz" wrap="square" lIns="0" tIns="13335" rIns="0" bIns="0" rtlCol="0">
              <a:spAutoFit/>
            </a:bodyPr>
            <a:lstStyle/>
            <a:p>
              <a:pPr marL="12700">
                <a:lnSpc>
                  <a:spcPct val="100000"/>
                </a:lnSpc>
                <a:spcBef>
                  <a:spcPts val="105"/>
                </a:spcBef>
              </a:pPr>
              <a:r>
                <a:rPr sz="100" b="1" spc="-55" dirty="0">
                  <a:solidFill>
                    <a:srgbClr val="FF0000"/>
                  </a:solidFill>
                  <a:latin typeface="Calibri"/>
                  <a:cs typeface="Calibri"/>
                </a:rPr>
                <a:t>x</a:t>
              </a:r>
              <a:r>
                <a:rPr sz="100" b="1" spc="-55" dirty="0">
                  <a:latin typeface="Calibri"/>
                  <a:cs typeface="Calibri"/>
                </a:rPr>
                <a:t>Genius</a:t>
              </a:r>
              <a:endParaRPr sz="100">
                <a:latin typeface="Calibri"/>
                <a:cs typeface="Calibri"/>
              </a:endParaRPr>
            </a:p>
          </p:txBody>
        </p:sp>
      </p:grpSp>
      <p:sp>
        <p:nvSpPr>
          <p:cNvPr id="749" name="object 760"/>
          <p:cNvSpPr/>
          <p:nvPr/>
        </p:nvSpPr>
        <p:spPr>
          <a:xfrm>
            <a:off x="7773697" y="4028484"/>
            <a:ext cx="2163" cy="2203"/>
          </a:xfrm>
          <a:custGeom>
            <a:avLst/>
            <a:gdLst/>
            <a:ahLst/>
            <a:cxnLst/>
            <a:rect l="l" t="t" r="r" b="b"/>
            <a:pathLst>
              <a:path w="2540" h="2539">
                <a:moveTo>
                  <a:pt x="761" y="0"/>
                </a:moveTo>
                <a:lnTo>
                  <a:pt x="0" y="762"/>
                </a:lnTo>
                <a:lnTo>
                  <a:pt x="1523" y="2286"/>
                </a:lnTo>
                <a:lnTo>
                  <a:pt x="2285" y="1524"/>
                </a:lnTo>
                <a:lnTo>
                  <a:pt x="761" y="0"/>
                </a:lnTo>
                <a:close/>
              </a:path>
            </a:pathLst>
          </a:custGeom>
          <a:solidFill>
            <a:srgbClr val="7F7F7F"/>
          </a:solidFill>
        </p:spPr>
        <p:txBody>
          <a:bodyPr wrap="square" lIns="0" tIns="0" rIns="0" bIns="0" rtlCol="0"/>
          <a:lstStyle/>
          <a:p>
            <a:endParaRPr sz="1000"/>
          </a:p>
        </p:txBody>
      </p:sp>
      <p:sp>
        <p:nvSpPr>
          <p:cNvPr id="751" name="object 762"/>
          <p:cNvSpPr/>
          <p:nvPr/>
        </p:nvSpPr>
        <p:spPr>
          <a:xfrm>
            <a:off x="7715935" y="4068147"/>
            <a:ext cx="2163" cy="2203"/>
          </a:xfrm>
          <a:custGeom>
            <a:avLst/>
            <a:gdLst/>
            <a:ahLst/>
            <a:cxnLst/>
            <a:rect l="l" t="t" r="r" b="b"/>
            <a:pathLst>
              <a:path w="2540" h="2539">
                <a:moveTo>
                  <a:pt x="762" y="0"/>
                </a:moveTo>
                <a:lnTo>
                  <a:pt x="0" y="762"/>
                </a:lnTo>
                <a:lnTo>
                  <a:pt x="1524" y="2286"/>
                </a:lnTo>
                <a:lnTo>
                  <a:pt x="2286" y="1524"/>
                </a:lnTo>
                <a:lnTo>
                  <a:pt x="762" y="0"/>
                </a:lnTo>
                <a:close/>
              </a:path>
            </a:pathLst>
          </a:custGeom>
          <a:solidFill>
            <a:srgbClr val="7F7F7F"/>
          </a:solidFill>
        </p:spPr>
        <p:txBody>
          <a:bodyPr wrap="square" lIns="0" tIns="0" rIns="0" bIns="0" rtlCol="0"/>
          <a:lstStyle/>
          <a:p>
            <a:endParaRPr sz="1000"/>
          </a:p>
        </p:txBody>
      </p:sp>
      <p:sp>
        <p:nvSpPr>
          <p:cNvPr id="756" name="object 784"/>
          <p:cNvSpPr/>
          <p:nvPr/>
        </p:nvSpPr>
        <p:spPr>
          <a:xfrm>
            <a:off x="8667369" y="4066163"/>
            <a:ext cx="2163" cy="1653"/>
          </a:xfrm>
          <a:custGeom>
            <a:avLst/>
            <a:gdLst/>
            <a:ahLst/>
            <a:cxnLst/>
            <a:rect l="l" t="t" r="r" b="b"/>
            <a:pathLst>
              <a:path w="2540" h="1904">
                <a:moveTo>
                  <a:pt x="2285" y="0"/>
                </a:moveTo>
                <a:lnTo>
                  <a:pt x="0" y="762"/>
                </a:lnTo>
                <a:lnTo>
                  <a:pt x="0" y="1524"/>
                </a:lnTo>
                <a:lnTo>
                  <a:pt x="2285" y="762"/>
                </a:lnTo>
                <a:lnTo>
                  <a:pt x="2285" y="0"/>
                </a:lnTo>
                <a:close/>
              </a:path>
            </a:pathLst>
          </a:custGeom>
          <a:solidFill>
            <a:srgbClr val="7F7F7F"/>
          </a:solidFill>
        </p:spPr>
        <p:txBody>
          <a:bodyPr wrap="square" lIns="0" tIns="0" rIns="0" bIns="0" rtlCol="0"/>
          <a:lstStyle/>
          <a:p>
            <a:endParaRPr sz="1000"/>
          </a:p>
        </p:txBody>
      </p:sp>
      <p:cxnSp>
        <p:nvCxnSpPr>
          <p:cNvPr id="761" name="Straight Arrow Connector 760"/>
          <p:cNvCxnSpPr>
            <a:cxnSpLocks/>
          </p:cNvCxnSpPr>
          <p:nvPr/>
        </p:nvCxnSpPr>
        <p:spPr bwMode="auto">
          <a:xfrm flipV="1">
            <a:off x="2243257" y="2714558"/>
            <a:ext cx="1168050" cy="3938"/>
          </a:xfrm>
          <a:prstGeom prst="straightConnector1">
            <a:avLst/>
          </a:prstGeom>
          <a:solidFill>
            <a:srgbClr val="00B8FF"/>
          </a:solidFill>
          <a:ln w="19050" cap="flat" cmpd="sng" algn="ctr">
            <a:solidFill>
              <a:srgbClr val="FFC000"/>
            </a:solidFill>
            <a:prstDash val="solid"/>
            <a:round/>
            <a:headEnd type="triangle"/>
            <a:tailEnd type="triangle"/>
          </a:ln>
          <a:effectLst/>
        </p:spPr>
      </p:cxnSp>
      <p:sp>
        <p:nvSpPr>
          <p:cNvPr id="770" name="Rectangle 2"/>
          <p:cNvSpPr txBox="1">
            <a:spLocks noGrp="1" noChangeArrowheads="1"/>
          </p:cNvSpPr>
          <p:nvPr>
            <p:ph idx="1"/>
          </p:nvPr>
        </p:nvSpPr>
        <p:spPr bwMode="auto">
          <a:xfrm>
            <a:off x="580043" y="3954359"/>
            <a:ext cx="7942386" cy="2339235"/>
          </a:xfrm>
          <a:prstGeom prst="rect">
            <a:avLst/>
          </a:prstGeom>
          <a:noFill/>
          <a:ln w="9525">
            <a:noFill/>
            <a:round/>
            <a:headEnd/>
            <a:tailEnd/>
          </a:ln>
        </p:spPr>
        <p:txBody>
          <a:bodyPr vert="horz" wrap="square" lIns="50760" tIns="50760" rIns="90000" bIns="50760" numCol="1" anchor="t" anchorCtr="0" compatLnSpc="1">
            <a:prstTxWarp prst="textNoShape">
              <a:avLst/>
            </a:prstTxWarp>
          </a:bodyPr>
          <a:lstStyle>
            <a:lvl1pPr marL="342900" indent="-3429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1pPr>
            <a:lvl2pPr marL="742950" indent="-285750" algn="l" defTabSz="457200" rtl="0" eaLnBrk="0" fontAlgn="base" hangingPunct="0">
              <a:spcBef>
                <a:spcPts val="500"/>
              </a:spcBef>
              <a:spcAft>
                <a:spcPct val="0"/>
              </a:spcAft>
              <a:buClr>
                <a:srgbClr val="000000"/>
              </a:buClr>
              <a:buSzPct val="100000"/>
              <a:buFont typeface="Wingdings" pitchFamily="2" charset="2"/>
              <a:buChar char="§"/>
              <a:defRPr sz="2000">
                <a:solidFill>
                  <a:srgbClr val="000000"/>
                </a:solidFill>
                <a:latin typeface="+mn-lt"/>
                <a:ea typeface="+mn-ea"/>
                <a:cs typeface="+mn-cs"/>
              </a:defRPr>
            </a:lvl2pPr>
            <a:lvl3pPr marL="1143000" indent="-228600" algn="l" defTabSz="457200" rtl="0" eaLnBrk="0" fontAlgn="base" hangingPunct="0">
              <a:spcBef>
                <a:spcPts val="500"/>
              </a:spcBef>
              <a:spcAft>
                <a:spcPct val="0"/>
              </a:spcAft>
              <a:buClr>
                <a:srgbClr val="000000"/>
              </a:buClr>
              <a:buSzPct val="100000"/>
              <a:buFont typeface="Times New Roman" pitchFamily="18" charset="0"/>
              <a:defRPr>
                <a:solidFill>
                  <a:srgbClr val="000000"/>
                </a:solidFill>
                <a:latin typeface="+mn-lt"/>
                <a:ea typeface="+mn-ea"/>
                <a:cs typeface="+mn-cs"/>
              </a:defRPr>
            </a:lvl3pPr>
            <a:lvl4pPr marL="1600200" indent="-228600" algn="l" defTabSz="457200" rtl="0" eaLnBrk="0" fontAlgn="base" hangingPunct="0">
              <a:spcBef>
                <a:spcPts val="400"/>
              </a:spcBef>
              <a:spcAft>
                <a:spcPct val="0"/>
              </a:spcAft>
              <a:buClr>
                <a:srgbClr val="000000"/>
              </a:buClr>
              <a:buSzPct val="100000"/>
              <a:buFont typeface="Times New Roman" pitchFamily="18" charset="0"/>
              <a:defRPr sz="16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defRPr>
                <a:solidFill>
                  <a:srgbClr val="000000"/>
                </a:solidFill>
                <a:latin typeface="Verdana" charset="0"/>
                <a:ea typeface="+mn-ea"/>
                <a:cs typeface="+mn-cs"/>
              </a:defRPr>
            </a:lvl5pPr>
            <a:lvl6pPr marL="25146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9pPr>
          </a:lstStyle>
          <a:p>
            <a:pPr marL="0" indent="0">
              <a:buClr>
                <a:srgbClr val="006BFF"/>
              </a:buClr>
              <a:buSzPct val="85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GB" sz="1800" noProof="0" dirty="0"/>
              <a:t>Protection schemes, such as </a:t>
            </a:r>
            <a:r>
              <a:rPr lang="en-GB" sz="1800" b="1" noProof="0" dirty="0"/>
              <a:t>C37.94</a:t>
            </a:r>
            <a:r>
              <a:rPr lang="en-GB" sz="1800" noProof="0" dirty="0"/>
              <a:t>, have the objective of keeping the Power System stable and isolated. For correct function the control of latency, latency variations and asymmetry is fundamental.</a:t>
            </a:r>
            <a:endParaRPr lang="en-GB" sz="900" noProof="0" dirty="0"/>
          </a:p>
          <a:p>
            <a:pPr marL="0" indent="0">
              <a:buClr>
                <a:srgbClr val="006BFF"/>
              </a:buClr>
              <a:buSzPct val="85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GB" sz="900" noProof="0" dirty="0"/>
              <a:t>  </a:t>
            </a:r>
            <a:endParaRPr lang="en-GB" sz="1800" noProof="0" dirty="0"/>
          </a:p>
          <a:p>
            <a:pPr marL="0" indent="0">
              <a:buClr>
                <a:srgbClr val="006BFF"/>
              </a:buClr>
              <a:buSzPct val="85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GB" sz="1800" noProof="0" dirty="0"/>
              <a:t>Zeus and xGenius can be equipped with two C37.94 interfaces allowing them to be placed on a C37.94 circuit between two devices. </a:t>
            </a:r>
            <a:endParaRPr lang="en-GB" altLang="en-US" sz="2400" u="sng" kern="0" noProof="0" dirty="0">
              <a:solidFill>
                <a:srgbClr val="FF0000"/>
              </a:solidFill>
            </a:endParaRPr>
          </a:p>
        </p:txBody>
      </p:sp>
      <p:sp>
        <p:nvSpPr>
          <p:cNvPr id="771" name="Oval 770"/>
          <p:cNvSpPr/>
          <p:nvPr/>
        </p:nvSpPr>
        <p:spPr bwMode="auto">
          <a:xfrm>
            <a:off x="2245775" y="2762265"/>
            <a:ext cx="101112" cy="101112"/>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r>
              <a:rPr kumimoji="0" lang="en-US" sz="1200" b="0" i="0" u="none" strike="noStrike" cap="none" normalizeH="0" baseline="0" dirty="0">
                <a:ln>
                  <a:noFill/>
                </a:ln>
                <a:solidFill>
                  <a:schemeClr val="bg1"/>
                </a:solidFill>
                <a:effectLst/>
                <a:latin typeface="Arial" charset="0"/>
                <a:ea typeface="SimSun" charset="-122"/>
              </a:rPr>
              <a:t>v</a:t>
            </a:r>
          </a:p>
        </p:txBody>
      </p:sp>
      <p:sp>
        <p:nvSpPr>
          <p:cNvPr id="772" name="object 126"/>
          <p:cNvSpPr txBox="1"/>
          <p:nvPr/>
        </p:nvSpPr>
        <p:spPr>
          <a:xfrm>
            <a:off x="4302313" y="3081436"/>
            <a:ext cx="924149" cy="135293"/>
          </a:xfrm>
          <a:prstGeom prst="rect">
            <a:avLst/>
          </a:prstGeom>
        </p:spPr>
        <p:txBody>
          <a:bodyPr vert="horz" wrap="square" lIns="0" tIns="12065" rIns="0" bIns="0" rtlCol="0">
            <a:spAutoFit/>
          </a:bodyPr>
          <a:lstStyle/>
          <a:p>
            <a:pPr marL="12700" algn="ctr">
              <a:lnSpc>
                <a:spcPct val="100000"/>
              </a:lnSpc>
              <a:spcBef>
                <a:spcPts val="95"/>
              </a:spcBef>
            </a:pPr>
            <a:r>
              <a:rPr lang="es-ES" sz="800" spc="-5" dirty="0" err="1">
                <a:solidFill>
                  <a:srgbClr val="00007F"/>
                </a:solidFill>
                <a:latin typeface="Verdana"/>
                <a:cs typeface="Verdana"/>
              </a:rPr>
              <a:t>Testing</a:t>
            </a:r>
            <a:r>
              <a:rPr lang="es-ES" sz="800" spc="-5" dirty="0">
                <a:solidFill>
                  <a:srgbClr val="00007F"/>
                </a:solidFill>
                <a:latin typeface="Verdana"/>
                <a:cs typeface="Verdana"/>
              </a:rPr>
              <a:t> </a:t>
            </a:r>
            <a:r>
              <a:rPr lang="es-ES" sz="800" spc="-5" dirty="0" err="1">
                <a:solidFill>
                  <a:srgbClr val="00007F"/>
                </a:solidFill>
                <a:latin typeface="Verdana"/>
                <a:cs typeface="Verdana"/>
              </a:rPr>
              <a:t>Points</a:t>
            </a:r>
            <a:endParaRPr sz="800" dirty="0">
              <a:latin typeface="Verdana"/>
              <a:cs typeface="Verdana"/>
            </a:endParaRPr>
          </a:p>
        </p:txBody>
      </p:sp>
      <p:grpSp>
        <p:nvGrpSpPr>
          <p:cNvPr id="523" name="Group 522">
            <a:extLst>
              <a:ext uri="{FF2B5EF4-FFF2-40B4-BE49-F238E27FC236}">
                <a16:creationId xmlns:a16="http://schemas.microsoft.com/office/drawing/2014/main" id="{ABDB3BB2-50BD-C342-90A8-8D577596189E}"/>
              </a:ext>
            </a:extLst>
          </p:cNvPr>
          <p:cNvGrpSpPr/>
          <p:nvPr/>
        </p:nvGrpSpPr>
        <p:grpSpPr>
          <a:xfrm>
            <a:off x="4768599" y="2477703"/>
            <a:ext cx="723484" cy="468243"/>
            <a:chOff x="6344138" y="2477071"/>
            <a:chExt cx="723484" cy="468243"/>
          </a:xfrm>
        </p:grpSpPr>
        <p:sp>
          <p:nvSpPr>
            <p:cNvPr id="38" name="object 46"/>
            <p:cNvSpPr/>
            <p:nvPr/>
          </p:nvSpPr>
          <p:spPr>
            <a:xfrm>
              <a:off x="6719434" y="2808257"/>
              <a:ext cx="0" cy="88691"/>
            </a:xfrm>
            <a:custGeom>
              <a:avLst/>
              <a:gdLst/>
              <a:ahLst/>
              <a:cxnLst/>
              <a:rect l="l" t="t" r="r" b="b"/>
              <a:pathLst>
                <a:path h="102235">
                  <a:moveTo>
                    <a:pt x="0" y="0"/>
                  </a:moveTo>
                  <a:lnTo>
                    <a:pt x="0" y="102108"/>
                  </a:lnTo>
                </a:path>
              </a:pathLst>
            </a:custGeom>
            <a:ln w="25146">
              <a:solidFill>
                <a:srgbClr val="60CEC5"/>
              </a:solidFill>
            </a:ln>
          </p:spPr>
          <p:txBody>
            <a:bodyPr wrap="square" lIns="0" tIns="0" rIns="0" bIns="0" rtlCol="0"/>
            <a:lstStyle/>
            <a:p>
              <a:endParaRPr sz="1100"/>
            </a:p>
          </p:txBody>
        </p:sp>
        <p:sp>
          <p:nvSpPr>
            <p:cNvPr id="39" name="object 47"/>
            <p:cNvSpPr/>
            <p:nvPr/>
          </p:nvSpPr>
          <p:spPr>
            <a:xfrm>
              <a:off x="6719434" y="2654232"/>
              <a:ext cx="0" cy="88140"/>
            </a:xfrm>
            <a:custGeom>
              <a:avLst/>
              <a:gdLst/>
              <a:ahLst/>
              <a:cxnLst/>
              <a:rect l="l" t="t" r="r" b="b"/>
              <a:pathLst>
                <a:path h="101600">
                  <a:moveTo>
                    <a:pt x="0" y="0"/>
                  </a:moveTo>
                  <a:lnTo>
                    <a:pt x="0" y="101346"/>
                  </a:lnTo>
                </a:path>
              </a:pathLst>
            </a:custGeom>
            <a:ln w="25146">
              <a:solidFill>
                <a:srgbClr val="60CEC5"/>
              </a:solidFill>
            </a:ln>
          </p:spPr>
          <p:txBody>
            <a:bodyPr wrap="square" lIns="0" tIns="0" rIns="0" bIns="0" rtlCol="0"/>
            <a:lstStyle/>
            <a:p>
              <a:endParaRPr sz="1100"/>
            </a:p>
          </p:txBody>
        </p:sp>
        <p:sp>
          <p:nvSpPr>
            <p:cNvPr id="40" name="object 48"/>
            <p:cNvSpPr/>
            <p:nvPr/>
          </p:nvSpPr>
          <p:spPr>
            <a:xfrm>
              <a:off x="6719434" y="2500208"/>
              <a:ext cx="0" cy="88140"/>
            </a:xfrm>
            <a:custGeom>
              <a:avLst/>
              <a:gdLst/>
              <a:ahLst/>
              <a:cxnLst/>
              <a:rect l="l" t="t" r="r" b="b"/>
              <a:pathLst>
                <a:path h="101600">
                  <a:moveTo>
                    <a:pt x="0" y="0"/>
                  </a:moveTo>
                  <a:lnTo>
                    <a:pt x="0" y="101346"/>
                  </a:lnTo>
                </a:path>
              </a:pathLst>
            </a:custGeom>
            <a:ln w="25146">
              <a:solidFill>
                <a:srgbClr val="60CEC5"/>
              </a:solidFill>
            </a:ln>
          </p:spPr>
          <p:txBody>
            <a:bodyPr wrap="square" lIns="0" tIns="0" rIns="0" bIns="0" rtlCol="0"/>
            <a:lstStyle/>
            <a:p>
              <a:endParaRPr sz="1100"/>
            </a:p>
          </p:txBody>
        </p:sp>
        <p:sp>
          <p:nvSpPr>
            <p:cNvPr id="91" name="object 100"/>
            <p:cNvSpPr/>
            <p:nvPr/>
          </p:nvSpPr>
          <p:spPr>
            <a:xfrm>
              <a:off x="6386172" y="2729592"/>
              <a:ext cx="14062" cy="14323"/>
            </a:xfrm>
            <a:custGeom>
              <a:avLst/>
              <a:gdLst/>
              <a:ahLst/>
              <a:cxnLst/>
              <a:rect l="l" t="t" r="r" b="b"/>
              <a:pathLst>
                <a:path w="16510" h="16510">
                  <a:moveTo>
                    <a:pt x="10667" y="762"/>
                  </a:moveTo>
                  <a:lnTo>
                    <a:pt x="4571" y="762"/>
                  </a:lnTo>
                  <a:lnTo>
                    <a:pt x="3047" y="1524"/>
                  </a:lnTo>
                  <a:lnTo>
                    <a:pt x="2285" y="2286"/>
                  </a:lnTo>
                  <a:lnTo>
                    <a:pt x="0" y="6858"/>
                  </a:lnTo>
                  <a:lnTo>
                    <a:pt x="0" y="9906"/>
                  </a:lnTo>
                  <a:lnTo>
                    <a:pt x="761" y="11430"/>
                  </a:lnTo>
                  <a:lnTo>
                    <a:pt x="761" y="12954"/>
                  </a:lnTo>
                  <a:lnTo>
                    <a:pt x="2285" y="13716"/>
                  </a:lnTo>
                  <a:lnTo>
                    <a:pt x="3047" y="14478"/>
                  </a:lnTo>
                  <a:lnTo>
                    <a:pt x="6095" y="16002"/>
                  </a:lnTo>
                  <a:lnTo>
                    <a:pt x="9143" y="16002"/>
                  </a:lnTo>
                  <a:lnTo>
                    <a:pt x="12191" y="14478"/>
                  </a:lnTo>
                  <a:lnTo>
                    <a:pt x="12953" y="13716"/>
                  </a:lnTo>
                  <a:lnTo>
                    <a:pt x="14477" y="12954"/>
                  </a:lnTo>
                  <a:lnTo>
                    <a:pt x="15239" y="11430"/>
                  </a:lnTo>
                  <a:lnTo>
                    <a:pt x="15239" y="9906"/>
                  </a:lnTo>
                  <a:lnTo>
                    <a:pt x="16001" y="8382"/>
                  </a:lnTo>
                  <a:lnTo>
                    <a:pt x="15239" y="6858"/>
                  </a:lnTo>
                  <a:lnTo>
                    <a:pt x="15239" y="5334"/>
                  </a:lnTo>
                  <a:lnTo>
                    <a:pt x="14477" y="3810"/>
                  </a:lnTo>
                  <a:lnTo>
                    <a:pt x="12191" y="1524"/>
                  </a:lnTo>
                  <a:lnTo>
                    <a:pt x="10667" y="762"/>
                  </a:lnTo>
                  <a:close/>
                </a:path>
                <a:path w="16510" h="16510">
                  <a:moveTo>
                    <a:pt x="7619" y="0"/>
                  </a:moveTo>
                  <a:lnTo>
                    <a:pt x="6095" y="762"/>
                  </a:lnTo>
                  <a:lnTo>
                    <a:pt x="9143" y="762"/>
                  </a:lnTo>
                  <a:lnTo>
                    <a:pt x="7619" y="0"/>
                  </a:lnTo>
                  <a:close/>
                </a:path>
              </a:pathLst>
            </a:custGeom>
            <a:solidFill>
              <a:srgbClr val="4691FF"/>
            </a:solidFill>
          </p:spPr>
          <p:txBody>
            <a:bodyPr wrap="square" lIns="0" tIns="0" rIns="0" bIns="0" rtlCol="0"/>
            <a:lstStyle/>
            <a:p>
              <a:endParaRPr sz="1100"/>
            </a:p>
          </p:txBody>
        </p:sp>
        <p:sp>
          <p:nvSpPr>
            <p:cNvPr id="92" name="object 101"/>
            <p:cNvSpPr/>
            <p:nvPr/>
          </p:nvSpPr>
          <p:spPr>
            <a:xfrm>
              <a:off x="6392661" y="2708438"/>
              <a:ext cx="48675" cy="57842"/>
            </a:xfrm>
            <a:custGeom>
              <a:avLst/>
              <a:gdLst/>
              <a:ahLst/>
              <a:cxnLst/>
              <a:rect l="l" t="t" r="r" b="b"/>
              <a:pathLst>
                <a:path w="57150" h="66675">
                  <a:moveTo>
                    <a:pt x="31958" y="33090"/>
                  </a:moveTo>
                  <a:lnTo>
                    <a:pt x="3048" y="49529"/>
                  </a:lnTo>
                  <a:lnTo>
                    <a:pt x="0" y="54863"/>
                  </a:lnTo>
                  <a:lnTo>
                    <a:pt x="0" y="66293"/>
                  </a:lnTo>
                  <a:lnTo>
                    <a:pt x="9144" y="60959"/>
                  </a:lnTo>
                  <a:lnTo>
                    <a:pt x="48006" y="38861"/>
                  </a:lnTo>
                  <a:lnTo>
                    <a:pt x="41910" y="38861"/>
                  </a:lnTo>
                  <a:lnTo>
                    <a:pt x="31958" y="33090"/>
                  </a:lnTo>
                  <a:close/>
                </a:path>
                <a:path w="57150" h="66675">
                  <a:moveTo>
                    <a:pt x="41910" y="27431"/>
                  </a:moveTo>
                  <a:lnTo>
                    <a:pt x="31958" y="33090"/>
                  </a:lnTo>
                  <a:lnTo>
                    <a:pt x="41910" y="38861"/>
                  </a:lnTo>
                  <a:lnTo>
                    <a:pt x="48006" y="38861"/>
                  </a:lnTo>
                  <a:lnTo>
                    <a:pt x="41910" y="27431"/>
                  </a:lnTo>
                  <a:close/>
                </a:path>
                <a:path w="57150" h="66675">
                  <a:moveTo>
                    <a:pt x="48006" y="27431"/>
                  </a:moveTo>
                  <a:lnTo>
                    <a:pt x="41910" y="27431"/>
                  </a:lnTo>
                  <a:lnTo>
                    <a:pt x="48006" y="38861"/>
                  </a:lnTo>
                  <a:lnTo>
                    <a:pt x="57150" y="33527"/>
                  </a:lnTo>
                  <a:lnTo>
                    <a:pt x="48006" y="27431"/>
                  </a:lnTo>
                  <a:close/>
                </a:path>
                <a:path w="57150" h="66675">
                  <a:moveTo>
                    <a:pt x="762" y="0"/>
                  </a:moveTo>
                  <a:lnTo>
                    <a:pt x="735" y="11429"/>
                  </a:lnTo>
                  <a:lnTo>
                    <a:pt x="0" y="32765"/>
                  </a:lnTo>
                  <a:lnTo>
                    <a:pt x="12954" y="33527"/>
                  </a:lnTo>
                  <a:lnTo>
                    <a:pt x="13341" y="22292"/>
                  </a:lnTo>
                  <a:lnTo>
                    <a:pt x="3810" y="16763"/>
                  </a:lnTo>
                  <a:lnTo>
                    <a:pt x="9906" y="5333"/>
                  </a:lnTo>
                  <a:lnTo>
                    <a:pt x="762" y="0"/>
                  </a:lnTo>
                  <a:close/>
                </a:path>
                <a:path w="57150" h="66675">
                  <a:moveTo>
                    <a:pt x="9906" y="5333"/>
                  </a:moveTo>
                  <a:lnTo>
                    <a:pt x="13716" y="11429"/>
                  </a:lnTo>
                  <a:lnTo>
                    <a:pt x="13341" y="22292"/>
                  </a:lnTo>
                  <a:lnTo>
                    <a:pt x="31958" y="33090"/>
                  </a:lnTo>
                  <a:lnTo>
                    <a:pt x="41910" y="27431"/>
                  </a:lnTo>
                  <a:lnTo>
                    <a:pt x="48006" y="27431"/>
                  </a:lnTo>
                  <a:lnTo>
                    <a:pt x="9906" y="5333"/>
                  </a:lnTo>
                  <a:close/>
                </a:path>
                <a:path w="57150" h="66675">
                  <a:moveTo>
                    <a:pt x="9906" y="5333"/>
                  </a:moveTo>
                  <a:lnTo>
                    <a:pt x="3810" y="16763"/>
                  </a:lnTo>
                  <a:lnTo>
                    <a:pt x="13341" y="22292"/>
                  </a:lnTo>
                  <a:lnTo>
                    <a:pt x="13716" y="11429"/>
                  </a:lnTo>
                  <a:lnTo>
                    <a:pt x="9906" y="5333"/>
                  </a:lnTo>
                  <a:close/>
                </a:path>
              </a:pathLst>
            </a:custGeom>
            <a:solidFill>
              <a:srgbClr val="4691FF"/>
            </a:solidFill>
          </p:spPr>
          <p:txBody>
            <a:bodyPr wrap="square" lIns="0" tIns="0" rIns="0" bIns="0" rtlCol="0"/>
            <a:lstStyle/>
            <a:p>
              <a:endParaRPr sz="1100"/>
            </a:p>
          </p:txBody>
        </p:sp>
        <p:sp>
          <p:nvSpPr>
            <p:cNvPr id="93" name="object 102"/>
            <p:cNvSpPr/>
            <p:nvPr/>
          </p:nvSpPr>
          <p:spPr>
            <a:xfrm>
              <a:off x="6392661" y="2736864"/>
              <a:ext cx="11358" cy="19281"/>
            </a:xfrm>
            <a:custGeom>
              <a:avLst/>
              <a:gdLst/>
              <a:ahLst/>
              <a:cxnLst/>
              <a:rect l="l" t="t" r="r" b="b"/>
              <a:pathLst>
                <a:path w="13335" h="22225">
                  <a:moveTo>
                    <a:pt x="0" y="22098"/>
                  </a:moveTo>
                  <a:lnTo>
                    <a:pt x="12953" y="22098"/>
                  </a:lnTo>
                  <a:lnTo>
                    <a:pt x="12953" y="0"/>
                  </a:lnTo>
                  <a:lnTo>
                    <a:pt x="0" y="0"/>
                  </a:lnTo>
                  <a:lnTo>
                    <a:pt x="0" y="22098"/>
                  </a:lnTo>
                  <a:close/>
                </a:path>
              </a:pathLst>
            </a:custGeom>
            <a:solidFill>
              <a:srgbClr val="4691FF"/>
            </a:solidFill>
          </p:spPr>
          <p:txBody>
            <a:bodyPr wrap="square" lIns="0" tIns="0" rIns="0" bIns="0" rtlCol="0"/>
            <a:lstStyle/>
            <a:p>
              <a:endParaRPr sz="1100"/>
            </a:p>
          </p:txBody>
        </p:sp>
        <p:sp>
          <p:nvSpPr>
            <p:cNvPr id="94" name="object 103"/>
            <p:cNvSpPr/>
            <p:nvPr/>
          </p:nvSpPr>
          <p:spPr>
            <a:xfrm>
              <a:off x="6397854" y="2717693"/>
              <a:ext cx="33532" cy="38561"/>
            </a:xfrm>
            <a:custGeom>
              <a:avLst/>
              <a:gdLst/>
              <a:ahLst/>
              <a:cxnLst/>
              <a:rect l="l" t="t" r="r" b="b"/>
              <a:pathLst>
                <a:path w="39370" h="44450">
                  <a:moveTo>
                    <a:pt x="762" y="0"/>
                  </a:moveTo>
                  <a:lnTo>
                    <a:pt x="0" y="22098"/>
                  </a:lnTo>
                  <a:lnTo>
                    <a:pt x="0" y="44196"/>
                  </a:lnTo>
                  <a:lnTo>
                    <a:pt x="38862" y="22098"/>
                  </a:lnTo>
                  <a:lnTo>
                    <a:pt x="762" y="0"/>
                  </a:lnTo>
                  <a:close/>
                </a:path>
              </a:pathLst>
            </a:custGeom>
            <a:solidFill>
              <a:srgbClr val="4691FF"/>
            </a:solidFill>
          </p:spPr>
          <p:txBody>
            <a:bodyPr wrap="square" lIns="0" tIns="0" rIns="0" bIns="0" rtlCol="0"/>
            <a:lstStyle/>
            <a:p>
              <a:endParaRPr sz="1100"/>
            </a:p>
          </p:txBody>
        </p:sp>
        <p:sp>
          <p:nvSpPr>
            <p:cNvPr id="99" name="object 108"/>
            <p:cNvSpPr/>
            <p:nvPr/>
          </p:nvSpPr>
          <p:spPr>
            <a:xfrm>
              <a:off x="6392661" y="2730253"/>
              <a:ext cx="6490" cy="14323"/>
            </a:xfrm>
            <a:custGeom>
              <a:avLst/>
              <a:gdLst/>
              <a:ahLst/>
              <a:cxnLst/>
              <a:rect l="l" t="t" r="r" b="b"/>
              <a:pathLst>
                <a:path w="7620" h="16510">
                  <a:moveTo>
                    <a:pt x="0" y="16001"/>
                  </a:moveTo>
                  <a:lnTo>
                    <a:pt x="7619" y="16001"/>
                  </a:lnTo>
                  <a:lnTo>
                    <a:pt x="7619" y="0"/>
                  </a:lnTo>
                  <a:lnTo>
                    <a:pt x="0" y="0"/>
                  </a:lnTo>
                  <a:lnTo>
                    <a:pt x="0" y="16001"/>
                  </a:lnTo>
                  <a:close/>
                </a:path>
              </a:pathLst>
            </a:custGeom>
            <a:solidFill>
              <a:srgbClr val="4691FF"/>
            </a:solidFill>
          </p:spPr>
          <p:txBody>
            <a:bodyPr wrap="square" lIns="0" tIns="0" rIns="0" bIns="0" rtlCol="0"/>
            <a:lstStyle/>
            <a:p>
              <a:endParaRPr sz="1100"/>
            </a:p>
          </p:txBody>
        </p:sp>
        <p:sp>
          <p:nvSpPr>
            <p:cNvPr id="102" name="object 111"/>
            <p:cNvSpPr/>
            <p:nvPr/>
          </p:nvSpPr>
          <p:spPr>
            <a:xfrm>
              <a:off x="6832035" y="2719015"/>
              <a:ext cx="234722" cy="183992"/>
            </a:xfrm>
            <a:custGeom>
              <a:avLst/>
              <a:gdLst/>
              <a:ahLst/>
              <a:cxnLst/>
              <a:rect l="l" t="t" r="r" b="b"/>
              <a:pathLst>
                <a:path w="275589" h="212089">
                  <a:moveTo>
                    <a:pt x="135636" y="0"/>
                  </a:moveTo>
                  <a:lnTo>
                    <a:pt x="92202" y="0"/>
                  </a:lnTo>
                  <a:lnTo>
                    <a:pt x="59436" y="2285"/>
                  </a:lnTo>
                  <a:lnTo>
                    <a:pt x="18288" y="16001"/>
                  </a:lnTo>
                  <a:lnTo>
                    <a:pt x="2286" y="51053"/>
                  </a:lnTo>
                  <a:lnTo>
                    <a:pt x="0" y="77723"/>
                  </a:lnTo>
                  <a:lnTo>
                    <a:pt x="0" y="112775"/>
                  </a:lnTo>
                  <a:lnTo>
                    <a:pt x="1524" y="156209"/>
                  </a:lnTo>
                  <a:lnTo>
                    <a:pt x="12954" y="197357"/>
                  </a:lnTo>
                  <a:lnTo>
                    <a:pt x="35814" y="211835"/>
                  </a:lnTo>
                  <a:lnTo>
                    <a:pt x="46482" y="210311"/>
                  </a:lnTo>
                  <a:lnTo>
                    <a:pt x="89916" y="188213"/>
                  </a:lnTo>
                  <a:lnTo>
                    <a:pt x="129539" y="158495"/>
                  </a:lnTo>
                  <a:lnTo>
                    <a:pt x="179070" y="116585"/>
                  </a:lnTo>
                  <a:lnTo>
                    <a:pt x="223265" y="78485"/>
                  </a:lnTo>
                  <a:lnTo>
                    <a:pt x="254508" y="49529"/>
                  </a:lnTo>
                  <a:lnTo>
                    <a:pt x="275082" y="22097"/>
                  </a:lnTo>
                  <a:lnTo>
                    <a:pt x="275082" y="16001"/>
                  </a:lnTo>
                  <a:lnTo>
                    <a:pt x="271272" y="11429"/>
                  </a:lnTo>
                  <a:lnTo>
                    <a:pt x="263652" y="7619"/>
                  </a:lnTo>
                  <a:lnTo>
                    <a:pt x="236982" y="3809"/>
                  </a:lnTo>
                  <a:lnTo>
                    <a:pt x="135636" y="0"/>
                  </a:lnTo>
                  <a:close/>
                </a:path>
              </a:pathLst>
            </a:custGeom>
            <a:solidFill>
              <a:srgbClr val="F5F5F5"/>
            </a:solidFill>
          </p:spPr>
          <p:txBody>
            <a:bodyPr wrap="square" lIns="0" tIns="0" rIns="0" bIns="0" rtlCol="0"/>
            <a:lstStyle/>
            <a:p>
              <a:endParaRPr sz="1100"/>
            </a:p>
          </p:txBody>
        </p:sp>
        <p:sp>
          <p:nvSpPr>
            <p:cNvPr id="103" name="object 112"/>
            <p:cNvSpPr/>
            <p:nvPr/>
          </p:nvSpPr>
          <p:spPr>
            <a:xfrm>
              <a:off x="6830737" y="2717693"/>
              <a:ext cx="236885" cy="186746"/>
            </a:xfrm>
            <a:custGeom>
              <a:avLst/>
              <a:gdLst/>
              <a:ahLst/>
              <a:cxnLst/>
              <a:rect l="l" t="t" r="r" b="b"/>
              <a:pathLst>
                <a:path w="278129" h="215264">
                  <a:moveTo>
                    <a:pt x="137160" y="0"/>
                  </a:moveTo>
                  <a:lnTo>
                    <a:pt x="93726" y="0"/>
                  </a:lnTo>
                  <a:lnTo>
                    <a:pt x="60960" y="2285"/>
                  </a:lnTo>
                  <a:lnTo>
                    <a:pt x="36576" y="6857"/>
                  </a:lnTo>
                  <a:lnTo>
                    <a:pt x="35814" y="6857"/>
                  </a:lnTo>
                  <a:lnTo>
                    <a:pt x="26670" y="11430"/>
                  </a:lnTo>
                  <a:lnTo>
                    <a:pt x="26670" y="12192"/>
                  </a:lnTo>
                  <a:lnTo>
                    <a:pt x="19050" y="16764"/>
                  </a:lnTo>
                  <a:lnTo>
                    <a:pt x="13716" y="23622"/>
                  </a:lnTo>
                  <a:lnTo>
                    <a:pt x="9144" y="31242"/>
                  </a:lnTo>
                  <a:lnTo>
                    <a:pt x="8382" y="32003"/>
                  </a:lnTo>
                  <a:lnTo>
                    <a:pt x="2286" y="52577"/>
                  </a:lnTo>
                  <a:lnTo>
                    <a:pt x="0" y="79248"/>
                  </a:lnTo>
                  <a:lnTo>
                    <a:pt x="106" y="117348"/>
                  </a:lnTo>
                  <a:lnTo>
                    <a:pt x="1524" y="157734"/>
                  </a:lnTo>
                  <a:lnTo>
                    <a:pt x="1524" y="158496"/>
                  </a:lnTo>
                  <a:lnTo>
                    <a:pt x="4572" y="175260"/>
                  </a:lnTo>
                  <a:lnTo>
                    <a:pt x="7620" y="188976"/>
                  </a:lnTo>
                  <a:lnTo>
                    <a:pt x="12954" y="199644"/>
                  </a:lnTo>
                  <a:lnTo>
                    <a:pt x="13716" y="199644"/>
                  </a:lnTo>
                  <a:lnTo>
                    <a:pt x="19812" y="207264"/>
                  </a:lnTo>
                  <a:lnTo>
                    <a:pt x="19812" y="208026"/>
                  </a:lnTo>
                  <a:lnTo>
                    <a:pt x="27432" y="212598"/>
                  </a:lnTo>
                  <a:lnTo>
                    <a:pt x="28194" y="212598"/>
                  </a:lnTo>
                  <a:lnTo>
                    <a:pt x="37338" y="214884"/>
                  </a:lnTo>
                  <a:lnTo>
                    <a:pt x="38100" y="214884"/>
                  </a:lnTo>
                  <a:lnTo>
                    <a:pt x="48768" y="213360"/>
                  </a:lnTo>
                  <a:lnTo>
                    <a:pt x="52832" y="211836"/>
                  </a:lnTo>
                  <a:lnTo>
                    <a:pt x="37338" y="211836"/>
                  </a:lnTo>
                  <a:lnTo>
                    <a:pt x="37822" y="211766"/>
                  </a:lnTo>
                  <a:lnTo>
                    <a:pt x="32004" y="210312"/>
                  </a:lnTo>
                  <a:lnTo>
                    <a:pt x="28956" y="210312"/>
                  </a:lnTo>
                  <a:lnTo>
                    <a:pt x="21336" y="205740"/>
                  </a:lnTo>
                  <a:lnTo>
                    <a:pt x="22098" y="205740"/>
                  </a:lnTo>
                  <a:lnTo>
                    <a:pt x="16002" y="198120"/>
                  </a:lnTo>
                  <a:lnTo>
                    <a:pt x="11049" y="188214"/>
                  </a:lnTo>
                  <a:lnTo>
                    <a:pt x="10668" y="188214"/>
                  </a:lnTo>
                  <a:lnTo>
                    <a:pt x="7620" y="174498"/>
                  </a:lnTo>
                  <a:lnTo>
                    <a:pt x="4572" y="157734"/>
                  </a:lnTo>
                  <a:lnTo>
                    <a:pt x="3154" y="117348"/>
                  </a:lnTo>
                  <a:lnTo>
                    <a:pt x="3048" y="79248"/>
                  </a:lnTo>
                  <a:lnTo>
                    <a:pt x="5334" y="52577"/>
                  </a:lnTo>
                  <a:lnTo>
                    <a:pt x="5559" y="52577"/>
                  </a:lnTo>
                  <a:lnTo>
                    <a:pt x="11430" y="32766"/>
                  </a:lnTo>
                  <a:lnTo>
                    <a:pt x="16002" y="25146"/>
                  </a:lnTo>
                  <a:lnTo>
                    <a:pt x="20743" y="19050"/>
                  </a:lnTo>
                  <a:lnTo>
                    <a:pt x="20574" y="19050"/>
                  </a:lnTo>
                  <a:lnTo>
                    <a:pt x="21336" y="18287"/>
                  </a:lnTo>
                  <a:lnTo>
                    <a:pt x="21844" y="18287"/>
                  </a:lnTo>
                  <a:lnTo>
                    <a:pt x="28194" y="14477"/>
                  </a:lnTo>
                  <a:lnTo>
                    <a:pt x="37338" y="9905"/>
                  </a:lnTo>
                  <a:lnTo>
                    <a:pt x="61722" y="5333"/>
                  </a:lnTo>
                  <a:lnTo>
                    <a:pt x="60960" y="5333"/>
                  </a:lnTo>
                  <a:lnTo>
                    <a:pt x="93726" y="3048"/>
                  </a:lnTo>
                  <a:lnTo>
                    <a:pt x="218236" y="3048"/>
                  </a:lnTo>
                  <a:lnTo>
                    <a:pt x="137160" y="0"/>
                  </a:lnTo>
                  <a:close/>
                </a:path>
                <a:path w="278129" h="215264">
                  <a:moveTo>
                    <a:pt x="37822" y="211766"/>
                  </a:moveTo>
                  <a:lnTo>
                    <a:pt x="37338" y="211836"/>
                  </a:lnTo>
                  <a:lnTo>
                    <a:pt x="38100" y="211836"/>
                  </a:lnTo>
                  <a:lnTo>
                    <a:pt x="37822" y="211766"/>
                  </a:lnTo>
                  <a:close/>
                </a:path>
                <a:path w="278129" h="215264">
                  <a:moveTo>
                    <a:pt x="73914" y="198120"/>
                  </a:moveTo>
                  <a:lnTo>
                    <a:pt x="59436" y="205740"/>
                  </a:lnTo>
                  <a:lnTo>
                    <a:pt x="60198" y="205740"/>
                  </a:lnTo>
                  <a:lnTo>
                    <a:pt x="48006" y="210312"/>
                  </a:lnTo>
                  <a:lnTo>
                    <a:pt x="37822" y="211766"/>
                  </a:lnTo>
                  <a:lnTo>
                    <a:pt x="38100" y="211836"/>
                  </a:lnTo>
                  <a:lnTo>
                    <a:pt x="52832" y="211836"/>
                  </a:lnTo>
                  <a:lnTo>
                    <a:pt x="60960" y="208788"/>
                  </a:lnTo>
                  <a:lnTo>
                    <a:pt x="75438" y="201168"/>
                  </a:lnTo>
                  <a:lnTo>
                    <a:pt x="79306" y="198882"/>
                  </a:lnTo>
                  <a:lnTo>
                    <a:pt x="73914" y="198882"/>
                  </a:lnTo>
                  <a:lnTo>
                    <a:pt x="73914" y="198120"/>
                  </a:lnTo>
                  <a:close/>
                </a:path>
                <a:path w="278129" h="215264">
                  <a:moveTo>
                    <a:pt x="28956" y="209550"/>
                  </a:moveTo>
                  <a:lnTo>
                    <a:pt x="28956" y="210312"/>
                  </a:lnTo>
                  <a:lnTo>
                    <a:pt x="32004" y="210312"/>
                  </a:lnTo>
                  <a:lnTo>
                    <a:pt x="28956" y="209550"/>
                  </a:lnTo>
                  <a:close/>
                </a:path>
                <a:path w="278129" h="215264">
                  <a:moveTo>
                    <a:pt x="275082" y="22859"/>
                  </a:moveTo>
                  <a:lnTo>
                    <a:pt x="271272" y="30480"/>
                  </a:lnTo>
                  <a:lnTo>
                    <a:pt x="272034" y="30480"/>
                  </a:lnTo>
                  <a:lnTo>
                    <a:pt x="265176" y="39624"/>
                  </a:lnTo>
                  <a:lnTo>
                    <a:pt x="224028" y="79248"/>
                  </a:lnTo>
                  <a:lnTo>
                    <a:pt x="179832" y="117348"/>
                  </a:lnTo>
                  <a:lnTo>
                    <a:pt x="130302" y="159258"/>
                  </a:lnTo>
                  <a:lnTo>
                    <a:pt x="90678" y="188976"/>
                  </a:lnTo>
                  <a:lnTo>
                    <a:pt x="73914" y="198882"/>
                  </a:lnTo>
                  <a:lnTo>
                    <a:pt x="79306" y="198882"/>
                  </a:lnTo>
                  <a:lnTo>
                    <a:pt x="92202" y="191261"/>
                  </a:lnTo>
                  <a:lnTo>
                    <a:pt x="131826" y="161544"/>
                  </a:lnTo>
                  <a:lnTo>
                    <a:pt x="132588" y="161544"/>
                  </a:lnTo>
                  <a:lnTo>
                    <a:pt x="182118" y="119634"/>
                  </a:lnTo>
                  <a:lnTo>
                    <a:pt x="226314" y="81534"/>
                  </a:lnTo>
                  <a:lnTo>
                    <a:pt x="257556" y="52577"/>
                  </a:lnTo>
                  <a:lnTo>
                    <a:pt x="267462" y="41910"/>
                  </a:lnTo>
                  <a:lnTo>
                    <a:pt x="267462" y="41148"/>
                  </a:lnTo>
                  <a:lnTo>
                    <a:pt x="274320" y="32003"/>
                  </a:lnTo>
                  <a:lnTo>
                    <a:pt x="278130" y="24384"/>
                  </a:lnTo>
                  <a:lnTo>
                    <a:pt x="278130" y="23622"/>
                  </a:lnTo>
                  <a:lnTo>
                    <a:pt x="275082" y="23622"/>
                  </a:lnTo>
                  <a:lnTo>
                    <a:pt x="275082" y="22859"/>
                  </a:lnTo>
                  <a:close/>
                </a:path>
                <a:path w="278129" h="215264">
                  <a:moveTo>
                    <a:pt x="10668" y="187452"/>
                  </a:moveTo>
                  <a:lnTo>
                    <a:pt x="10668" y="188214"/>
                  </a:lnTo>
                  <a:lnTo>
                    <a:pt x="11049" y="188214"/>
                  </a:lnTo>
                  <a:lnTo>
                    <a:pt x="10668" y="187452"/>
                  </a:lnTo>
                  <a:close/>
                </a:path>
                <a:path w="278129" h="215264">
                  <a:moveTo>
                    <a:pt x="5559" y="52577"/>
                  </a:moveTo>
                  <a:lnTo>
                    <a:pt x="5334" y="52577"/>
                  </a:lnTo>
                  <a:lnTo>
                    <a:pt x="5334" y="53340"/>
                  </a:lnTo>
                  <a:lnTo>
                    <a:pt x="5559" y="52577"/>
                  </a:lnTo>
                  <a:close/>
                </a:path>
                <a:path w="278129" h="215264">
                  <a:moveTo>
                    <a:pt x="275082" y="18135"/>
                  </a:moveTo>
                  <a:lnTo>
                    <a:pt x="275082" y="23622"/>
                  </a:lnTo>
                  <a:lnTo>
                    <a:pt x="278130" y="23622"/>
                  </a:lnTo>
                  <a:lnTo>
                    <a:pt x="278130" y="19050"/>
                  </a:lnTo>
                  <a:lnTo>
                    <a:pt x="275844" y="19050"/>
                  </a:lnTo>
                  <a:lnTo>
                    <a:pt x="275082" y="18135"/>
                  </a:lnTo>
                  <a:close/>
                </a:path>
                <a:path w="278129" h="215264">
                  <a:moveTo>
                    <a:pt x="21336" y="18287"/>
                  </a:moveTo>
                  <a:lnTo>
                    <a:pt x="20574" y="19050"/>
                  </a:lnTo>
                  <a:lnTo>
                    <a:pt x="20891" y="18859"/>
                  </a:lnTo>
                  <a:lnTo>
                    <a:pt x="21336" y="18287"/>
                  </a:lnTo>
                  <a:close/>
                </a:path>
                <a:path w="278129" h="215264">
                  <a:moveTo>
                    <a:pt x="20891" y="18859"/>
                  </a:moveTo>
                  <a:lnTo>
                    <a:pt x="20574" y="19050"/>
                  </a:lnTo>
                  <a:lnTo>
                    <a:pt x="20743" y="19050"/>
                  </a:lnTo>
                  <a:lnTo>
                    <a:pt x="20891" y="18859"/>
                  </a:lnTo>
                  <a:close/>
                </a:path>
                <a:path w="278129" h="215264">
                  <a:moveTo>
                    <a:pt x="275082" y="17526"/>
                  </a:moveTo>
                  <a:lnTo>
                    <a:pt x="275209" y="18287"/>
                  </a:lnTo>
                  <a:lnTo>
                    <a:pt x="275844" y="19050"/>
                  </a:lnTo>
                  <a:lnTo>
                    <a:pt x="275082" y="17526"/>
                  </a:lnTo>
                  <a:close/>
                </a:path>
                <a:path w="278129" h="215264">
                  <a:moveTo>
                    <a:pt x="278130" y="17526"/>
                  </a:moveTo>
                  <a:lnTo>
                    <a:pt x="275082" y="17526"/>
                  </a:lnTo>
                  <a:lnTo>
                    <a:pt x="275844" y="19050"/>
                  </a:lnTo>
                  <a:lnTo>
                    <a:pt x="278130" y="19050"/>
                  </a:lnTo>
                  <a:lnTo>
                    <a:pt x="278130" y="17526"/>
                  </a:lnTo>
                  <a:close/>
                </a:path>
                <a:path w="278129" h="215264">
                  <a:moveTo>
                    <a:pt x="21844" y="18287"/>
                  </a:moveTo>
                  <a:lnTo>
                    <a:pt x="21336" y="18287"/>
                  </a:lnTo>
                  <a:lnTo>
                    <a:pt x="20891" y="18859"/>
                  </a:lnTo>
                  <a:lnTo>
                    <a:pt x="21844" y="18287"/>
                  </a:lnTo>
                  <a:close/>
                </a:path>
                <a:path w="278129" h="215264">
                  <a:moveTo>
                    <a:pt x="218236" y="3048"/>
                  </a:moveTo>
                  <a:lnTo>
                    <a:pt x="137160" y="3048"/>
                  </a:lnTo>
                  <a:lnTo>
                    <a:pt x="238506" y="6857"/>
                  </a:lnTo>
                  <a:lnTo>
                    <a:pt x="265176" y="10667"/>
                  </a:lnTo>
                  <a:lnTo>
                    <a:pt x="264414" y="10667"/>
                  </a:lnTo>
                  <a:lnTo>
                    <a:pt x="272034" y="14477"/>
                  </a:lnTo>
                  <a:lnTo>
                    <a:pt x="275082" y="18135"/>
                  </a:lnTo>
                  <a:lnTo>
                    <a:pt x="275082" y="17526"/>
                  </a:lnTo>
                  <a:lnTo>
                    <a:pt x="278130" y="17526"/>
                  </a:lnTo>
                  <a:lnTo>
                    <a:pt x="278130" y="16764"/>
                  </a:lnTo>
                  <a:lnTo>
                    <a:pt x="274320" y="12192"/>
                  </a:lnTo>
                  <a:lnTo>
                    <a:pt x="273558" y="11430"/>
                  </a:lnTo>
                  <a:lnTo>
                    <a:pt x="265938" y="7619"/>
                  </a:lnTo>
                  <a:lnTo>
                    <a:pt x="239268" y="3810"/>
                  </a:lnTo>
                  <a:lnTo>
                    <a:pt x="238506" y="3810"/>
                  </a:lnTo>
                  <a:lnTo>
                    <a:pt x="218236" y="3048"/>
                  </a:lnTo>
                  <a:close/>
                </a:path>
              </a:pathLst>
            </a:custGeom>
            <a:solidFill>
              <a:srgbClr val="F5F5F5"/>
            </a:solidFill>
          </p:spPr>
          <p:txBody>
            <a:bodyPr wrap="square" lIns="0" tIns="0" rIns="0" bIns="0" rtlCol="0"/>
            <a:lstStyle/>
            <a:p>
              <a:endParaRPr sz="1100"/>
            </a:p>
          </p:txBody>
        </p:sp>
        <p:sp>
          <p:nvSpPr>
            <p:cNvPr id="104" name="object 113"/>
            <p:cNvSpPr/>
            <p:nvPr/>
          </p:nvSpPr>
          <p:spPr>
            <a:xfrm>
              <a:off x="6830737" y="2816851"/>
              <a:ext cx="2704" cy="0"/>
            </a:xfrm>
            <a:custGeom>
              <a:avLst/>
              <a:gdLst/>
              <a:ahLst/>
              <a:cxnLst/>
              <a:rect l="l" t="t" r="r" b="b"/>
              <a:pathLst>
                <a:path w="3175">
                  <a:moveTo>
                    <a:pt x="3048" y="0"/>
                  </a:moveTo>
                  <a:lnTo>
                    <a:pt x="0" y="0"/>
                  </a:lnTo>
                </a:path>
              </a:pathLst>
            </a:custGeom>
            <a:solidFill>
              <a:srgbClr val="F5F5F5"/>
            </a:solidFill>
          </p:spPr>
          <p:txBody>
            <a:bodyPr wrap="square" lIns="0" tIns="0" rIns="0" bIns="0" rtlCol="0"/>
            <a:lstStyle/>
            <a:p>
              <a:endParaRPr sz="1100"/>
            </a:p>
          </p:txBody>
        </p:sp>
        <p:sp>
          <p:nvSpPr>
            <p:cNvPr id="105" name="object 114"/>
            <p:cNvSpPr/>
            <p:nvPr/>
          </p:nvSpPr>
          <p:spPr>
            <a:xfrm>
              <a:off x="6810618" y="2724965"/>
              <a:ext cx="235263" cy="183992"/>
            </a:xfrm>
            <a:custGeom>
              <a:avLst/>
              <a:gdLst/>
              <a:ahLst/>
              <a:cxnLst/>
              <a:rect l="l" t="t" r="r" b="b"/>
              <a:pathLst>
                <a:path w="276225" h="212089">
                  <a:moveTo>
                    <a:pt x="92964" y="0"/>
                  </a:moveTo>
                  <a:lnTo>
                    <a:pt x="35814" y="7619"/>
                  </a:lnTo>
                  <a:lnTo>
                    <a:pt x="2286" y="51053"/>
                  </a:lnTo>
                  <a:lnTo>
                    <a:pt x="0" y="78485"/>
                  </a:lnTo>
                  <a:lnTo>
                    <a:pt x="0" y="113537"/>
                  </a:lnTo>
                  <a:lnTo>
                    <a:pt x="2286" y="156209"/>
                  </a:lnTo>
                  <a:lnTo>
                    <a:pt x="12954" y="197357"/>
                  </a:lnTo>
                  <a:lnTo>
                    <a:pt x="35814" y="211836"/>
                  </a:lnTo>
                  <a:lnTo>
                    <a:pt x="46482" y="210311"/>
                  </a:lnTo>
                  <a:lnTo>
                    <a:pt x="90678" y="188213"/>
                  </a:lnTo>
                  <a:lnTo>
                    <a:pt x="130302" y="158495"/>
                  </a:lnTo>
                  <a:lnTo>
                    <a:pt x="179832" y="116585"/>
                  </a:lnTo>
                  <a:lnTo>
                    <a:pt x="224028" y="78485"/>
                  </a:lnTo>
                  <a:lnTo>
                    <a:pt x="254508" y="49529"/>
                  </a:lnTo>
                  <a:lnTo>
                    <a:pt x="275844" y="22097"/>
                  </a:lnTo>
                  <a:lnTo>
                    <a:pt x="275082" y="16001"/>
                  </a:lnTo>
                  <a:lnTo>
                    <a:pt x="236982" y="3809"/>
                  </a:lnTo>
                  <a:lnTo>
                    <a:pt x="135636" y="761"/>
                  </a:lnTo>
                  <a:lnTo>
                    <a:pt x="92964" y="0"/>
                  </a:lnTo>
                  <a:close/>
                </a:path>
              </a:pathLst>
            </a:custGeom>
            <a:solidFill>
              <a:srgbClr val="E0E0E0"/>
            </a:solidFill>
          </p:spPr>
          <p:txBody>
            <a:bodyPr wrap="square" lIns="0" tIns="0" rIns="0" bIns="0" rtlCol="0"/>
            <a:lstStyle/>
            <a:p>
              <a:endParaRPr sz="1100"/>
            </a:p>
          </p:txBody>
        </p:sp>
        <p:sp>
          <p:nvSpPr>
            <p:cNvPr id="106" name="object 115"/>
            <p:cNvSpPr/>
            <p:nvPr/>
          </p:nvSpPr>
          <p:spPr>
            <a:xfrm>
              <a:off x="6809374" y="2723643"/>
              <a:ext cx="237967" cy="186746"/>
            </a:xfrm>
            <a:custGeom>
              <a:avLst/>
              <a:gdLst/>
              <a:ahLst/>
              <a:cxnLst/>
              <a:rect l="l" t="t" r="r" b="b"/>
              <a:pathLst>
                <a:path w="279400" h="215264">
                  <a:moveTo>
                    <a:pt x="94424" y="0"/>
                  </a:moveTo>
                  <a:lnTo>
                    <a:pt x="61658" y="2286"/>
                  </a:lnTo>
                  <a:lnTo>
                    <a:pt x="37274" y="7620"/>
                  </a:lnTo>
                  <a:lnTo>
                    <a:pt x="36512" y="7620"/>
                  </a:lnTo>
                  <a:lnTo>
                    <a:pt x="27368" y="11430"/>
                  </a:lnTo>
                  <a:lnTo>
                    <a:pt x="27368" y="12192"/>
                  </a:lnTo>
                  <a:lnTo>
                    <a:pt x="19748" y="17526"/>
                  </a:lnTo>
                  <a:lnTo>
                    <a:pt x="13652" y="23622"/>
                  </a:lnTo>
                  <a:lnTo>
                    <a:pt x="9080" y="31242"/>
                  </a:lnTo>
                  <a:lnTo>
                    <a:pt x="8318" y="32004"/>
                  </a:lnTo>
                  <a:lnTo>
                    <a:pt x="2222" y="52578"/>
                  </a:lnTo>
                  <a:lnTo>
                    <a:pt x="0" y="79248"/>
                  </a:lnTo>
                  <a:lnTo>
                    <a:pt x="58" y="117348"/>
                  </a:lnTo>
                  <a:lnTo>
                    <a:pt x="2222" y="157734"/>
                  </a:lnTo>
                  <a:lnTo>
                    <a:pt x="12890" y="199644"/>
                  </a:lnTo>
                  <a:lnTo>
                    <a:pt x="13652" y="199644"/>
                  </a:lnTo>
                  <a:lnTo>
                    <a:pt x="19748" y="207264"/>
                  </a:lnTo>
                  <a:lnTo>
                    <a:pt x="19748" y="208026"/>
                  </a:lnTo>
                  <a:lnTo>
                    <a:pt x="27368" y="213360"/>
                  </a:lnTo>
                  <a:lnTo>
                    <a:pt x="28130" y="213360"/>
                  </a:lnTo>
                  <a:lnTo>
                    <a:pt x="37274" y="214884"/>
                  </a:lnTo>
                  <a:lnTo>
                    <a:pt x="38036" y="214884"/>
                  </a:lnTo>
                  <a:lnTo>
                    <a:pt x="48704" y="213360"/>
                  </a:lnTo>
                  <a:lnTo>
                    <a:pt x="53022" y="211836"/>
                  </a:lnTo>
                  <a:lnTo>
                    <a:pt x="37274" y="211836"/>
                  </a:lnTo>
                  <a:lnTo>
                    <a:pt x="37684" y="211777"/>
                  </a:lnTo>
                  <a:lnTo>
                    <a:pt x="33464" y="211074"/>
                  </a:lnTo>
                  <a:lnTo>
                    <a:pt x="28892" y="211074"/>
                  </a:lnTo>
                  <a:lnTo>
                    <a:pt x="21272" y="205740"/>
                  </a:lnTo>
                  <a:lnTo>
                    <a:pt x="22034" y="205740"/>
                  </a:lnTo>
                  <a:lnTo>
                    <a:pt x="15938" y="198120"/>
                  </a:lnTo>
                  <a:lnTo>
                    <a:pt x="11693" y="188214"/>
                  </a:lnTo>
                  <a:lnTo>
                    <a:pt x="11366" y="188214"/>
                  </a:lnTo>
                  <a:lnTo>
                    <a:pt x="7556" y="174498"/>
                  </a:lnTo>
                  <a:lnTo>
                    <a:pt x="5270" y="157734"/>
                  </a:lnTo>
                  <a:lnTo>
                    <a:pt x="3106" y="117348"/>
                  </a:lnTo>
                  <a:lnTo>
                    <a:pt x="3048" y="79248"/>
                  </a:lnTo>
                  <a:lnTo>
                    <a:pt x="5270" y="52578"/>
                  </a:lnTo>
                  <a:lnTo>
                    <a:pt x="5496" y="52578"/>
                  </a:lnTo>
                  <a:lnTo>
                    <a:pt x="11366" y="32766"/>
                  </a:lnTo>
                  <a:lnTo>
                    <a:pt x="15938" y="25146"/>
                  </a:lnTo>
                  <a:lnTo>
                    <a:pt x="16700" y="25146"/>
                  </a:lnTo>
                  <a:lnTo>
                    <a:pt x="22034" y="19812"/>
                  </a:lnTo>
                  <a:lnTo>
                    <a:pt x="21272" y="19812"/>
                  </a:lnTo>
                  <a:lnTo>
                    <a:pt x="28892" y="14478"/>
                  </a:lnTo>
                  <a:lnTo>
                    <a:pt x="38036" y="10668"/>
                  </a:lnTo>
                  <a:lnTo>
                    <a:pt x="62420" y="5334"/>
                  </a:lnTo>
                  <a:lnTo>
                    <a:pt x="61658" y="5334"/>
                  </a:lnTo>
                  <a:lnTo>
                    <a:pt x="94424" y="3048"/>
                  </a:lnTo>
                  <a:lnTo>
                    <a:pt x="213105" y="3048"/>
                  </a:lnTo>
                  <a:lnTo>
                    <a:pt x="137096" y="762"/>
                  </a:lnTo>
                  <a:lnTo>
                    <a:pt x="94424" y="0"/>
                  </a:lnTo>
                  <a:close/>
                </a:path>
                <a:path w="279400" h="215264">
                  <a:moveTo>
                    <a:pt x="37684" y="211777"/>
                  </a:moveTo>
                  <a:lnTo>
                    <a:pt x="37274" y="211836"/>
                  </a:lnTo>
                  <a:lnTo>
                    <a:pt x="38036" y="211836"/>
                  </a:lnTo>
                  <a:lnTo>
                    <a:pt x="37684" y="211777"/>
                  </a:lnTo>
                  <a:close/>
                </a:path>
                <a:path w="279400" h="215264">
                  <a:moveTo>
                    <a:pt x="74612" y="198882"/>
                  </a:moveTo>
                  <a:lnTo>
                    <a:pt x="60134" y="205740"/>
                  </a:lnTo>
                  <a:lnTo>
                    <a:pt x="60896" y="205740"/>
                  </a:lnTo>
                  <a:lnTo>
                    <a:pt x="47942" y="210312"/>
                  </a:lnTo>
                  <a:lnTo>
                    <a:pt x="37684" y="211777"/>
                  </a:lnTo>
                  <a:lnTo>
                    <a:pt x="38036" y="211836"/>
                  </a:lnTo>
                  <a:lnTo>
                    <a:pt x="53022" y="211836"/>
                  </a:lnTo>
                  <a:lnTo>
                    <a:pt x="61658" y="208788"/>
                  </a:lnTo>
                  <a:lnTo>
                    <a:pt x="76136" y="201930"/>
                  </a:lnTo>
                  <a:lnTo>
                    <a:pt x="79728" y="199644"/>
                  </a:lnTo>
                  <a:lnTo>
                    <a:pt x="74612" y="199644"/>
                  </a:lnTo>
                  <a:lnTo>
                    <a:pt x="74612" y="198882"/>
                  </a:lnTo>
                  <a:close/>
                </a:path>
                <a:path w="279400" h="215264">
                  <a:moveTo>
                    <a:pt x="28892" y="210312"/>
                  </a:moveTo>
                  <a:lnTo>
                    <a:pt x="28892" y="211074"/>
                  </a:lnTo>
                  <a:lnTo>
                    <a:pt x="33464" y="211074"/>
                  </a:lnTo>
                  <a:lnTo>
                    <a:pt x="28892" y="210312"/>
                  </a:lnTo>
                  <a:close/>
                </a:path>
                <a:path w="279400" h="215264">
                  <a:moveTo>
                    <a:pt x="275704" y="23012"/>
                  </a:moveTo>
                  <a:lnTo>
                    <a:pt x="271970" y="30480"/>
                  </a:lnTo>
                  <a:lnTo>
                    <a:pt x="272732" y="30480"/>
                  </a:lnTo>
                  <a:lnTo>
                    <a:pt x="265874" y="39624"/>
                  </a:lnTo>
                  <a:lnTo>
                    <a:pt x="224726" y="79248"/>
                  </a:lnTo>
                  <a:lnTo>
                    <a:pt x="180530" y="117348"/>
                  </a:lnTo>
                  <a:lnTo>
                    <a:pt x="131000" y="159258"/>
                  </a:lnTo>
                  <a:lnTo>
                    <a:pt x="91376" y="188976"/>
                  </a:lnTo>
                  <a:lnTo>
                    <a:pt x="74612" y="199644"/>
                  </a:lnTo>
                  <a:lnTo>
                    <a:pt x="79728" y="199644"/>
                  </a:lnTo>
                  <a:lnTo>
                    <a:pt x="92900" y="191262"/>
                  </a:lnTo>
                  <a:lnTo>
                    <a:pt x="132524" y="161544"/>
                  </a:lnTo>
                  <a:lnTo>
                    <a:pt x="133286" y="161544"/>
                  </a:lnTo>
                  <a:lnTo>
                    <a:pt x="182816" y="119634"/>
                  </a:lnTo>
                  <a:lnTo>
                    <a:pt x="227012" y="81534"/>
                  </a:lnTo>
                  <a:lnTo>
                    <a:pt x="257492" y="52578"/>
                  </a:lnTo>
                  <a:lnTo>
                    <a:pt x="268160" y="41910"/>
                  </a:lnTo>
                  <a:lnTo>
                    <a:pt x="268160" y="41148"/>
                  </a:lnTo>
                  <a:lnTo>
                    <a:pt x="275018" y="32004"/>
                  </a:lnTo>
                  <a:lnTo>
                    <a:pt x="278828" y="24384"/>
                  </a:lnTo>
                  <a:lnTo>
                    <a:pt x="278828" y="23622"/>
                  </a:lnTo>
                  <a:lnTo>
                    <a:pt x="275780" y="23622"/>
                  </a:lnTo>
                  <a:lnTo>
                    <a:pt x="275704" y="23012"/>
                  </a:lnTo>
                  <a:close/>
                </a:path>
                <a:path w="279400" h="215264">
                  <a:moveTo>
                    <a:pt x="11366" y="187452"/>
                  </a:moveTo>
                  <a:lnTo>
                    <a:pt x="11366" y="188214"/>
                  </a:lnTo>
                  <a:lnTo>
                    <a:pt x="11693" y="188214"/>
                  </a:lnTo>
                  <a:lnTo>
                    <a:pt x="11366" y="187452"/>
                  </a:lnTo>
                  <a:close/>
                </a:path>
                <a:path w="279400" h="215264">
                  <a:moveTo>
                    <a:pt x="5496" y="52578"/>
                  </a:moveTo>
                  <a:lnTo>
                    <a:pt x="5270" y="52578"/>
                  </a:lnTo>
                  <a:lnTo>
                    <a:pt x="5270" y="53340"/>
                  </a:lnTo>
                  <a:lnTo>
                    <a:pt x="5496" y="52578"/>
                  </a:lnTo>
                  <a:close/>
                </a:path>
                <a:path w="279400" h="215264">
                  <a:moveTo>
                    <a:pt x="16700" y="25146"/>
                  </a:moveTo>
                  <a:lnTo>
                    <a:pt x="15938" y="25146"/>
                  </a:lnTo>
                  <a:lnTo>
                    <a:pt x="15938" y="25908"/>
                  </a:lnTo>
                  <a:lnTo>
                    <a:pt x="16700" y="25146"/>
                  </a:lnTo>
                  <a:close/>
                </a:path>
                <a:path w="279400" h="215264">
                  <a:moveTo>
                    <a:pt x="278733" y="22860"/>
                  </a:moveTo>
                  <a:lnTo>
                    <a:pt x="275780" y="22860"/>
                  </a:lnTo>
                  <a:lnTo>
                    <a:pt x="275780" y="23622"/>
                  </a:lnTo>
                  <a:lnTo>
                    <a:pt x="278828" y="23622"/>
                  </a:lnTo>
                  <a:lnTo>
                    <a:pt x="278733" y="22860"/>
                  </a:lnTo>
                  <a:close/>
                </a:path>
                <a:path w="279400" h="215264">
                  <a:moveTo>
                    <a:pt x="278066" y="17526"/>
                  </a:moveTo>
                  <a:lnTo>
                    <a:pt x="275018" y="17526"/>
                  </a:lnTo>
                  <a:lnTo>
                    <a:pt x="275780" y="19050"/>
                  </a:lnTo>
                  <a:lnTo>
                    <a:pt x="275209" y="19050"/>
                  </a:lnTo>
                  <a:lnTo>
                    <a:pt x="275704" y="23012"/>
                  </a:lnTo>
                  <a:lnTo>
                    <a:pt x="275780" y="22860"/>
                  </a:lnTo>
                  <a:lnTo>
                    <a:pt x="278733" y="22860"/>
                  </a:lnTo>
                  <a:lnTo>
                    <a:pt x="278257" y="19050"/>
                  </a:lnTo>
                  <a:lnTo>
                    <a:pt x="275780" y="19050"/>
                  </a:lnTo>
                  <a:lnTo>
                    <a:pt x="275108" y="18243"/>
                  </a:lnTo>
                  <a:lnTo>
                    <a:pt x="278156" y="18243"/>
                  </a:lnTo>
                  <a:lnTo>
                    <a:pt x="278066" y="17526"/>
                  </a:lnTo>
                  <a:close/>
                </a:path>
                <a:path w="279400" h="215264">
                  <a:moveTo>
                    <a:pt x="275018" y="17526"/>
                  </a:moveTo>
                  <a:lnTo>
                    <a:pt x="275108" y="18243"/>
                  </a:lnTo>
                  <a:lnTo>
                    <a:pt x="275780" y="19050"/>
                  </a:lnTo>
                  <a:lnTo>
                    <a:pt x="275018" y="17526"/>
                  </a:lnTo>
                  <a:close/>
                </a:path>
                <a:path w="279400" h="215264">
                  <a:moveTo>
                    <a:pt x="213105" y="3048"/>
                  </a:moveTo>
                  <a:lnTo>
                    <a:pt x="94424" y="3048"/>
                  </a:lnTo>
                  <a:lnTo>
                    <a:pt x="137096" y="3810"/>
                  </a:lnTo>
                  <a:lnTo>
                    <a:pt x="238442" y="6858"/>
                  </a:lnTo>
                  <a:lnTo>
                    <a:pt x="265112" y="11430"/>
                  </a:lnTo>
                  <a:lnTo>
                    <a:pt x="272732" y="14478"/>
                  </a:lnTo>
                  <a:lnTo>
                    <a:pt x="271970" y="14478"/>
                  </a:lnTo>
                  <a:lnTo>
                    <a:pt x="275108" y="18243"/>
                  </a:lnTo>
                  <a:lnTo>
                    <a:pt x="275018" y="17526"/>
                  </a:lnTo>
                  <a:lnTo>
                    <a:pt x="278066" y="17526"/>
                  </a:lnTo>
                  <a:lnTo>
                    <a:pt x="278066" y="16764"/>
                  </a:lnTo>
                  <a:lnTo>
                    <a:pt x="274256" y="12192"/>
                  </a:lnTo>
                  <a:lnTo>
                    <a:pt x="273494" y="11430"/>
                  </a:lnTo>
                  <a:lnTo>
                    <a:pt x="265874" y="8382"/>
                  </a:lnTo>
                  <a:lnTo>
                    <a:pt x="239204" y="3810"/>
                  </a:lnTo>
                  <a:lnTo>
                    <a:pt x="238442" y="3810"/>
                  </a:lnTo>
                  <a:lnTo>
                    <a:pt x="213105" y="3048"/>
                  </a:lnTo>
                  <a:close/>
                </a:path>
              </a:pathLst>
            </a:custGeom>
            <a:solidFill>
              <a:srgbClr val="E0E0E0"/>
            </a:solidFill>
          </p:spPr>
          <p:txBody>
            <a:bodyPr wrap="square" lIns="0" tIns="0" rIns="0" bIns="0" rtlCol="0"/>
            <a:lstStyle/>
            <a:p>
              <a:endParaRPr sz="1100"/>
            </a:p>
          </p:txBody>
        </p:sp>
        <p:sp>
          <p:nvSpPr>
            <p:cNvPr id="107" name="object 116"/>
            <p:cNvSpPr/>
            <p:nvPr/>
          </p:nvSpPr>
          <p:spPr>
            <a:xfrm>
              <a:off x="6809320" y="2823461"/>
              <a:ext cx="2704" cy="0"/>
            </a:xfrm>
            <a:custGeom>
              <a:avLst/>
              <a:gdLst/>
              <a:ahLst/>
              <a:cxnLst/>
              <a:rect l="l" t="t" r="r" b="b"/>
              <a:pathLst>
                <a:path w="3175">
                  <a:moveTo>
                    <a:pt x="3048" y="0"/>
                  </a:moveTo>
                  <a:lnTo>
                    <a:pt x="0" y="0"/>
                  </a:lnTo>
                </a:path>
              </a:pathLst>
            </a:custGeom>
            <a:solidFill>
              <a:srgbClr val="E0E0E0"/>
            </a:solidFill>
          </p:spPr>
          <p:txBody>
            <a:bodyPr wrap="square" lIns="0" tIns="0" rIns="0" bIns="0" rtlCol="0"/>
            <a:lstStyle/>
            <a:p>
              <a:endParaRPr sz="1100"/>
            </a:p>
          </p:txBody>
        </p:sp>
        <p:sp>
          <p:nvSpPr>
            <p:cNvPr id="108" name="object 117"/>
            <p:cNvSpPr/>
            <p:nvPr/>
          </p:nvSpPr>
          <p:spPr>
            <a:xfrm>
              <a:off x="6796340" y="2728931"/>
              <a:ext cx="234722" cy="183440"/>
            </a:xfrm>
            <a:custGeom>
              <a:avLst/>
              <a:gdLst/>
              <a:ahLst/>
              <a:cxnLst/>
              <a:rect l="l" t="t" r="r" b="b"/>
              <a:pathLst>
                <a:path w="275589" h="211455">
                  <a:moveTo>
                    <a:pt x="135636" y="0"/>
                  </a:moveTo>
                  <a:lnTo>
                    <a:pt x="92964" y="0"/>
                  </a:lnTo>
                  <a:lnTo>
                    <a:pt x="59436" y="1523"/>
                  </a:lnTo>
                  <a:lnTo>
                    <a:pt x="19050" y="16001"/>
                  </a:lnTo>
                  <a:lnTo>
                    <a:pt x="2286" y="50291"/>
                  </a:lnTo>
                  <a:lnTo>
                    <a:pt x="0" y="77723"/>
                  </a:lnTo>
                  <a:lnTo>
                    <a:pt x="0" y="112775"/>
                  </a:lnTo>
                  <a:lnTo>
                    <a:pt x="2286" y="155447"/>
                  </a:lnTo>
                  <a:lnTo>
                    <a:pt x="12954" y="197357"/>
                  </a:lnTo>
                  <a:lnTo>
                    <a:pt x="35814" y="211073"/>
                  </a:lnTo>
                  <a:lnTo>
                    <a:pt x="46482" y="209549"/>
                  </a:lnTo>
                  <a:lnTo>
                    <a:pt x="90678" y="187451"/>
                  </a:lnTo>
                  <a:lnTo>
                    <a:pt x="130302" y="157733"/>
                  </a:lnTo>
                  <a:lnTo>
                    <a:pt x="179832" y="116585"/>
                  </a:lnTo>
                  <a:lnTo>
                    <a:pt x="254508" y="49529"/>
                  </a:lnTo>
                  <a:lnTo>
                    <a:pt x="275082" y="22097"/>
                  </a:lnTo>
                  <a:lnTo>
                    <a:pt x="275082" y="16001"/>
                  </a:lnTo>
                  <a:lnTo>
                    <a:pt x="271272" y="11429"/>
                  </a:lnTo>
                  <a:lnTo>
                    <a:pt x="263652" y="7619"/>
                  </a:lnTo>
                  <a:lnTo>
                    <a:pt x="236982" y="3047"/>
                  </a:lnTo>
                  <a:lnTo>
                    <a:pt x="135636" y="0"/>
                  </a:lnTo>
                  <a:close/>
                </a:path>
              </a:pathLst>
            </a:custGeom>
            <a:solidFill>
              <a:srgbClr val="BFBFBF"/>
            </a:solidFill>
          </p:spPr>
          <p:txBody>
            <a:bodyPr wrap="square" lIns="0" tIns="0" rIns="0" bIns="0" rtlCol="0"/>
            <a:lstStyle/>
            <a:p>
              <a:endParaRPr sz="1100"/>
            </a:p>
          </p:txBody>
        </p:sp>
        <p:sp>
          <p:nvSpPr>
            <p:cNvPr id="109" name="object 118"/>
            <p:cNvSpPr/>
            <p:nvPr/>
          </p:nvSpPr>
          <p:spPr>
            <a:xfrm>
              <a:off x="6795042" y="2727609"/>
              <a:ext cx="236885" cy="186195"/>
            </a:xfrm>
            <a:custGeom>
              <a:avLst/>
              <a:gdLst/>
              <a:ahLst/>
              <a:cxnLst/>
              <a:rect l="l" t="t" r="r" b="b"/>
              <a:pathLst>
                <a:path w="278129" h="214630">
                  <a:moveTo>
                    <a:pt x="137160" y="0"/>
                  </a:moveTo>
                  <a:lnTo>
                    <a:pt x="94488" y="0"/>
                  </a:lnTo>
                  <a:lnTo>
                    <a:pt x="60960" y="1523"/>
                  </a:lnTo>
                  <a:lnTo>
                    <a:pt x="37338" y="6857"/>
                  </a:lnTo>
                  <a:lnTo>
                    <a:pt x="36576" y="6857"/>
                  </a:lnTo>
                  <a:lnTo>
                    <a:pt x="27432" y="10667"/>
                  </a:lnTo>
                  <a:lnTo>
                    <a:pt x="27432" y="11430"/>
                  </a:lnTo>
                  <a:lnTo>
                    <a:pt x="19812" y="16764"/>
                  </a:lnTo>
                  <a:lnTo>
                    <a:pt x="13716" y="23622"/>
                  </a:lnTo>
                  <a:lnTo>
                    <a:pt x="9144" y="31242"/>
                  </a:lnTo>
                  <a:lnTo>
                    <a:pt x="8382" y="32003"/>
                  </a:lnTo>
                  <a:lnTo>
                    <a:pt x="2286" y="51816"/>
                  </a:lnTo>
                  <a:lnTo>
                    <a:pt x="63" y="78486"/>
                  </a:lnTo>
                  <a:lnTo>
                    <a:pt x="0" y="114300"/>
                  </a:lnTo>
                  <a:lnTo>
                    <a:pt x="2286" y="156972"/>
                  </a:lnTo>
                  <a:lnTo>
                    <a:pt x="2389" y="158496"/>
                  </a:lnTo>
                  <a:lnTo>
                    <a:pt x="4572" y="174498"/>
                  </a:lnTo>
                  <a:lnTo>
                    <a:pt x="8382" y="188976"/>
                  </a:lnTo>
                  <a:lnTo>
                    <a:pt x="12954" y="199644"/>
                  </a:lnTo>
                  <a:lnTo>
                    <a:pt x="13716" y="199644"/>
                  </a:lnTo>
                  <a:lnTo>
                    <a:pt x="19812" y="207264"/>
                  </a:lnTo>
                  <a:lnTo>
                    <a:pt x="19812" y="208026"/>
                  </a:lnTo>
                  <a:lnTo>
                    <a:pt x="27432" y="212598"/>
                  </a:lnTo>
                  <a:lnTo>
                    <a:pt x="28194" y="212598"/>
                  </a:lnTo>
                  <a:lnTo>
                    <a:pt x="37338" y="214122"/>
                  </a:lnTo>
                  <a:lnTo>
                    <a:pt x="38100" y="214122"/>
                  </a:lnTo>
                  <a:lnTo>
                    <a:pt x="48768" y="212598"/>
                  </a:lnTo>
                  <a:lnTo>
                    <a:pt x="53949" y="211074"/>
                  </a:lnTo>
                  <a:lnTo>
                    <a:pt x="37338" y="211074"/>
                  </a:lnTo>
                  <a:lnTo>
                    <a:pt x="37748" y="211015"/>
                  </a:lnTo>
                  <a:lnTo>
                    <a:pt x="33528" y="210312"/>
                  </a:lnTo>
                  <a:lnTo>
                    <a:pt x="28956" y="210312"/>
                  </a:lnTo>
                  <a:lnTo>
                    <a:pt x="21336" y="205740"/>
                  </a:lnTo>
                  <a:lnTo>
                    <a:pt x="22098" y="205740"/>
                  </a:lnTo>
                  <a:lnTo>
                    <a:pt x="16002" y="198120"/>
                  </a:lnTo>
                  <a:lnTo>
                    <a:pt x="11756" y="188214"/>
                  </a:lnTo>
                  <a:lnTo>
                    <a:pt x="11430" y="188214"/>
                  </a:lnTo>
                  <a:lnTo>
                    <a:pt x="7620" y="173736"/>
                  </a:lnTo>
                  <a:lnTo>
                    <a:pt x="5334" y="156972"/>
                  </a:lnTo>
                  <a:lnTo>
                    <a:pt x="3048" y="114300"/>
                  </a:lnTo>
                  <a:lnTo>
                    <a:pt x="3111" y="78486"/>
                  </a:lnTo>
                  <a:lnTo>
                    <a:pt x="5334" y="51816"/>
                  </a:lnTo>
                  <a:lnTo>
                    <a:pt x="5568" y="51816"/>
                  </a:lnTo>
                  <a:lnTo>
                    <a:pt x="11430" y="32766"/>
                  </a:lnTo>
                  <a:lnTo>
                    <a:pt x="16002" y="25146"/>
                  </a:lnTo>
                  <a:lnTo>
                    <a:pt x="16679" y="25146"/>
                  </a:lnTo>
                  <a:lnTo>
                    <a:pt x="22098" y="19050"/>
                  </a:lnTo>
                  <a:lnTo>
                    <a:pt x="21336" y="19050"/>
                  </a:lnTo>
                  <a:lnTo>
                    <a:pt x="28956" y="13716"/>
                  </a:lnTo>
                  <a:lnTo>
                    <a:pt x="38100" y="9905"/>
                  </a:lnTo>
                  <a:lnTo>
                    <a:pt x="61722" y="4571"/>
                  </a:lnTo>
                  <a:lnTo>
                    <a:pt x="60960" y="4571"/>
                  </a:lnTo>
                  <a:lnTo>
                    <a:pt x="94488" y="3048"/>
                  </a:lnTo>
                  <a:lnTo>
                    <a:pt x="238506" y="3048"/>
                  </a:lnTo>
                  <a:lnTo>
                    <a:pt x="137160" y="0"/>
                  </a:lnTo>
                  <a:close/>
                </a:path>
                <a:path w="278129" h="214630">
                  <a:moveTo>
                    <a:pt x="37748" y="211015"/>
                  </a:moveTo>
                  <a:lnTo>
                    <a:pt x="37338" y="211074"/>
                  </a:lnTo>
                  <a:lnTo>
                    <a:pt x="38100" y="211074"/>
                  </a:lnTo>
                  <a:lnTo>
                    <a:pt x="37748" y="211015"/>
                  </a:lnTo>
                  <a:close/>
                </a:path>
                <a:path w="278129" h="214630">
                  <a:moveTo>
                    <a:pt x="74676" y="198120"/>
                  </a:moveTo>
                  <a:lnTo>
                    <a:pt x="60198" y="205740"/>
                  </a:lnTo>
                  <a:lnTo>
                    <a:pt x="60960" y="205740"/>
                  </a:lnTo>
                  <a:lnTo>
                    <a:pt x="48006" y="209550"/>
                  </a:lnTo>
                  <a:lnTo>
                    <a:pt x="37748" y="211015"/>
                  </a:lnTo>
                  <a:lnTo>
                    <a:pt x="38100" y="211074"/>
                  </a:lnTo>
                  <a:lnTo>
                    <a:pt x="53949" y="211074"/>
                  </a:lnTo>
                  <a:lnTo>
                    <a:pt x="61722" y="208788"/>
                  </a:lnTo>
                  <a:lnTo>
                    <a:pt x="76200" y="201168"/>
                  </a:lnTo>
                  <a:lnTo>
                    <a:pt x="79792" y="198882"/>
                  </a:lnTo>
                  <a:lnTo>
                    <a:pt x="74676" y="198882"/>
                  </a:lnTo>
                  <a:lnTo>
                    <a:pt x="74676" y="198120"/>
                  </a:lnTo>
                  <a:close/>
                </a:path>
                <a:path w="278129" h="214630">
                  <a:moveTo>
                    <a:pt x="28956" y="209550"/>
                  </a:moveTo>
                  <a:lnTo>
                    <a:pt x="28956" y="210312"/>
                  </a:lnTo>
                  <a:lnTo>
                    <a:pt x="33528" y="210312"/>
                  </a:lnTo>
                  <a:lnTo>
                    <a:pt x="28956" y="209550"/>
                  </a:lnTo>
                  <a:close/>
                </a:path>
                <a:path w="278129" h="214630">
                  <a:moveTo>
                    <a:pt x="275082" y="22859"/>
                  </a:moveTo>
                  <a:lnTo>
                    <a:pt x="272034" y="29718"/>
                  </a:lnTo>
                  <a:lnTo>
                    <a:pt x="272796" y="29718"/>
                  </a:lnTo>
                  <a:lnTo>
                    <a:pt x="265938" y="38862"/>
                  </a:lnTo>
                  <a:lnTo>
                    <a:pt x="180594" y="117348"/>
                  </a:lnTo>
                  <a:lnTo>
                    <a:pt x="131064" y="158496"/>
                  </a:lnTo>
                  <a:lnTo>
                    <a:pt x="91440" y="188214"/>
                  </a:lnTo>
                  <a:lnTo>
                    <a:pt x="74676" y="198882"/>
                  </a:lnTo>
                  <a:lnTo>
                    <a:pt x="79792" y="198882"/>
                  </a:lnTo>
                  <a:lnTo>
                    <a:pt x="92964" y="190500"/>
                  </a:lnTo>
                  <a:lnTo>
                    <a:pt x="132588" y="160782"/>
                  </a:lnTo>
                  <a:lnTo>
                    <a:pt x="133350" y="160782"/>
                  </a:lnTo>
                  <a:lnTo>
                    <a:pt x="182880" y="119634"/>
                  </a:lnTo>
                  <a:lnTo>
                    <a:pt x="257556" y="52577"/>
                  </a:lnTo>
                  <a:lnTo>
                    <a:pt x="268224" y="41148"/>
                  </a:lnTo>
                  <a:lnTo>
                    <a:pt x="268224" y="40386"/>
                  </a:lnTo>
                  <a:lnTo>
                    <a:pt x="275082" y="31242"/>
                  </a:lnTo>
                  <a:lnTo>
                    <a:pt x="278130" y="24384"/>
                  </a:lnTo>
                  <a:lnTo>
                    <a:pt x="278130" y="23622"/>
                  </a:lnTo>
                  <a:lnTo>
                    <a:pt x="275082" y="23622"/>
                  </a:lnTo>
                  <a:lnTo>
                    <a:pt x="275082" y="22859"/>
                  </a:lnTo>
                  <a:close/>
                </a:path>
                <a:path w="278129" h="214630">
                  <a:moveTo>
                    <a:pt x="11430" y="187452"/>
                  </a:moveTo>
                  <a:lnTo>
                    <a:pt x="11430" y="188214"/>
                  </a:lnTo>
                  <a:lnTo>
                    <a:pt x="11756" y="188214"/>
                  </a:lnTo>
                  <a:lnTo>
                    <a:pt x="11430" y="187452"/>
                  </a:lnTo>
                  <a:close/>
                </a:path>
                <a:path w="278129" h="214630">
                  <a:moveTo>
                    <a:pt x="5568" y="51816"/>
                  </a:moveTo>
                  <a:lnTo>
                    <a:pt x="5334" y="51816"/>
                  </a:lnTo>
                  <a:lnTo>
                    <a:pt x="5334" y="52577"/>
                  </a:lnTo>
                  <a:lnTo>
                    <a:pt x="5568" y="51816"/>
                  </a:lnTo>
                  <a:close/>
                </a:path>
                <a:path w="278129" h="214630">
                  <a:moveTo>
                    <a:pt x="16679" y="25146"/>
                  </a:moveTo>
                  <a:lnTo>
                    <a:pt x="16002" y="25146"/>
                  </a:lnTo>
                  <a:lnTo>
                    <a:pt x="16002" y="25908"/>
                  </a:lnTo>
                  <a:lnTo>
                    <a:pt x="16679" y="25146"/>
                  </a:lnTo>
                  <a:close/>
                </a:path>
                <a:path w="278129" h="214630">
                  <a:moveTo>
                    <a:pt x="275082" y="18135"/>
                  </a:moveTo>
                  <a:lnTo>
                    <a:pt x="275082" y="23622"/>
                  </a:lnTo>
                  <a:lnTo>
                    <a:pt x="278130" y="23622"/>
                  </a:lnTo>
                  <a:lnTo>
                    <a:pt x="278130" y="19050"/>
                  </a:lnTo>
                  <a:lnTo>
                    <a:pt x="275844" y="19050"/>
                  </a:lnTo>
                  <a:lnTo>
                    <a:pt x="275082" y="18135"/>
                  </a:lnTo>
                  <a:close/>
                </a:path>
                <a:path w="278129" h="214630">
                  <a:moveTo>
                    <a:pt x="275082" y="17526"/>
                  </a:moveTo>
                  <a:lnTo>
                    <a:pt x="275082" y="18135"/>
                  </a:lnTo>
                  <a:lnTo>
                    <a:pt x="275844" y="19050"/>
                  </a:lnTo>
                  <a:lnTo>
                    <a:pt x="275082" y="17526"/>
                  </a:lnTo>
                  <a:close/>
                </a:path>
                <a:path w="278129" h="214630">
                  <a:moveTo>
                    <a:pt x="278130" y="17526"/>
                  </a:moveTo>
                  <a:lnTo>
                    <a:pt x="275082" y="17526"/>
                  </a:lnTo>
                  <a:lnTo>
                    <a:pt x="275844" y="19050"/>
                  </a:lnTo>
                  <a:lnTo>
                    <a:pt x="278130" y="19050"/>
                  </a:lnTo>
                  <a:lnTo>
                    <a:pt x="278130" y="17526"/>
                  </a:lnTo>
                  <a:close/>
                </a:path>
                <a:path w="278129" h="214630">
                  <a:moveTo>
                    <a:pt x="239268" y="3048"/>
                  </a:moveTo>
                  <a:lnTo>
                    <a:pt x="137160" y="3048"/>
                  </a:lnTo>
                  <a:lnTo>
                    <a:pt x="238506" y="6096"/>
                  </a:lnTo>
                  <a:lnTo>
                    <a:pt x="265176" y="10667"/>
                  </a:lnTo>
                  <a:lnTo>
                    <a:pt x="264414" y="10667"/>
                  </a:lnTo>
                  <a:lnTo>
                    <a:pt x="272034" y="14477"/>
                  </a:lnTo>
                  <a:lnTo>
                    <a:pt x="275082" y="18135"/>
                  </a:lnTo>
                  <a:lnTo>
                    <a:pt x="275082" y="17526"/>
                  </a:lnTo>
                  <a:lnTo>
                    <a:pt x="278130" y="17526"/>
                  </a:lnTo>
                  <a:lnTo>
                    <a:pt x="278130" y="16764"/>
                  </a:lnTo>
                  <a:lnTo>
                    <a:pt x="274320" y="12192"/>
                  </a:lnTo>
                  <a:lnTo>
                    <a:pt x="273558" y="11430"/>
                  </a:lnTo>
                  <a:lnTo>
                    <a:pt x="265938" y="7619"/>
                  </a:lnTo>
                  <a:lnTo>
                    <a:pt x="239268" y="3048"/>
                  </a:lnTo>
                  <a:close/>
                </a:path>
              </a:pathLst>
            </a:custGeom>
            <a:solidFill>
              <a:srgbClr val="BFBFBF"/>
            </a:solidFill>
          </p:spPr>
          <p:txBody>
            <a:bodyPr wrap="square" lIns="0" tIns="0" rIns="0" bIns="0" rtlCol="0"/>
            <a:lstStyle/>
            <a:p>
              <a:endParaRPr sz="1100"/>
            </a:p>
          </p:txBody>
        </p:sp>
        <p:sp>
          <p:nvSpPr>
            <p:cNvPr id="110" name="object 119"/>
            <p:cNvSpPr/>
            <p:nvPr/>
          </p:nvSpPr>
          <p:spPr>
            <a:xfrm>
              <a:off x="6795042" y="2826766"/>
              <a:ext cx="2704" cy="0"/>
            </a:xfrm>
            <a:custGeom>
              <a:avLst/>
              <a:gdLst/>
              <a:ahLst/>
              <a:cxnLst/>
              <a:rect l="l" t="t" r="r" b="b"/>
              <a:pathLst>
                <a:path w="3175">
                  <a:moveTo>
                    <a:pt x="3048" y="0"/>
                  </a:moveTo>
                  <a:lnTo>
                    <a:pt x="0" y="0"/>
                  </a:lnTo>
                </a:path>
              </a:pathLst>
            </a:custGeom>
            <a:solidFill>
              <a:srgbClr val="BFBFBF"/>
            </a:solidFill>
          </p:spPr>
          <p:txBody>
            <a:bodyPr wrap="square" lIns="0" tIns="0" rIns="0" bIns="0" rtlCol="0"/>
            <a:lstStyle/>
            <a:p>
              <a:endParaRPr sz="1100"/>
            </a:p>
          </p:txBody>
        </p:sp>
        <p:sp>
          <p:nvSpPr>
            <p:cNvPr id="111" name="object 120"/>
            <p:cNvSpPr/>
            <p:nvPr/>
          </p:nvSpPr>
          <p:spPr>
            <a:xfrm>
              <a:off x="6439389" y="2483682"/>
              <a:ext cx="508924" cy="450615"/>
            </a:xfrm>
            <a:custGeom>
              <a:avLst/>
              <a:gdLst/>
              <a:ahLst/>
              <a:cxnLst/>
              <a:rect l="l" t="t" r="r" b="b"/>
              <a:pathLst>
                <a:path w="597535" h="519430">
                  <a:moveTo>
                    <a:pt x="192024" y="0"/>
                  </a:moveTo>
                  <a:lnTo>
                    <a:pt x="22098" y="41147"/>
                  </a:lnTo>
                  <a:lnTo>
                    <a:pt x="0" y="44957"/>
                  </a:lnTo>
                  <a:lnTo>
                    <a:pt x="15240" y="424433"/>
                  </a:lnTo>
                  <a:lnTo>
                    <a:pt x="498348" y="518922"/>
                  </a:lnTo>
                  <a:lnTo>
                    <a:pt x="500634" y="480822"/>
                  </a:lnTo>
                  <a:lnTo>
                    <a:pt x="597408" y="399288"/>
                  </a:lnTo>
                  <a:lnTo>
                    <a:pt x="596646" y="22859"/>
                  </a:lnTo>
                  <a:lnTo>
                    <a:pt x="192024" y="0"/>
                  </a:lnTo>
                  <a:close/>
                </a:path>
              </a:pathLst>
            </a:custGeom>
            <a:solidFill>
              <a:srgbClr val="B5CFCF"/>
            </a:solidFill>
          </p:spPr>
          <p:txBody>
            <a:bodyPr wrap="square" lIns="0" tIns="0" rIns="0" bIns="0" rtlCol="0"/>
            <a:lstStyle/>
            <a:p>
              <a:endParaRPr sz="1100"/>
            </a:p>
          </p:txBody>
        </p:sp>
        <p:sp>
          <p:nvSpPr>
            <p:cNvPr id="112" name="object 121"/>
            <p:cNvSpPr/>
            <p:nvPr/>
          </p:nvSpPr>
          <p:spPr>
            <a:xfrm>
              <a:off x="6442634" y="2517395"/>
              <a:ext cx="3245" cy="4958"/>
            </a:xfrm>
            <a:custGeom>
              <a:avLst/>
              <a:gdLst/>
              <a:ahLst/>
              <a:cxnLst/>
              <a:rect l="l" t="t" r="r" b="b"/>
              <a:pathLst>
                <a:path w="3810" h="5714">
                  <a:moveTo>
                    <a:pt x="1524" y="0"/>
                  </a:moveTo>
                  <a:lnTo>
                    <a:pt x="0" y="4572"/>
                  </a:lnTo>
                  <a:lnTo>
                    <a:pt x="2286" y="5334"/>
                  </a:lnTo>
                  <a:lnTo>
                    <a:pt x="3810" y="762"/>
                  </a:lnTo>
                  <a:lnTo>
                    <a:pt x="1524" y="0"/>
                  </a:lnTo>
                  <a:close/>
                </a:path>
              </a:pathLst>
            </a:custGeom>
            <a:solidFill>
              <a:srgbClr val="000000"/>
            </a:solidFill>
          </p:spPr>
          <p:txBody>
            <a:bodyPr wrap="square" lIns="0" tIns="0" rIns="0" bIns="0" rtlCol="0"/>
            <a:lstStyle/>
            <a:p>
              <a:endParaRPr sz="1100"/>
            </a:p>
          </p:txBody>
        </p:sp>
        <p:sp>
          <p:nvSpPr>
            <p:cNvPr id="113" name="object 122"/>
            <p:cNvSpPr/>
            <p:nvPr/>
          </p:nvSpPr>
          <p:spPr>
            <a:xfrm>
              <a:off x="6444582" y="2518056"/>
              <a:ext cx="17848" cy="11017"/>
            </a:xfrm>
            <a:custGeom>
              <a:avLst/>
              <a:gdLst/>
              <a:ahLst/>
              <a:cxnLst/>
              <a:rect l="l" t="t" r="r" b="b"/>
              <a:pathLst>
                <a:path w="20954" h="12700">
                  <a:moveTo>
                    <a:pt x="1524" y="0"/>
                  </a:moveTo>
                  <a:lnTo>
                    <a:pt x="0" y="4572"/>
                  </a:lnTo>
                  <a:lnTo>
                    <a:pt x="19050" y="12192"/>
                  </a:lnTo>
                  <a:lnTo>
                    <a:pt x="19812" y="12192"/>
                  </a:lnTo>
                  <a:lnTo>
                    <a:pt x="20574" y="7620"/>
                  </a:lnTo>
                  <a:lnTo>
                    <a:pt x="1524" y="0"/>
                  </a:lnTo>
                  <a:close/>
                </a:path>
              </a:pathLst>
            </a:custGeom>
            <a:solidFill>
              <a:srgbClr val="000000"/>
            </a:solidFill>
          </p:spPr>
          <p:txBody>
            <a:bodyPr wrap="square" lIns="0" tIns="0" rIns="0" bIns="0" rtlCol="0"/>
            <a:lstStyle/>
            <a:p>
              <a:endParaRPr sz="1100"/>
            </a:p>
          </p:txBody>
        </p:sp>
        <p:sp>
          <p:nvSpPr>
            <p:cNvPr id="114" name="object 123"/>
            <p:cNvSpPr/>
            <p:nvPr/>
          </p:nvSpPr>
          <p:spPr>
            <a:xfrm>
              <a:off x="6461456" y="2539210"/>
              <a:ext cx="402380" cy="0"/>
            </a:xfrm>
            <a:custGeom>
              <a:avLst/>
              <a:gdLst/>
              <a:ahLst/>
              <a:cxnLst/>
              <a:rect l="l" t="t" r="r" b="b"/>
              <a:pathLst>
                <a:path w="472439">
                  <a:moveTo>
                    <a:pt x="0" y="0"/>
                  </a:moveTo>
                  <a:lnTo>
                    <a:pt x="472439" y="0"/>
                  </a:lnTo>
                </a:path>
              </a:pathLst>
            </a:custGeom>
            <a:ln w="33527">
              <a:solidFill>
                <a:srgbClr val="000000"/>
              </a:solidFill>
            </a:ln>
          </p:spPr>
          <p:txBody>
            <a:bodyPr wrap="square" lIns="0" tIns="0" rIns="0" bIns="0" rtlCol="0"/>
            <a:lstStyle/>
            <a:p>
              <a:endParaRPr sz="1100"/>
            </a:p>
          </p:txBody>
        </p:sp>
        <p:sp>
          <p:nvSpPr>
            <p:cNvPr id="115" name="object 124"/>
            <p:cNvSpPr/>
            <p:nvPr/>
          </p:nvSpPr>
          <p:spPr>
            <a:xfrm>
              <a:off x="6838525" y="2503513"/>
              <a:ext cx="110329" cy="394425"/>
            </a:xfrm>
            <a:custGeom>
              <a:avLst/>
              <a:gdLst/>
              <a:ahLst/>
              <a:cxnLst/>
              <a:rect l="l" t="t" r="r" b="b"/>
              <a:pathLst>
                <a:path w="129539" h="454660">
                  <a:moveTo>
                    <a:pt x="124205" y="0"/>
                  </a:moveTo>
                  <a:lnTo>
                    <a:pt x="0" y="54863"/>
                  </a:lnTo>
                  <a:lnTo>
                    <a:pt x="28194" y="55625"/>
                  </a:lnTo>
                  <a:lnTo>
                    <a:pt x="32766" y="454151"/>
                  </a:lnTo>
                  <a:lnTo>
                    <a:pt x="129539" y="379475"/>
                  </a:lnTo>
                  <a:lnTo>
                    <a:pt x="124205" y="0"/>
                  </a:lnTo>
                  <a:close/>
                </a:path>
              </a:pathLst>
            </a:custGeom>
            <a:solidFill>
              <a:srgbClr val="005858"/>
            </a:solidFill>
          </p:spPr>
          <p:txBody>
            <a:bodyPr wrap="square" lIns="0" tIns="0" rIns="0" bIns="0" rtlCol="0"/>
            <a:lstStyle/>
            <a:p>
              <a:endParaRPr sz="1100"/>
            </a:p>
          </p:txBody>
        </p:sp>
        <p:sp>
          <p:nvSpPr>
            <p:cNvPr id="116" name="object 125"/>
            <p:cNvSpPr/>
            <p:nvPr/>
          </p:nvSpPr>
          <p:spPr>
            <a:xfrm>
              <a:off x="6837876" y="2500208"/>
              <a:ext cx="113575" cy="402688"/>
            </a:xfrm>
            <a:custGeom>
              <a:avLst/>
              <a:gdLst/>
              <a:ahLst/>
              <a:cxnLst/>
              <a:rect l="l" t="t" r="r" b="b"/>
              <a:pathLst>
                <a:path w="133350" h="464185">
                  <a:moveTo>
                    <a:pt x="36509" y="452199"/>
                  </a:moveTo>
                  <a:lnTo>
                    <a:pt x="32004" y="455675"/>
                  </a:lnTo>
                  <a:lnTo>
                    <a:pt x="30480" y="457962"/>
                  </a:lnTo>
                  <a:lnTo>
                    <a:pt x="30480" y="464058"/>
                  </a:lnTo>
                  <a:lnTo>
                    <a:pt x="35814" y="460247"/>
                  </a:lnTo>
                  <a:lnTo>
                    <a:pt x="38776" y="457962"/>
                  </a:lnTo>
                  <a:lnTo>
                    <a:pt x="36576" y="457962"/>
                  </a:lnTo>
                  <a:lnTo>
                    <a:pt x="36509" y="452199"/>
                  </a:lnTo>
                  <a:close/>
                </a:path>
                <a:path w="133350" h="464185">
                  <a:moveTo>
                    <a:pt x="28956" y="56387"/>
                  </a:moveTo>
                  <a:lnTo>
                    <a:pt x="25908" y="59435"/>
                  </a:lnTo>
                  <a:lnTo>
                    <a:pt x="30480" y="457962"/>
                  </a:lnTo>
                  <a:lnTo>
                    <a:pt x="32004" y="455675"/>
                  </a:lnTo>
                  <a:lnTo>
                    <a:pt x="36509" y="452199"/>
                  </a:lnTo>
                  <a:lnTo>
                    <a:pt x="32004" y="59435"/>
                  </a:lnTo>
                  <a:lnTo>
                    <a:pt x="28956" y="56387"/>
                  </a:lnTo>
                  <a:close/>
                </a:path>
                <a:path w="133350" h="464185">
                  <a:moveTo>
                    <a:pt x="127238" y="382187"/>
                  </a:moveTo>
                  <a:lnTo>
                    <a:pt x="36509" y="452199"/>
                  </a:lnTo>
                  <a:lnTo>
                    <a:pt x="36576" y="457962"/>
                  </a:lnTo>
                  <a:lnTo>
                    <a:pt x="38776" y="457962"/>
                  </a:lnTo>
                  <a:lnTo>
                    <a:pt x="132588" y="385572"/>
                  </a:lnTo>
                  <a:lnTo>
                    <a:pt x="127254" y="383285"/>
                  </a:lnTo>
                  <a:lnTo>
                    <a:pt x="127238" y="382187"/>
                  </a:lnTo>
                  <a:close/>
                </a:path>
                <a:path w="133350" h="464185">
                  <a:moveTo>
                    <a:pt x="128778" y="380999"/>
                  </a:moveTo>
                  <a:lnTo>
                    <a:pt x="127238" y="382187"/>
                  </a:lnTo>
                  <a:lnTo>
                    <a:pt x="127254" y="383285"/>
                  </a:lnTo>
                  <a:lnTo>
                    <a:pt x="132588" y="385572"/>
                  </a:lnTo>
                  <a:lnTo>
                    <a:pt x="128778" y="380999"/>
                  </a:lnTo>
                  <a:close/>
                </a:path>
                <a:path w="133350" h="464185">
                  <a:moveTo>
                    <a:pt x="133317" y="380999"/>
                  </a:moveTo>
                  <a:lnTo>
                    <a:pt x="128778" y="380999"/>
                  </a:lnTo>
                  <a:lnTo>
                    <a:pt x="132588" y="385572"/>
                  </a:lnTo>
                  <a:lnTo>
                    <a:pt x="133350" y="384809"/>
                  </a:lnTo>
                  <a:lnTo>
                    <a:pt x="133317" y="380999"/>
                  </a:lnTo>
                  <a:close/>
                </a:path>
                <a:path w="133350" h="464185">
                  <a:moveTo>
                    <a:pt x="128016" y="3809"/>
                  </a:moveTo>
                  <a:lnTo>
                    <a:pt x="126492" y="6857"/>
                  </a:lnTo>
                  <a:lnTo>
                    <a:pt x="121990" y="8846"/>
                  </a:lnTo>
                  <a:lnTo>
                    <a:pt x="127238" y="382187"/>
                  </a:lnTo>
                  <a:lnTo>
                    <a:pt x="128778" y="380999"/>
                  </a:lnTo>
                  <a:lnTo>
                    <a:pt x="133317" y="380999"/>
                  </a:lnTo>
                  <a:lnTo>
                    <a:pt x="128016" y="3809"/>
                  </a:lnTo>
                  <a:close/>
                </a:path>
                <a:path w="133350" h="464185">
                  <a:moveTo>
                    <a:pt x="128016" y="0"/>
                  </a:moveTo>
                  <a:lnTo>
                    <a:pt x="124205" y="1523"/>
                  </a:lnTo>
                  <a:lnTo>
                    <a:pt x="0" y="56387"/>
                  </a:lnTo>
                  <a:lnTo>
                    <a:pt x="2286" y="61721"/>
                  </a:lnTo>
                  <a:lnTo>
                    <a:pt x="121990" y="8846"/>
                  </a:lnTo>
                  <a:lnTo>
                    <a:pt x="121920" y="3809"/>
                  </a:lnTo>
                  <a:lnTo>
                    <a:pt x="128016" y="3809"/>
                  </a:lnTo>
                  <a:lnTo>
                    <a:pt x="128016" y="0"/>
                  </a:lnTo>
                  <a:close/>
                </a:path>
                <a:path w="133350" h="464185">
                  <a:moveTo>
                    <a:pt x="128016" y="3809"/>
                  </a:moveTo>
                  <a:lnTo>
                    <a:pt x="121920" y="3809"/>
                  </a:lnTo>
                  <a:lnTo>
                    <a:pt x="121990" y="8846"/>
                  </a:lnTo>
                  <a:lnTo>
                    <a:pt x="126492" y="6857"/>
                  </a:lnTo>
                  <a:lnTo>
                    <a:pt x="128016" y="3809"/>
                  </a:lnTo>
                  <a:close/>
                </a:path>
              </a:pathLst>
            </a:custGeom>
            <a:solidFill>
              <a:srgbClr val="005858"/>
            </a:solidFill>
          </p:spPr>
          <p:txBody>
            <a:bodyPr wrap="square" lIns="0" tIns="0" rIns="0" bIns="0" rtlCol="0"/>
            <a:lstStyle/>
            <a:p>
              <a:endParaRPr sz="1100"/>
            </a:p>
          </p:txBody>
        </p:sp>
        <p:sp>
          <p:nvSpPr>
            <p:cNvPr id="117" name="object 126"/>
            <p:cNvSpPr/>
            <p:nvPr/>
          </p:nvSpPr>
          <p:spPr>
            <a:xfrm>
              <a:off x="6837876" y="2548465"/>
              <a:ext cx="24877" cy="6060"/>
            </a:xfrm>
            <a:custGeom>
              <a:avLst/>
              <a:gdLst/>
              <a:ahLst/>
              <a:cxnLst/>
              <a:rect l="l" t="t" r="r" b="b"/>
              <a:pathLst>
                <a:path w="29210" h="6985">
                  <a:moveTo>
                    <a:pt x="761" y="0"/>
                  </a:moveTo>
                  <a:lnTo>
                    <a:pt x="2285" y="6096"/>
                  </a:lnTo>
                  <a:lnTo>
                    <a:pt x="761" y="6096"/>
                  </a:lnTo>
                  <a:lnTo>
                    <a:pt x="28955" y="6858"/>
                  </a:lnTo>
                  <a:lnTo>
                    <a:pt x="28955" y="6096"/>
                  </a:lnTo>
                  <a:lnTo>
                    <a:pt x="2285" y="6096"/>
                  </a:lnTo>
                  <a:lnTo>
                    <a:pt x="0" y="762"/>
                  </a:lnTo>
                  <a:lnTo>
                    <a:pt x="28955" y="762"/>
                  </a:lnTo>
                  <a:lnTo>
                    <a:pt x="761" y="0"/>
                  </a:lnTo>
                  <a:close/>
                </a:path>
              </a:pathLst>
            </a:custGeom>
            <a:solidFill>
              <a:srgbClr val="005858"/>
            </a:solidFill>
          </p:spPr>
          <p:txBody>
            <a:bodyPr wrap="square" lIns="0" tIns="0" rIns="0" bIns="0" rtlCol="0"/>
            <a:lstStyle/>
            <a:p>
              <a:endParaRPr sz="1100"/>
            </a:p>
          </p:txBody>
        </p:sp>
        <p:sp>
          <p:nvSpPr>
            <p:cNvPr id="118" name="object 127"/>
            <p:cNvSpPr/>
            <p:nvPr/>
          </p:nvSpPr>
          <p:spPr>
            <a:xfrm>
              <a:off x="6460807" y="2525328"/>
              <a:ext cx="379123" cy="214841"/>
            </a:xfrm>
            <a:custGeom>
              <a:avLst/>
              <a:gdLst/>
              <a:ahLst/>
              <a:cxnLst/>
              <a:rect l="l" t="t" r="r" b="b"/>
              <a:pathLst>
                <a:path w="445135" h="247650">
                  <a:moveTo>
                    <a:pt x="0" y="0"/>
                  </a:moveTo>
                  <a:lnTo>
                    <a:pt x="5334" y="188976"/>
                  </a:lnTo>
                  <a:lnTo>
                    <a:pt x="442722" y="247650"/>
                  </a:lnTo>
                  <a:lnTo>
                    <a:pt x="445008" y="32004"/>
                  </a:lnTo>
                  <a:lnTo>
                    <a:pt x="0" y="0"/>
                  </a:lnTo>
                  <a:close/>
                </a:path>
              </a:pathLst>
            </a:custGeom>
            <a:solidFill>
              <a:srgbClr val="EFE4FF"/>
            </a:solidFill>
          </p:spPr>
          <p:txBody>
            <a:bodyPr wrap="square" lIns="0" tIns="0" rIns="0" bIns="0" rtlCol="0"/>
            <a:lstStyle/>
            <a:p>
              <a:endParaRPr sz="1100"/>
            </a:p>
          </p:txBody>
        </p:sp>
        <p:sp>
          <p:nvSpPr>
            <p:cNvPr id="119" name="object 128"/>
            <p:cNvSpPr/>
            <p:nvPr/>
          </p:nvSpPr>
          <p:spPr>
            <a:xfrm>
              <a:off x="6460807" y="2524667"/>
              <a:ext cx="380747" cy="217044"/>
            </a:xfrm>
            <a:custGeom>
              <a:avLst/>
              <a:gdLst/>
              <a:ahLst/>
              <a:cxnLst/>
              <a:rect l="l" t="t" r="r" b="b"/>
              <a:pathLst>
                <a:path w="447039" h="250189">
                  <a:moveTo>
                    <a:pt x="5334" y="188976"/>
                  </a:moveTo>
                  <a:lnTo>
                    <a:pt x="4572" y="189738"/>
                  </a:lnTo>
                  <a:lnTo>
                    <a:pt x="4572" y="191262"/>
                  </a:lnTo>
                  <a:lnTo>
                    <a:pt x="5334" y="191262"/>
                  </a:lnTo>
                  <a:lnTo>
                    <a:pt x="442722" y="249936"/>
                  </a:lnTo>
                  <a:lnTo>
                    <a:pt x="441959" y="248411"/>
                  </a:lnTo>
                  <a:lnTo>
                    <a:pt x="441969" y="247549"/>
                  </a:lnTo>
                  <a:lnTo>
                    <a:pt x="5334" y="188976"/>
                  </a:lnTo>
                  <a:close/>
                </a:path>
                <a:path w="447039" h="250189">
                  <a:moveTo>
                    <a:pt x="441969" y="247549"/>
                  </a:moveTo>
                  <a:lnTo>
                    <a:pt x="441959" y="248411"/>
                  </a:lnTo>
                  <a:lnTo>
                    <a:pt x="442722" y="249936"/>
                  </a:lnTo>
                  <a:lnTo>
                    <a:pt x="442722" y="247650"/>
                  </a:lnTo>
                  <a:lnTo>
                    <a:pt x="441969" y="247549"/>
                  </a:lnTo>
                  <a:close/>
                </a:path>
                <a:path w="447039" h="250189">
                  <a:moveTo>
                    <a:pt x="446523" y="32774"/>
                  </a:moveTo>
                  <a:lnTo>
                    <a:pt x="445008" y="34290"/>
                  </a:lnTo>
                  <a:lnTo>
                    <a:pt x="444229" y="34289"/>
                  </a:lnTo>
                  <a:lnTo>
                    <a:pt x="441969" y="247549"/>
                  </a:lnTo>
                  <a:lnTo>
                    <a:pt x="442722" y="247650"/>
                  </a:lnTo>
                  <a:lnTo>
                    <a:pt x="442722" y="249936"/>
                  </a:lnTo>
                  <a:lnTo>
                    <a:pt x="444245" y="248411"/>
                  </a:lnTo>
                  <a:lnTo>
                    <a:pt x="446507" y="34290"/>
                  </a:lnTo>
                  <a:lnTo>
                    <a:pt x="445008" y="34290"/>
                  </a:lnTo>
                  <a:lnTo>
                    <a:pt x="444230" y="34234"/>
                  </a:lnTo>
                  <a:lnTo>
                    <a:pt x="446508" y="34234"/>
                  </a:lnTo>
                  <a:lnTo>
                    <a:pt x="446523" y="32774"/>
                  </a:lnTo>
                  <a:close/>
                </a:path>
                <a:path w="447039" h="250189">
                  <a:moveTo>
                    <a:pt x="446523" y="32766"/>
                  </a:moveTo>
                  <a:lnTo>
                    <a:pt x="444245" y="32766"/>
                  </a:lnTo>
                  <a:lnTo>
                    <a:pt x="444230" y="34234"/>
                  </a:lnTo>
                  <a:lnTo>
                    <a:pt x="445008" y="34290"/>
                  </a:lnTo>
                  <a:lnTo>
                    <a:pt x="446523" y="32766"/>
                  </a:lnTo>
                  <a:close/>
                </a:path>
                <a:path w="447039" h="250189">
                  <a:moveTo>
                    <a:pt x="0" y="0"/>
                  </a:moveTo>
                  <a:lnTo>
                    <a:pt x="0" y="2286"/>
                  </a:lnTo>
                  <a:lnTo>
                    <a:pt x="444230" y="34234"/>
                  </a:lnTo>
                  <a:lnTo>
                    <a:pt x="444245" y="32766"/>
                  </a:lnTo>
                  <a:lnTo>
                    <a:pt x="446523" y="32766"/>
                  </a:lnTo>
                  <a:lnTo>
                    <a:pt x="446531" y="32004"/>
                  </a:lnTo>
                  <a:lnTo>
                    <a:pt x="445008" y="32004"/>
                  </a:lnTo>
                  <a:lnTo>
                    <a:pt x="0" y="0"/>
                  </a:lnTo>
                  <a:close/>
                </a:path>
              </a:pathLst>
            </a:custGeom>
            <a:solidFill>
              <a:srgbClr val="EFE4FF"/>
            </a:solidFill>
          </p:spPr>
          <p:txBody>
            <a:bodyPr wrap="square" lIns="0" tIns="0" rIns="0" bIns="0" rtlCol="0"/>
            <a:lstStyle/>
            <a:p>
              <a:endParaRPr sz="1100"/>
            </a:p>
          </p:txBody>
        </p:sp>
        <p:sp>
          <p:nvSpPr>
            <p:cNvPr id="120" name="object 129"/>
            <p:cNvSpPr/>
            <p:nvPr/>
          </p:nvSpPr>
          <p:spPr>
            <a:xfrm>
              <a:off x="6463402" y="2524667"/>
              <a:ext cx="0" cy="164711"/>
            </a:xfrm>
            <a:custGeom>
              <a:avLst/>
              <a:gdLst/>
              <a:ahLst/>
              <a:cxnLst/>
              <a:rect l="l" t="t" r="r" b="b"/>
              <a:pathLst>
                <a:path h="189864">
                  <a:moveTo>
                    <a:pt x="0" y="0"/>
                  </a:moveTo>
                  <a:lnTo>
                    <a:pt x="0" y="189737"/>
                  </a:lnTo>
                </a:path>
              </a:pathLst>
            </a:custGeom>
            <a:ln w="7620">
              <a:solidFill>
                <a:srgbClr val="EFE4FF"/>
              </a:solidFill>
            </a:ln>
          </p:spPr>
          <p:txBody>
            <a:bodyPr wrap="square" lIns="0" tIns="0" rIns="0" bIns="0" rtlCol="0"/>
            <a:lstStyle/>
            <a:p>
              <a:endParaRPr sz="1100"/>
            </a:p>
          </p:txBody>
        </p:sp>
        <p:sp>
          <p:nvSpPr>
            <p:cNvPr id="121" name="object 130"/>
            <p:cNvSpPr/>
            <p:nvPr/>
          </p:nvSpPr>
          <p:spPr>
            <a:xfrm>
              <a:off x="6462754" y="2560363"/>
              <a:ext cx="2704" cy="4407"/>
            </a:xfrm>
            <a:custGeom>
              <a:avLst/>
              <a:gdLst/>
              <a:ahLst/>
              <a:cxnLst/>
              <a:rect l="l" t="t" r="r" b="b"/>
              <a:pathLst>
                <a:path w="3175" h="5080">
                  <a:moveTo>
                    <a:pt x="3048" y="0"/>
                  </a:moveTo>
                  <a:lnTo>
                    <a:pt x="762" y="0"/>
                  </a:lnTo>
                  <a:lnTo>
                    <a:pt x="0" y="4572"/>
                  </a:lnTo>
                  <a:lnTo>
                    <a:pt x="2286" y="4572"/>
                  </a:lnTo>
                  <a:lnTo>
                    <a:pt x="3048" y="0"/>
                  </a:lnTo>
                  <a:close/>
                </a:path>
              </a:pathLst>
            </a:custGeom>
            <a:solidFill>
              <a:srgbClr val="000000"/>
            </a:solidFill>
          </p:spPr>
          <p:txBody>
            <a:bodyPr wrap="square" lIns="0" tIns="0" rIns="0" bIns="0" rtlCol="0"/>
            <a:lstStyle/>
            <a:p>
              <a:endParaRPr sz="1100"/>
            </a:p>
          </p:txBody>
        </p:sp>
        <p:sp>
          <p:nvSpPr>
            <p:cNvPr id="122" name="object 131"/>
            <p:cNvSpPr/>
            <p:nvPr/>
          </p:nvSpPr>
          <p:spPr>
            <a:xfrm>
              <a:off x="6840472" y="2596060"/>
              <a:ext cx="2704" cy="4407"/>
            </a:xfrm>
            <a:custGeom>
              <a:avLst/>
              <a:gdLst/>
              <a:ahLst/>
              <a:cxnLst/>
              <a:rect l="l" t="t" r="r" b="b"/>
              <a:pathLst>
                <a:path w="3175" h="5080">
                  <a:moveTo>
                    <a:pt x="3048" y="0"/>
                  </a:moveTo>
                  <a:lnTo>
                    <a:pt x="762" y="0"/>
                  </a:lnTo>
                  <a:lnTo>
                    <a:pt x="0" y="4572"/>
                  </a:lnTo>
                  <a:lnTo>
                    <a:pt x="2286" y="4572"/>
                  </a:lnTo>
                  <a:lnTo>
                    <a:pt x="3048" y="0"/>
                  </a:lnTo>
                  <a:close/>
                </a:path>
              </a:pathLst>
            </a:custGeom>
            <a:solidFill>
              <a:srgbClr val="000000"/>
            </a:solidFill>
          </p:spPr>
          <p:txBody>
            <a:bodyPr wrap="square" lIns="0" tIns="0" rIns="0" bIns="0" rtlCol="0"/>
            <a:lstStyle/>
            <a:p>
              <a:endParaRPr sz="1100"/>
            </a:p>
          </p:txBody>
        </p:sp>
        <p:sp>
          <p:nvSpPr>
            <p:cNvPr id="123" name="object 132"/>
            <p:cNvSpPr/>
            <p:nvPr/>
          </p:nvSpPr>
          <p:spPr>
            <a:xfrm>
              <a:off x="6464700" y="2560363"/>
              <a:ext cx="376419" cy="39663"/>
            </a:xfrm>
            <a:custGeom>
              <a:avLst/>
              <a:gdLst/>
              <a:ahLst/>
              <a:cxnLst/>
              <a:rect l="l" t="t" r="r" b="b"/>
              <a:pathLst>
                <a:path w="441960" h="45719">
                  <a:moveTo>
                    <a:pt x="762" y="0"/>
                  </a:moveTo>
                  <a:lnTo>
                    <a:pt x="0" y="4572"/>
                  </a:lnTo>
                  <a:lnTo>
                    <a:pt x="441198" y="45720"/>
                  </a:lnTo>
                  <a:lnTo>
                    <a:pt x="441960" y="41148"/>
                  </a:lnTo>
                  <a:lnTo>
                    <a:pt x="762" y="0"/>
                  </a:lnTo>
                  <a:close/>
                </a:path>
              </a:pathLst>
            </a:custGeom>
            <a:solidFill>
              <a:srgbClr val="000000"/>
            </a:solidFill>
          </p:spPr>
          <p:txBody>
            <a:bodyPr wrap="square" lIns="0" tIns="0" rIns="0" bIns="0" rtlCol="0"/>
            <a:lstStyle/>
            <a:p>
              <a:endParaRPr sz="1100"/>
            </a:p>
          </p:txBody>
        </p:sp>
        <p:sp>
          <p:nvSpPr>
            <p:cNvPr id="124" name="object 133"/>
            <p:cNvSpPr/>
            <p:nvPr/>
          </p:nvSpPr>
          <p:spPr>
            <a:xfrm>
              <a:off x="6484820" y="2564330"/>
              <a:ext cx="5408" cy="2754"/>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sz="1100"/>
            </a:p>
          </p:txBody>
        </p:sp>
        <p:sp>
          <p:nvSpPr>
            <p:cNvPr id="125" name="object 134"/>
            <p:cNvSpPr/>
            <p:nvPr/>
          </p:nvSpPr>
          <p:spPr>
            <a:xfrm>
              <a:off x="6488064" y="2693234"/>
              <a:ext cx="5408" cy="2754"/>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sz="1100"/>
            </a:p>
          </p:txBody>
        </p:sp>
        <p:sp>
          <p:nvSpPr>
            <p:cNvPr id="126" name="object 135"/>
            <p:cNvSpPr/>
            <p:nvPr/>
          </p:nvSpPr>
          <p:spPr>
            <a:xfrm>
              <a:off x="6489038" y="2566974"/>
              <a:ext cx="0" cy="126701"/>
            </a:xfrm>
            <a:custGeom>
              <a:avLst/>
              <a:gdLst/>
              <a:ahLst/>
              <a:cxnLst/>
              <a:rect l="l" t="t" r="r" b="b"/>
              <a:pathLst>
                <a:path h="146050">
                  <a:moveTo>
                    <a:pt x="0" y="0"/>
                  </a:moveTo>
                  <a:lnTo>
                    <a:pt x="0" y="145541"/>
                  </a:lnTo>
                </a:path>
              </a:pathLst>
            </a:custGeom>
            <a:ln w="9906">
              <a:solidFill>
                <a:srgbClr val="000000"/>
              </a:solidFill>
            </a:ln>
          </p:spPr>
          <p:txBody>
            <a:bodyPr wrap="square" lIns="0" tIns="0" rIns="0" bIns="0" rtlCol="0"/>
            <a:lstStyle/>
            <a:p>
              <a:endParaRPr sz="1100"/>
            </a:p>
          </p:txBody>
        </p:sp>
        <p:sp>
          <p:nvSpPr>
            <p:cNvPr id="127" name="object 136"/>
            <p:cNvSpPr/>
            <p:nvPr/>
          </p:nvSpPr>
          <p:spPr>
            <a:xfrm>
              <a:off x="6509482" y="2568296"/>
              <a:ext cx="5408" cy="2754"/>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sz="1100"/>
            </a:p>
          </p:txBody>
        </p:sp>
        <p:sp>
          <p:nvSpPr>
            <p:cNvPr id="128" name="object 137"/>
            <p:cNvSpPr/>
            <p:nvPr/>
          </p:nvSpPr>
          <p:spPr>
            <a:xfrm>
              <a:off x="6512077" y="2696540"/>
              <a:ext cx="5408" cy="2754"/>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sz="1100"/>
            </a:p>
          </p:txBody>
        </p:sp>
        <p:sp>
          <p:nvSpPr>
            <p:cNvPr id="129" name="object 138"/>
            <p:cNvSpPr/>
            <p:nvPr/>
          </p:nvSpPr>
          <p:spPr>
            <a:xfrm>
              <a:off x="6513375" y="2570940"/>
              <a:ext cx="0" cy="125599"/>
            </a:xfrm>
            <a:custGeom>
              <a:avLst/>
              <a:gdLst/>
              <a:ahLst/>
              <a:cxnLst/>
              <a:rect l="l" t="t" r="r" b="b"/>
              <a:pathLst>
                <a:path h="144780">
                  <a:moveTo>
                    <a:pt x="0" y="0"/>
                  </a:moveTo>
                  <a:lnTo>
                    <a:pt x="0" y="144779"/>
                  </a:lnTo>
                </a:path>
              </a:pathLst>
            </a:custGeom>
            <a:ln w="9144">
              <a:solidFill>
                <a:srgbClr val="000000"/>
              </a:solidFill>
            </a:ln>
          </p:spPr>
          <p:txBody>
            <a:bodyPr wrap="square" lIns="0" tIns="0" rIns="0" bIns="0" rtlCol="0"/>
            <a:lstStyle/>
            <a:p>
              <a:endParaRPr sz="1100"/>
            </a:p>
          </p:txBody>
        </p:sp>
        <p:sp>
          <p:nvSpPr>
            <p:cNvPr id="130" name="object 139"/>
            <p:cNvSpPr/>
            <p:nvPr/>
          </p:nvSpPr>
          <p:spPr>
            <a:xfrm>
              <a:off x="6533495" y="2572262"/>
              <a:ext cx="5408" cy="2754"/>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sz="1100"/>
            </a:p>
          </p:txBody>
        </p:sp>
        <p:sp>
          <p:nvSpPr>
            <p:cNvPr id="131" name="object 140"/>
            <p:cNvSpPr/>
            <p:nvPr/>
          </p:nvSpPr>
          <p:spPr>
            <a:xfrm>
              <a:off x="6536091" y="2700506"/>
              <a:ext cx="5408" cy="2754"/>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sz="1100"/>
            </a:p>
          </p:txBody>
        </p:sp>
        <p:sp>
          <p:nvSpPr>
            <p:cNvPr id="132" name="object 141"/>
            <p:cNvSpPr/>
            <p:nvPr/>
          </p:nvSpPr>
          <p:spPr>
            <a:xfrm>
              <a:off x="6537388" y="2574907"/>
              <a:ext cx="0" cy="125599"/>
            </a:xfrm>
            <a:custGeom>
              <a:avLst/>
              <a:gdLst/>
              <a:ahLst/>
              <a:cxnLst/>
              <a:rect l="l" t="t" r="r" b="b"/>
              <a:pathLst>
                <a:path h="144780">
                  <a:moveTo>
                    <a:pt x="0" y="0"/>
                  </a:moveTo>
                  <a:lnTo>
                    <a:pt x="0" y="144779"/>
                  </a:lnTo>
                </a:path>
              </a:pathLst>
            </a:custGeom>
            <a:ln w="9144">
              <a:solidFill>
                <a:srgbClr val="000000"/>
              </a:solidFill>
            </a:ln>
          </p:spPr>
          <p:txBody>
            <a:bodyPr wrap="square" lIns="0" tIns="0" rIns="0" bIns="0" rtlCol="0"/>
            <a:lstStyle/>
            <a:p>
              <a:endParaRPr sz="1100"/>
            </a:p>
          </p:txBody>
        </p:sp>
        <p:sp>
          <p:nvSpPr>
            <p:cNvPr id="133" name="object 142"/>
            <p:cNvSpPr/>
            <p:nvPr/>
          </p:nvSpPr>
          <p:spPr>
            <a:xfrm>
              <a:off x="6558157" y="2576229"/>
              <a:ext cx="5408" cy="2754"/>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sz="1100"/>
            </a:p>
          </p:txBody>
        </p:sp>
        <p:sp>
          <p:nvSpPr>
            <p:cNvPr id="134" name="object 143"/>
            <p:cNvSpPr/>
            <p:nvPr/>
          </p:nvSpPr>
          <p:spPr>
            <a:xfrm>
              <a:off x="6560752" y="2704472"/>
              <a:ext cx="5408" cy="2754"/>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sz="1100"/>
            </a:p>
          </p:txBody>
        </p:sp>
        <p:sp>
          <p:nvSpPr>
            <p:cNvPr id="135" name="object 144"/>
            <p:cNvSpPr/>
            <p:nvPr/>
          </p:nvSpPr>
          <p:spPr>
            <a:xfrm>
              <a:off x="6562050" y="2578873"/>
              <a:ext cx="0" cy="125599"/>
            </a:xfrm>
            <a:custGeom>
              <a:avLst/>
              <a:gdLst/>
              <a:ahLst/>
              <a:cxnLst/>
              <a:rect l="l" t="t" r="r" b="b"/>
              <a:pathLst>
                <a:path h="144780">
                  <a:moveTo>
                    <a:pt x="0" y="0"/>
                  </a:moveTo>
                  <a:lnTo>
                    <a:pt x="0" y="144779"/>
                  </a:lnTo>
                </a:path>
              </a:pathLst>
            </a:custGeom>
            <a:ln w="9144">
              <a:solidFill>
                <a:srgbClr val="000000"/>
              </a:solidFill>
            </a:ln>
          </p:spPr>
          <p:txBody>
            <a:bodyPr wrap="square" lIns="0" tIns="0" rIns="0" bIns="0" rtlCol="0"/>
            <a:lstStyle/>
            <a:p>
              <a:endParaRPr sz="1100"/>
            </a:p>
          </p:txBody>
        </p:sp>
        <p:sp>
          <p:nvSpPr>
            <p:cNvPr id="136" name="object 145"/>
            <p:cNvSpPr/>
            <p:nvPr/>
          </p:nvSpPr>
          <p:spPr>
            <a:xfrm>
              <a:off x="6582170" y="2573584"/>
              <a:ext cx="5408" cy="2754"/>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sz="1100"/>
            </a:p>
          </p:txBody>
        </p:sp>
        <p:sp>
          <p:nvSpPr>
            <p:cNvPr id="137" name="object 146"/>
            <p:cNvSpPr/>
            <p:nvPr/>
          </p:nvSpPr>
          <p:spPr>
            <a:xfrm>
              <a:off x="6584766" y="2708438"/>
              <a:ext cx="5408" cy="2754"/>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sz="1100"/>
            </a:p>
          </p:txBody>
        </p:sp>
        <p:sp>
          <p:nvSpPr>
            <p:cNvPr id="138" name="object 147"/>
            <p:cNvSpPr/>
            <p:nvPr/>
          </p:nvSpPr>
          <p:spPr>
            <a:xfrm>
              <a:off x="6586063" y="2576229"/>
              <a:ext cx="0" cy="132210"/>
            </a:xfrm>
            <a:custGeom>
              <a:avLst/>
              <a:gdLst/>
              <a:ahLst/>
              <a:cxnLst/>
              <a:rect l="l" t="t" r="r" b="b"/>
              <a:pathLst>
                <a:path h="152400">
                  <a:moveTo>
                    <a:pt x="0" y="0"/>
                  </a:moveTo>
                  <a:lnTo>
                    <a:pt x="0" y="152400"/>
                  </a:lnTo>
                </a:path>
              </a:pathLst>
            </a:custGeom>
            <a:ln w="9144">
              <a:solidFill>
                <a:srgbClr val="000000"/>
              </a:solidFill>
            </a:ln>
          </p:spPr>
          <p:txBody>
            <a:bodyPr wrap="square" lIns="0" tIns="0" rIns="0" bIns="0" rtlCol="0"/>
            <a:lstStyle/>
            <a:p>
              <a:endParaRPr sz="1100"/>
            </a:p>
          </p:txBody>
        </p:sp>
        <p:sp>
          <p:nvSpPr>
            <p:cNvPr id="139" name="object 148"/>
            <p:cNvSpPr/>
            <p:nvPr/>
          </p:nvSpPr>
          <p:spPr>
            <a:xfrm>
              <a:off x="6606183" y="2576229"/>
              <a:ext cx="5408" cy="2754"/>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sz="1100"/>
            </a:p>
          </p:txBody>
        </p:sp>
        <p:sp>
          <p:nvSpPr>
            <p:cNvPr id="140" name="object 149"/>
            <p:cNvSpPr/>
            <p:nvPr/>
          </p:nvSpPr>
          <p:spPr>
            <a:xfrm>
              <a:off x="6609427" y="2711744"/>
              <a:ext cx="5408" cy="2754"/>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sz="1100"/>
            </a:p>
          </p:txBody>
        </p:sp>
        <p:sp>
          <p:nvSpPr>
            <p:cNvPr id="141" name="object 150"/>
            <p:cNvSpPr/>
            <p:nvPr/>
          </p:nvSpPr>
          <p:spPr>
            <a:xfrm>
              <a:off x="6610401" y="2578873"/>
              <a:ext cx="0" cy="133312"/>
            </a:xfrm>
            <a:custGeom>
              <a:avLst/>
              <a:gdLst/>
              <a:ahLst/>
              <a:cxnLst/>
              <a:rect l="l" t="t" r="r" b="b"/>
              <a:pathLst>
                <a:path h="153669">
                  <a:moveTo>
                    <a:pt x="0" y="0"/>
                  </a:moveTo>
                  <a:lnTo>
                    <a:pt x="0" y="153162"/>
                  </a:lnTo>
                </a:path>
              </a:pathLst>
            </a:custGeom>
            <a:ln w="9906">
              <a:solidFill>
                <a:srgbClr val="000000"/>
              </a:solidFill>
            </a:ln>
          </p:spPr>
          <p:txBody>
            <a:bodyPr wrap="square" lIns="0" tIns="0" rIns="0" bIns="0" rtlCol="0"/>
            <a:lstStyle/>
            <a:p>
              <a:endParaRPr sz="1100"/>
            </a:p>
          </p:txBody>
        </p:sp>
        <p:sp>
          <p:nvSpPr>
            <p:cNvPr id="142" name="object 151"/>
            <p:cNvSpPr/>
            <p:nvPr/>
          </p:nvSpPr>
          <p:spPr>
            <a:xfrm>
              <a:off x="6630845" y="2578873"/>
              <a:ext cx="5408" cy="2754"/>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sz="1100"/>
            </a:p>
          </p:txBody>
        </p:sp>
        <p:sp>
          <p:nvSpPr>
            <p:cNvPr id="143" name="object 152"/>
            <p:cNvSpPr/>
            <p:nvPr/>
          </p:nvSpPr>
          <p:spPr>
            <a:xfrm>
              <a:off x="6633441" y="2715710"/>
              <a:ext cx="5408" cy="2754"/>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sz="1100"/>
            </a:p>
          </p:txBody>
        </p:sp>
        <p:sp>
          <p:nvSpPr>
            <p:cNvPr id="144" name="object 153"/>
            <p:cNvSpPr/>
            <p:nvPr/>
          </p:nvSpPr>
          <p:spPr>
            <a:xfrm>
              <a:off x="6634738" y="2581517"/>
              <a:ext cx="0" cy="134413"/>
            </a:xfrm>
            <a:custGeom>
              <a:avLst/>
              <a:gdLst/>
              <a:ahLst/>
              <a:cxnLst/>
              <a:rect l="l" t="t" r="r" b="b"/>
              <a:pathLst>
                <a:path h="154939">
                  <a:moveTo>
                    <a:pt x="0" y="0"/>
                  </a:moveTo>
                  <a:lnTo>
                    <a:pt x="0" y="154686"/>
                  </a:lnTo>
                </a:path>
              </a:pathLst>
            </a:custGeom>
            <a:ln w="9144">
              <a:solidFill>
                <a:srgbClr val="000000"/>
              </a:solidFill>
            </a:ln>
          </p:spPr>
          <p:txBody>
            <a:bodyPr wrap="square" lIns="0" tIns="0" rIns="0" bIns="0" rtlCol="0"/>
            <a:lstStyle/>
            <a:p>
              <a:endParaRPr sz="1100"/>
            </a:p>
          </p:txBody>
        </p:sp>
        <p:sp>
          <p:nvSpPr>
            <p:cNvPr id="145" name="object 154"/>
            <p:cNvSpPr/>
            <p:nvPr/>
          </p:nvSpPr>
          <p:spPr>
            <a:xfrm>
              <a:off x="6654858" y="2580195"/>
              <a:ext cx="5408" cy="2754"/>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sz="1100"/>
            </a:p>
          </p:txBody>
        </p:sp>
        <p:sp>
          <p:nvSpPr>
            <p:cNvPr id="146" name="object 155"/>
            <p:cNvSpPr/>
            <p:nvPr/>
          </p:nvSpPr>
          <p:spPr>
            <a:xfrm>
              <a:off x="6658102" y="2717032"/>
              <a:ext cx="5408" cy="2754"/>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sz="1100"/>
            </a:p>
          </p:txBody>
        </p:sp>
        <p:sp>
          <p:nvSpPr>
            <p:cNvPr id="147" name="object 156"/>
            <p:cNvSpPr/>
            <p:nvPr/>
          </p:nvSpPr>
          <p:spPr>
            <a:xfrm>
              <a:off x="6659076" y="2582839"/>
              <a:ext cx="0" cy="134413"/>
            </a:xfrm>
            <a:custGeom>
              <a:avLst/>
              <a:gdLst/>
              <a:ahLst/>
              <a:cxnLst/>
              <a:rect l="l" t="t" r="r" b="b"/>
              <a:pathLst>
                <a:path h="154939">
                  <a:moveTo>
                    <a:pt x="0" y="0"/>
                  </a:moveTo>
                  <a:lnTo>
                    <a:pt x="0" y="154686"/>
                  </a:lnTo>
                </a:path>
              </a:pathLst>
            </a:custGeom>
            <a:ln w="9906">
              <a:solidFill>
                <a:srgbClr val="000000"/>
              </a:solidFill>
            </a:ln>
          </p:spPr>
          <p:txBody>
            <a:bodyPr wrap="square" lIns="0" tIns="0" rIns="0" bIns="0" rtlCol="0"/>
            <a:lstStyle/>
            <a:p>
              <a:endParaRPr sz="1100"/>
            </a:p>
          </p:txBody>
        </p:sp>
        <p:sp>
          <p:nvSpPr>
            <p:cNvPr id="148" name="object 157"/>
            <p:cNvSpPr/>
            <p:nvPr/>
          </p:nvSpPr>
          <p:spPr>
            <a:xfrm>
              <a:off x="6679520" y="2580195"/>
              <a:ext cx="5408" cy="2754"/>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sz="1100"/>
            </a:p>
          </p:txBody>
        </p:sp>
        <p:sp>
          <p:nvSpPr>
            <p:cNvPr id="149" name="object 158"/>
            <p:cNvSpPr/>
            <p:nvPr/>
          </p:nvSpPr>
          <p:spPr>
            <a:xfrm>
              <a:off x="6682116" y="2723643"/>
              <a:ext cx="5408" cy="2754"/>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sz="1100"/>
            </a:p>
          </p:txBody>
        </p:sp>
        <p:sp>
          <p:nvSpPr>
            <p:cNvPr id="150" name="object 159"/>
            <p:cNvSpPr/>
            <p:nvPr/>
          </p:nvSpPr>
          <p:spPr>
            <a:xfrm>
              <a:off x="6683413" y="2582839"/>
              <a:ext cx="0" cy="141024"/>
            </a:xfrm>
            <a:custGeom>
              <a:avLst/>
              <a:gdLst/>
              <a:ahLst/>
              <a:cxnLst/>
              <a:rect l="l" t="t" r="r" b="b"/>
              <a:pathLst>
                <a:path h="162560">
                  <a:moveTo>
                    <a:pt x="0" y="0"/>
                  </a:moveTo>
                  <a:lnTo>
                    <a:pt x="0" y="162305"/>
                  </a:lnTo>
                </a:path>
              </a:pathLst>
            </a:custGeom>
            <a:ln w="9144">
              <a:solidFill>
                <a:srgbClr val="000000"/>
              </a:solidFill>
            </a:ln>
          </p:spPr>
          <p:txBody>
            <a:bodyPr wrap="square" lIns="0" tIns="0" rIns="0" bIns="0" rtlCol="0"/>
            <a:lstStyle/>
            <a:p>
              <a:endParaRPr sz="1100"/>
            </a:p>
          </p:txBody>
        </p:sp>
        <p:sp>
          <p:nvSpPr>
            <p:cNvPr id="151" name="object 160"/>
            <p:cNvSpPr/>
            <p:nvPr/>
          </p:nvSpPr>
          <p:spPr>
            <a:xfrm>
              <a:off x="6703533" y="2582178"/>
              <a:ext cx="5408" cy="2754"/>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sz="1100"/>
            </a:p>
          </p:txBody>
        </p:sp>
        <p:sp>
          <p:nvSpPr>
            <p:cNvPr id="152" name="object 161"/>
            <p:cNvSpPr/>
            <p:nvPr/>
          </p:nvSpPr>
          <p:spPr>
            <a:xfrm>
              <a:off x="6706129" y="2724965"/>
              <a:ext cx="5408" cy="2754"/>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sz="1100"/>
            </a:p>
          </p:txBody>
        </p:sp>
        <p:sp>
          <p:nvSpPr>
            <p:cNvPr id="153" name="object 162"/>
            <p:cNvSpPr/>
            <p:nvPr/>
          </p:nvSpPr>
          <p:spPr>
            <a:xfrm>
              <a:off x="6707427" y="2584822"/>
              <a:ext cx="0" cy="140473"/>
            </a:xfrm>
            <a:custGeom>
              <a:avLst/>
              <a:gdLst/>
              <a:ahLst/>
              <a:cxnLst/>
              <a:rect l="l" t="t" r="r" b="b"/>
              <a:pathLst>
                <a:path h="161925">
                  <a:moveTo>
                    <a:pt x="0" y="0"/>
                  </a:moveTo>
                  <a:lnTo>
                    <a:pt x="0" y="161544"/>
                  </a:lnTo>
                </a:path>
              </a:pathLst>
            </a:custGeom>
            <a:ln w="9144">
              <a:solidFill>
                <a:srgbClr val="000000"/>
              </a:solidFill>
            </a:ln>
          </p:spPr>
          <p:txBody>
            <a:bodyPr wrap="square" lIns="0" tIns="0" rIns="0" bIns="0" rtlCol="0"/>
            <a:lstStyle/>
            <a:p>
              <a:endParaRPr sz="1100"/>
            </a:p>
          </p:txBody>
        </p:sp>
        <p:sp>
          <p:nvSpPr>
            <p:cNvPr id="154" name="object 163"/>
            <p:cNvSpPr/>
            <p:nvPr/>
          </p:nvSpPr>
          <p:spPr>
            <a:xfrm>
              <a:off x="6728195" y="2584822"/>
              <a:ext cx="5408" cy="2754"/>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sz="1100"/>
            </a:p>
          </p:txBody>
        </p:sp>
        <p:sp>
          <p:nvSpPr>
            <p:cNvPr id="155" name="object 164"/>
            <p:cNvSpPr/>
            <p:nvPr/>
          </p:nvSpPr>
          <p:spPr>
            <a:xfrm>
              <a:off x="6730791" y="2728270"/>
              <a:ext cx="5408" cy="2754"/>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sz="1100"/>
            </a:p>
          </p:txBody>
        </p:sp>
        <p:sp>
          <p:nvSpPr>
            <p:cNvPr id="156" name="object 165"/>
            <p:cNvSpPr/>
            <p:nvPr/>
          </p:nvSpPr>
          <p:spPr>
            <a:xfrm>
              <a:off x="6732089" y="2587466"/>
              <a:ext cx="0" cy="141024"/>
            </a:xfrm>
            <a:custGeom>
              <a:avLst/>
              <a:gdLst/>
              <a:ahLst/>
              <a:cxnLst/>
              <a:rect l="l" t="t" r="r" b="b"/>
              <a:pathLst>
                <a:path h="162560">
                  <a:moveTo>
                    <a:pt x="0" y="0"/>
                  </a:moveTo>
                  <a:lnTo>
                    <a:pt x="0" y="162305"/>
                  </a:lnTo>
                </a:path>
              </a:pathLst>
            </a:custGeom>
            <a:ln w="9144">
              <a:solidFill>
                <a:srgbClr val="000000"/>
              </a:solidFill>
            </a:ln>
          </p:spPr>
          <p:txBody>
            <a:bodyPr wrap="square" lIns="0" tIns="0" rIns="0" bIns="0" rtlCol="0"/>
            <a:lstStyle/>
            <a:p>
              <a:endParaRPr sz="1100"/>
            </a:p>
          </p:txBody>
        </p:sp>
        <p:sp>
          <p:nvSpPr>
            <p:cNvPr id="157" name="object 166"/>
            <p:cNvSpPr/>
            <p:nvPr/>
          </p:nvSpPr>
          <p:spPr>
            <a:xfrm>
              <a:off x="6752208" y="2590111"/>
              <a:ext cx="5408" cy="2754"/>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sz="1100"/>
            </a:p>
          </p:txBody>
        </p:sp>
        <p:sp>
          <p:nvSpPr>
            <p:cNvPr id="158" name="object 167"/>
            <p:cNvSpPr/>
            <p:nvPr/>
          </p:nvSpPr>
          <p:spPr>
            <a:xfrm>
              <a:off x="6754804" y="2729592"/>
              <a:ext cx="5408" cy="2754"/>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sz="1100"/>
            </a:p>
          </p:txBody>
        </p:sp>
        <p:sp>
          <p:nvSpPr>
            <p:cNvPr id="159" name="object 168"/>
            <p:cNvSpPr/>
            <p:nvPr/>
          </p:nvSpPr>
          <p:spPr>
            <a:xfrm>
              <a:off x="6756102" y="2592755"/>
              <a:ext cx="0" cy="137168"/>
            </a:xfrm>
            <a:custGeom>
              <a:avLst/>
              <a:gdLst/>
              <a:ahLst/>
              <a:cxnLst/>
              <a:rect l="l" t="t" r="r" b="b"/>
              <a:pathLst>
                <a:path h="158114">
                  <a:moveTo>
                    <a:pt x="0" y="0"/>
                  </a:moveTo>
                  <a:lnTo>
                    <a:pt x="0" y="157734"/>
                  </a:lnTo>
                </a:path>
              </a:pathLst>
            </a:custGeom>
            <a:ln w="9144">
              <a:solidFill>
                <a:srgbClr val="000000"/>
              </a:solidFill>
            </a:ln>
          </p:spPr>
          <p:txBody>
            <a:bodyPr wrap="square" lIns="0" tIns="0" rIns="0" bIns="0" rtlCol="0"/>
            <a:lstStyle/>
            <a:p>
              <a:endParaRPr sz="1100"/>
            </a:p>
          </p:txBody>
        </p:sp>
        <p:sp>
          <p:nvSpPr>
            <p:cNvPr id="160" name="object 169"/>
            <p:cNvSpPr/>
            <p:nvPr/>
          </p:nvSpPr>
          <p:spPr>
            <a:xfrm>
              <a:off x="6776221" y="2588789"/>
              <a:ext cx="5408" cy="2754"/>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sz="1100"/>
            </a:p>
          </p:txBody>
        </p:sp>
        <p:sp>
          <p:nvSpPr>
            <p:cNvPr id="161" name="object 170"/>
            <p:cNvSpPr/>
            <p:nvPr/>
          </p:nvSpPr>
          <p:spPr>
            <a:xfrm>
              <a:off x="6779466" y="2733558"/>
              <a:ext cx="5408" cy="2754"/>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sz="1100"/>
            </a:p>
          </p:txBody>
        </p:sp>
        <p:sp>
          <p:nvSpPr>
            <p:cNvPr id="162" name="object 171"/>
            <p:cNvSpPr/>
            <p:nvPr/>
          </p:nvSpPr>
          <p:spPr>
            <a:xfrm>
              <a:off x="6780439" y="2591433"/>
              <a:ext cx="0" cy="142126"/>
            </a:xfrm>
            <a:custGeom>
              <a:avLst/>
              <a:gdLst/>
              <a:ahLst/>
              <a:cxnLst/>
              <a:rect l="l" t="t" r="r" b="b"/>
              <a:pathLst>
                <a:path h="163830">
                  <a:moveTo>
                    <a:pt x="0" y="0"/>
                  </a:moveTo>
                  <a:lnTo>
                    <a:pt x="0" y="163829"/>
                  </a:lnTo>
                </a:path>
              </a:pathLst>
            </a:custGeom>
            <a:ln w="9906">
              <a:solidFill>
                <a:srgbClr val="000000"/>
              </a:solidFill>
            </a:ln>
          </p:spPr>
          <p:txBody>
            <a:bodyPr wrap="square" lIns="0" tIns="0" rIns="0" bIns="0" rtlCol="0"/>
            <a:lstStyle/>
            <a:p>
              <a:endParaRPr sz="1100"/>
            </a:p>
          </p:txBody>
        </p:sp>
        <p:sp>
          <p:nvSpPr>
            <p:cNvPr id="163" name="object 172"/>
            <p:cNvSpPr/>
            <p:nvPr/>
          </p:nvSpPr>
          <p:spPr>
            <a:xfrm>
              <a:off x="6802830" y="2591433"/>
              <a:ext cx="5408" cy="2754"/>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sz="1100"/>
            </a:p>
          </p:txBody>
        </p:sp>
        <p:sp>
          <p:nvSpPr>
            <p:cNvPr id="164" name="object 173"/>
            <p:cNvSpPr/>
            <p:nvPr/>
          </p:nvSpPr>
          <p:spPr>
            <a:xfrm>
              <a:off x="6806075" y="2734880"/>
              <a:ext cx="5408" cy="2754"/>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sz="1100"/>
            </a:p>
          </p:txBody>
        </p:sp>
        <p:sp>
          <p:nvSpPr>
            <p:cNvPr id="165" name="object 174"/>
            <p:cNvSpPr/>
            <p:nvPr/>
          </p:nvSpPr>
          <p:spPr>
            <a:xfrm>
              <a:off x="6807048" y="2594077"/>
              <a:ext cx="0" cy="141024"/>
            </a:xfrm>
            <a:custGeom>
              <a:avLst/>
              <a:gdLst/>
              <a:ahLst/>
              <a:cxnLst/>
              <a:rect l="l" t="t" r="r" b="b"/>
              <a:pathLst>
                <a:path h="162560">
                  <a:moveTo>
                    <a:pt x="0" y="0"/>
                  </a:moveTo>
                  <a:lnTo>
                    <a:pt x="0" y="162305"/>
                  </a:lnTo>
                </a:path>
              </a:pathLst>
            </a:custGeom>
            <a:ln w="9906">
              <a:solidFill>
                <a:srgbClr val="000000"/>
              </a:solidFill>
            </a:ln>
          </p:spPr>
          <p:txBody>
            <a:bodyPr wrap="square" lIns="0" tIns="0" rIns="0" bIns="0" rtlCol="0"/>
            <a:lstStyle/>
            <a:p>
              <a:endParaRPr sz="1100"/>
            </a:p>
          </p:txBody>
        </p:sp>
        <p:sp>
          <p:nvSpPr>
            <p:cNvPr id="166" name="object 175"/>
            <p:cNvSpPr/>
            <p:nvPr/>
          </p:nvSpPr>
          <p:spPr>
            <a:xfrm>
              <a:off x="6469244" y="2746118"/>
              <a:ext cx="366685" cy="164600"/>
            </a:xfrm>
            <a:prstGeom prst="rect">
              <a:avLst/>
            </a:prstGeom>
            <a:blipFill>
              <a:blip r:embed="rId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100"/>
            </a:p>
          </p:txBody>
        </p:sp>
        <p:sp>
          <p:nvSpPr>
            <p:cNvPr id="167" name="object 176"/>
            <p:cNvSpPr/>
            <p:nvPr/>
          </p:nvSpPr>
          <p:spPr>
            <a:xfrm>
              <a:off x="6465998" y="2742813"/>
              <a:ext cx="372634" cy="171322"/>
            </a:xfrm>
            <a:custGeom>
              <a:avLst/>
              <a:gdLst/>
              <a:ahLst/>
              <a:cxnLst/>
              <a:rect l="l" t="t" r="r" b="b"/>
              <a:pathLst>
                <a:path w="437514" h="197485">
                  <a:moveTo>
                    <a:pt x="437388" y="75437"/>
                  </a:moveTo>
                  <a:lnTo>
                    <a:pt x="434340" y="78485"/>
                  </a:lnTo>
                  <a:lnTo>
                    <a:pt x="431252" y="78485"/>
                  </a:lnTo>
                  <a:lnTo>
                    <a:pt x="429768" y="193547"/>
                  </a:lnTo>
                  <a:lnTo>
                    <a:pt x="432054" y="196595"/>
                  </a:lnTo>
                  <a:lnTo>
                    <a:pt x="435864" y="197357"/>
                  </a:lnTo>
                  <a:lnTo>
                    <a:pt x="435864" y="193547"/>
                  </a:lnTo>
                  <a:lnTo>
                    <a:pt x="437348" y="78485"/>
                  </a:lnTo>
                  <a:lnTo>
                    <a:pt x="434340" y="78485"/>
                  </a:lnTo>
                  <a:lnTo>
                    <a:pt x="431259" y="77973"/>
                  </a:lnTo>
                  <a:lnTo>
                    <a:pt x="437355" y="77973"/>
                  </a:lnTo>
                  <a:lnTo>
                    <a:pt x="437388" y="75437"/>
                  </a:lnTo>
                  <a:close/>
                </a:path>
                <a:path w="437514" h="197485">
                  <a:moveTo>
                    <a:pt x="0" y="0"/>
                  </a:moveTo>
                  <a:lnTo>
                    <a:pt x="762" y="3809"/>
                  </a:lnTo>
                  <a:lnTo>
                    <a:pt x="6096" y="108965"/>
                  </a:lnTo>
                  <a:lnTo>
                    <a:pt x="12192" y="108965"/>
                  </a:lnTo>
                  <a:lnTo>
                    <a:pt x="7039" y="7395"/>
                  </a:lnTo>
                  <a:lnTo>
                    <a:pt x="3810" y="6857"/>
                  </a:lnTo>
                  <a:lnTo>
                    <a:pt x="4572" y="761"/>
                  </a:lnTo>
                  <a:lnTo>
                    <a:pt x="0" y="0"/>
                  </a:lnTo>
                  <a:close/>
                </a:path>
                <a:path w="437514" h="197485">
                  <a:moveTo>
                    <a:pt x="437388" y="75437"/>
                  </a:moveTo>
                  <a:lnTo>
                    <a:pt x="431292" y="75437"/>
                  </a:lnTo>
                  <a:lnTo>
                    <a:pt x="431259" y="77973"/>
                  </a:lnTo>
                  <a:lnTo>
                    <a:pt x="434340" y="78485"/>
                  </a:lnTo>
                  <a:lnTo>
                    <a:pt x="437388" y="75437"/>
                  </a:lnTo>
                  <a:close/>
                </a:path>
                <a:path w="437514" h="197485">
                  <a:moveTo>
                    <a:pt x="4580" y="761"/>
                  </a:moveTo>
                  <a:lnTo>
                    <a:pt x="6858" y="3809"/>
                  </a:lnTo>
                  <a:lnTo>
                    <a:pt x="7039" y="7395"/>
                  </a:lnTo>
                  <a:lnTo>
                    <a:pt x="431259" y="77973"/>
                  </a:lnTo>
                  <a:lnTo>
                    <a:pt x="431292" y="75437"/>
                  </a:lnTo>
                  <a:lnTo>
                    <a:pt x="437388" y="75437"/>
                  </a:lnTo>
                  <a:lnTo>
                    <a:pt x="437388" y="73151"/>
                  </a:lnTo>
                  <a:lnTo>
                    <a:pt x="435102" y="72389"/>
                  </a:lnTo>
                  <a:lnTo>
                    <a:pt x="4580" y="761"/>
                  </a:lnTo>
                  <a:close/>
                </a:path>
                <a:path w="437514" h="197485">
                  <a:moveTo>
                    <a:pt x="4572" y="761"/>
                  </a:moveTo>
                  <a:lnTo>
                    <a:pt x="3810" y="6857"/>
                  </a:lnTo>
                  <a:lnTo>
                    <a:pt x="7039" y="7395"/>
                  </a:lnTo>
                  <a:lnTo>
                    <a:pt x="6858" y="3809"/>
                  </a:lnTo>
                  <a:lnTo>
                    <a:pt x="4572" y="761"/>
                  </a:lnTo>
                  <a:close/>
                </a:path>
              </a:pathLst>
            </a:custGeom>
            <a:solidFill>
              <a:srgbClr val="000000"/>
            </a:solidFill>
          </p:spPr>
          <p:txBody>
            <a:bodyPr wrap="square" lIns="0" tIns="0" rIns="0" bIns="0" rtlCol="0"/>
            <a:lstStyle/>
            <a:p>
              <a:endParaRPr sz="1100"/>
            </a:p>
          </p:txBody>
        </p:sp>
        <p:sp>
          <p:nvSpPr>
            <p:cNvPr id="168" name="object 177"/>
            <p:cNvSpPr/>
            <p:nvPr/>
          </p:nvSpPr>
          <p:spPr>
            <a:xfrm>
              <a:off x="6471191" y="2834699"/>
              <a:ext cx="364522" cy="78775"/>
            </a:xfrm>
            <a:custGeom>
              <a:avLst/>
              <a:gdLst/>
              <a:ahLst/>
              <a:cxnLst/>
              <a:rect l="l" t="t" r="r" b="b"/>
              <a:pathLst>
                <a:path w="427989" h="90805">
                  <a:moveTo>
                    <a:pt x="3810" y="0"/>
                  </a:moveTo>
                  <a:lnTo>
                    <a:pt x="0" y="3047"/>
                  </a:lnTo>
                  <a:lnTo>
                    <a:pt x="0" y="5333"/>
                  </a:lnTo>
                  <a:lnTo>
                    <a:pt x="2286" y="6095"/>
                  </a:lnTo>
                  <a:lnTo>
                    <a:pt x="425958" y="90677"/>
                  </a:lnTo>
                  <a:lnTo>
                    <a:pt x="427482" y="84581"/>
                  </a:lnTo>
                  <a:lnTo>
                    <a:pt x="3810" y="0"/>
                  </a:lnTo>
                  <a:close/>
                </a:path>
              </a:pathLst>
            </a:custGeom>
            <a:solidFill>
              <a:srgbClr val="000000"/>
            </a:solidFill>
          </p:spPr>
          <p:txBody>
            <a:bodyPr wrap="square" lIns="0" tIns="0" rIns="0" bIns="0" rtlCol="0"/>
            <a:lstStyle/>
            <a:p>
              <a:endParaRPr sz="1100"/>
            </a:p>
          </p:txBody>
        </p:sp>
        <p:sp>
          <p:nvSpPr>
            <p:cNvPr id="169" name="object 178"/>
            <p:cNvSpPr/>
            <p:nvPr/>
          </p:nvSpPr>
          <p:spPr>
            <a:xfrm>
              <a:off x="6444582" y="2563008"/>
              <a:ext cx="8653" cy="12119"/>
            </a:xfrm>
            <a:custGeom>
              <a:avLst/>
              <a:gdLst/>
              <a:ahLst/>
              <a:cxnLst/>
              <a:rect l="l" t="t" r="r" b="b"/>
              <a:pathLst>
                <a:path w="10160" h="13969">
                  <a:moveTo>
                    <a:pt x="5333" y="0"/>
                  </a:moveTo>
                  <a:lnTo>
                    <a:pt x="1523" y="2286"/>
                  </a:lnTo>
                  <a:lnTo>
                    <a:pt x="0" y="6858"/>
                  </a:lnTo>
                  <a:lnTo>
                    <a:pt x="1523" y="11430"/>
                  </a:lnTo>
                  <a:lnTo>
                    <a:pt x="5333" y="13716"/>
                  </a:lnTo>
                  <a:lnTo>
                    <a:pt x="8381" y="11430"/>
                  </a:lnTo>
                  <a:lnTo>
                    <a:pt x="9905" y="6858"/>
                  </a:lnTo>
                  <a:lnTo>
                    <a:pt x="8381" y="2286"/>
                  </a:lnTo>
                  <a:lnTo>
                    <a:pt x="5333" y="0"/>
                  </a:lnTo>
                  <a:close/>
                </a:path>
              </a:pathLst>
            </a:custGeom>
            <a:solidFill>
              <a:srgbClr val="FFFFFF"/>
            </a:solidFill>
          </p:spPr>
          <p:txBody>
            <a:bodyPr wrap="square" lIns="0" tIns="0" rIns="0" bIns="0" rtlCol="0"/>
            <a:lstStyle/>
            <a:p>
              <a:endParaRPr sz="1100"/>
            </a:p>
          </p:txBody>
        </p:sp>
        <p:sp>
          <p:nvSpPr>
            <p:cNvPr id="170" name="object 179"/>
            <p:cNvSpPr/>
            <p:nvPr/>
          </p:nvSpPr>
          <p:spPr>
            <a:xfrm>
              <a:off x="6443933" y="2562347"/>
              <a:ext cx="10817" cy="14323"/>
            </a:xfrm>
            <a:custGeom>
              <a:avLst/>
              <a:gdLst/>
              <a:ahLst/>
              <a:cxnLst/>
              <a:rect l="l" t="t" r="r" b="b"/>
              <a:pathLst>
                <a:path w="12700" h="16510">
                  <a:moveTo>
                    <a:pt x="6857" y="0"/>
                  </a:moveTo>
                  <a:lnTo>
                    <a:pt x="5333" y="0"/>
                  </a:lnTo>
                  <a:lnTo>
                    <a:pt x="1523" y="2286"/>
                  </a:lnTo>
                  <a:lnTo>
                    <a:pt x="1523" y="3048"/>
                  </a:lnTo>
                  <a:lnTo>
                    <a:pt x="0" y="7620"/>
                  </a:lnTo>
                  <a:lnTo>
                    <a:pt x="0" y="8382"/>
                  </a:lnTo>
                  <a:lnTo>
                    <a:pt x="1523" y="12954"/>
                  </a:lnTo>
                  <a:lnTo>
                    <a:pt x="1523" y="13716"/>
                  </a:lnTo>
                  <a:lnTo>
                    <a:pt x="5333" y="16002"/>
                  </a:lnTo>
                  <a:lnTo>
                    <a:pt x="6857" y="15240"/>
                  </a:lnTo>
                  <a:lnTo>
                    <a:pt x="8889" y="13716"/>
                  </a:lnTo>
                  <a:lnTo>
                    <a:pt x="5333" y="13716"/>
                  </a:lnTo>
                  <a:lnTo>
                    <a:pt x="6011" y="13208"/>
                  </a:lnTo>
                  <a:lnTo>
                    <a:pt x="4317" y="12192"/>
                  </a:lnTo>
                  <a:lnTo>
                    <a:pt x="3809" y="12192"/>
                  </a:lnTo>
                  <a:lnTo>
                    <a:pt x="3047" y="11430"/>
                  </a:lnTo>
                  <a:lnTo>
                    <a:pt x="3555" y="11430"/>
                  </a:lnTo>
                  <a:lnTo>
                    <a:pt x="2539" y="8382"/>
                  </a:lnTo>
                  <a:lnTo>
                    <a:pt x="2285" y="8382"/>
                  </a:lnTo>
                  <a:lnTo>
                    <a:pt x="2285" y="7620"/>
                  </a:lnTo>
                  <a:lnTo>
                    <a:pt x="2539" y="7620"/>
                  </a:lnTo>
                  <a:lnTo>
                    <a:pt x="3555" y="4572"/>
                  </a:lnTo>
                  <a:lnTo>
                    <a:pt x="3047" y="4572"/>
                  </a:lnTo>
                  <a:lnTo>
                    <a:pt x="3809" y="3810"/>
                  </a:lnTo>
                  <a:lnTo>
                    <a:pt x="4317" y="3810"/>
                  </a:lnTo>
                  <a:lnTo>
                    <a:pt x="6575" y="2455"/>
                  </a:lnTo>
                  <a:lnTo>
                    <a:pt x="5333" y="1524"/>
                  </a:lnTo>
                  <a:lnTo>
                    <a:pt x="8889" y="1524"/>
                  </a:lnTo>
                  <a:lnTo>
                    <a:pt x="6857" y="0"/>
                  </a:lnTo>
                  <a:close/>
                </a:path>
                <a:path w="12700" h="16510">
                  <a:moveTo>
                    <a:pt x="6011" y="13208"/>
                  </a:moveTo>
                  <a:lnTo>
                    <a:pt x="5333" y="13716"/>
                  </a:lnTo>
                  <a:lnTo>
                    <a:pt x="6857" y="13716"/>
                  </a:lnTo>
                  <a:lnTo>
                    <a:pt x="6011" y="13208"/>
                  </a:lnTo>
                  <a:close/>
                </a:path>
                <a:path w="12700" h="16510">
                  <a:moveTo>
                    <a:pt x="8381" y="11430"/>
                  </a:moveTo>
                  <a:lnTo>
                    <a:pt x="6011" y="13208"/>
                  </a:lnTo>
                  <a:lnTo>
                    <a:pt x="6857" y="13716"/>
                  </a:lnTo>
                  <a:lnTo>
                    <a:pt x="8889" y="13716"/>
                  </a:lnTo>
                  <a:lnTo>
                    <a:pt x="9905" y="12954"/>
                  </a:lnTo>
                  <a:lnTo>
                    <a:pt x="10667" y="12954"/>
                  </a:lnTo>
                  <a:lnTo>
                    <a:pt x="10921" y="12192"/>
                  </a:lnTo>
                  <a:lnTo>
                    <a:pt x="8381" y="12192"/>
                  </a:lnTo>
                  <a:lnTo>
                    <a:pt x="8381" y="11430"/>
                  </a:lnTo>
                  <a:close/>
                </a:path>
                <a:path w="12700" h="16510">
                  <a:moveTo>
                    <a:pt x="3047" y="11430"/>
                  </a:moveTo>
                  <a:lnTo>
                    <a:pt x="3809" y="12192"/>
                  </a:lnTo>
                  <a:lnTo>
                    <a:pt x="3682" y="11811"/>
                  </a:lnTo>
                  <a:lnTo>
                    <a:pt x="3047" y="11430"/>
                  </a:lnTo>
                  <a:close/>
                </a:path>
                <a:path w="12700" h="16510">
                  <a:moveTo>
                    <a:pt x="3682" y="11811"/>
                  </a:moveTo>
                  <a:lnTo>
                    <a:pt x="3809" y="12192"/>
                  </a:lnTo>
                  <a:lnTo>
                    <a:pt x="4317" y="12192"/>
                  </a:lnTo>
                  <a:lnTo>
                    <a:pt x="3682" y="11811"/>
                  </a:lnTo>
                  <a:close/>
                </a:path>
                <a:path w="12700" h="16510">
                  <a:moveTo>
                    <a:pt x="9778" y="8001"/>
                  </a:moveTo>
                  <a:lnTo>
                    <a:pt x="8381" y="12192"/>
                  </a:lnTo>
                  <a:lnTo>
                    <a:pt x="10921" y="12192"/>
                  </a:lnTo>
                  <a:lnTo>
                    <a:pt x="12191" y="8382"/>
                  </a:lnTo>
                  <a:lnTo>
                    <a:pt x="9905" y="8382"/>
                  </a:lnTo>
                  <a:lnTo>
                    <a:pt x="9778" y="8001"/>
                  </a:lnTo>
                  <a:close/>
                </a:path>
                <a:path w="12700" h="16510">
                  <a:moveTo>
                    <a:pt x="3555" y="11430"/>
                  </a:moveTo>
                  <a:lnTo>
                    <a:pt x="3047" y="11430"/>
                  </a:lnTo>
                  <a:lnTo>
                    <a:pt x="3682" y="11811"/>
                  </a:lnTo>
                  <a:lnTo>
                    <a:pt x="3555" y="11430"/>
                  </a:lnTo>
                  <a:close/>
                </a:path>
                <a:path w="12700" h="16510">
                  <a:moveTo>
                    <a:pt x="2285" y="7620"/>
                  </a:moveTo>
                  <a:lnTo>
                    <a:pt x="2285" y="8382"/>
                  </a:lnTo>
                  <a:lnTo>
                    <a:pt x="2412" y="8001"/>
                  </a:lnTo>
                  <a:lnTo>
                    <a:pt x="2285" y="7620"/>
                  </a:lnTo>
                  <a:close/>
                </a:path>
                <a:path w="12700" h="16510">
                  <a:moveTo>
                    <a:pt x="2412" y="8001"/>
                  </a:moveTo>
                  <a:lnTo>
                    <a:pt x="2285" y="8382"/>
                  </a:lnTo>
                  <a:lnTo>
                    <a:pt x="2539" y="8382"/>
                  </a:lnTo>
                  <a:lnTo>
                    <a:pt x="2412" y="8001"/>
                  </a:lnTo>
                  <a:close/>
                </a:path>
                <a:path w="12700" h="16510">
                  <a:moveTo>
                    <a:pt x="9905" y="7620"/>
                  </a:moveTo>
                  <a:lnTo>
                    <a:pt x="9905" y="8382"/>
                  </a:lnTo>
                  <a:lnTo>
                    <a:pt x="11048" y="8001"/>
                  </a:lnTo>
                  <a:lnTo>
                    <a:pt x="9905" y="7620"/>
                  </a:lnTo>
                  <a:close/>
                </a:path>
                <a:path w="12700" h="16510">
                  <a:moveTo>
                    <a:pt x="11048" y="8001"/>
                  </a:moveTo>
                  <a:lnTo>
                    <a:pt x="9905" y="8382"/>
                  </a:lnTo>
                  <a:lnTo>
                    <a:pt x="12191" y="8382"/>
                  </a:lnTo>
                  <a:lnTo>
                    <a:pt x="11048" y="8001"/>
                  </a:lnTo>
                  <a:close/>
                </a:path>
                <a:path w="12700" h="16510">
                  <a:moveTo>
                    <a:pt x="2539" y="7620"/>
                  </a:moveTo>
                  <a:lnTo>
                    <a:pt x="2285" y="7620"/>
                  </a:lnTo>
                  <a:lnTo>
                    <a:pt x="2412" y="8001"/>
                  </a:lnTo>
                  <a:lnTo>
                    <a:pt x="2539" y="7620"/>
                  </a:lnTo>
                  <a:close/>
                </a:path>
                <a:path w="12700" h="16510">
                  <a:moveTo>
                    <a:pt x="8889" y="1524"/>
                  </a:moveTo>
                  <a:lnTo>
                    <a:pt x="5333" y="1524"/>
                  </a:lnTo>
                  <a:lnTo>
                    <a:pt x="6857" y="2286"/>
                  </a:lnTo>
                  <a:lnTo>
                    <a:pt x="6575" y="2455"/>
                  </a:lnTo>
                  <a:lnTo>
                    <a:pt x="8381" y="3810"/>
                  </a:lnTo>
                  <a:lnTo>
                    <a:pt x="9778" y="8001"/>
                  </a:lnTo>
                  <a:lnTo>
                    <a:pt x="9905" y="7620"/>
                  </a:lnTo>
                  <a:lnTo>
                    <a:pt x="12191" y="7620"/>
                  </a:lnTo>
                  <a:lnTo>
                    <a:pt x="10667" y="3048"/>
                  </a:lnTo>
                  <a:lnTo>
                    <a:pt x="9905" y="2286"/>
                  </a:lnTo>
                  <a:lnTo>
                    <a:pt x="8889" y="1524"/>
                  </a:lnTo>
                  <a:close/>
                </a:path>
                <a:path w="12700" h="16510">
                  <a:moveTo>
                    <a:pt x="12191" y="7620"/>
                  </a:moveTo>
                  <a:lnTo>
                    <a:pt x="9905" y="7620"/>
                  </a:lnTo>
                  <a:lnTo>
                    <a:pt x="11048" y="8001"/>
                  </a:lnTo>
                  <a:lnTo>
                    <a:pt x="12191" y="7620"/>
                  </a:lnTo>
                  <a:close/>
                </a:path>
                <a:path w="12700" h="16510">
                  <a:moveTo>
                    <a:pt x="3809" y="3810"/>
                  </a:moveTo>
                  <a:lnTo>
                    <a:pt x="3047" y="4572"/>
                  </a:lnTo>
                  <a:lnTo>
                    <a:pt x="3682" y="4191"/>
                  </a:lnTo>
                  <a:lnTo>
                    <a:pt x="3809" y="3810"/>
                  </a:lnTo>
                  <a:close/>
                </a:path>
                <a:path w="12700" h="16510">
                  <a:moveTo>
                    <a:pt x="3682" y="4191"/>
                  </a:moveTo>
                  <a:lnTo>
                    <a:pt x="3047" y="4572"/>
                  </a:lnTo>
                  <a:lnTo>
                    <a:pt x="3555" y="4572"/>
                  </a:lnTo>
                  <a:lnTo>
                    <a:pt x="3682" y="4191"/>
                  </a:lnTo>
                  <a:close/>
                </a:path>
                <a:path w="12700" h="16510">
                  <a:moveTo>
                    <a:pt x="4317" y="3810"/>
                  </a:moveTo>
                  <a:lnTo>
                    <a:pt x="3809" y="3810"/>
                  </a:lnTo>
                  <a:lnTo>
                    <a:pt x="3682" y="4191"/>
                  </a:lnTo>
                  <a:lnTo>
                    <a:pt x="4317" y="3810"/>
                  </a:lnTo>
                  <a:close/>
                </a:path>
                <a:path w="12700" h="16510">
                  <a:moveTo>
                    <a:pt x="5333" y="1524"/>
                  </a:moveTo>
                  <a:lnTo>
                    <a:pt x="6575" y="2455"/>
                  </a:lnTo>
                  <a:lnTo>
                    <a:pt x="6857" y="2286"/>
                  </a:lnTo>
                  <a:lnTo>
                    <a:pt x="5333" y="1524"/>
                  </a:lnTo>
                  <a:close/>
                </a:path>
              </a:pathLst>
            </a:custGeom>
            <a:solidFill>
              <a:srgbClr val="000000"/>
            </a:solidFill>
          </p:spPr>
          <p:txBody>
            <a:bodyPr wrap="square" lIns="0" tIns="0" rIns="0" bIns="0" rtlCol="0"/>
            <a:lstStyle/>
            <a:p>
              <a:endParaRPr sz="1100"/>
            </a:p>
          </p:txBody>
        </p:sp>
        <p:sp>
          <p:nvSpPr>
            <p:cNvPr id="171" name="object 180"/>
            <p:cNvSpPr/>
            <p:nvPr/>
          </p:nvSpPr>
          <p:spPr>
            <a:xfrm>
              <a:off x="6452370" y="2568957"/>
              <a:ext cx="2163" cy="1102"/>
            </a:xfrm>
            <a:custGeom>
              <a:avLst/>
              <a:gdLst/>
              <a:ahLst/>
              <a:cxnLst/>
              <a:rect l="l" t="t" r="r" b="b"/>
              <a:pathLst>
                <a:path w="2539" h="1269">
                  <a:moveTo>
                    <a:pt x="0" y="0"/>
                  </a:moveTo>
                  <a:lnTo>
                    <a:pt x="0" y="762"/>
                  </a:lnTo>
                  <a:lnTo>
                    <a:pt x="1143" y="381"/>
                  </a:lnTo>
                  <a:lnTo>
                    <a:pt x="0" y="0"/>
                  </a:lnTo>
                  <a:close/>
                </a:path>
                <a:path w="2539" h="1269">
                  <a:moveTo>
                    <a:pt x="2286" y="0"/>
                  </a:moveTo>
                  <a:lnTo>
                    <a:pt x="1143" y="381"/>
                  </a:lnTo>
                  <a:lnTo>
                    <a:pt x="2286" y="762"/>
                  </a:lnTo>
                  <a:lnTo>
                    <a:pt x="2286" y="0"/>
                  </a:lnTo>
                  <a:close/>
                </a:path>
              </a:pathLst>
            </a:custGeom>
            <a:solidFill>
              <a:srgbClr val="000000"/>
            </a:solidFill>
          </p:spPr>
          <p:txBody>
            <a:bodyPr wrap="square" lIns="0" tIns="0" rIns="0" bIns="0" rtlCol="0"/>
            <a:lstStyle/>
            <a:p>
              <a:endParaRPr sz="1100"/>
            </a:p>
          </p:txBody>
        </p:sp>
        <p:sp>
          <p:nvSpPr>
            <p:cNvPr id="172" name="object 181"/>
            <p:cNvSpPr/>
            <p:nvPr/>
          </p:nvSpPr>
          <p:spPr>
            <a:xfrm>
              <a:off x="6475084" y="2604654"/>
              <a:ext cx="5949" cy="7712"/>
            </a:xfrm>
            <a:custGeom>
              <a:avLst/>
              <a:gdLst/>
              <a:ahLst/>
              <a:cxnLst/>
              <a:rect l="l" t="t" r="r" b="b"/>
              <a:pathLst>
                <a:path w="6985" h="8889">
                  <a:moveTo>
                    <a:pt x="0" y="8382"/>
                  </a:moveTo>
                  <a:lnTo>
                    <a:pt x="6857" y="8382"/>
                  </a:lnTo>
                  <a:lnTo>
                    <a:pt x="6857" y="0"/>
                  </a:lnTo>
                  <a:lnTo>
                    <a:pt x="0" y="0"/>
                  </a:lnTo>
                  <a:lnTo>
                    <a:pt x="0" y="8382"/>
                  </a:lnTo>
                  <a:close/>
                </a:path>
              </a:pathLst>
            </a:custGeom>
            <a:solidFill>
              <a:srgbClr val="000000"/>
            </a:solidFill>
          </p:spPr>
          <p:txBody>
            <a:bodyPr wrap="square" lIns="0" tIns="0" rIns="0" bIns="0" rtlCol="0"/>
            <a:lstStyle/>
            <a:p>
              <a:endParaRPr sz="1100"/>
            </a:p>
          </p:txBody>
        </p:sp>
        <p:sp>
          <p:nvSpPr>
            <p:cNvPr id="173" name="object 182"/>
            <p:cNvSpPr/>
            <p:nvPr/>
          </p:nvSpPr>
          <p:spPr>
            <a:xfrm>
              <a:off x="6475084" y="2602671"/>
              <a:ext cx="8113" cy="4407"/>
            </a:xfrm>
            <a:custGeom>
              <a:avLst/>
              <a:gdLst/>
              <a:ahLst/>
              <a:cxnLst/>
              <a:rect l="l" t="t" r="r" b="b"/>
              <a:pathLst>
                <a:path w="9525" h="5080">
                  <a:moveTo>
                    <a:pt x="0" y="4572"/>
                  </a:moveTo>
                  <a:lnTo>
                    <a:pt x="9144" y="4572"/>
                  </a:lnTo>
                  <a:lnTo>
                    <a:pt x="9144" y="0"/>
                  </a:lnTo>
                  <a:lnTo>
                    <a:pt x="0" y="0"/>
                  </a:lnTo>
                  <a:lnTo>
                    <a:pt x="0" y="4572"/>
                  </a:lnTo>
                  <a:close/>
                </a:path>
              </a:pathLst>
            </a:custGeom>
            <a:solidFill>
              <a:srgbClr val="000000"/>
            </a:solidFill>
          </p:spPr>
          <p:txBody>
            <a:bodyPr wrap="square" lIns="0" tIns="0" rIns="0" bIns="0" rtlCol="0"/>
            <a:lstStyle/>
            <a:p>
              <a:endParaRPr sz="1100"/>
            </a:p>
          </p:txBody>
        </p:sp>
        <p:sp>
          <p:nvSpPr>
            <p:cNvPr id="174" name="object 183"/>
            <p:cNvSpPr/>
            <p:nvPr/>
          </p:nvSpPr>
          <p:spPr>
            <a:xfrm>
              <a:off x="6478979" y="2604654"/>
              <a:ext cx="4327" cy="9365"/>
            </a:xfrm>
            <a:custGeom>
              <a:avLst/>
              <a:gdLst/>
              <a:ahLst/>
              <a:cxnLst/>
              <a:rect l="l" t="t" r="r" b="b"/>
              <a:pathLst>
                <a:path w="5079" h="10794">
                  <a:moveTo>
                    <a:pt x="0" y="10668"/>
                  </a:moveTo>
                  <a:lnTo>
                    <a:pt x="4572" y="10668"/>
                  </a:lnTo>
                  <a:lnTo>
                    <a:pt x="4572" y="0"/>
                  </a:lnTo>
                  <a:lnTo>
                    <a:pt x="0" y="0"/>
                  </a:lnTo>
                  <a:lnTo>
                    <a:pt x="0" y="10668"/>
                  </a:lnTo>
                  <a:close/>
                </a:path>
              </a:pathLst>
            </a:custGeom>
            <a:solidFill>
              <a:srgbClr val="000000"/>
            </a:solidFill>
          </p:spPr>
          <p:txBody>
            <a:bodyPr wrap="square" lIns="0" tIns="0" rIns="0" bIns="0" rtlCol="0"/>
            <a:lstStyle/>
            <a:p>
              <a:endParaRPr sz="1100"/>
            </a:p>
          </p:txBody>
        </p:sp>
        <p:sp>
          <p:nvSpPr>
            <p:cNvPr id="175" name="object 184"/>
            <p:cNvSpPr/>
            <p:nvPr/>
          </p:nvSpPr>
          <p:spPr>
            <a:xfrm>
              <a:off x="6473137" y="2609942"/>
              <a:ext cx="8113" cy="4407"/>
            </a:xfrm>
            <a:custGeom>
              <a:avLst/>
              <a:gdLst/>
              <a:ahLst/>
              <a:cxnLst/>
              <a:rect l="l" t="t" r="r" b="b"/>
              <a:pathLst>
                <a:path w="9525" h="5080">
                  <a:moveTo>
                    <a:pt x="0" y="4572"/>
                  </a:moveTo>
                  <a:lnTo>
                    <a:pt x="9143" y="4572"/>
                  </a:lnTo>
                  <a:lnTo>
                    <a:pt x="9143" y="0"/>
                  </a:lnTo>
                  <a:lnTo>
                    <a:pt x="0" y="0"/>
                  </a:lnTo>
                  <a:lnTo>
                    <a:pt x="0" y="4572"/>
                  </a:lnTo>
                  <a:close/>
                </a:path>
              </a:pathLst>
            </a:custGeom>
            <a:solidFill>
              <a:srgbClr val="000000"/>
            </a:solidFill>
          </p:spPr>
          <p:txBody>
            <a:bodyPr wrap="square" lIns="0" tIns="0" rIns="0" bIns="0" rtlCol="0"/>
            <a:lstStyle/>
            <a:p>
              <a:endParaRPr sz="1100"/>
            </a:p>
          </p:txBody>
        </p:sp>
        <p:sp>
          <p:nvSpPr>
            <p:cNvPr id="176" name="object 185"/>
            <p:cNvSpPr/>
            <p:nvPr/>
          </p:nvSpPr>
          <p:spPr>
            <a:xfrm>
              <a:off x="6473137" y="2602671"/>
              <a:ext cx="4327" cy="9365"/>
            </a:xfrm>
            <a:custGeom>
              <a:avLst/>
              <a:gdLst/>
              <a:ahLst/>
              <a:cxnLst/>
              <a:rect l="l" t="t" r="r" b="b"/>
              <a:pathLst>
                <a:path w="5079" h="10794">
                  <a:moveTo>
                    <a:pt x="0" y="10667"/>
                  </a:moveTo>
                  <a:lnTo>
                    <a:pt x="4571" y="10667"/>
                  </a:lnTo>
                  <a:lnTo>
                    <a:pt x="4571" y="0"/>
                  </a:lnTo>
                  <a:lnTo>
                    <a:pt x="0" y="0"/>
                  </a:lnTo>
                  <a:lnTo>
                    <a:pt x="0" y="10667"/>
                  </a:lnTo>
                  <a:close/>
                </a:path>
              </a:pathLst>
            </a:custGeom>
            <a:solidFill>
              <a:srgbClr val="000000"/>
            </a:solidFill>
          </p:spPr>
          <p:txBody>
            <a:bodyPr wrap="square" lIns="0" tIns="0" rIns="0" bIns="0" rtlCol="0"/>
            <a:lstStyle/>
            <a:p>
              <a:endParaRPr sz="1100"/>
            </a:p>
          </p:txBody>
        </p:sp>
        <p:sp>
          <p:nvSpPr>
            <p:cNvPr id="177" name="object 186"/>
            <p:cNvSpPr/>
            <p:nvPr/>
          </p:nvSpPr>
          <p:spPr>
            <a:xfrm>
              <a:off x="6475084" y="2618536"/>
              <a:ext cx="5949" cy="7712"/>
            </a:xfrm>
            <a:custGeom>
              <a:avLst/>
              <a:gdLst/>
              <a:ahLst/>
              <a:cxnLst/>
              <a:rect l="l" t="t" r="r" b="b"/>
              <a:pathLst>
                <a:path w="6985" h="8889">
                  <a:moveTo>
                    <a:pt x="0" y="8382"/>
                  </a:moveTo>
                  <a:lnTo>
                    <a:pt x="6857" y="8382"/>
                  </a:lnTo>
                  <a:lnTo>
                    <a:pt x="6857" y="0"/>
                  </a:lnTo>
                  <a:lnTo>
                    <a:pt x="0" y="0"/>
                  </a:lnTo>
                  <a:lnTo>
                    <a:pt x="0" y="8382"/>
                  </a:lnTo>
                  <a:close/>
                </a:path>
              </a:pathLst>
            </a:custGeom>
            <a:solidFill>
              <a:srgbClr val="000000"/>
            </a:solidFill>
          </p:spPr>
          <p:txBody>
            <a:bodyPr wrap="square" lIns="0" tIns="0" rIns="0" bIns="0" rtlCol="0"/>
            <a:lstStyle/>
            <a:p>
              <a:endParaRPr sz="1100"/>
            </a:p>
          </p:txBody>
        </p:sp>
        <p:sp>
          <p:nvSpPr>
            <p:cNvPr id="178" name="object 187"/>
            <p:cNvSpPr/>
            <p:nvPr/>
          </p:nvSpPr>
          <p:spPr>
            <a:xfrm>
              <a:off x="6475084" y="2616553"/>
              <a:ext cx="8113" cy="4407"/>
            </a:xfrm>
            <a:custGeom>
              <a:avLst/>
              <a:gdLst/>
              <a:ahLst/>
              <a:cxnLst/>
              <a:rect l="l" t="t" r="r" b="b"/>
              <a:pathLst>
                <a:path w="9525" h="5080">
                  <a:moveTo>
                    <a:pt x="0" y="4571"/>
                  </a:moveTo>
                  <a:lnTo>
                    <a:pt x="9144" y="4571"/>
                  </a:lnTo>
                  <a:lnTo>
                    <a:pt x="9144" y="0"/>
                  </a:lnTo>
                  <a:lnTo>
                    <a:pt x="0" y="0"/>
                  </a:lnTo>
                  <a:lnTo>
                    <a:pt x="0" y="4571"/>
                  </a:lnTo>
                  <a:close/>
                </a:path>
              </a:pathLst>
            </a:custGeom>
            <a:solidFill>
              <a:srgbClr val="000000"/>
            </a:solidFill>
          </p:spPr>
          <p:txBody>
            <a:bodyPr wrap="square" lIns="0" tIns="0" rIns="0" bIns="0" rtlCol="0"/>
            <a:lstStyle/>
            <a:p>
              <a:endParaRPr sz="1100"/>
            </a:p>
          </p:txBody>
        </p:sp>
        <p:sp>
          <p:nvSpPr>
            <p:cNvPr id="179" name="object 188"/>
            <p:cNvSpPr/>
            <p:nvPr/>
          </p:nvSpPr>
          <p:spPr>
            <a:xfrm>
              <a:off x="6478979" y="2618536"/>
              <a:ext cx="4327" cy="9365"/>
            </a:xfrm>
            <a:custGeom>
              <a:avLst/>
              <a:gdLst/>
              <a:ahLst/>
              <a:cxnLst/>
              <a:rect l="l" t="t" r="r" b="b"/>
              <a:pathLst>
                <a:path w="5079" h="10794">
                  <a:moveTo>
                    <a:pt x="0" y="10667"/>
                  </a:moveTo>
                  <a:lnTo>
                    <a:pt x="4572" y="10667"/>
                  </a:lnTo>
                  <a:lnTo>
                    <a:pt x="4572" y="0"/>
                  </a:lnTo>
                  <a:lnTo>
                    <a:pt x="0" y="0"/>
                  </a:lnTo>
                  <a:lnTo>
                    <a:pt x="0" y="10667"/>
                  </a:lnTo>
                  <a:close/>
                </a:path>
              </a:pathLst>
            </a:custGeom>
            <a:solidFill>
              <a:srgbClr val="000000"/>
            </a:solidFill>
          </p:spPr>
          <p:txBody>
            <a:bodyPr wrap="square" lIns="0" tIns="0" rIns="0" bIns="0" rtlCol="0"/>
            <a:lstStyle/>
            <a:p>
              <a:endParaRPr sz="1100"/>
            </a:p>
          </p:txBody>
        </p:sp>
        <p:sp>
          <p:nvSpPr>
            <p:cNvPr id="180" name="object 189"/>
            <p:cNvSpPr/>
            <p:nvPr/>
          </p:nvSpPr>
          <p:spPr>
            <a:xfrm>
              <a:off x="6473137" y="2623824"/>
              <a:ext cx="8113" cy="4407"/>
            </a:xfrm>
            <a:custGeom>
              <a:avLst/>
              <a:gdLst/>
              <a:ahLst/>
              <a:cxnLst/>
              <a:rect l="l" t="t" r="r" b="b"/>
              <a:pathLst>
                <a:path w="9525" h="5080">
                  <a:moveTo>
                    <a:pt x="0" y="4571"/>
                  </a:moveTo>
                  <a:lnTo>
                    <a:pt x="9143" y="4571"/>
                  </a:lnTo>
                  <a:lnTo>
                    <a:pt x="9143" y="0"/>
                  </a:lnTo>
                  <a:lnTo>
                    <a:pt x="0" y="0"/>
                  </a:lnTo>
                  <a:lnTo>
                    <a:pt x="0" y="4571"/>
                  </a:lnTo>
                  <a:close/>
                </a:path>
              </a:pathLst>
            </a:custGeom>
            <a:solidFill>
              <a:srgbClr val="000000"/>
            </a:solidFill>
          </p:spPr>
          <p:txBody>
            <a:bodyPr wrap="square" lIns="0" tIns="0" rIns="0" bIns="0" rtlCol="0"/>
            <a:lstStyle/>
            <a:p>
              <a:endParaRPr sz="1100"/>
            </a:p>
          </p:txBody>
        </p:sp>
        <p:sp>
          <p:nvSpPr>
            <p:cNvPr id="181" name="object 190"/>
            <p:cNvSpPr/>
            <p:nvPr/>
          </p:nvSpPr>
          <p:spPr>
            <a:xfrm>
              <a:off x="6473137" y="2616553"/>
              <a:ext cx="4327" cy="9365"/>
            </a:xfrm>
            <a:custGeom>
              <a:avLst/>
              <a:gdLst/>
              <a:ahLst/>
              <a:cxnLst/>
              <a:rect l="l" t="t" r="r" b="b"/>
              <a:pathLst>
                <a:path w="5079" h="10794">
                  <a:moveTo>
                    <a:pt x="0" y="10667"/>
                  </a:moveTo>
                  <a:lnTo>
                    <a:pt x="4571" y="10667"/>
                  </a:lnTo>
                  <a:lnTo>
                    <a:pt x="4571" y="0"/>
                  </a:lnTo>
                  <a:lnTo>
                    <a:pt x="0" y="0"/>
                  </a:lnTo>
                  <a:lnTo>
                    <a:pt x="0" y="10667"/>
                  </a:lnTo>
                  <a:close/>
                </a:path>
              </a:pathLst>
            </a:custGeom>
            <a:solidFill>
              <a:srgbClr val="000000"/>
            </a:solidFill>
          </p:spPr>
          <p:txBody>
            <a:bodyPr wrap="square" lIns="0" tIns="0" rIns="0" bIns="0" rtlCol="0"/>
            <a:lstStyle/>
            <a:p>
              <a:endParaRPr sz="1100"/>
            </a:p>
          </p:txBody>
        </p:sp>
        <p:sp>
          <p:nvSpPr>
            <p:cNvPr id="182" name="object 191"/>
            <p:cNvSpPr/>
            <p:nvPr/>
          </p:nvSpPr>
          <p:spPr>
            <a:xfrm>
              <a:off x="6475084" y="2632418"/>
              <a:ext cx="5949" cy="7712"/>
            </a:xfrm>
            <a:custGeom>
              <a:avLst/>
              <a:gdLst/>
              <a:ahLst/>
              <a:cxnLst/>
              <a:rect l="l" t="t" r="r" b="b"/>
              <a:pathLst>
                <a:path w="6985" h="8889">
                  <a:moveTo>
                    <a:pt x="0" y="8382"/>
                  </a:moveTo>
                  <a:lnTo>
                    <a:pt x="6857" y="8382"/>
                  </a:lnTo>
                  <a:lnTo>
                    <a:pt x="6857" y="0"/>
                  </a:lnTo>
                  <a:lnTo>
                    <a:pt x="0" y="0"/>
                  </a:lnTo>
                  <a:lnTo>
                    <a:pt x="0" y="8382"/>
                  </a:lnTo>
                  <a:close/>
                </a:path>
              </a:pathLst>
            </a:custGeom>
            <a:solidFill>
              <a:srgbClr val="000000"/>
            </a:solidFill>
          </p:spPr>
          <p:txBody>
            <a:bodyPr wrap="square" lIns="0" tIns="0" rIns="0" bIns="0" rtlCol="0"/>
            <a:lstStyle/>
            <a:p>
              <a:endParaRPr sz="1100"/>
            </a:p>
          </p:txBody>
        </p:sp>
        <p:sp>
          <p:nvSpPr>
            <p:cNvPr id="183" name="object 192"/>
            <p:cNvSpPr/>
            <p:nvPr/>
          </p:nvSpPr>
          <p:spPr>
            <a:xfrm>
              <a:off x="6475084" y="2630435"/>
              <a:ext cx="8113" cy="4407"/>
            </a:xfrm>
            <a:custGeom>
              <a:avLst/>
              <a:gdLst/>
              <a:ahLst/>
              <a:cxnLst/>
              <a:rect l="l" t="t" r="r" b="b"/>
              <a:pathLst>
                <a:path w="9525" h="5080">
                  <a:moveTo>
                    <a:pt x="0" y="4571"/>
                  </a:moveTo>
                  <a:lnTo>
                    <a:pt x="9144" y="4571"/>
                  </a:lnTo>
                  <a:lnTo>
                    <a:pt x="9144" y="0"/>
                  </a:lnTo>
                  <a:lnTo>
                    <a:pt x="0" y="0"/>
                  </a:lnTo>
                  <a:lnTo>
                    <a:pt x="0" y="4571"/>
                  </a:lnTo>
                  <a:close/>
                </a:path>
              </a:pathLst>
            </a:custGeom>
            <a:solidFill>
              <a:srgbClr val="000000"/>
            </a:solidFill>
          </p:spPr>
          <p:txBody>
            <a:bodyPr wrap="square" lIns="0" tIns="0" rIns="0" bIns="0" rtlCol="0"/>
            <a:lstStyle/>
            <a:p>
              <a:endParaRPr sz="1100"/>
            </a:p>
          </p:txBody>
        </p:sp>
        <p:sp>
          <p:nvSpPr>
            <p:cNvPr id="184" name="object 193"/>
            <p:cNvSpPr/>
            <p:nvPr/>
          </p:nvSpPr>
          <p:spPr>
            <a:xfrm>
              <a:off x="6478979" y="2632418"/>
              <a:ext cx="4327" cy="9365"/>
            </a:xfrm>
            <a:custGeom>
              <a:avLst/>
              <a:gdLst/>
              <a:ahLst/>
              <a:cxnLst/>
              <a:rect l="l" t="t" r="r" b="b"/>
              <a:pathLst>
                <a:path w="5079" h="10794">
                  <a:moveTo>
                    <a:pt x="0" y="10667"/>
                  </a:moveTo>
                  <a:lnTo>
                    <a:pt x="4572" y="10667"/>
                  </a:lnTo>
                  <a:lnTo>
                    <a:pt x="4572" y="0"/>
                  </a:lnTo>
                  <a:lnTo>
                    <a:pt x="0" y="0"/>
                  </a:lnTo>
                  <a:lnTo>
                    <a:pt x="0" y="10667"/>
                  </a:lnTo>
                  <a:close/>
                </a:path>
              </a:pathLst>
            </a:custGeom>
            <a:solidFill>
              <a:srgbClr val="000000"/>
            </a:solidFill>
          </p:spPr>
          <p:txBody>
            <a:bodyPr wrap="square" lIns="0" tIns="0" rIns="0" bIns="0" rtlCol="0"/>
            <a:lstStyle/>
            <a:p>
              <a:endParaRPr sz="1100"/>
            </a:p>
          </p:txBody>
        </p:sp>
        <p:sp>
          <p:nvSpPr>
            <p:cNvPr id="185" name="object 194"/>
            <p:cNvSpPr/>
            <p:nvPr/>
          </p:nvSpPr>
          <p:spPr>
            <a:xfrm>
              <a:off x="6473137" y="2637706"/>
              <a:ext cx="8113" cy="4407"/>
            </a:xfrm>
            <a:custGeom>
              <a:avLst/>
              <a:gdLst/>
              <a:ahLst/>
              <a:cxnLst/>
              <a:rect l="l" t="t" r="r" b="b"/>
              <a:pathLst>
                <a:path w="9525" h="5080">
                  <a:moveTo>
                    <a:pt x="0" y="4572"/>
                  </a:moveTo>
                  <a:lnTo>
                    <a:pt x="9143" y="4572"/>
                  </a:lnTo>
                  <a:lnTo>
                    <a:pt x="9143" y="0"/>
                  </a:lnTo>
                  <a:lnTo>
                    <a:pt x="0" y="0"/>
                  </a:lnTo>
                  <a:lnTo>
                    <a:pt x="0" y="4572"/>
                  </a:lnTo>
                  <a:close/>
                </a:path>
              </a:pathLst>
            </a:custGeom>
            <a:solidFill>
              <a:srgbClr val="000000"/>
            </a:solidFill>
          </p:spPr>
          <p:txBody>
            <a:bodyPr wrap="square" lIns="0" tIns="0" rIns="0" bIns="0" rtlCol="0"/>
            <a:lstStyle/>
            <a:p>
              <a:endParaRPr sz="1100"/>
            </a:p>
          </p:txBody>
        </p:sp>
        <p:sp>
          <p:nvSpPr>
            <p:cNvPr id="186" name="object 195"/>
            <p:cNvSpPr/>
            <p:nvPr/>
          </p:nvSpPr>
          <p:spPr>
            <a:xfrm>
              <a:off x="6473137" y="2630435"/>
              <a:ext cx="4327" cy="9365"/>
            </a:xfrm>
            <a:custGeom>
              <a:avLst/>
              <a:gdLst/>
              <a:ahLst/>
              <a:cxnLst/>
              <a:rect l="l" t="t" r="r" b="b"/>
              <a:pathLst>
                <a:path w="5079" h="10794">
                  <a:moveTo>
                    <a:pt x="0" y="10667"/>
                  </a:moveTo>
                  <a:lnTo>
                    <a:pt x="4571" y="10667"/>
                  </a:lnTo>
                  <a:lnTo>
                    <a:pt x="4571" y="0"/>
                  </a:lnTo>
                  <a:lnTo>
                    <a:pt x="0" y="0"/>
                  </a:lnTo>
                  <a:lnTo>
                    <a:pt x="0" y="10667"/>
                  </a:lnTo>
                  <a:close/>
                </a:path>
              </a:pathLst>
            </a:custGeom>
            <a:solidFill>
              <a:srgbClr val="000000"/>
            </a:solidFill>
          </p:spPr>
          <p:txBody>
            <a:bodyPr wrap="square" lIns="0" tIns="0" rIns="0" bIns="0" rtlCol="0"/>
            <a:lstStyle/>
            <a:p>
              <a:endParaRPr sz="1100"/>
            </a:p>
          </p:txBody>
        </p:sp>
        <p:sp>
          <p:nvSpPr>
            <p:cNvPr id="187" name="object 196"/>
            <p:cNvSpPr/>
            <p:nvPr/>
          </p:nvSpPr>
          <p:spPr>
            <a:xfrm>
              <a:off x="6475084" y="2645639"/>
              <a:ext cx="5949" cy="8263"/>
            </a:xfrm>
            <a:custGeom>
              <a:avLst/>
              <a:gdLst/>
              <a:ahLst/>
              <a:cxnLst/>
              <a:rect l="l" t="t" r="r" b="b"/>
              <a:pathLst>
                <a:path w="6985" h="9525">
                  <a:moveTo>
                    <a:pt x="0" y="9144"/>
                  </a:moveTo>
                  <a:lnTo>
                    <a:pt x="6857" y="9144"/>
                  </a:lnTo>
                  <a:lnTo>
                    <a:pt x="6857" y="0"/>
                  </a:lnTo>
                  <a:lnTo>
                    <a:pt x="0" y="0"/>
                  </a:lnTo>
                  <a:lnTo>
                    <a:pt x="0" y="9144"/>
                  </a:lnTo>
                  <a:close/>
                </a:path>
              </a:pathLst>
            </a:custGeom>
            <a:solidFill>
              <a:srgbClr val="000000"/>
            </a:solidFill>
          </p:spPr>
          <p:txBody>
            <a:bodyPr wrap="square" lIns="0" tIns="0" rIns="0" bIns="0" rtlCol="0"/>
            <a:lstStyle/>
            <a:p>
              <a:endParaRPr sz="1100"/>
            </a:p>
          </p:txBody>
        </p:sp>
        <p:sp>
          <p:nvSpPr>
            <p:cNvPr id="188" name="object 197"/>
            <p:cNvSpPr/>
            <p:nvPr/>
          </p:nvSpPr>
          <p:spPr>
            <a:xfrm>
              <a:off x="6475084" y="2643656"/>
              <a:ext cx="8113" cy="4407"/>
            </a:xfrm>
            <a:custGeom>
              <a:avLst/>
              <a:gdLst/>
              <a:ahLst/>
              <a:cxnLst/>
              <a:rect l="l" t="t" r="r" b="b"/>
              <a:pathLst>
                <a:path w="9525" h="5080">
                  <a:moveTo>
                    <a:pt x="0" y="4572"/>
                  </a:moveTo>
                  <a:lnTo>
                    <a:pt x="9144" y="4572"/>
                  </a:lnTo>
                  <a:lnTo>
                    <a:pt x="9144" y="0"/>
                  </a:lnTo>
                  <a:lnTo>
                    <a:pt x="0" y="0"/>
                  </a:lnTo>
                  <a:lnTo>
                    <a:pt x="0" y="4572"/>
                  </a:lnTo>
                  <a:close/>
                </a:path>
              </a:pathLst>
            </a:custGeom>
            <a:solidFill>
              <a:srgbClr val="000000"/>
            </a:solidFill>
          </p:spPr>
          <p:txBody>
            <a:bodyPr wrap="square" lIns="0" tIns="0" rIns="0" bIns="0" rtlCol="0"/>
            <a:lstStyle/>
            <a:p>
              <a:endParaRPr sz="1100"/>
            </a:p>
          </p:txBody>
        </p:sp>
        <p:sp>
          <p:nvSpPr>
            <p:cNvPr id="189" name="object 198"/>
            <p:cNvSpPr/>
            <p:nvPr/>
          </p:nvSpPr>
          <p:spPr>
            <a:xfrm>
              <a:off x="6478979" y="2645639"/>
              <a:ext cx="4327" cy="9916"/>
            </a:xfrm>
            <a:custGeom>
              <a:avLst/>
              <a:gdLst/>
              <a:ahLst/>
              <a:cxnLst/>
              <a:rect l="l" t="t" r="r" b="b"/>
              <a:pathLst>
                <a:path w="5079" h="11430">
                  <a:moveTo>
                    <a:pt x="0" y="11429"/>
                  </a:moveTo>
                  <a:lnTo>
                    <a:pt x="4572" y="11429"/>
                  </a:lnTo>
                  <a:lnTo>
                    <a:pt x="4572" y="0"/>
                  </a:lnTo>
                  <a:lnTo>
                    <a:pt x="0" y="0"/>
                  </a:lnTo>
                  <a:lnTo>
                    <a:pt x="0" y="11429"/>
                  </a:lnTo>
                  <a:close/>
                </a:path>
              </a:pathLst>
            </a:custGeom>
            <a:solidFill>
              <a:srgbClr val="000000"/>
            </a:solidFill>
          </p:spPr>
          <p:txBody>
            <a:bodyPr wrap="square" lIns="0" tIns="0" rIns="0" bIns="0" rtlCol="0"/>
            <a:lstStyle/>
            <a:p>
              <a:endParaRPr sz="1100"/>
            </a:p>
          </p:txBody>
        </p:sp>
        <p:sp>
          <p:nvSpPr>
            <p:cNvPr id="190" name="object 199"/>
            <p:cNvSpPr/>
            <p:nvPr/>
          </p:nvSpPr>
          <p:spPr>
            <a:xfrm>
              <a:off x="6473137" y="2651589"/>
              <a:ext cx="8113" cy="4407"/>
            </a:xfrm>
            <a:custGeom>
              <a:avLst/>
              <a:gdLst/>
              <a:ahLst/>
              <a:cxnLst/>
              <a:rect l="l" t="t" r="r" b="b"/>
              <a:pathLst>
                <a:path w="9525" h="5080">
                  <a:moveTo>
                    <a:pt x="0" y="4571"/>
                  </a:moveTo>
                  <a:lnTo>
                    <a:pt x="9143" y="4571"/>
                  </a:lnTo>
                  <a:lnTo>
                    <a:pt x="9143" y="0"/>
                  </a:lnTo>
                  <a:lnTo>
                    <a:pt x="0" y="0"/>
                  </a:lnTo>
                  <a:lnTo>
                    <a:pt x="0" y="4571"/>
                  </a:lnTo>
                  <a:close/>
                </a:path>
              </a:pathLst>
            </a:custGeom>
            <a:solidFill>
              <a:srgbClr val="000000"/>
            </a:solidFill>
          </p:spPr>
          <p:txBody>
            <a:bodyPr wrap="square" lIns="0" tIns="0" rIns="0" bIns="0" rtlCol="0"/>
            <a:lstStyle/>
            <a:p>
              <a:endParaRPr sz="1100"/>
            </a:p>
          </p:txBody>
        </p:sp>
        <p:sp>
          <p:nvSpPr>
            <p:cNvPr id="191" name="object 200"/>
            <p:cNvSpPr/>
            <p:nvPr/>
          </p:nvSpPr>
          <p:spPr>
            <a:xfrm>
              <a:off x="6473137" y="2643656"/>
              <a:ext cx="4327" cy="9916"/>
            </a:xfrm>
            <a:custGeom>
              <a:avLst/>
              <a:gdLst/>
              <a:ahLst/>
              <a:cxnLst/>
              <a:rect l="l" t="t" r="r" b="b"/>
              <a:pathLst>
                <a:path w="5079" h="11430">
                  <a:moveTo>
                    <a:pt x="0" y="11429"/>
                  </a:moveTo>
                  <a:lnTo>
                    <a:pt x="4571" y="11429"/>
                  </a:lnTo>
                  <a:lnTo>
                    <a:pt x="4571" y="0"/>
                  </a:lnTo>
                  <a:lnTo>
                    <a:pt x="0" y="0"/>
                  </a:lnTo>
                  <a:lnTo>
                    <a:pt x="0" y="11429"/>
                  </a:lnTo>
                  <a:close/>
                </a:path>
              </a:pathLst>
            </a:custGeom>
            <a:solidFill>
              <a:srgbClr val="000000"/>
            </a:solidFill>
          </p:spPr>
          <p:txBody>
            <a:bodyPr wrap="square" lIns="0" tIns="0" rIns="0" bIns="0" rtlCol="0"/>
            <a:lstStyle/>
            <a:p>
              <a:endParaRPr sz="1100"/>
            </a:p>
          </p:txBody>
        </p:sp>
        <p:sp>
          <p:nvSpPr>
            <p:cNvPr id="192" name="object 201"/>
            <p:cNvSpPr/>
            <p:nvPr/>
          </p:nvSpPr>
          <p:spPr>
            <a:xfrm>
              <a:off x="6448475" y="2637045"/>
              <a:ext cx="8653" cy="11568"/>
            </a:xfrm>
            <a:custGeom>
              <a:avLst/>
              <a:gdLst/>
              <a:ahLst/>
              <a:cxnLst/>
              <a:rect l="l" t="t" r="r" b="b"/>
              <a:pathLst>
                <a:path w="10160" h="13335">
                  <a:moveTo>
                    <a:pt x="4571" y="0"/>
                  </a:moveTo>
                  <a:lnTo>
                    <a:pt x="1523" y="1524"/>
                  </a:lnTo>
                  <a:lnTo>
                    <a:pt x="0" y="6858"/>
                  </a:lnTo>
                  <a:lnTo>
                    <a:pt x="1523" y="11430"/>
                  </a:lnTo>
                  <a:lnTo>
                    <a:pt x="4571" y="12954"/>
                  </a:lnTo>
                  <a:lnTo>
                    <a:pt x="8381" y="11430"/>
                  </a:lnTo>
                  <a:lnTo>
                    <a:pt x="9905" y="6858"/>
                  </a:lnTo>
                  <a:lnTo>
                    <a:pt x="8381" y="1524"/>
                  </a:lnTo>
                  <a:lnTo>
                    <a:pt x="4571" y="0"/>
                  </a:lnTo>
                  <a:close/>
                </a:path>
              </a:pathLst>
            </a:custGeom>
            <a:solidFill>
              <a:srgbClr val="FFFFFF"/>
            </a:solidFill>
          </p:spPr>
          <p:txBody>
            <a:bodyPr wrap="square" lIns="0" tIns="0" rIns="0" bIns="0" rtlCol="0"/>
            <a:lstStyle/>
            <a:p>
              <a:endParaRPr sz="1100"/>
            </a:p>
          </p:txBody>
        </p:sp>
        <p:sp>
          <p:nvSpPr>
            <p:cNvPr id="193" name="object 202"/>
            <p:cNvSpPr/>
            <p:nvPr/>
          </p:nvSpPr>
          <p:spPr>
            <a:xfrm>
              <a:off x="6447826" y="2636384"/>
              <a:ext cx="10817" cy="13221"/>
            </a:xfrm>
            <a:custGeom>
              <a:avLst/>
              <a:gdLst/>
              <a:ahLst/>
              <a:cxnLst/>
              <a:rect l="l" t="t" r="r" b="b"/>
              <a:pathLst>
                <a:path w="12700" h="15239">
                  <a:moveTo>
                    <a:pt x="6095" y="0"/>
                  </a:moveTo>
                  <a:lnTo>
                    <a:pt x="5333" y="0"/>
                  </a:lnTo>
                  <a:lnTo>
                    <a:pt x="2285" y="1524"/>
                  </a:lnTo>
                  <a:lnTo>
                    <a:pt x="1523" y="2286"/>
                  </a:lnTo>
                  <a:lnTo>
                    <a:pt x="0" y="7620"/>
                  </a:lnTo>
                  <a:lnTo>
                    <a:pt x="0" y="8382"/>
                  </a:lnTo>
                  <a:lnTo>
                    <a:pt x="1523" y="12954"/>
                  </a:lnTo>
                  <a:lnTo>
                    <a:pt x="2285" y="13716"/>
                  </a:lnTo>
                  <a:lnTo>
                    <a:pt x="5333" y="15240"/>
                  </a:lnTo>
                  <a:lnTo>
                    <a:pt x="6095" y="15240"/>
                  </a:lnTo>
                  <a:lnTo>
                    <a:pt x="9905" y="13716"/>
                  </a:lnTo>
                  <a:lnTo>
                    <a:pt x="10667" y="12954"/>
                  </a:lnTo>
                  <a:lnTo>
                    <a:pt x="5333" y="12954"/>
                  </a:lnTo>
                  <a:lnTo>
                    <a:pt x="5757" y="12784"/>
                  </a:lnTo>
                  <a:lnTo>
                    <a:pt x="4571" y="12192"/>
                  </a:lnTo>
                  <a:lnTo>
                    <a:pt x="3809" y="12192"/>
                  </a:lnTo>
                  <a:lnTo>
                    <a:pt x="3047" y="11430"/>
                  </a:lnTo>
                  <a:lnTo>
                    <a:pt x="3555" y="11430"/>
                  </a:lnTo>
                  <a:lnTo>
                    <a:pt x="2539" y="8382"/>
                  </a:lnTo>
                  <a:lnTo>
                    <a:pt x="2285" y="8382"/>
                  </a:lnTo>
                  <a:lnTo>
                    <a:pt x="2285" y="7620"/>
                  </a:lnTo>
                  <a:lnTo>
                    <a:pt x="2503" y="7620"/>
                  </a:lnTo>
                  <a:lnTo>
                    <a:pt x="3592" y="3810"/>
                  </a:lnTo>
                  <a:lnTo>
                    <a:pt x="3047" y="3810"/>
                  </a:lnTo>
                  <a:lnTo>
                    <a:pt x="3809" y="3048"/>
                  </a:lnTo>
                  <a:lnTo>
                    <a:pt x="4571" y="3048"/>
                  </a:lnTo>
                  <a:lnTo>
                    <a:pt x="5757" y="2455"/>
                  </a:lnTo>
                  <a:lnTo>
                    <a:pt x="5333" y="2286"/>
                  </a:lnTo>
                  <a:lnTo>
                    <a:pt x="10667" y="2286"/>
                  </a:lnTo>
                  <a:lnTo>
                    <a:pt x="9905" y="1524"/>
                  </a:lnTo>
                  <a:lnTo>
                    <a:pt x="6095" y="0"/>
                  </a:lnTo>
                  <a:close/>
                </a:path>
                <a:path w="12700" h="15239">
                  <a:moveTo>
                    <a:pt x="5757" y="12784"/>
                  </a:moveTo>
                  <a:lnTo>
                    <a:pt x="5333" y="12954"/>
                  </a:lnTo>
                  <a:lnTo>
                    <a:pt x="6095" y="12954"/>
                  </a:lnTo>
                  <a:lnTo>
                    <a:pt x="5757" y="12784"/>
                  </a:lnTo>
                  <a:close/>
                </a:path>
                <a:path w="12700" h="15239">
                  <a:moveTo>
                    <a:pt x="8557" y="11664"/>
                  </a:moveTo>
                  <a:lnTo>
                    <a:pt x="5757" y="12784"/>
                  </a:lnTo>
                  <a:lnTo>
                    <a:pt x="6095" y="12954"/>
                  </a:lnTo>
                  <a:lnTo>
                    <a:pt x="10667" y="12954"/>
                  </a:lnTo>
                  <a:lnTo>
                    <a:pt x="10921" y="12192"/>
                  </a:lnTo>
                  <a:lnTo>
                    <a:pt x="8381" y="12192"/>
                  </a:lnTo>
                  <a:lnTo>
                    <a:pt x="8557" y="11664"/>
                  </a:lnTo>
                  <a:close/>
                </a:path>
                <a:path w="12700" h="15239">
                  <a:moveTo>
                    <a:pt x="3047" y="11430"/>
                  </a:moveTo>
                  <a:lnTo>
                    <a:pt x="3809" y="12192"/>
                  </a:lnTo>
                  <a:lnTo>
                    <a:pt x="3657" y="11734"/>
                  </a:lnTo>
                  <a:lnTo>
                    <a:pt x="3047" y="11430"/>
                  </a:lnTo>
                  <a:close/>
                </a:path>
                <a:path w="12700" h="15239">
                  <a:moveTo>
                    <a:pt x="3657" y="11734"/>
                  </a:moveTo>
                  <a:lnTo>
                    <a:pt x="3809" y="12192"/>
                  </a:lnTo>
                  <a:lnTo>
                    <a:pt x="4571" y="12192"/>
                  </a:lnTo>
                  <a:lnTo>
                    <a:pt x="3657" y="11734"/>
                  </a:lnTo>
                  <a:close/>
                </a:path>
                <a:path w="12700" h="15239">
                  <a:moveTo>
                    <a:pt x="9143" y="11430"/>
                  </a:moveTo>
                  <a:lnTo>
                    <a:pt x="8557" y="11664"/>
                  </a:lnTo>
                  <a:lnTo>
                    <a:pt x="8381" y="12192"/>
                  </a:lnTo>
                  <a:lnTo>
                    <a:pt x="9143" y="11430"/>
                  </a:lnTo>
                  <a:close/>
                </a:path>
                <a:path w="12700" h="15239">
                  <a:moveTo>
                    <a:pt x="11175" y="11430"/>
                  </a:moveTo>
                  <a:lnTo>
                    <a:pt x="9143" y="11430"/>
                  </a:lnTo>
                  <a:lnTo>
                    <a:pt x="8381" y="12192"/>
                  </a:lnTo>
                  <a:lnTo>
                    <a:pt x="10921" y="12192"/>
                  </a:lnTo>
                  <a:lnTo>
                    <a:pt x="11175" y="11430"/>
                  </a:lnTo>
                  <a:close/>
                </a:path>
                <a:path w="12700" h="15239">
                  <a:moveTo>
                    <a:pt x="3555" y="11430"/>
                  </a:moveTo>
                  <a:lnTo>
                    <a:pt x="3047" y="11430"/>
                  </a:lnTo>
                  <a:lnTo>
                    <a:pt x="3657" y="11734"/>
                  </a:lnTo>
                  <a:lnTo>
                    <a:pt x="3555" y="11430"/>
                  </a:lnTo>
                  <a:close/>
                </a:path>
                <a:path w="12700" h="15239">
                  <a:moveTo>
                    <a:pt x="9788" y="7971"/>
                  </a:moveTo>
                  <a:lnTo>
                    <a:pt x="8557" y="11664"/>
                  </a:lnTo>
                  <a:lnTo>
                    <a:pt x="9143" y="11430"/>
                  </a:lnTo>
                  <a:lnTo>
                    <a:pt x="11175" y="11430"/>
                  </a:lnTo>
                  <a:lnTo>
                    <a:pt x="12191" y="8382"/>
                  </a:lnTo>
                  <a:lnTo>
                    <a:pt x="9905" y="8382"/>
                  </a:lnTo>
                  <a:lnTo>
                    <a:pt x="9788" y="7971"/>
                  </a:lnTo>
                  <a:close/>
                </a:path>
                <a:path w="12700" h="15239">
                  <a:moveTo>
                    <a:pt x="2403" y="7971"/>
                  </a:moveTo>
                  <a:lnTo>
                    <a:pt x="2285" y="8382"/>
                  </a:lnTo>
                  <a:lnTo>
                    <a:pt x="2539" y="8382"/>
                  </a:lnTo>
                  <a:lnTo>
                    <a:pt x="2403" y="7971"/>
                  </a:lnTo>
                  <a:close/>
                </a:path>
                <a:path w="12700" h="15239">
                  <a:moveTo>
                    <a:pt x="9905" y="7620"/>
                  </a:moveTo>
                  <a:lnTo>
                    <a:pt x="9905" y="8382"/>
                  </a:lnTo>
                  <a:lnTo>
                    <a:pt x="11048" y="8001"/>
                  </a:lnTo>
                  <a:lnTo>
                    <a:pt x="9905" y="7620"/>
                  </a:lnTo>
                  <a:close/>
                </a:path>
                <a:path w="12700" h="15239">
                  <a:moveTo>
                    <a:pt x="11048" y="8001"/>
                  </a:moveTo>
                  <a:lnTo>
                    <a:pt x="9905" y="8382"/>
                  </a:lnTo>
                  <a:lnTo>
                    <a:pt x="12191" y="8382"/>
                  </a:lnTo>
                  <a:lnTo>
                    <a:pt x="11048" y="8001"/>
                  </a:lnTo>
                  <a:close/>
                </a:path>
                <a:path w="12700" h="15239">
                  <a:moveTo>
                    <a:pt x="12191" y="7620"/>
                  </a:moveTo>
                  <a:lnTo>
                    <a:pt x="9905" y="7620"/>
                  </a:lnTo>
                  <a:lnTo>
                    <a:pt x="11048" y="8001"/>
                  </a:lnTo>
                  <a:lnTo>
                    <a:pt x="12191" y="7620"/>
                  </a:lnTo>
                  <a:close/>
                </a:path>
                <a:path w="12700" h="15239">
                  <a:moveTo>
                    <a:pt x="2503" y="7620"/>
                  </a:moveTo>
                  <a:lnTo>
                    <a:pt x="2285" y="7620"/>
                  </a:lnTo>
                  <a:lnTo>
                    <a:pt x="2403" y="7971"/>
                  </a:lnTo>
                  <a:lnTo>
                    <a:pt x="2503" y="7620"/>
                  </a:lnTo>
                  <a:close/>
                </a:path>
                <a:path w="12700" h="15239">
                  <a:moveTo>
                    <a:pt x="10885" y="3048"/>
                  </a:moveTo>
                  <a:lnTo>
                    <a:pt x="8381" y="3048"/>
                  </a:lnTo>
                  <a:lnTo>
                    <a:pt x="9143" y="3810"/>
                  </a:lnTo>
                  <a:lnTo>
                    <a:pt x="8599" y="3810"/>
                  </a:lnTo>
                  <a:lnTo>
                    <a:pt x="9788" y="7971"/>
                  </a:lnTo>
                  <a:lnTo>
                    <a:pt x="9905" y="7620"/>
                  </a:lnTo>
                  <a:lnTo>
                    <a:pt x="12191" y="7620"/>
                  </a:lnTo>
                  <a:lnTo>
                    <a:pt x="11103" y="3810"/>
                  </a:lnTo>
                  <a:lnTo>
                    <a:pt x="9143" y="3810"/>
                  </a:lnTo>
                  <a:lnTo>
                    <a:pt x="8529" y="3564"/>
                  </a:lnTo>
                  <a:lnTo>
                    <a:pt x="11033" y="3564"/>
                  </a:lnTo>
                  <a:lnTo>
                    <a:pt x="10885" y="3048"/>
                  </a:lnTo>
                  <a:close/>
                </a:path>
                <a:path w="12700" h="15239">
                  <a:moveTo>
                    <a:pt x="3809" y="3048"/>
                  </a:moveTo>
                  <a:lnTo>
                    <a:pt x="3047" y="3810"/>
                  </a:lnTo>
                  <a:lnTo>
                    <a:pt x="3682" y="3492"/>
                  </a:lnTo>
                  <a:lnTo>
                    <a:pt x="3809" y="3048"/>
                  </a:lnTo>
                  <a:close/>
                </a:path>
                <a:path w="12700" h="15239">
                  <a:moveTo>
                    <a:pt x="3682" y="3492"/>
                  </a:moveTo>
                  <a:lnTo>
                    <a:pt x="3047" y="3810"/>
                  </a:lnTo>
                  <a:lnTo>
                    <a:pt x="3592" y="3810"/>
                  </a:lnTo>
                  <a:lnTo>
                    <a:pt x="3682" y="3492"/>
                  </a:lnTo>
                  <a:close/>
                </a:path>
                <a:path w="12700" h="15239">
                  <a:moveTo>
                    <a:pt x="8381" y="3048"/>
                  </a:moveTo>
                  <a:lnTo>
                    <a:pt x="8529" y="3564"/>
                  </a:lnTo>
                  <a:lnTo>
                    <a:pt x="9143" y="3810"/>
                  </a:lnTo>
                  <a:lnTo>
                    <a:pt x="8381" y="3048"/>
                  </a:lnTo>
                  <a:close/>
                </a:path>
                <a:path w="12700" h="15239">
                  <a:moveTo>
                    <a:pt x="10667" y="2286"/>
                  </a:moveTo>
                  <a:lnTo>
                    <a:pt x="6095" y="2286"/>
                  </a:lnTo>
                  <a:lnTo>
                    <a:pt x="5757" y="2455"/>
                  </a:lnTo>
                  <a:lnTo>
                    <a:pt x="8529" y="3564"/>
                  </a:lnTo>
                  <a:lnTo>
                    <a:pt x="8381" y="3048"/>
                  </a:lnTo>
                  <a:lnTo>
                    <a:pt x="10885" y="3048"/>
                  </a:lnTo>
                  <a:lnTo>
                    <a:pt x="10667" y="2286"/>
                  </a:lnTo>
                  <a:close/>
                </a:path>
                <a:path w="12700" h="15239">
                  <a:moveTo>
                    <a:pt x="4571" y="3048"/>
                  </a:moveTo>
                  <a:lnTo>
                    <a:pt x="3809" y="3048"/>
                  </a:lnTo>
                  <a:lnTo>
                    <a:pt x="3682" y="3492"/>
                  </a:lnTo>
                  <a:lnTo>
                    <a:pt x="4571" y="3048"/>
                  </a:lnTo>
                  <a:close/>
                </a:path>
                <a:path w="12700" h="15239">
                  <a:moveTo>
                    <a:pt x="6095" y="2286"/>
                  </a:moveTo>
                  <a:lnTo>
                    <a:pt x="5333" y="2286"/>
                  </a:lnTo>
                  <a:lnTo>
                    <a:pt x="5757" y="2455"/>
                  </a:lnTo>
                  <a:lnTo>
                    <a:pt x="6095" y="2286"/>
                  </a:lnTo>
                  <a:close/>
                </a:path>
              </a:pathLst>
            </a:custGeom>
            <a:solidFill>
              <a:srgbClr val="000000"/>
            </a:solidFill>
          </p:spPr>
          <p:txBody>
            <a:bodyPr wrap="square" lIns="0" tIns="0" rIns="0" bIns="0" rtlCol="0"/>
            <a:lstStyle/>
            <a:p>
              <a:endParaRPr sz="1100"/>
            </a:p>
          </p:txBody>
        </p:sp>
        <p:sp>
          <p:nvSpPr>
            <p:cNvPr id="194" name="object 203"/>
            <p:cNvSpPr/>
            <p:nvPr/>
          </p:nvSpPr>
          <p:spPr>
            <a:xfrm>
              <a:off x="6456263" y="2642995"/>
              <a:ext cx="2163" cy="1102"/>
            </a:xfrm>
            <a:custGeom>
              <a:avLst/>
              <a:gdLst/>
              <a:ahLst/>
              <a:cxnLst/>
              <a:rect l="l" t="t" r="r" b="b"/>
              <a:pathLst>
                <a:path w="2539" h="1269">
                  <a:moveTo>
                    <a:pt x="0" y="0"/>
                  </a:moveTo>
                  <a:lnTo>
                    <a:pt x="0" y="762"/>
                  </a:lnTo>
                  <a:lnTo>
                    <a:pt x="1143" y="381"/>
                  </a:lnTo>
                  <a:lnTo>
                    <a:pt x="0" y="0"/>
                  </a:lnTo>
                  <a:close/>
                </a:path>
                <a:path w="2539" h="1269">
                  <a:moveTo>
                    <a:pt x="2286" y="0"/>
                  </a:moveTo>
                  <a:lnTo>
                    <a:pt x="1143" y="381"/>
                  </a:lnTo>
                  <a:lnTo>
                    <a:pt x="2286" y="762"/>
                  </a:lnTo>
                  <a:lnTo>
                    <a:pt x="2286" y="0"/>
                  </a:lnTo>
                  <a:close/>
                </a:path>
              </a:pathLst>
            </a:custGeom>
            <a:solidFill>
              <a:srgbClr val="000000"/>
            </a:solidFill>
          </p:spPr>
          <p:txBody>
            <a:bodyPr wrap="square" lIns="0" tIns="0" rIns="0" bIns="0" rtlCol="0"/>
            <a:lstStyle/>
            <a:p>
              <a:endParaRPr sz="1100"/>
            </a:p>
          </p:txBody>
        </p:sp>
        <p:sp>
          <p:nvSpPr>
            <p:cNvPr id="195" name="object 204"/>
            <p:cNvSpPr/>
            <p:nvPr/>
          </p:nvSpPr>
          <p:spPr>
            <a:xfrm>
              <a:off x="6451721" y="2729592"/>
              <a:ext cx="9194" cy="12119"/>
            </a:xfrm>
            <a:custGeom>
              <a:avLst/>
              <a:gdLst/>
              <a:ahLst/>
              <a:cxnLst/>
              <a:rect l="l" t="t" r="r" b="b"/>
              <a:pathLst>
                <a:path w="10795" h="13969">
                  <a:moveTo>
                    <a:pt x="5333" y="0"/>
                  </a:moveTo>
                  <a:lnTo>
                    <a:pt x="1523" y="1524"/>
                  </a:lnTo>
                  <a:lnTo>
                    <a:pt x="0" y="6858"/>
                  </a:lnTo>
                  <a:lnTo>
                    <a:pt x="1523" y="11430"/>
                  </a:lnTo>
                  <a:lnTo>
                    <a:pt x="5333" y="13716"/>
                  </a:lnTo>
                  <a:lnTo>
                    <a:pt x="9143" y="11430"/>
                  </a:lnTo>
                  <a:lnTo>
                    <a:pt x="10667" y="6858"/>
                  </a:lnTo>
                  <a:lnTo>
                    <a:pt x="9143" y="1524"/>
                  </a:lnTo>
                  <a:lnTo>
                    <a:pt x="5333" y="0"/>
                  </a:lnTo>
                  <a:close/>
                </a:path>
              </a:pathLst>
            </a:custGeom>
            <a:solidFill>
              <a:srgbClr val="FFFFFF"/>
            </a:solidFill>
          </p:spPr>
          <p:txBody>
            <a:bodyPr wrap="square" lIns="0" tIns="0" rIns="0" bIns="0" rtlCol="0"/>
            <a:lstStyle/>
            <a:p>
              <a:endParaRPr sz="1100"/>
            </a:p>
          </p:txBody>
        </p:sp>
        <p:sp>
          <p:nvSpPr>
            <p:cNvPr id="196" name="object 205"/>
            <p:cNvSpPr/>
            <p:nvPr/>
          </p:nvSpPr>
          <p:spPr>
            <a:xfrm>
              <a:off x="6451072" y="2728931"/>
              <a:ext cx="11358" cy="14323"/>
            </a:xfrm>
            <a:custGeom>
              <a:avLst/>
              <a:gdLst/>
              <a:ahLst/>
              <a:cxnLst/>
              <a:rect l="l" t="t" r="r" b="b"/>
              <a:pathLst>
                <a:path w="13335" h="16510">
                  <a:moveTo>
                    <a:pt x="6857" y="0"/>
                  </a:moveTo>
                  <a:lnTo>
                    <a:pt x="6095" y="0"/>
                  </a:lnTo>
                  <a:lnTo>
                    <a:pt x="2285" y="1524"/>
                  </a:lnTo>
                  <a:lnTo>
                    <a:pt x="1523" y="2286"/>
                  </a:lnTo>
                  <a:lnTo>
                    <a:pt x="0" y="7620"/>
                  </a:lnTo>
                  <a:lnTo>
                    <a:pt x="0" y="8382"/>
                  </a:lnTo>
                  <a:lnTo>
                    <a:pt x="1523" y="12954"/>
                  </a:lnTo>
                  <a:lnTo>
                    <a:pt x="1523" y="13716"/>
                  </a:lnTo>
                  <a:lnTo>
                    <a:pt x="5333" y="16002"/>
                  </a:lnTo>
                  <a:lnTo>
                    <a:pt x="6857" y="16002"/>
                  </a:lnTo>
                  <a:lnTo>
                    <a:pt x="10667" y="13716"/>
                  </a:lnTo>
                  <a:lnTo>
                    <a:pt x="5333" y="13716"/>
                  </a:lnTo>
                  <a:lnTo>
                    <a:pt x="6095" y="13258"/>
                  </a:lnTo>
                  <a:lnTo>
                    <a:pt x="4317" y="12192"/>
                  </a:lnTo>
                  <a:lnTo>
                    <a:pt x="3809" y="12192"/>
                  </a:lnTo>
                  <a:lnTo>
                    <a:pt x="3047" y="11430"/>
                  </a:lnTo>
                  <a:lnTo>
                    <a:pt x="3555" y="11430"/>
                  </a:lnTo>
                  <a:lnTo>
                    <a:pt x="2539" y="8382"/>
                  </a:lnTo>
                  <a:lnTo>
                    <a:pt x="2285" y="8382"/>
                  </a:lnTo>
                  <a:lnTo>
                    <a:pt x="2285" y="7620"/>
                  </a:lnTo>
                  <a:lnTo>
                    <a:pt x="2503" y="7620"/>
                  </a:lnTo>
                  <a:lnTo>
                    <a:pt x="3592" y="3810"/>
                  </a:lnTo>
                  <a:lnTo>
                    <a:pt x="3047" y="3810"/>
                  </a:lnTo>
                  <a:lnTo>
                    <a:pt x="3809" y="3048"/>
                  </a:lnTo>
                  <a:lnTo>
                    <a:pt x="4952" y="3048"/>
                  </a:lnTo>
                  <a:lnTo>
                    <a:pt x="6476" y="2438"/>
                  </a:lnTo>
                  <a:lnTo>
                    <a:pt x="6095" y="2286"/>
                  </a:lnTo>
                  <a:lnTo>
                    <a:pt x="11429" y="2286"/>
                  </a:lnTo>
                  <a:lnTo>
                    <a:pt x="10667" y="1524"/>
                  </a:lnTo>
                  <a:lnTo>
                    <a:pt x="6857" y="0"/>
                  </a:lnTo>
                  <a:close/>
                </a:path>
                <a:path w="13335" h="16510">
                  <a:moveTo>
                    <a:pt x="6095" y="13258"/>
                  </a:moveTo>
                  <a:lnTo>
                    <a:pt x="5333" y="13716"/>
                  </a:lnTo>
                  <a:lnTo>
                    <a:pt x="6857" y="13716"/>
                  </a:lnTo>
                  <a:lnTo>
                    <a:pt x="6095" y="13258"/>
                  </a:lnTo>
                  <a:close/>
                </a:path>
                <a:path w="13335" h="16510">
                  <a:moveTo>
                    <a:pt x="9143" y="11430"/>
                  </a:moveTo>
                  <a:lnTo>
                    <a:pt x="6095" y="13258"/>
                  </a:lnTo>
                  <a:lnTo>
                    <a:pt x="6857" y="13716"/>
                  </a:lnTo>
                  <a:lnTo>
                    <a:pt x="10667" y="13716"/>
                  </a:lnTo>
                  <a:lnTo>
                    <a:pt x="11429" y="12954"/>
                  </a:lnTo>
                  <a:lnTo>
                    <a:pt x="11683" y="12192"/>
                  </a:lnTo>
                  <a:lnTo>
                    <a:pt x="9143" y="12192"/>
                  </a:lnTo>
                  <a:lnTo>
                    <a:pt x="9143" y="11430"/>
                  </a:lnTo>
                  <a:close/>
                </a:path>
                <a:path w="13335" h="16510">
                  <a:moveTo>
                    <a:pt x="3047" y="11430"/>
                  </a:moveTo>
                  <a:lnTo>
                    <a:pt x="3809" y="12192"/>
                  </a:lnTo>
                  <a:lnTo>
                    <a:pt x="3682" y="11811"/>
                  </a:lnTo>
                  <a:lnTo>
                    <a:pt x="3047" y="11430"/>
                  </a:lnTo>
                  <a:close/>
                </a:path>
                <a:path w="13335" h="16510">
                  <a:moveTo>
                    <a:pt x="3682" y="11811"/>
                  </a:moveTo>
                  <a:lnTo>
                    <a:pt x="3809" y="12192"/>
                  </a:lnTo>
                  <a:lnTo>
                    <a:pt x="4317" y="12192"/>
                  </a:lnTo>
                  <a:lnTo>
                    <a:pt x="3682" y="11811"/>
                  </a:lnTo>
                  <a:close/>
                </a:path>
                <a:path w="13335" h="16510">
                  <a:moveTo>
                    <a:pt x="10550" y="7971"/>
                  </a:moveTo>
                  <a:lnTo>
                    <a:pt x="9143" y="12192"/>
                  </a:lnTo>
                  <a:lnTo>
                    <a:pt x="11683" y="12192"/>
                  </a:lnTo>
                  <a:lnTo>
                    <a:pt x="12953" y="8382"/>
                  </a:lnTo>
                  <a:lnTo>
                    <a:pt x="10667" y="8382"/>
                  </a:lnTo>
                  <a:lnTo>
                    <a:pt x="10550" y="7971"/>
                  </a:lnTo>
                  <a:close/>
                </a:path>
                <a:path w="13335" h="16510">
                  <a:moveTo>
                    <a:pt x="3555" y="11430"/>
                  </a:moveTo>
                  <a:lnTo>
                    <a:pt x="3047" y="11430"/>
                  </a:lnTo>
                  <a:lnTo>
                    <a:pt x="3682" y="11811"/>
                  </a:lnTo>
                  <a:lnTo>
                    <a:pt x="3555" y="11430"/>
                  </a:lnTo>
                  <a:close/>
                </a:path>
                <a:path w="13335" h="16510">
                  <a:moveTo>
                    <a:pt x="2403" y="7971"/>
                  </a:moveTo>
                  <a:lnTo>
                    <a:pt x="2285" y="8382"/>
                  </a:lnTo>
                  <a:lnTo>
                    <a:pt x="2539" y="8382"/>
                  </a:lnTo>
                  <a:lnTo>
                    <a:pt x="2403" y="7971"/>
                  </a:lnTo>
                  <a:close/>
                </a:path>
                <a:path w="13335" h="16510">
                  <a:moveTo>
                    <a:pt x="10667" y="7620"/>
                  </a:moveTo>
                  <a:lnTo>
                    <a:pt x="10667" y="8382"/>
                  </a:lnTo>
                  <a:lnTo>
                    <a:pt x="11810" y="8001"/>
                  </a:lnTo>
                  <a:lnTo>
                    <a:pt x="10667" y="7620"/>
                  </a:lnTo>
                  <a:close/>
                </a:path>
                <a:path w="13335" h="16510">
                  <a:moveTo>
                    <a:pt x="11810" y="8001"/>
                  </a:moveTo>
                  <a:lnTo>
                    <a:pt x="10667" y="8382"/>
                  </a:lnTo>
                  <a:lnTo>
                    <a:pt x="12953" y="8382"/>
                  </a:lnTo>
                  <a:lnTo>
                    <a:pt x="11810" y="8001"/>
                  </a:lnTo>
                  <a:close/>
                </a:path>
                <a:path w="13335" h="16510">
                  <a:moveTo>
                    <a:pt x="12953" y="7620"/>
                  </a:moveTo>
                  <a:lnTo>
                    <a:pt x="10667" y="7620"/>
                  </a:lnTo>
                  <a:lnTo>
                    <a:pt x="11810" y="8001"/>
                  </a:lnTo>
                  <a:lnTo>
                    <a:pt x="12953" y="7620"/>
                  </a:lnTo>
                  <a:close/>
                </a:path>
                <a:path w="13335" h="16510">
                  <a:moveTo>
                    <a:pt x="2503" y="7620"/>
                  </a:moveTo>
                  <a:lnTo>
                    <a:pt x="2285" y="7620"/>
                  </a:lnTo>
                  <a:lnTo>
                    <a:pt x="2403" y="7971"/>
                  </a:lnTo>
                  <a:lnTo>
                    <a:pt x="2503" y="7620"/>
                  </a:lnTo>
                  <a:close/>
                </a:path>
                <a:path w="13335" h="16510">
                  <a:moveTo>
                    <a:pt x="11647" y="3048"/>
                  </a:moveTo>
                  <a:lnTo>
                    <a:pt x="9143" y="3048"/>
                  </a:lnTo>
                  <a:lnTo>
                    <a:pt x="9905" y="3810"/>
                  </a:lnTo>
                  <a:lnTo>
                    <a:pt x="9361" y="3810"/>
                  </a:lnTo>
                  <a:lnTo>
                    <a:pt x="10550" y="7971"/>
                  </a:lnTo>
                  <a:lnTo>
                    <a:pt x="10667" y="7620"/>
                  </a:lnTo>
                  <a:lnTo>
                    <a:pt x="12953" y="7620"/>
                  </a:lnTo>
                  <a:lnTo>
                    <a:pt x="11865" y="3810"/>
                  </a:lnTo>
                  <a:lnTo>
                    <a:pt x="9905" y="3810"/>
                  </a:lnTo>
                  <a:lnTo>
                    <a:pt x="9291" y="3564"/>
                  </a:lnTo>
                  <a:lnTo>
                    <a:pt x="11795" y="3564"/>
                  </a:lnTo>
                  <a:lnTo>
                    <a:pt x="11647" y="3048"/>
                  </a:lnTo>
                  <a:close/>
                </a:path>
                <a:path w="13335" h="16510">
                  <a:moveTo>
                    <a:pt x="3809" y="3048"/>
                  </a:moveTo>
                  <a:lnTo>
                    <a:pt x="3047" y="3810"/>
                  </a:lnTo>
                  <a:lnTo>
                    <a:pt x="3662" y="3564"/>
                  </a:lnTo>
                  <a:lnTo>
                    <a:pt x="3809" y="3048"/>
                  </a:lnTo>
                  <a:close/>
                </a:path>
                <a:path w="13335" h="16510">
                  <a:moveTo>
                    <a:pt x="3662" y="3564"/>
                  </a:moveTo>
                  <a:lnTo>
                    <a:pt x="3047" y="3810"/>
                  </a:lnTo>
                  <a:lnTo>
                    <a:pt x="3592" y="3810"/>
                  </a:lnTo>
                  <a:lnTo>
                    <a:pt x="3662" y="3564"/>
                  </a:lnTo>
                  <a:close/>
                </a:path>
                <a:path w="13335" h="16510">
                  <a:moveTo>
                    <a:pt x="9143" y="3048"/>
                  </a:moveTo>
                  <a:lnTo>
                    <a:pt x="9291" y="3564"/>
                  </a:lnTo>
                  <a:lnTo>
                    <a:pt x="9905" y="3810"/>
                  </a:lnTo>
                  <a:lnTo>
                    <a:pt x="9143" y="3048"/>
                  </a:lnTo>
                  <a:close/>
                </a:path>
                <a:path w="13335" h="16510">
                  <a:moveTo>
                    <a:pt x="4952" y="3048"/>
                  </a:moveTo>
                  <a:lnTo>
                    <a:pt x="3809" y="3048"/>
                  </a:lnTo>
                  <a:lnTo>
                    <a:pt x="3662" y="3564"/>
                  </a:lnTo>
                  <a:lnTo>
                    <a:pt x="4952" y="3048"/>
                  </a:lnTo>
                  <a:close/>
                </a:path>
                <a:path w="13335" h="16510">
                  <a:moveTo>
                    <a:pt x="11429" y="2286"/>
                  </a:moveTo>
                  <a:lnTo>
                    <a:pt x="6857" y="2286"/>
                  </a:lnTo>
                  <a:lnTo>
                    <a:pt x="6476" y="2438"/>
                  </a:lnTo>
                  <a:lnTo>
                    <a:pt x="9291" y="3564"/>
                  </a:lnTo>
                  <a:lnTo>
                    <a:pt x="9143" y="3048"/>
                  </a:lnTo>
                  <a:lnTo>
                    <a:pt x="11647" y="3048"/>
                  </a:lnTo>
                  <a:lnTo>
                    <a:pt x="11429" y="2286"/>
                  </a:lnTo>
                  <a:close/>
                </a:path>
                <a:path w="13335" h="16510">
                  <a:moveTo>
                    <a:pt x="6857" y="2286"/>
                  </a:moveTo>
                  <a:lnTo>
                    <a:pt x="6095" y="2286"/>
                  </a:lnTo>
                  <a:lnTo>
                    <a:pt x="6476" y="2438"/>
                  </a:lnTo>
                  <a:lnTo>
                    <a:pt x="6857" y="2286"/>
                  </a:lnTo>
                  <a:close/>
                </a:path>
              </a:pathLst>
            </a:custGeom>
            <a:solidFill>
              <a:srgbClr val="000000"/>
            </a:solidFill>
          </p:spPr>
          <p:txBody>
            <a:bodyPr wrap="square" lIns="0" tIns="0" rIns="0" bIns="0" rtlCol="0"/>
            <a:lstStyle/>
            <a:p>
              <a:endParaRPr sz="1100"/>
            </a:p>
          </p:txBody>
        </p:sp>
        <p:sp>
          <p:nvSpPr>
            <p:cNvPr id="197" name="object 206"/>
            <p:cNvSpPr/>
            <p:nvPr/>
          </p:nvSpPr>
          <p:spPr>
            <a:xfrm>
              <a:off x="6460158" y="2735541"/>
              <a:ext cx="2163" cy="1102"/>
            </a:xfrm>
            <a:custGeom>
              <a:avLst/>
              <a:gdLst/>
              <a:ahLst/>
              <a:cxnLst/>
              <a:rect l="l" t="t" r="r" b="b"/>
              <a:pathLst>
                <a:path w="2539" h="1269">
                  <a:moveTo>
                    <a:pt x="0" y="0"/>
                  </a:moveTo>
                  <a:lnTo>
                    <a:pt x="0" y="762"/>
                  </a:lnTo>
                  <a:lnTo>
                    <a:pt x="1143" y="381"/>
                  </a:lnTo>
                  <a:lnTo>
                    <a:pt x="0" y="0"/>
                  </a:lnTo>
                  <a:close/>
                </a:path>
                <a:path w="2539" h="1269">
                  <a:moveTo>
                    <a:pt x="2286" y="0"/>
                  </a:moveTo>
                  <a:lnTo>
                    <a:pt x="1143" y="381"/>
                  </a:lnTo>
                  <a:lnTo>
                    <a:pt x="2286" y="762"/>
                  </a:lnTo>
                  <a:lnTo>
                    <a:pt x="2286" y="0"/>
                  </a:lnTo>
                  <a:close/>
                </a:path>
              </a:pathLst>
            </a:custGeom>
            <a:solidFill>
              <a:srgbClr val="000000"/>
            </a:solidFill>
          </p:spPr>
          <p:txBody>
            <a:bodyPr wrap="square" lIns="0" tIns="0" rIns="0" bIns="0" rtlCol="0"/>
            <a:lstStyle/>
            <a:p>
              <a:endParaRPr sz="1100"/>
            </a:p>
          </p:txBody>
        </p:sp>
        <p:sp>
          <p:nvSpPr>
            <p:cNvPr id="198" name="object 207"/>
            <p:cNvSpPr/>
            <p:nvPr/>
          </p:nvSpPr>
          <p:spPr>
            <a:xfrm>
              <a:off x="6456912" y="2820817"/>
              <a:ext cx="8653" cy="11568"/>
            </a:xfrm>
            <a:custGeom>
              <a:avLst/>
              <a:gdLst/>
              <a:ahLst/>
              <a:cxnLst/>
              <a:rect l="l" t="t" r="r" b="b"/>
              <a:pathLst>
                <a:path w="10160" h="13335">
                  <a:moveTo>
                    <a:pt x="5333" y="0"/>
                  </a:moveTo>
                  <a:lnTo>
                    <a:pt x="1523" y="1524"/>
                  </a:lnTo>
                  <a:lnTo>
                    <a:pt x="0" y="6096"/>
                  </a:lnTo>
                  <a:lnTo>
                    <a:pt x="1523" y="11430"/>
                  </a:lnTo>
                  <a:lnTo>
                    <a:pt x="5333" y="12954"/>
                  </a:lnTo>
                  <a:lnTo>
                    <a:pt x="8381" y="11430"/>
                  </a:lnTo>
                  <a:lnTo>
                    <a:pt x="9905" y="6096"/>
                  </a:lnTo>
                  <a:lnTo>
                    <a:pt x="8381" y="1524"/>
                  </a:lnTo>
                  <a:lnTo>
                    <a:pt x="5333" y="0"/>
                  </a:lnTo>
                  <a:close/>
                </a:path>
              </a:pathLst>
            </a:custGeom>
            <a:solidFill>
              <a:srgbClr val="FFFFFF"/>
            </a:solidFill>
          </p:spPr>
          <p:txBody>
            <a:bodyPr wrap="square" lIns="0" tIns="0" rIns="0" bIns="0" rtlCol="0"/>
            <a:lstStyle/>
            <a:p>
              <a:endParaRPr sz="1100"/>
            </a:p>
          </p:txBody>
        </p:sp>
        <p:sp>
          <p:nvSpPr>
            <p:cNvPr id="199" name="object 208"/>
            <p:cNvSpPr/>
            <p:nvPr/>
          </p:nvSpPr>
          <p:spPr>
            <a:xfrm>
              <a:off x="6456263" y="2820156"/>
              <a:ext cx="10817" cy="13221"/>
            </a:xfrm>
            <a:custGeom>
              <a:avLst/>
              <a:gdLst/>
              <a:ahLst/>
              <a:cxnLst/>
              <a:rect l="l" t="t" r="r" b="b"/>
              <a:pathLst>
                <a:path w="12700" h="15239">
                  <a:moveTo>
                    <a:pt x="6857" y="0"/>
                  </a:moveTo>
                  <a:lnTo>
                    <a:pt x="6095" y="0"/>
                  </a:lnTo>
                  <a:lnTo>
                    <a:pt x="2285" y="1524"/>
                  </a:lnTo>
                  <a:lnTo>
                    <a:pt x="1523" y="2286"/>
                  </a:lnTo>
                  <a:lnTo>
                    <a:pt x="0" y="6858"/>
                  </a:lnTo>
                  <a:lnTo>
                    <a:pt x="0" y="7620"/>
                  </a:lnTo>
                  <a:lnTo>
                    <a:pt x="1523" y="12954"/>
                  </a:lnTo>
                  <a:lnTo>
                    <a:pt x="2285" y="13716"/>
                  </a:lnTo>
                  <a:lnTo>
                    <a:pt x="6095" y="15240"/>
                  </a:lnTo>
                  <a:lnTo>
                    <a:pt x="6857" y="15240"/>
                  </a:lnTo>
                  <a:lnTo>
                    <a:pt x="9905" y="13716"/>
                  </a:lnTo>
                  <a:lnTo>
                    <a:pt x="10667" y="12954"/>
                  </a:lnTo>
                  <a:lnTo>
                    <a:pt x="6095" y="12954"/>
                  </a:lnTo>
                  <a:lnTo>
                    <a:pt x="6434" y="12784"/>
                  </a:lnTo>
                  <a:lnTo>
                    <a:pt x="4952" y="12192"/>
                  </a:lnTo>
                  <a:lnTo>
                    <a:pt x="3809" y="12192"/>
                  </a:lnTo>
                  <a:lnTo>
                    <a:pt x="3047" y="11430"/>
                  </a:lnTo>
                  <a:lnTo>
                    <a:pt x="3592" y="11430"/>
                  </a:lnTo>
                  <a:lnTo>
                    <a:pt x="2503" y="7620"/>
                  </a:lnTo>
                  <a:lnTo>
                    <a:pt x="2285" y="7620"/>
                  </a:lnTo>
                  <a:lnTo>
                    <a:pt x="2285" y="6858"/>
                  </a:lnTo>
                  <a:lnTo>
                    <a:pt x="2539" y="6858"/>
                  </a:lnTo>
                  <a:lnTo>
                    <a:pt x="3555" y="3810"/>
                  </a:lnTo>
                  <a:lnTo>
                    <a:pt x="3047" y="3810"/>
                  </a:lnTo>
                  <a:lnTo>
                    <a:pt x="3809" y="3048"/>
                  </a:lnTo>
                  <a:lnTo>
                    <a:pt x="4952" y="3048"/>
                  </a:lnTo>
                  <a:lnTo>
                    <a:pt x="6434" y="2455"/>
                  </a:lnTo>
                  <a:lnTo>
                    <a:pt x="6095" y="2286"/>
                  </a:lnTo>
                  <a:lnTo>
                    <a:pt x="10667" y="2286"/>
                  </a:lnTo>
                  <a:lnTo>
                    <a:pt x="9905" y="1524"/>
                  </a:lnTo>
                  <a:lnTo>
                    <a:pt x="6857" y="0"/>
                  </a:lnTo>
                  <a:close/>
                </a:path>
                <a:path w="12700" h="15239">
                  <a:moveTo>
                    <a:pt x="6434" y="12784"/>
                  </a:moveTo>
                  <a:lnTo>
                    <a:pt x="6095" y="12954"/>
                  </a:lnTo>
                  <a:lnTo>
                    <a:pt x="6857" y="12954"/>
                  </a:lnTo>
                  <a:lnTo>
                    <a:pt x="6434" y="12784"/>
                  </a:lnTo>
                  <a:close/>
                </a:path>
                <a:path w="12700" h="15239">
                  <a:moveTo>
                    <a:pt x="8508" y="11747"/>
                  </a:moveTo>
                  <a:lnTo>
                    <a:pt x="6434" y="12784"/>
                  </a:lnTo>
                  <a:lnTo>
                    <a:pt x="6857" y="12954"/>
                  </a:lnTo>
                  <a:lnTo>
                    <a:pt x="10667" y="12954"/>
                  </a:lnTo>
                  <a:lnTo>
                    <a:pt x="10885" y="12192"/>
                  </a:lnTo>
                  <a:lnTo>
                    <a:pt x="8381" y="12192"/>
                  </a:lnTo>
                  <a:lnTo>
                    <a:pt x="8508" y="11747"/>
                  </a:lnTo>
                  <a:close/>
                </a:path>
                <a:path w="12700" h="15239">
                  <a:moveTo>
                    <a:pt x="3047" y="11430"/>
                  </a:moveTo>
                  <a:lnTo>
                    <a:pt x="3809" y="12192"/>
                  </a:lnTo>
                  <a:lnTo>
                    <a:pt x="3662" y="11675"/>
                  </a:lnTo>
                  <a:lnTo>
                    <a:pt x="3047" y="11430"/>
                  </a:lnTo>
                  <a:close/>
                </a:path>
                <a:path w="12700" h="15239">
                  <a:moveTo>
                    <a:pt x="3662" y="11675"/>
                  </a:moveTo>
                  <a:lnTo>
                    <a:pt x="3809" y="12192"/>
                  </a:lnTo>
                  <a:lnTo>
                    <a:pt x="4952" y="12192"/>
                  </a:lnTo>
                  <a:lnTo>
                    <a:pt x="3662" y="11675"/>
                  </a:lnTo>
                  <a:close/>
                </a:path>
                <a:path w="12700" h="15239">
                  <a:moveTo>
                    <a:pt x="9143" y="11430"/>
                  </a:moveTo>
                  <a:lnTo>
                    <a:pt x="8508" y="11747"/>
                  </a:lnTo>
                  <a:lnTo>
                    <a:pt x="8381" y="12192"/>
                  </a:lnTo>
                  <a:lnTo>
                    <a:pt x="9143" y="11430"/>
                  </a:lnTo>
                  <a:close/>
                </a:path>
                <a:path w="12700" h="15239">
                  <a:moveTo>
                    <a:pt x="11103" y="11430"/>
                  </a:moveTo>
                  <a:lnTo>
                    <a:pt x="9143" y="11430"/>
                  </a:lnTo>
                  <a:lnTo>
                    <a:pt x="8381" y="12192"/>
                  </a:lnTo>
                  <a:lnTo>
                    <a:pt x="10885" y="12192"/>
                  </a:lnTo>
                  <a:lnTo>
                    <a:pt x="11103" y="11430"/>
                  </a:lnTo>
                  <a:close/>
                </a:path>
                <a:path w="12700" h="15239">
                  <a:moveTo>
                    <a:pt x="11048" y="7239"/>
                  </a:moveTo>
                  <a:lnTo>
                    <a:pt x="9905" y="7620"/>
                  </a:lnTo>
                  <a:lnTo>
                    <a:pt x="9688" y="7620"/>
                  </a:lnTo>
                  <a:lnTo>
                    <a:pt x="8508" y="11747"/>
                  </a:lnTo>
                  <a:lnTo>
                    <a:pt x="9143" y="11430"/>
                  </a:lnTo>
                  <a:lnTo>
                    <a:pt x="11103" y="11430"/>
                  </a:lnTo>
                  <a:lnTo>
                    <a:pt x="12191" y="7620"/>
                  </a:lnTo>
                  <a:lnTo>
                    <a:pt x="9905" y="7620"/>
                  </a:lnTo>
                  <a:lnTo>
                    <a:pt x="9788" y="7268"/>
                  </a:lnTo>
                  <a:lnTo>
                    <a:pt x="11136" y="7268"/>
                  </a:lnTo>
                  <a:close/>
                </a:path>
                <a:path w="12700" h="15239">
                  <a:moveTo>
                    <a:pt x="3592" y="11430"/>
                  </a:moveTo>
                  <a:lnTo>
                    <a:pt x="3047" y="11430"/>
                  </a:lnTo>
                  <a:lnTo>
                    <a:pt x="3662" y="11675"/>
                  </a:lnTo>
                  <a:lnTo>
                    <a:pt x="3592" y="11430"/>
                  </a:lnTo>
                  <a:close/>
                </a:path>
                <a:path w="12700" h="15239">
                  <a:moveTo>
                    <a:pt x="2403" y="7268"/>
                  </a:moveTo>
                  <a:lnTo>
                    <a:pt x="2285" y="7620"/>
                  </a:lnTo>
                  <a:lnTo>
                    <a:pt x="2503" y="7620"/>
                  </a:lnTo>
                  <a:lnTo>
                    <a:pt x="2403" y="7268"/>
                  </a:lnTo>
                  <a:close/>
                </a:path>
                <a:path w="12700" h="15239">
                  <a:moveTo>
                    <a:pt x="9905" y="6858"/>
                  </a:moveTo>
                  <a:lnTo>
                    <a:pt x="9905" y="7620"/>
                  </a:lnTo>
                  <a:lnTo>
                    <a:pt x="11048" y="7239"/>
                  </a:lnTo>
                  <a:lnTo>
                    <a:pt x="9905" y="6858"/>
                  </a:lnTo>
                  <a:close/>
                </a:path>
                <a:path w="12700" h="15239">
                  <a:moveTo>
                    <a:pt x="2539" y="6858"/>
                  </a:moveTo>
                  <a:lnTo>
                    <a:pt x="2285" y="6858"/>
                  </a:lnTo>
                  <a:lnTo>
                    <a:pt x="2403" y="7268"/>
                  </a:lnTo>
                  <a:lnTo>
                    <a:pt x="2539" y="6858"/>
                  </a:lnTo>
                  <a:close/>
                </a:path>
                <a:path w="12700" h="15239">
                  <a:moveTo>
                    <a:pt x="8534" y="3505"/>
                  </a:moveTo>
                  <a:lnTo>
                    <a:pt x="9788" y="7268"/>
                  </a:lnTo>
                  <a:lnTo>
                    <a:pt x="9905" y="6858"/>
                  </a:lnTo>
                  <a:lnTo>
                    <a:pt x="12191" y="6858"/>
                  </a:lnTo>
                  <a:lnTo>
                    <a:pt x="11175" y="3810"/>
                  </a:lnTo>
                  <a:lnTo>
                    <a:pt x="9143" y="3810"/>
                  </a:lnTo>
                  <a:lnTo>
                    <a:pt x="8534" y="3505"/>
                  </a:lnTo>
                  <a:close/>
                </a:path>
                <a:path w="12700" h="15239">
                  <a:moveTo>
                    <a:pt x="12191" y="6858"/>
                  </a:moveTo>
                  <a:lnTo>
                    <a:pt x="9905" y="6858"/>
                  </a:lnTo>
                  <a:lnTo>
                    <a:pt x="11048" y="7239"/>
                  </a:lnTo>
                  <a:lnTo>
                    <a:pt x="12191" y="6858"/>
                  </a:lnTo>
                  <a:close/>
                </a:path>
                <a:path w="12700" h="15239">
                  <a:moveTo>
                    <a:pt x="3809" y="3048"/>
                  </a:moveTo>
                  <a:lnTo>
                    <a:pt x="3047" y="3810"/>
                  </a:lnTo>
                  <a:lnTo>
                    <a:pt x="3634" y="3575"/>
                  </a:lnTo>
                  <a:lnTo>
                    <a:pt x="3809" y="3048"/>
                  </a:lnTo>
                  <a:close/>
                </a:path>
                <a:path w="12700" h="15239">
                  <a:moveTo>
                    <a:pt x="3634" y="3575"/>
                  </a:moveTo>
                  <a:lnTo>
                    <a:pt x="3047" y="3810"/>
                  </a:lnTo>
                  <a:lnTo>
                    <a:pt x="3555" y="3810"/>
                  </a:lnTo>
                  <a:lnTo>
                    <a:pt x="3634" y="3575"/>
                  </a:lnTo>
                  <a:close/>
                </a:path>
                <a:path w="12700" h="15239">
                  <a:moveTo>
                    <a:pt x="8381" y="3048"/>
                  </a:moveTo>
                  <a:lnTo>
                    <a:pt x="8534" y="3505"/>
                  </a:lnTo>
                  <a:lnTo>
                    <a:pt x="9143" y="3810"/>
                  </a:lnTo>
                  <a:lnTo>
                    <a:pt x="8381" y="3048"/>
                  </a:lnTo>
                  <a:close/>
                </a:path>
                <a:path w="12700" h="15239">
                  <a:moveTo>
                    <a:pt x="10921" y="3048"/>
                  </a:moveTo>
                  <a:lnTo>
                    <a:pt x="8381" y="3048"/>
                  </a:lnTo>
                  <a:lnTo>
                    <a:pt x="9143" y="3810"/>
                  </a:lnTo>
                  <a:lnTo>
                    <a:pt x="11175" y="3810"/>
                  </a:lnTo>
                  <a:lnTo>
                    <a:pt x="10921" y="3048"/>
                  </a:lnTo>
                  <a:close/>
                </a:path>
                <a:path w="12700" h="15239">
                  <a:moveTo>
                    <a:pt x="4952" y="3048"/>
                  </a:moveTo>
                  <a:lnTo>
                    <a:pt x="3809" y="3048"/>
                  </a:lnTo>
                  <a:lnTo>
                    <a:pt x="3634" y="3575"/>
                  </a:lnTo>
                  <a:lnTo>
                    <a:pt x="4952" y="3048"/>
                  </a:lnTo>
                  <a:close/>
                </a:path>
                <a:path w="12700" h="15239">
                  <a:moveTo>
                    <a:pt x="10667" y="2286"/>
                  </a:moveTo>
                  <a:lnTo>
                    <a:pt x="6857" y="2286"/>
                  </a:lnTo>
                  <a:lnTo>
                    <a:pt x="6434" y="2455"/>
                  </a:lnTo>
                  <a:lnTo>
                    <a:pt x="8534" y="3505"/>
                  </a:lnTo>
                  <a:lnTo>
                    <a:pt x="8381" y="3048"/>
                  </a:lnTo>
                  <a:lnTo>
                    <a:pt x="10921" y="3048"/>
                  </a:lnTo>
                  <a:lnTo>
                    <a:pt x="10667" y="2286"/>
                  </a:lnTo>
                  <a:close/>
                </a:path>
                <a:path w="12700" h="15239">
                  <a:moveTo>
                    <a:pt x="6857" y="2286"/>
                  </a:moveTo>
                  <a:lnTo>
                    <a:pt x="6095" y="2286"/>
                  </a:lnTo>
                  <a:lnTo>
                    <a:pt x="6434" y="2455"/>
                  </a:lnTo>
                  <a:lnTo>
                    <a:pt x="6857" y="2286"/>
                  </a:lnTo>
                  <a:close/>
                </a:path>
              </a:pathLst>
            </a:custGeom>
            <a:solidFill>
              <a:srgbClr val="000000"/>
            </a:solidFill>
          </p:spPr>
          <p:txBody>
            <a:bodyPr wrap="square" lIns="0" tIns="0" rIns="0" bIns="0" rtlCol="0"/>
            <a:lstStyle/>
            <a:p>
              <a:endParaRPr sz="1100"/>
            </a:p>
          </p:txBody>
        </p:sp>
        <p:sp>
          <p:nvSpPr>
            <p:cNvPr id="200" name="object 209"/>
            <p:cNvSpPr/>
            <p:nvPr/>
          </p:nvSpPr>
          <p:spPr>
            <a:xfrm>
              <a:off x="6464700" y="2826105"/>
              <a:ext cx="2163" cy="1102"/>
            </a:xfrm>
            <a:custGeom>
              <a:avLst/>
              <a:gdLst/>
              <a:ahLst/>
              <a:cxnLst/>
              <a:rect l="l" t="t" r="r" b="b"/>
              <a:pathLst>
                <a:path w="2539" h="1269">
                  <a:moveTo>
                    <a:pt x="0" y="0"/>
                  </a:moveTo>
                  <a:lnTo>
                    <a:pt x="0" y="762"/>
                  </a:lnTo>
                  <a:lnTo>
                    <a:pt x="1143" y="381"/>
                  </a:lnTo>
                  <a:lnTo>
                    <a:pt x="0" y="0"/>
                  </a:lnTo>
                  <a:close/>
                </a:path>
                <a:path w="2539" h="1269">
                  <a:moveTo>
                    <a:pt x="2286" y="0"/>
                  </a:moveTo>
                  <a:lnTo>
                    <a:pt x="1143" y="381"/>
                  </a:lnTo>
                  <a:lnTo>
                    <a:pt x="2286" y="762"/>
                  </a:lnTo>
                  <a:lnTo>
                    <a:pt x="2286" y="0"/>
                  </a:lnTo>
                  <a:close/>
                </a:path>
              </a:pathLst>
            </a:custGeom>
            <a:solidFill>
              <a:srgbClr val="000000"/>
            </a:solidFill>
          </p:spPr>
          <p:txBody>
            <a:bodyPr wrap="square" lIns="0" tIns="0" rIns="0" bIns="0" rtlCol="0"/>
            <a:lstStyle/>
            <a:p>
              <a:endParaRPr sz="1100"/>
            </a:p>
          </p:txBody>
        </p:sp>
        <p:sp>
          <p:nvSpPr>
            <p:cNvPr id="201" name="object 210"/>
            <p:cNvSpPr/>
            <p:nvPr/>
          </p:nvSpPr>
          <p:spPr>
            <a:xfrm>
              <a:off x="6627599" y="2555736"/>
              <a:ext cx="8653" cy="12119"/>
            </a:xfrm>
            <a:custGeom>
              <a:avLst/>
              <a:gdLst/>
              <a:ahLst/>
              <a:cxnLst/>
              <a:rect l="l" t="t" r="r" b="b"/>
              <a:pathLst>
                <a:path w="10160" h="13969">
                  <a:moveTo>
                    <a:pt x="4571" y="0"/>
                  </a:moveTo>
                  <a:lnTo>
                    <a:pt x="1523" y="1524"/>
                  </a:lnTo>
                  <a:lnTo>
                    <a:pt x="0" y="3810"/>
                  </a:lnTo>
                  <a:lnTo>
                    <a:pt x="0" y="9144"/>
                  </a:lnTo>
                  <a:lnTo>
                    <a:pt x="1523" y="11430"/>
                  </a:lnTo>
                  <a:lnTo>
                    <a:pt x="3047" y="12954"/>
                  </a:lnTo>
                  <a:lnTo>
                    <a:pt x="4571" y="13716"/>
                  </a:lnTo>
                  <a:lnTo>
                    <a:pt x="6857" y="12954"/>
                  </a:lnTo>
                  <a:lnTo>
                    <a:pt x="8381" y="11430"/>
                  </a:lnTo>
                  <a:lnTo>
                    <a:pt x="9905" y="6858"/>
                  </a:lnTo>
                  <a:lnTo>
                    <a:pt x="9143" y="3810"/>
                  </a:lnTo>
                  <a:lnTo>
                    <a:pt x="8381" y="1524"/>
                  </a:lnTo>
                  <a:lnTo>
                    <a:pt x="6857" y="762"/>
                  </a:lnTo>
                  <a:lnTo>
                    <a:pt x="4571" y="0"/>
                  </a:lnTo>
                  <a:close/>
                </a:path>
              </a:pathLst>
            </a:custGeom>
            <a:solidFill>
              <a:srgbClr val="FFFFFF"/>
            </a:solidFill>
          </p:spPr>
          <p:txBody>
            <a:bodyPr wrap="square" lIns="0" tIns="0" rIns="0" bIns="0" rtlCol="0"/>
            <a:lstStyle/>
            <a:p>
              <a:endParaRPr sz="1100"/>
            </a:p>
          </p:txBody>
        </p:sp>
        <p:sp>
          <p:nvSpPr>
            <p:cNvPr id="202" name="object 211"/>
            <p:cNvSpPr/>
            <p:nvPr/>
          </p:nvSpPr>
          <p:spPr>
            <a:xfrm>
              <a:off x="6625004" y="2553092"/>
              <a:ext cx="14062" cy="17628"/>
            </a:xfrm>
            <a:custGeom>
              <a:avLst/>
              <a:gdLst/>
              <a:ahLst/>
              <a:cxnLst/>
              <a:rect l="l" t="t" r="r" b="b"/>
              <a:pathLst>
                <a:path w="16510" h="20319">
                  <a:moveTo>
                    <a:pt x="9143" y="0"/>
                  </a:moveTo>
                  <a:lnTo>
                    <a:pt x="0" y="12191"/>
                  </a:lnTo>
                  <a:lnTo>
                    <a:pt x="761" y="13715"/>
                  </a:lnTo>
                  <a:lnTo>
                    <a:pt x="2285" y="16001"/>
                  </a:lnTo>
                  <a:lnTo>
                    <a:pt x="2285" y="16763"/>
                  </a:lnTo>
                  <a:lnTo>
                    <a:pt x="4571" y="19049"/>
                  </a:lnTo>
                  <a:lnTo>
                    <a:pt x="6095" y="19811"/>
                  </a:lnTo>
                  <a:lnTo>
                    <a:pt x="9143" y="19811"/>
                  </a:lnTo>
                  <a:lnTo>
                    <a:pt x="11429" y="19049"/>
                  </a:lnTo>
                  <a:lnTo>
                    <a:pt x="14477" y="16001"/>
                  </a:lnTo>
                  <a:lnTo>
                    <a:pt x="14985" y="14477"/>
                  </a:lnTo>
                  <a:lnTo>
                    <a:pt x="9143" y="14477"/>
                  </a:lnTo>
                  <a:lnTo>
                    <a:pt x="6857" y="13715"/>
                  </a:lnTo>
                  <a:lnTo>
                    <a:pt x="8000" y="13334"/>
                  </a:lnTo>
                  <a:lnTo>
                    <a:pt x="6857" y="12191"/>
                  </a:lnTo>
                  <a:lnTo>
                    <a:pt x="6095" y="12191"/>
                  </a:lnTo>
                  <a:lnTo>
                    <a:pt x="6095" y="6857"/>
                  </a:lnTo>
                  <a:lnTo>
                    <a:pt x="6857" y="6857"/>
                  </a:lnTo>
                  <a:lnTo>
                    <a:pt x="7429" y="6286"/>
                  </a:lnTo>
                  <a:lnTo>
                    <a:pt x="6857" y="6095"/>
                  </a:lnTo>
                  <a:lnTo>
                    <a:pt x="15239" y="6095"/>
                  </a:lnTo>
                  <a:lnTo>
                    <a:pt x="14477" y="3809"/>
                  </a:lnTo>
                  <a:lnTo>
                    <a:pt x="12953" y="2285"/>
                  </a:lnTo>
                  <a:lnTo>
                    <a:pt x="11429" y="1523"/>
                  </a:lnTo>
                  <a:lnTo>
                    <a:pt x="11429" y="761"/>
                  </a:lnTo>
                  <a:lnTo>
                    <a:pt x="9143" y="0"/>
                  </a:lnTo>
                  <a:close/>
                </a:path>
                <a:path w="16510" h="20319">
                  <a:moveTo>
                    <a:pt x="8000" y="13334"/>
                  </a:moveTo>
                  <a:lnTo>
                    <a:pt x="6857" y="13715"/>
                  </a:lnTo>
                  <a:lnTo>
                    <a:pt x="9143" y="14477"/>
                  </a:lnTo>
                  <a:lnTo>
                    <a:pt x="7619" y="13715"/>
                  </a:lnTo>
                  <a:lnTo>
                    <a:pt x="8000" y="13334"/>
                  </a:lnTo>
                  <a:close/>
                </a:path>
                <a:path w="16510" h="20319">
                  <a:moveTo>
                    <a:pt x="15493" y="12953"/>
                  </a:moveTo>
                  <a:lnTo>
                    <a:pt x="9143" y="12953"/>
                  </a:lnTo>
                  <a:lnTo>
                    <a:pt x="8635" y="13207"/>
                  </a:lnTo>
                  <a:lnTo>
                    <a:pt x="8381" y="13715"/>
                  </a:lnTo>
                  <a:lnTo>
                    <a:pt x="7619" y="13715"/>
                  </a:lnTo>
                  <a:lnTo>
                    <a:pt x="9143" y="14477"/>
                  </a:lnTo>
                  <a:lnTo>
                    <a:pt x="14985" y="14477"/>
                  </a:lnTo>
                  <a:lnTo>
                    <a:pt x="15239" y="13715"/>
                  </a:lnTo>
                  <a:lnTo>
                    <a:pt x="8381" y="13715"/>
                  </a:lnTo>
                  <a:lnTo>
                    <a:pt x="8127" y="13461"/>
                  </a:lnTo>
                  <a:lnTo>
                    <a:pt x="15324" y="13461"/>
                  </a:lnTo>
                  <a:lnTo>
                    <a:pt x="15493" y="12953"/>
                  </a:lnTo>
                  <a:close/>
                </a:path>
                <a:path w="16510" h="20319">
                  <a:moveTo>
                    <a:pt x="8000" y="13334"/>
                  </a:moveTo>
                  <a:lnTo>
                    <a:pt x="7619" y="13715"/>
                  </a:lnTo>
                  <a:lnTo>
                    <a:pt x="8127" y="13461"/>
                  </a:lnTo>
                  <a:lnTo>
                    <a:pt x="8000" y="13334"/>
                  </a:lnTo>
                  <a:close/>
                </a:path>
                <a:path w="16510" h="20319">
                  <a:moveTo>
                    <a:pt x="8534" y="13258"/>
                  </a:moveTo>
                  <a:lnTo>
                    <a:pt x="8127" y="13461"/>
                  </a:lnTo>
                  <a:lnTo>
                    <a:pt x="8381" y="13715"/>
                  </a:lnTo>
                  <a:lnTo>
                    <a:pt x="8534" y="13258"/>
                  </a:lnTo>
                  <a:close/>
                </a:path>
                <a:path w="16510" h="20319">
                  <a:moveTo>
                    <a:pt x="8635" y="13207"/>
                  </a:moveTo>
                  <a:lnTo>
                    <a:pt x="8381" y="13715"/>
                  </a:lnTo>
                  <a:lnTo>
                    <a:pt x="8635" y="13207"/>
                  </a:lnTo>
                  <a:close/>
                </a:path>
                <a:path w="16510" h="20319">
                  <a:moveTo>
                    <a:pt x="8572" y="13144"/>
                  </a:moveTo>
                  <a:lnTo>
                    <a:pt x="8229" y="13258"/>
                  </a:lnTo>
                  <a:lnTo>
                    <a:pt x="8127" y="13461"/>
                  </a:lnTo>
                  <a:lnTo>
                    <a:pt x="8534" y="13258"/>
                  </a:lnTo>
                  <a:close/>
                </a:path>
                <a:path w="16510" h="20319">
                  <a:moveTo>
                    <a:pt x="8762" y="12572"/>
                  </a:moveTo>
                  <a:lnTo>
                    <a:pt x="8000" y="13334"/>
                  </a:lnTo>
                  <a:lnTo>
                    <a:pt x="8572" y="13144"/>
                  </a:lnTo>
                  <a:lnTo>
                    <a:pt x="8762" y="12572"/>
                  </a:lnTo>
                  <a:close/>
                </a:path>
                <a:path w="16510" h="20319">
                  <a:moveTo>
                    <a:pt x="8686" y="13106"/>
                  </a:moveTo>
                  <a:lnTo>
                    <a:pt x="8534" y="13258"/>
                  </a:lnTo>
                  <a:lnTo>
                    <a:pt x="8686" y="13106"/>
                  </a:lnTo>
                  <a:close/>
                </a:path>
                <a:path w="16510" h="20319">
                  <a:moveTo>
                    <a:pt x="9143" y="12953"/>
                  </a:moveTo>
                  <a:lnTo>
                    <a:pt x="8686" y="13106"/>
                  </a:lnTo>
                  <a:lnTo>
                    <a:pt x="9143" y="12953"/>
                  </a:lnTo>
                  <a:close/>
                </a:path>
                <a:path w="16510" h="20319">
                  <a:moveTo>
                    <a:pt x="9143" y="12191"/>
                  </a:moveTo>
                  <a:lnTo>
                    <a:pt x="8762" y="12572"/>
                  </a:lnTo>
                  <a:lnTo>
                    <a:pt x="8572" y="13144"/>
                  </a:lnTo>
                  <a:lnTo>
                    <a:pt x="9143" y="12191"/>
                  </a:lnTo>
                  <a:close/>
                </a:path>
                <a:path w="16510" h="20319">
                  <a:moveTo>
                    <a:pt x="15747" y="12191"/>
                  </a:moveTo>
                  <a:lnTo>
                    <a:pt x="9143" y="12191"/>
                  </a:lnTo>
                  <a:lnTo>
                    <a:pt x="8686" y="13106"/>
                  </a:lnTo>
                  <a:lnTo>
                    <a:pt x="9143" y="12953"/>
                  </a:lnTo>
                  <a:lnTo>
                    <a:pt x="15493" y="12953"/>
                  </a:lnTo>
                  <a:lnTo>
                    <a:pt x="15747" y="12191"/>
                  </a:lnTo>
                  <a:close/>
                </a:path>
                <a:path w="16510" h="20319">
                  <a:moveTo>
                    <a:pt x="6095" y="10667"/>
                  </a:moveTo>
                  <a:lnTo>
                    <a:pt x="6095" y="12191"/>
                  </a:lnTo>
                  <a:lnTo>
                    <a:pt x="6857" y="12191"/>
                  </a:lnTo>
                  <a:lnTo>
                    <a:pt x="7619" y="12953"/>
                  </a:lnTo>
                  <a:lnTo>
                    <a:pt x="6095" y="10667"/>
                  </a:lnTo>
                  <a:close/>
                </a:path>
                <a:path w="16510" h="20319">
                  <a:moveTo>
                    <a:pt x="9688" y="9797"/>
                  </a:moveTo>
                  <a:lnTo>
                    <a:pt x="8762" y="12572"/>
                  </a:lnTo>
                  <a:lnTo>
                    <a:pt x="9143" y="12191"/>
                  </a:lnTo>
                  <a:lnTo>
                    <a:pt x="15747" y="12191"/>
                  </a:lnTo>
                  <a:lnTo>
                    <a:pt x="16001" y="11429"/>
                  </a:lnTo>
                  <a:lnTo>
                    <a:pt x="13969" y="10667"/>
                  </a:lnTo>
                  <a:lnTo>
                    <a:pt x="9905" y="10667"/>
                  </a:lnTo>
                  <a:lnTo>
                    <a:pt x="9688" y="9797"/>
                  </a:lnTo>
                  <a:close/>
                </a:path>
                <a:path w="16510" h="20319">
                  <a:moveTo>
                    <a:pt x="9905" y="9143"/>
                  </a:moveTo>
                  <a:lnTo>
                    <a:pt x="9688" y="9797"/>
                  </a:lnTo>
                  <a:lnTo>
                    <a:pt x="9905" y="10667"/>
                  </a:lnTo>
                  <a:lnTo>
                    <a:pt x="12344" y="10058"/>
                  </a:lnTo>
                  <a:lnTo>
                    <a:pt x="9905" y="9143"/>
                  </a:lnTo>
                  <a:close/>
                </a:path>
                <a:path w="16510" h="20319">
                  <a:moveTo>
                    <a:pt x="12344" y="10058"/>
                  </a:moveTo>
                  <a:lnTo>
                    <a:pt x="9905" y="10667"/>
                  </a:lnTo>
                  <a:lnTo>
                    <a:pt x="13969" y="10667"/>
                  </a:lnTo>
                  <a:lnTo>
                    <a:pt x="12344" y="10058"/>
                  </a:lnTo>
                  <a:close/>
                </a:path>
                <a:path w="16510" h="20319">
                  <a:moveTo>
                    <a:pt x="16001" y="9143"/>
                  </a:moveTo>
                  <a:lnTo>
                    <a:pt x="9905" y="9143"/>
                  </a:lnTo>
                  <a:lnTo>
                    <a:pt x="12344" y="10058"/>
                  </a:lnTo>
                  <a:lnTo>
                    <a:pt x="16001" y="9143"/>
                  </a:lnTo>
                  <a:close/>
                </a:path>
                <a:path w="16510" h="20319">
                  <a:moveTo>
                    <a:pt x="15239" y="6095"/>
                  </a:moveTo>
                  <a:lnTo>
                    <a:pt x="9143" y="6095"/>
                  </a:lnTo>
                  <a:lnTo>
                    <a:pt x="8762" y="6286"/>
                  </a:lnTo>
                  <a:lnTo>
                    <a:pt x="8708" y="6422"/>
                  </a:lnTo>
                  <a:lnTo>
                    <a:pt x="9905" y="7619"/>
                  </a:lnTo>
                  <a:lnTo>
                    <a:pt x="9143" y="7619"/>
                  </a:lnTo>
                  <a:lnTo>
                    <a:pt x="9688" y="9797"/>
                  </a:lnTo>
                  <a:lnTo>
                    <a:pt x="9905" y="9143"/>
                  </a:lnTo>
                  <a:lnTo>
                    <a:pt x="16001" y="9143"/>
                  </a:lnTo>
                  <a:lnTo>
                    <a:pt x="15239" y="6095"/>
                  </a:lnTo>
                  <a:close/>
                </a:path>
                <a:path w="16510" h="20319">
                  <a:moveTo>
                    <a:pt x="6857" y="7238"/>
                  </a:moveTo>
                  <a:lnTo>
                    <a:pt x="6095" y="7619"/>
                  </a:lnTo>
                  <a:lnTo>
                    <a:pt x="6095" y="8381"/>
                  </a:lnTo>
                  <a:lnTo>
                    <a:pt x="6857" y="7238"/>
                  </a:lnTo>
                  <a:close/>
                </a:path>
                <a:path w="16510" h="20319">
                  <a:moveTo>
                    <a:pt x="8686" y="7010"/>
                  </a:moveTo>
                  <a:lnTo>
                    <a:pt x="9143" y="8381"/>
                  </a:lnTo>
                  <a:lnTo>
                    <a:pt x="9143" y="7619"/>
                  </a:lnTo>
                  <a:lnTo>
                    <a:pt x="9905" y="7619"/>
                  </a:lnTo>
                  <a:lnTo>
                    <a:pt x="8686" y="7010"/>
                  </a:lnTo>
                  <a:close/>
                </a:path>
                <a:path w="16510" h="20319">
                  <a:moveTo>
                    <a:pt x="6857" y="6857"/>
                  </a:moveTo>
                  <a:lnTo>
                    <a:pt x="6095" y="6857"/>
                  </a:lnTo>
                  <a:lnTo>
                    <a:pt x="6095" y="7619"/>
                  </a:lnTo>
                  <a:lnTo>
                    <a:pt x="6857" y="6857"/>
                  </a:lnTo>
                  <a:close/>
                </a:path>
                <a:path w="16510" h="20319">
                  <a:moveTo>
                    <a:pt x="7429" y="6286"/>
                  </a:moveTo>
                  <a:lnTo>
                    <a:pt x="6095" y="7619"/>
                  </a:lnTo>
                  <a:lnTo>
                    <a:pt x="6857" y="7238"/>
                  </a:lnTo>
                  <a:lnTo>
                    <a:pt x="7402" y="6422"/>
                  </a:lnTo>
                  <a:lnTo>
                    <a:pt x="7429" y="6286"/>
                  </a:lnTo>
                  <a:close/>
                </a:path>
                <a:path w="16510" h="20319">
                  <a:moveTo>
                    <a:pt x="8572" y="6667"/>
                  </a:moveTo>
                  <a:lnTo>
                    <a:pt x="8686" y="7010"/>
                  </a:lnTo>
                  <a:lnTo>
                    <a:pt x="9905" y="7619"/>
                  </a:lnTo>
                  <a:lnTo>
                    <a:pt x="9143" y="6857"/>
                  </a:lnTo>
                  <a:lnTo>
                    <a:pt x="8572" y="6667"/>
                  </a:lnTo>
                  <a:close/>
                </a:path>
                <a:path w="16510" h="20319">
                  <a:moveTo>
                    <a:pt x="7481" y="6303"/>
                  </a:moveTo>
                  <a:lnTo>
                    <a:pt x="6857" y="7238"/>
                  </a:lnTo>
                  <a:lnTo>
                    <a:pt x="8229" y="6553"/>
                  </a:lnTo>
                  <a:lnTo>
                    <a:pt x="7481" y="6303"/>
                  </a:lnTo>
                  <a:close/>
                </a:path>
                <a:path w="16510" h="20319">
                  <a:moveTo>
                    <a:pt x="8635" y="6857"/>
                  </a:moveTo>
                  <a:lnTo>
                    <a:pt x="8381" y="6857"/>
                  </a:lnTo>
                  <a:lnTo>
                    <a:pt x="8686" y="7010"/>
                  </a:lnTo>
                  <a:lnTo>
                    <a:pt x="8635" y="6857"/>
                  </a:lnTo>
                  <a:close/>
                </a:path>
                <a:path w="16510" h="20319">
                  <a:moveTo>
                    <a:pt x="8635" y="6349"/>
                  </a:moveTo>
                  <a:lnTo>
                    <a:pt x="8572" y="6667"/>
                  </a:lnTo>
                  <a:lnTo>
                    <a:pt x="9143" y="6857"/>
                  </a:lnTo>
                  <a:lnTo>
                    <a:pt x="8635" y="6349"/>
                  </a:lnTo>
                  <a:close/>
                </a:path>
                <a:path w="16510" h="20319">
                  <a:moveTo>
                    <a:pt x="8490" y="6422"/>
                  </a:moveTo>
                  <a:lnTo>
                    <a:pt x="8229" y="6553"/>
                  </a:lnTo>
                  <a:lnTo>
                    <a:pt x="8572" y="6667"/>
                  </a:lnTo>
                  <a:lnTo>
                    <a:pt x="8490" y="6422"/>
                  </a:lnTo>
                  <a:close/>
                </a:path>
                <a:path w="16510" h="20319">
                  <a:moveTo>
                    <a:pt x="8381" y="6095"/>
                  </a:moveTo>
                  <a:lnTo>
                    <a:pt x="7619" y="6095"/>
                  </a:lnTo>
                  <a:lnTo>
                    <a:pt x="7481" y="6303"/>
                  </a:lnTo>
                  <a:lnTo>
                    <a:pt x="8229" y="6553"/>
                  </a:lnTo>
                  <a:lnTo>
                    <a:pt x="8490" y="6422"/>
                  </a:lnTo>
                  <a:lnTo>
                    <a:pt x="8381" y="6095"/>
                  </a:lnTo>
                  <a:close/>
                </a:path>
                <a:path w="16510" h="20319">
                  <a:moveTo>
                    <a:pt x="8381" y="6095"/>
                  </a:moveTo>
                  <a:lnTo>
                    <a:pt x="8490" y="6422"/>
                  </a:lnTo>
                  <a:lnTo>
                    <a:pt x="8572" y="6286"/>
                  </a:lnTo>
                  <a:lnTo>
                    <a:pt x="8381" y="6095"/>
                  </a:lnTo>
                  <a:close/>
                </a:path>
                <a:path w="16510" h="20319">
                  <a:moveTo>
                    <a:pt x="9143" y="6095"/>
                  </a:moveTo>
                  <a:lnTo>
                    <a:pt x="8381" y="6095"/>
                  </a:lnTo>
                  <a:lnTo>
                    <a:pt x="8635" y="6349"/>
                  </a:lnTo>
                  <a:lnTo>
                    <a:pt x="9143" y="6095"/>
                  </a:lnTo>
                  <a:close/>
                </a:path>
                <a:path w="16510" h="20319">
                  <a:moveTo>
                    <a:pt x="7619" y="6095"/>
                  </a:moveTo>
                  <a:lnTo>
                    <a:pt x="7429" y="6286"/>
                  </a:lnTo>
                  <a:lnTo>
                    <a:pt x="7619" y="6095"/>
                  </a:lnTo>
                  <a:close/>
                </a:path>
                <a:path w="16510" h="20319">
                  <a:moveTo>
                    <a:pt x="7619" y="6095"/>
                  </a:moveTo>
                  <a:lnTo>
                    <a:pt x="6857" y="6095"/>
                  </a:lnTo>
                  <a:lnTo>
                    <a:pt x="7429" y="6286"/>
                  </a:lnTo>
                  <a:lnTo>
                    <a:pt x="7619" y="6095"/>
                  </a:lnTo>
                  <a:close/>
                </a:path>
              </a:pathLst>
            </a:custGeom>
            <a:solidFill>
              <a:srgbClr val="000000"/>
            </a:solidFill>
          </p:spPr>
          <p:txBody>
            <a:bodyPr wrap="square" lIns="0" tIns="0" rIns="0" bIns="0" rtlCol="0"/>
            <a:lstStyle/>
            <a:p>
              <a:endParaRPr sz="1100"/>
            </a:p>
          </p:txBody>
        </p:sp>
        <p:sp>
          <p:nvSpPr>
            <p:cNvPr id="203" name="object 212"/>
            <p:cNvSpPr/>
            <p:nvPr/>
          </p:nvSpPr>
          <p:spPr>
            <a:xfrm>
              <a:off x="6633441" y="2561025"/>
              <a:ext cx="5408" cy="2203"/>
            </a:xfrm>
            <a:custGeom>
              <a:avLst/>
              <a:gdLst/>
              <a:ahLst/>
              <a:cxnLst/>
              <a:rect l="l" t="t" r="r" b="b"/>
              <a:pathLst>
                <a:path w="6350" h="2539">
                  <a:moveTo>
                    <a:pt x="6096" y="0"/>
                  </a:moveTo>
                  <a:lnTo>
                    <a:pt x="2438" y="914"/>
                  </a:lnTo>
                  <a:lnTo>
                    <a:pt x="6096" y="2286"/>
                  </a:lnTo>
                  <a:lnTo>
                    <a:pt x="6096" y="0"/>
                  </a:lnTo>
                  <a:close/>
                </a:path>
                <a:path w="6350" h="2539">
                  <a:moveTo>
                    <a:pt x="0" y="0"/>
                  </a:moveTo>
                  <a:lnTo>
                    <a:pt x="0" y="1524"/>
                  </a:lnTo>
                  <a:lnTo>
                    <a:pt x="2438" y="914"/>
                  </a:lnTo>
                  <a:lnTo>
                    <a:pt x="0" y="0"/>
                  </a:lnTo>
                  <a:close/>
                </a:path>
              </a:pathLst>
            </a:custGeom>
            <a:solidFill>
              <a:srgbClr val="000000"/>
            </a:solidFill>
          </p:spPr>
          <p:txBody>
            <a:bodyPr wrap="square" lIns="0" tIns="0" rIns="0" bIns="0" rtlCol="0"/>
            <a:lstStyle/>
            <a:p>
              <a:endParaRPr sz="1100"/>
            </a:p>
          </p:txBody>
        </p:sp>
        <p:sp>
          <p:nvSpPr>
            <p:cNvPr id="204" name="object 213"/>
            <p:cNvSpPr/>
            <p:nvPr/>
          </p:nvSpPr>
          <p:spPr>
            <a:xfrm>
              <a:off x="6475084" y="2540532"/>
              <a:ext cx="11358" cy="14874"/>
            </a:xfrm>
            <a:custGeom>
              <a:avLst/>
              <a:gdLst/>
              <a:ahLst/>
              <a:cxnLst/>
              <a:rect l="l" t="t" r="r" b="b"/>
              <a:pathLst>
                <a:path w="13335" h="17144">
                  <a:moveTo>
                    <a:pt x="6857" y="0"/>
                  </a:moveTo>
                  <a:lnTo>
                    <a:pt x="2285" y="2286"/>
                  </a:lnTo>
                  <a:lnTo>
                    <a:pt x="0" y="8382"/>
                  </a:lnTo>
                  <a:lnTo>
                    <a:pt x="2285" y="14478"/>
                  </a:lnTo>
                  <a:lnTo>
                    <a:pt x="6857" y="16764"/>
                  </a:lnTo>
                  <a:lnTo>
                    <a:pt x="10667" y="14478"/>
                  </a:lnTo>
                  <a:lnTo>
                    <a:pt x="12953" y="8382"/>
                  </a:lnTo>
                  <a:lnTo>
                    <a:pt x="10667" y="2286"/>
                  </a:lnTo>
                  <a:lnTo>
                    <a:pt x="6857" y="0"/>
                  </a:lnTo>
                  <a:close/>
                </a:path>
              </a:pathLst>
            </a:custGeom>
            <a:solidFill>
              <a:srgbClr val="000000"/>
            </a:solidFill>
          </p:spPr>
          <p:txBody>
            <a:bodyPr wrap="square" lIns="0" tIns="0" rIns="0" bIns="0" rtlCol="0"/>
            <a:lstStyle/>
            <a:p>
              <a:endParaRPr sz="1100"/>
            </a:p>
          </p:txBody>
        </p:sp>
        <p:sp>
          <p:nvSpPr>
            <p:cNvPr id="205" name="object 214"/>
            <p:cNvSpPr/>
            <p:nvPr/>
          </p:nvSpPr>
          <p:spPr>
            <a:xfrm>
              <a:off x="6473137" y="2539210"/>
              <a:ext cx="15143" cy="18179"/>
            </a:xfrm>
            <a:custGeom>
              <a:avLst/>
              <a:gdLst/>
              <a:ahLst/>
              <a:cxnLst/>
              <a:rect l="l" t="t" r="r" b="b"/>
              <a:pathLst>
                <a:path w="17779" h="20955">
                  <a:moveTo>
                    <a:pt x="10667" y="0"/>
                  </a:moveTo>
                  <a:lnTo>
                    <a:pt x="8381" y="0"/>
                  </a:lnTo>
                  <a:lnTo>
                    <a:pt x="2285" y="3047"/>
                  </a:lnTo>
                  <a:lnTo>
                    <a:pt x="0" y="9143"/>
                  </a:lnTo>
                  <a:lnTo>
                    <a:pt x="0" y="10667"/>
                  </a:lnTo>
                  <a:lnTo>
                    <a:pt x="2285" y="16763"/>
                  </a:lnTo>
                  <a:lnTo>
                    <a:pt x="3809" y="18287"/>
                  </a:lnTo>
                  <a:lnTo>
                    <a:pt x="8381" y="20573"/>
                  </a:lnTo>
                  <a:lnTo>
                    <a:pt x="10667" y="20573"/>
                  </a:lnTo>
                  <a:lnTo>
                    <a:pt x="14477" y="18287"/>
                  </a:lnTo>
                  <a:lnTo>
                    <a:pt x="15239" y="16763"/>
                  </a:lnTo>
                  <a:lnTo>
                    <a:pt x="8381" y="16763"/>
                  </a:lnTo>
                  <a:lnTo>
                    <a:pt x="9421" y="16140"/>
                  </a:lnTo>
                  <a:lnTo>
                    <a:pt x="7619" y="15239"/>
                  </a:lnTo>
                  <a:lnTo>
                    <a:pt x="6857" y="15239"/>
                  </a:lnTo>
                  <a:lnTo>
                    <a:pt x="6095" y="14477"/>
                  </a:lnTo>
                  <a:lnTo>
                    <a:pt x="6572" y="14477"/>
                  </a:lnTo>
                  <a:lnTo>
                    <a:pt x="5143" y="10667"/>
                  </a:lnTo>
                  <a:lnTo>
                    <a:pt x="4571" y="10667"/>
                  </a:lnTo>
                  <a:lnTo>
                    <a:pt x="4571" y="9143"/>
                  </a:lnTo>
                  <a:lnTo>
                    <a:pt x="5143" y="9143"/>
                  </a:lnTo>
                  <a:lnTo>
                    <a:pt x="6286" y="6095"/>
                  </a:lnTo>
                  <a:lnTo>
                    <a:pt x="6095" y="6095"/>
                  </a:lnTo>
                  <a:lnTo>
                    <a:pt x="6857" y="4571"/>
                  </a:lnTo>
                  <a:lnTo>
                    <a:pt x="9143" y="4571"/>
                  </a:lnTo>
                  <a:lnTo>
                    <a:pt x="9421" y="4433"/>
                  </a:lnTo>
                  <a:lnTo>
                    <a:pt x="8381" y="3809"/>
                  </a:lnTo>
                  <a:lnTo>
                    <a:pt x="15525" y="3809"/>
                  </a:lnTo>
                  <a:lnTo>
                    <a:pt x="15239" y="3047"/>
                  </a:lnTo>
                  <a:lnTo>
                    <a:pt x="14477" y="2285"/>
                  </a:lnTo>
                  <a:lnTo>
                    <a:pt x="10667" y="0"/>
                  </a:lnTo>
                  <a:close/>
                </a:path>
                <a:path w="17779" h="20955">
                  <a:moveTo>
                    <a:pt x="9421" y="16140"/>
                  </a:moveTo>
                  <a:lnTo>
                    <a:pt x="8381" y="16763"/>
                  </a:lnTo>
                  <a:lnTo>
                    <a:pt x="10667" y="16763"/>
                  </a:lnTo>
                  <a:lnTo>
                    <a:pt x="9421" y="16140"/>
                  </a:lnTo>
                  <a:close/>
                </a:path>
                <a:path w="17779" h="20955">
                  <a:moveTo>
                    <a:pt x="16097" y="14477"/>
                  </a:moveTo>
                  <a:lnTo>
                    <a:pt x="12191" y="14477"/>
                  </a:lnTo>
                  <a:lnTo>
                    <a:pt x="9421" y="16140"/>
                  </a:lnTo>
                  <a:lnTo>
                    <a:pt x="10667" y="16763"/>
                  </a:lnTo>
                  <a:lnTo>
                    <a:pt x="15239" y="16763"/>
                  </a:lnTo>
                  <a:lnTo>
                    <a:pt x="16097" y="14477"/>
                  </a:lnTo>
                  <a:close/>
                </a:path>
                <a:path w="17779" h="20955">
                  <a:moveTo>
                    <a:pt x="6095" y="14477"/>
                  </a:moveTo>
                  <a:lnTo>
                    <a:pt x="6857" y="15239"/>
                  </a:lnTo>
                  <a:lnTo>
                    <a:pt x="6682" y="14771"/>
                  </a:lnTo>
                  <a:lnTo>
                    <a:pt x="6095" y="14477"/>
                  </a:lnTo>
                  <a:close/>
                </a:path>
                <a:path w="17779" h="20955">
                  <a:moveTo>
                    <a:pt x="6682" y="14771"/>
                  </a:moveTo>
                  <a:lnTo>
                    <a:pt x="6857" y="15239"/>
                  </a:lnTo>
                  <a:lnTo>
                    <a:pt x="7619" y="15239"/>
                  </a:lnTo>
                  <a:lnTo>
                    <a:pt x="6682" y="14771"/>
                  </a:lnTo>
                  <a:close/>
                </a:path>
                <a:path w="17779" h="20955">
                  <a:moveTo>
                    <a:pt x="12668" y="9905"/>
                  </a:moveTo>
                  <a:lnTo>
                    <a:pt x="10667" y="15239"/>
                  </a:lnTo>
                  <a:lnTo>
                    <a:pt x="12191" y="14477"/>
                  </a:lnTo>
                  <a:lnTo>
                    <a:pt x="16097" y="14477"/>
                  </a:lnTo>
                  <a:lnTo>
                    <a:pt x="17525" y="10667"/>
                  </a:lnTo>
                  <a:lnTo>
                    <a:pt x="12953" y="10667"/>
                  </a:lnTo>
                  <a:lnTo>
                    <a:pt x="12668" y="9905"/>
                  </a:lnTo>
                  <a:close/>
                </a:path>
                <a:path w="17779" h="20955">
                  <a:moveTo>
                    <a:pt x="6572" y="14477"/>
                  </a:moveTo>
                  <a:lnTo>
                    <a:pt x="6095" y="14477"/>
                  </a:lnTo>
                  <a:lnTo>
                    <a:pt x="6682" y="14771"/>
                  </a:lnTo>
                  <a:lnTo>
                    <a:pt x="6572" y="14477"/>
                  </a:lnTo>
                  <a:close/>
                </a:path>
                <a:path w="17779" h="20955">
                  <a:moveTo>
                    <a:pt x="4571" y="9143"/>
                  </a:moveTo>
                  <a:lnTo>
                    <a:pt x="4571" y="10667"/>
                  </a:lnTo>
                  <a:lnTo>
                    <a:pt x="4857" y="9905"/>
                  </a:lnTo>
                  <a:lnTo>
                    <a:pt x="4571" y="9143"/>
                  </a:lnTo>
                  <a:close/>
                </a:path>
                <a:path w="17779" h="20955">
                  <a:moveTo>
                    <a:pt x="4857" y="9905"/>
                  </a:moveTo>
                  <a:lnTo>
                    <a:pt x="4571" y="10667"/>
                  </a:lnTo>
                  <a:lnTo>
                    <a:pt x="5143" y="10667"/>
                  </a:lnTo>
                  <a:lnTo>
                    <a:pt x="4857" y="9905"/>
                  </a:lnTo>
                  <a:close/>
                </a:path>
                <a:path w="17779" h="20955">
                  <a:moveTo>
                    <a:pt x="12953" y="9143"/>
                  </a:moveTo>
                  <a:lnTo>
                    <a:pt x="12668" y="9905"/>
                  </a:lnTo>
                  <a:lnTo>
                    <a:pt x="12953" y="10667"/>
                  </a:lnTo>
                  <a:lnTo>
                    <a:pt x="15239" y="9905"/>
                  </a:lnTo>
                  <a:lnTo>
                    <a:pt x="12953" y="9143"/>
                  </a:lnTo>
                  <a:close/>
                </a:path>
                <a:path w="17779" h="20955">
                  <a:moveTo>
                    <a:pt x="15239" y="9905"/>
                  </a:moveTo>
                  <a:lnTo>
                    <a:pt x="12953" y="10667"/>
                  </a:lnTo>
                  <a:lnTo>
                    <a:pt x="17525" y="10667"/>
                  </a:lnTo>
                  <a:lnTo>
                    <a:pt x="15239" y="9905"/>
                  </a:lnTo>
                  <a:close/>
                </a:path>
                <a:path w="17779" h="20955">
                  <a:moveTo>
                    <a:pt x="5143" y="9143"/>
                  </a:moveTo>
                  <a:lnTo>
                    <a:pt x="4571" y="9143"/>
                  </a:lnTo>
                  <a:lnTo>
                    <a:pt x="4857" y="9905"/>
                  </a:lnTo>
                  <a:lnTo>
                    <a:pt x="5143" y="9143"/>
                  </a:lnTo>
                  <a:close/>
                </a:path>
                <a:path w="17779" h="20955">
                  <a:moveTo>
                    <a:pt x="10962" y="5358"/>
                  </a:moveTo>
                  <a:lnTo>
                    <a:pt x="12668" y="9905"/>
                  </a:lnTo>
                  <a:lnTo>
                    <a:pt x="12953" y="9143"/>
                  </a:lnTo>
                  <a:lnTo>
                    <a:pt x="17525" y="9143"/>
                  </a:lnTo>
                  <a:lnTo>
                    <a:pt x="16382" y="6095"/>
                  </a:lnTo>
                  <a:lnTo>
                    <a:pt x="12191" y="6095"/>
                  </a:lnTo>
                  <a:lnTo>
                    <a:pt x="10962" y="5358"/>
                  </a:lnTo>
                  <a:close/>
                </a:path>
                <a:path w="17779" h="20955">
                  <a:moveTo>
                    <a:pt x="17525" y="9143"/>
                  </a:moveTo>
                  <a:lnTo>
                    <a:pt x="12953" y="9143"/>
                  </a:lnTo>
                  <a:lnTo>
                    <a:pt x="15239" y="9905"/>
                  </a:lnTo>
                  <a:lnTo>
                    <a:pt x="17525" y="9143"/>
                  </a:lnTo>
                  <a:close/>
                </a:path>
                <a:path w="17779" h="20955">
                  <a:moveTo>
                    <a:pt x="6857" y="4571"/>
                  </a:moveTo>
                  <a:lnTo>
                    <a:pt x="6095" y="6095"/>
                  </a:lnTo>
                  <a:lnTo>
                    <a:pt x="6330" y="5978"/>
                  </a:lnTo>
                  <a:lnTo>
                    <a:pt x="6857" y="4571"/>
                  </a:lnTo>
                  <a:close/>
                </a:path>
                <a:path w="17779" h="20955">
                  <a:moveTo>
                    <a:pt x="6330" y="5978"/>
                  </a:moveTo>
                  <a:lnTo>
                    <a:pt x="6095" y="6095"/>
                  </a:lnTo>
                  <a:lnTo>
                    <a:pt x="6286" y="6095"/>
                  </a:lnTo>
                  <a:close/>
                </a:path>
                <a:path w="17779" h="20955">
                  <a:moveTo>
                    <a:pt x="10667" y="4571"/>
                  </a:moveTo>
                  <a:lnTo>
                    <a:pt x="10962" y="5358"/>
                  </a:lnTo>
                  <a:lnTo>
                    <a:pt x="12191" y="6095"/>
                  </a:lnTo>
                  <a:lnTo>
                    <a:pt x="10667" y="4571"/>
                  </a:lnTo>
                  <a:close/>
                </a:path>
                <a:path w="17779" h="20955">
                  <a:moveTo>
                    <a:pt x="15811" y="4571"/>
                  </a:moveTo>
                  <a:lnTo>
                    <a:pt x="10667" y="4571"/>
                  </a:lnTo>
                  <a:lnTo>
                    <a:pt x="12191" y="6095"/>
                  </a:lnTo>
                  <a:lnTo>
                    <a:pt x="16382" y="6095"/>
                  </a:lnTo>
                  <a:lnTo>
                    <a:pt x="15811" y="4571"/>
                  </a:lnTo>
                  <a:close/>
                </a:path>
                <a:path w="17779" h="20955">
                  <a:moveTo>
                    <a:pt x="9143" y="4571"/>
                  </a:moveTo>
                  <a:lnTo>
                    <a:pt x="6857" y="4571"/>
                  </a:lnTo>
                  <a:lnTo>
                    <a:pt x="6330" y="5978"/>
                  </a:lnTo>
                  <a:lnTo>
                    <a:pt x="9143" y="4571"/>
                  </a:lnTo>
                  <a:close/>
                </a:path>
                <a:path w="17779" h="20955">
                  <a:moveTo>
                    <a:pt x="15525" y="3809"/>
                  </a:moveTo>
                  <a:lnTo>
                    <a:pt x="10667" y="3809"/>
                  </a:lnTo>
                  <a:lnTo>
                    <a:pt x="9421" y="4433"/>
                  </a:lnTo>
                  <a:lnTo>
                    <a:pt x="10962" y="5358"/>
                  </a:lnTo>
                  <a:lnTo>
                    <a:pt x="10667" y="4571"/>
                  </a:lnTo>
                  <a:lnTo>
                    <a:pt x="15811" y="4571"/>
                  </a:lnTo>
                  <a:lnTo>
                    <a:pt x="15525" y="3809"/>
                  </a:lnTo>
                  <a:close/>
                </a:path>
                <a:path w="17779" h="20955">
                  <a:moveTo>
                    <a:pt x="10667" y="3809"/>
                  </a:moveTo>
                  <a:lnTo>
                    <a:pt x="8381" y="3809"/>
                  </a:lnTo>
                  <a:lnTo>
                    <a:pt x="9421" y="4433"/>
                  </a:lnTo>
                  <a:lnTo>
                    <a:pt x="10667" y="3809"/>
                  </a:lnTo>
                  <a:close/>
                </a:path>
              </a:pathLst>
            </a:custGeom>
            <a:solidFill>
              <a:srgbClr val="000000"/>
            </a:solidFill>
          </p:spPr>
          <p:txBody>
            <a:bodyPr wrap="square" lIns="0" tIns="0" rIns="0" bIns="0" rtlCol="0"/>
            <a:lstStyle/>
            <a:p>
              <a:endParaRPr sz="1100"/>
            </a:p>
          </p:txBody>
        </p:sp>
        <p:sp>
          <p:nvSpPr>
            <p:cNvPr id="206" name="object 215"/>
            <p:cNvSpPr/>
            <p:nvPr/>
          </p:nvSpPr>
          <p:spPr>
            <a:xfrm>
              <a:off x="6484171" y="2547142"/>
              <a:ext cx="4327" cy="1653"/>
            </a:xfrm>
            <a:custGeom>
              <a:avLst/>
              <a:gdLst/>
              <a:ahLst/>
              <a:cxnLst/>
              <a:rect l="l" t="t" r="r" b="b"/>
              <a:pathLst>
                <a:path w="5079" h="1905">
                  <a:moveTo>
                    <a:pt x="0" y="0"/>
                  </a:moveTo>
                  <a:lnTo>
                    <a:pt x="0" y="1524"/>
                  </a:lnTo>
                  <a:lnTo>
                    <a:pt x="2286" y="762"/>
                  </a:lnTo>
                  <a:lnTo>
                    <a:pt x="0" y="0"/>
                  </a:lnTo>
                  <a:close/>
                </a:path>
                <a:path w="5079" h="1905">
                  <a:moveTo>
                    <a:pt x="4572" y="0"/>
                  </a:moveTo>
                  <a:lnTo>
                    <a:pt x="2286" y="762"/>
                  </a:lnTo>
                  <a:lnTo>
                    <a:pt x="4572" y="1524"/>
                  </a:lnTo>
                  <a:lnTo>
                    <a:pt x="4572" y="0"/>
                  </a:lnTo>
                  <a:close/>
                </a:path>
              </a:pathLst>
            </a:custGeom>
            <a:solidFill>
              <a:srgbClr val="000000"/>
            </a:solidFill>
          </p:spPr>
          <p:txBody>
            <a:bodyPr wrap="square" lIns="0" tIns="0" rIns="0" bIns="0" rtlCol="0"/>
            <a:lstStyle/>
            <a:p>
              <a:endParaRPr sz="1100"/>
            </a:p>
          </p:txBody>
        </p:sp>
        <p:sp>
          <p:nvSpPr>
            <p:cNvPr id="207" name="object 216"/>
            <p:cNvSpPr/>
            <p:nvPr/>
          </p:nvSpPr>
          <p:spPr>
            <a:xfrm>
              <a:off x="6847611" y="2601349"/>
              <a:ext cx="11358" cy="14874"/>
            </a:xfrm>
            <a:custGeom>
              <a:avLst/>
              <a:gdLst/>
              <a:ahLst/>
              <a:cxnLst/>
              <a:rect l="l" t="t" r="r" b="b"/>
              <a:pathLst>
                <a:path w="13335" h="17144">
                  <a:moveTo>
                    <a:pt x="6857" y="0"/>
                  </a:moveTo>
                  <a:lnTo>
                    <a:pt x="2285" y="2286"/>
                  </a:lnTo>
                  <a:lnTo>
                    <a:pt x="0" y="8382"/>
                  </a:lnTo>
                  <a:lnTo>
                    <a:pt x="2285" y="14478"/>
                  </a:lnTo>
                  <a:lnTo>
                    <a:pt x="6857" y="16764"/>
                  </a:lnTo>
                  <a:lnTo>
                    <a:pt x="11429" y="14478"/>
                  </a:lnTo>
                  <a:lnTo>
                    <a:pt x="12953" y="8382"/>
                  </a:lnTo>
                  <a:lnTo>
                    <a:pt x="11429" y="2286"/>
                  </a:lnTo>
                  <a:lnTo>
                    <a:pt x="6857" y="0"/>
                  </a:lnTo>
                  <a:close/>
                </a:path>
              </a:pathLst>
            </a:custGeom>
            <a:solidFill>
              <a:srgbClr val="7F7F7F"/>
            </a:solidFill>
          </p:spPr>
          <p:txBody>
            <a:bodyPr wrap="square" lIns="0" tIns="0" rIns="0" bIns="0" rtlCol="0"/>
            <a:lstStyle/>
            <a:p>
              <a:endParaRPr sz="1100"/>
            </a:p>
          </p:txBody>
        </p:sp>
        <p:sp>
          <p:nvSpPr>
            <p:cNvPr id="208" name="object 217"/>
            <p:cNvSpPr/>
            <p:nvPr/>
          </p:nvSpPr>
          <p:spPr>
            <a:xfrm>
              <a:off x="6846962" y="2600687"/>
              <a:ext cx="12980" cy="16526"/>
            </a:xfrm>
            <a:custGeom>
              <a:avLst/>
              <a:gdLst/>
              <a:ahLst/>
              <a:cxnLst/>
              <a:rect l="l" t="t" r="r" b="b"/>
              <a:pathLst>
                <a:path w="15239" h="19050">
                  <a:moveTo>
                    <a:pt x="8381" y="0"/>
                  </a:moveTo>
                  <a:lnTo>
                    <a:pt x="7619" y="0"/>
                  </a:lnTo>
                  <a:lnTo>
                    <a:pt x="3047" y="2285"/>
                  </a:lnTo>
                  <a:lnTo>
                    <a:pt x="2285" y="3047"/>
                  </a:lnTo>
                  <a:lnTo>
                    <a:pt x="0" y="9143"/>
                  </a:lnTo>
                  <a:lnTo>
                    <a:pt x="0" y="9905"/>
                  </a:lnTo>
                  <a:lnTo>
                    <a:pt x="2285" y="16001"/>
                  </a:lnTo>
                  <a:lnTo>
                    <a:pt x="3047" y="16763"/>
                  </a:lnTo>
                  <a:lnTo>
                    <a:pt x="7619" y="19049"/>
                  </a:lnTo>
                  <a:lnTo>
                    <a:pt x="8381" y="19049"/>
                  </a:lnTo>
                  <a:lnTo>
                    <a:pt x="12953" y="16763"/>
                  </a:lnTo>
                  <a:lnTo>
                    <a:pt x="7619" y="16763"/>
                  </a:lnTo>
                  <a:lnTo>
                    <a:pt x="8000" y="16573"/>
                  </a:lnTo>
                  <a:lnTo>
                    <a:pt x="5333" y="15239"/>
                  </a:lnTo>
                  <a:lnTo>
                    <a:pt x="4571" y="15239"/>
                  </a:lnTo>
                  <a:lnTo>
                    <a:pt x="3809" y="14477"/>
                  </a:lnTo>
                  <a:lnTo>
                    <a:pt x="4286" y="14477"/>
                  </a:lnTo>
                  <a:lnTo>
                    <a:pt x="2571" y="9905"/>
                  </a:lnTo>
                  <a:lnTo>
                    <a:pt x="2285" y="9905"/>
                  </a:lnTo>
                  <a:lnTo>
                    <a:pt x="2285" y="9143"/>
                  </a:lnTo>
                  <a:lnTo>
                    <a:pt x="2571" y="9143"/>
                  </a:lnTo>
                  <a:lnTo>
                    <a:pt x="4286" y="4571"/>
                  </a:lnTo>
                  <a:lnTo>
                    <a:pt x="3809" y="4571"/>
                  </a:lnTo>
                  <a:lnTo>
                    <a:pt x="4571" y="3809"/>
                  </a:lnTo>
                  <a:lnTo>
                    <a:pt x="5333" y="3809"/>
                  </a:lnTo>
                  <a:lnTo>
                    <a:pt x="8000" y="2476"/>
                  </a:lnTo>
                  <a:lnTo>
                    <a:pt x="7619" y="2285"/>
                  </a:lnTo>
                  <a:lnTo>
                    <a:pt x="12953" y="2285"/>
                  </a:lnTo>
                  <a:lnTo>
                    <a:pt x="8381" y="0"/>
                  </a:lnTo>
                  <a:close/>
                </a:path>
                <a:path w="15239" h="19050">
                  <a:moveTo>
                    <a:pt x="8000" y="16573"/>
                  </a:moveTo>
                  <a:lnTo>
                    <a:pt x="7619" y="16763"/>
                  </a:lnTo>
                  <a:lnTo>
                    <a:pt x="8381" y="16763"/>
                  </a:lnTo>
                  <a:lnTo>
                    <a:pt x="8000" y="16573"/>
                  </a:lnTo>
                  <a:close/>
                </a:path>
                <a:path w="15239" h="19050">
                  <a:moveTo>
                    <a:pt x="11538" y="14804"/>
                  </a:moveTo>
                  <a:lnTo>
                    <a:pt x="8000" y="16573"/>
                  </a:lnTo>
                  <a:lnTo>
                    <a:pt x="8381" y="16763"/>
                  </a:lnTo>
                  <a:lnTo>
                    <a:pt x="12953" y="16763"/>
                  </a:lnTo>
                  <a:lnTo>
                    <a:pt x="13715" y="16001"/>
                  </a:lnTo>
                  <a:lnTo>
                    <a:pt x="13906" y="15239"/>
                  </a:lnTo>
                  <a:lnTo>
                    <a:pt x="11429" y="15239"/>
                  </a:lnTo>
                  <a:lnTo>
                    <a:pt x="11538" y="14804"/>
                  </a:lnTo>
                  <a:close/>
                </a:path>
                <a:path w="15239" h="19050">
                  <a:moveTo>
                    <a:pt x="3809" y="14477"/>
                  </a:moveTo>
                  <a:lnTo>
                    <a:pt x="4571" y="15239"/>
                  </a:lnTo>
                  <a:lnTo>
                    <a:pt x="4396" y="14771"/>
                  </a:lnTo>
                  <a:lnTo>
                    <a:pt x="3809" y="14477"/>
                  </a:lnTo>
                  <a:close/>
                </a:path>
                <a:path w="15239" h="19050">
                  <a:moveTo>
                    <a:pt x="4396" y="14771"/>
                  </a:moveTo>
                  <a:lnTo>
                    <a:pt x="4571" y="15239"/>
                  </a:lnTo>
                  <a:lnTo>
                    <a:pt x="5333" y="15239"/>
                  </a:lnTo>
                  <a:lnTo>
                    <a:pt x="4396" y="14771"/>
                  </a:lnTo>
                  <a:close/>
                </a:path>
                <a:path w="15239" h="19050">
                  <a:moveTo>
                    <a:pt x="12191" y="14477"/>
                  </a:moveTo>
                  <a:lnTo>
                    <a:pt x="11538" y="14804"/>
                  </a:lnTo>
                  <a:lnTo>
                    <a:pt x="11429" y="15239"/>
                  </a:lnTo>
                  <a:lnTo>
                    <a:pt x="12191" y="14477"/>
                  </a:lnTo>
                  <a:close/>
                </a:path>
                <a:path w="15239" h="19050">
                  <a:moveTo>
                    <a:pt x="14096" y="14477"/>
                  </a:moveTo>
                  <a:lnTo>
                    <a:pt x="12191" y="14477"/>
                  </a:lnTo>
                  <a:lnTo>
                    <a:pt x="11429" y="15239"/>
                  </a:lnTo>
                  <a:lnTo>
                    <a:pt x="13906" y="15239"/>
                  </a:lnTo>
                  <a:lnTo>
                    <a:pt x="14096" y="14477"/>
                  </a:lnTo>
                  <a:close/>
                </a:path>
                <a:path w="15239" h="19050">
                  <a:moveTo>
                    <a:pt x="14096" y="9524"/>
                  </a:moveTo>
                  <a:lnTo>
                    <a:pt x="12953" y="9905"/>
                  </a:lnTo>
                  <a:lnTo>
                    <a:pt x="12763" y="9905"/>
                  </a:lnTo>
                  <a:lnTo>
                    <a:pt x="11538" y="14804"/>
                  </a:lnTo>
                  <a:lnTo>
                    <a:pt x="12191" y="14477"/>
                  </a:lnTo>
                  <a:lnTo>
                    <a:pt x="14096" y="14477"/>
                  </a:lnTo>
                  <a:lnTo>
                    <a:pt x="15239" y="9905"/>
                  </a:lnTo>
                  <a:lnTo>
                    <a:pt x="12953" y="9905"/>
                  </a:lnTo>
                  <a:lnTo>
                    <a:pt x="12858" y="9524"/>
                  </a:lnTo>
                  <a:lnTo>
                    <a:pt x="14096" y="9524"/>
                  </a:lnTo>
                  <a:close/>
                </a:path>
                <a:path w="15239" h="19050">
                  <a:moveTo>
                    <a:pt x="4286" y="14477"/>
                  </a:moveTo>
                  <a:lnTo>
                    <a:pt x="3809" y="14477"/>
                  </a:lnTo>
                  <a:lnTo>
                    <a:pt x="4396" y="14771"/>
                  </a:lnTo>
                  <a:lnTo>
                    <a:pt x="4286" y="14477"/>
                  </a:lnTo>
                  <a:close/>
                </a:path>
                <a:path w="15239" h="19050">
                  <a:moveTo>
                    <a:pt x="2285" y="9143"/>
                  </a:moveTo>
                  <a:lnTo>
                    <a:pt x="2285" y="9905"/>
                  </a:lnTo>
                  <a:lnTo>
                    <a:pt x="2428" y="9524"/>
                  </a:lnTo>
                  <a:lnTo>
                    <a:pt x="2285" y="9143"/>
                  </a:lnTo>
                  <a:close/>
                </a:path>
                <a:path w="15239" h="19050">
                  <a:moveTo>
                    <a:pt x="2428" y="9524"/>
                  </a:moveTo>
                  <a:lnTo>
                    <a:pt x="2285" y="9905"/>
                  </a:lnTo>
                  <a:lnTo>
                    <a:pt x="2571" y="9905"/>
                  </a:lnTo>
                  <a:lnTo>
                    <a:pt x="2428" y="9524"/>
                  </a:lnTo>
                  <a:close/>
                </a:path>
                <a:path w="15239" h="19050">
                  <a:moveTo>
                    <a:pt x="12953" y="9143"/>
                  </a:moveTo>
                  <a:lnTo>
                    <a:pt x="12953" y="9905"/>
                  </a:lnTo>
                  <a:lnTo>
                    <a:pt x="14096" y="9524"/>
                  </a:lnTo>
                  <a:lnTo>
                    <a:pt x="12953" y="9143"/>
                  </a:lnTo>
                  <a:close/>
                </a:path>
                <a:path w="15239" h="19050">
                  <a:moveTo>
                    <a:pt x="2571" y="9143"/>
                  </a:moveTo>
                  <a:lnTo>
                    <a:pt x="2285" y="9143"/>
                  </a:lnTo>
                  <a:lnTo>
                    <a:pt x="2428" y="9524"/>
                  </a:lnTo>
                  <a:lnTo>
                    <a:pt x="2571" y="9143"/>
                  </a:lnTo>
                  <a:close/>
                </a:path>
                <a:path w="15239" h="19050">
                  <a:moveTo>
                    <a:pt x="11538" y="4245"/>
                  </a:moveTo>
                  <a:lnTo>
                    <a:pt x="12858" y="9524"/>
                  </a:lnTo>
                  <a:lnTo>
                    <a:pt x="12953" y="9143"/>
                  </a:lnTo>
                  <a:lnTo>
                    <a:pt x="15239" y="9143"/>
                  </a:lnTo>
                  <a:lnTo>
                    <a:pt x="14096" y="4571"/>
                  </a:lnTo>
                  <a:lnTo>
                    <a:pt x="12191" y="4571"/>
                  </a:lnTo>
                  <a:lnTo>
                    <a:pt x="11538" y="4245"/>
                  </a:lnTo>
                  <a:close/>
                </a:path>
                <a:path w="15239" h="19050">
                  <a:moveTo>
                    <a:pt x="15239" y="9143"/>
                  </a:moveTo>
                  <a:lnTo>
                    <a:pt x="12953" y="9143"/>
                  </a:lnTo>
                  <a:lnTo>
                    <a:pt x="14096" y="9524"/>
                  </a:lnTo>
                  <a:lnTo>
                    <a:pt x="15239" y="9143"/>
                  </a:lnTo>
                  <a:close/>
                </a:path>
                <a:path w="15239" h="19050">
                  <a:moveTo>
                    <a:pt x="4571" y="3809"/>
                  </a:moveTo>
                  <a:lnTo>
                    <a:pt x="3809" y="4571"/>
                  </a:lnTo>
                  <a:lnTo>
                    <a:pt x="4396" y="4278"/>
                  </a:lnTo>
                  <a:lnTo>
                    <a:pt x="4571" y="3809"/>
                  </a:lnTo>
                  <a:close/>
                </a:path>
                <a:path w="15239" h="19050">
                  <a:moveTo>
                    <a:pt x="4396" y="4278"/>
                  </a:moveTo>
                  <a:lnTo>
                    <a:pt x="3809" y="4571"/>
                  </a:lnTo>
                  <a:lnTo>
                    <a:pt x="4286" y="4571"/>
                  </a:lnTo>
                  <a:lnTo>
                    <a:pt x="4396" y="4278"/>
                  </a:lnTo>
                  <a:close/>
                </a:path>
                <a:path w="15239" h="19050">
                  <a:moveTo>
                    <a:pt x="11429" y="3809"/>
                  </a:moveTo>
                  <a:lnTo>
                    <a:pt x="11538" y="4245"/>
                  </a:lnTo>
                  <a:lnTo>
                    <a:pt x="12191" y="4571"/>
                  </a:lnTo>
                  <a:lnTo>
                    <a:pt x="11429" y="3809"/>
                  </a:lnTo>
                  <a:close/>
                </a:path>
                <a:path w="15239" h="19050">
                  <a:moveTo>
                    <a:pt x="13906" y="3809"/>
                  </a:moveTo>
                  <a:lnTo>
                    <a:pt x="11429" y="3809"/>
                  </a:lnTo>
                  <a:lnTo>
                    <a:pt x="12191" y="4571"/>
                  </a:lnTo>
                  <a:lnTo>
                    <a:pt x="14096" y="4571"/>
                  </a:lnTo>
                  <a:lnTo>
                    <a:pt x="13906" y="3809"/>
                  </a:lnTo>
                  <a:close/>
                </a:path>
                <a:path w="15239" h="19050">
                  <a:moveTo>
                    <a:pt x="5333" y="3809"/>
                  </a:moveTo>
                  <a:lnTo>
                    <a:pt x="4571" y="3809"/>
                  </a:lnTo>
                  <a:lnTo>
                    <a:pt x="4396" y="4278"/>
                  </a:lnTo>
                  <a:lnTo>
                    <a:pt x="5333" y="3809"/>
                  </a:lnTo>
                  <a:close/>
                </a:path>
                <a:path w="15239" h="19050">
                  <a:moveTo>
                    <a:pt x="12953" y="2285"/>
                  </a:moveTo>
                  <a:lnTo>
                    <a:pt x="8381" y="2285"/>
                  </a:lnTo>
                  <a:lnTo>
                    <a:pt x="8000" y="2476"/>
                  </a:lnTo>
                  <a:lnTo>
                    <a:pt x="11538" y="4245"/>
                  </a:lnTo>
                  <a:lnTo>
                    <a:pt x="11429" y="3809"/>
                  </a:lnTo>
                  <a:lnTo>
                    <a:pt x="13906" y="3809"/>
                  </a:lnTo>
                  <a:lnTo>
                    <a:pt x="13715" y="3047"/>
                  </a:lnTo>
                  <a:lnTo>
                    <a:pt x="12953" y="2285"/>
                  </a:lnTo>
                  <a:close/>
                </a:path>
                <a:path w="15239" h="19050">
                  <a:moveTo>
                    <a:pt x="8381" y="2285"/>
                  </a:moveTo>
                  <a:lnTo>
                    <a:pt x="7619" y="2285"/>
                  </a:lnTo>
                  <a:lnTo>
                    <a:pt x="8000" y="2476"/>
                  </a:lnTo>
                  <a:lnTo>
                    <a:pt x="8381" y="2285"/>
                  </a:lnTo>
                  <a:close/>
                </a:path>
              </a:pathLst>
            </a:custGeom>
            <a:solidFill>
              <a:srgbClr val="000000"/>
            </a:solidFill>
          </p:spPr>
          <p:txBody>
            <a:bodyPr wrap="square" lIns="0" tIns="0" rIns="0" bIns="0" rtlCol="0"/>
            <a:lstStyle/>
            <a:p>
              <a:endParaRPr sz="1100"/>
            </a:p>
          </p:txBody>
        </p:sp>
        <p:sp>
          <p:nvSpPr>
            <p:cNvPr id="209" name="object 218"/>
            <p:cNvSpPr/>
            <p:nvPr/>
          </p:nvSpPr>
          <p:spPr>
            <a:xfrm>
              <a:off x="6857995" y="2608620"/>
              <a:ext cx="2163" cy="1102"/>
            </a:xfrm>
            <a:custGeom>
              <a:avLst/>
              <a:gdLst/>
              <a:ahLst/>
              <a:cxnLst/>
              <a:rect l="l" t="t" r="r" b="b"/>
              <a:pathLst>
                <a:path w="2539" h="1269">
                  <a:moveTo>
                    <a:pt x="0" y="0"/>
                  </a:moveTo>
                  <a:lnTo>
                    <a:pt x="0" y="762"/>
                  </a:lnTo>
                  <a:lnTo>
                    <a:pt x="1143" y="381"/>
                  </a:lnTo>
                  <a:lnTo>
                    <a:pt x="0" y="0"/>
                  </a:lnTo>
                  <a:close/>
                </a:path>
                <a:path w="2539" h="1269">
                  <a:moveTo>
                    <a:pt x="2286" y="0"/>
                  </a:moveTo>
                  <a:lnTo>
                    <a:pt x="1143" y="381"/>
                  </a:lnTo>
                  <a:lnTo>
                    <a:pt x="2286" y="762"/>
                  </a:lnTo>
                  <a:lnTo>
                    <a:pt x="2286" y="0"/>
                  </a:lnTo>
                  <a:close/>
                </a:path>
              </a:pathLst>
            </a:custGeom>
            <a:solidFill>
              <a:srgbClr val="000000"/>
            </a:solidFill>
          </p:spPr>
          <p:txBody>
            <a:bodyPr wrap="square" lIns="0" tIns="0" rIns="0" bIns="0" rtlCol="0"/>
            <a:lstStyle/>
            <a:p>
              <a:endParaRPr sz="1100"/>
            </a:p>
          </p:txBody>
        </p:sp>
        <p:sp>
          <p:nvSpPr>
            <p:cNvPr id="210" name="object 219"/>
            <p:cNvSpPr/>
            <p:nvPr/>
          </p:nvSpPr>
          <p:spPr>
            <a:xfrm>
              <a:off x="6848260" y="2677369"/>
              <a:ext cx="11358" cy="14874"/>
            </a:xfrm>
            <a:custGeom>
              <a:avLst/>
              <a:gdLst/>
              <a:ahLst/>
              <a:cxnLst/>
              <a:rect l="l" t="t" r="r" b="b"/>
              <a:pathLst>
                <a:path w="13335" h="17144">
                  <a:moveTo>
                    <a:pt x="6857" y="0"/>
                  </a:moveTo>
                  <a:lnTo>
                    <a:pt x="2285" y="2286"/>
                  </a:lnTo>
                  <a:lnTo>
                    <a:pt x="0" y="8382"/>
                  </a:lnTo>
                  <a:lnTo>
                    <a:pt x="2285" y="14478"/>
                  </a:lnTo>
                  <a:lnTo>
                    <a:pt x="6857" y="16764"/>
                  </a:lnTo>
                  <a:lnTo>
                    <a:pt x="11429" y="14478"/>
                  </a:lnTo>
                  <a:lnTo>
                    <a:pt x="12953" y="8382"/>
                  </a:lnTo>
                  <a:lnTo>
                    <a:pt x="11429" y="2286"/>
                  </a:lnTo>
                  <a:lnTo>
                    <a:pt x="6857" y="0"/>
                  </a:lnTo>
                  <a:close/>
                </a:path>
              </a:pathLst>
            </a:custGeom>
            <a:solidFill>
              <a:srgbClr val="7F7F7F"/>
            </a:solidFill>
          </p:spPr>
          <p:txBody>
            <a:bodyPr wrap="square" lIns="0" tIns="0" rIns="0" bIns="0" rtlCol="0"/>
            <a:lstStyle/>
            <a:p>
              <a:endParaRPr sz="1100"/>
            </a:p>
          </p:txBody>
        </p:sp>
        <p:sp>
          <p:nvSpPr>
            <p:cNvPr id="211" name="object 220"/>
            <p:cNvSpPr/>
            <p:nvPr/>
          </p:nvSpPr>
          <p:spPr>
            <a:xfrm>
              <a:off x="6847611" y="2676708"/>
              <a:ext cx="12980" cy="16526"/>
            </a:xfrm>
            <a:custGeom>
              <a:avLst/>
              <a:gdLst/>
              <a:ahLst/>
              <a:cxnLst/>
              <a:rect l="l" t="t" r="r" b="b"/>
              <a:pathLst>
                <a:path w="15239" h="19050">
                  <a:moveTo>
                    <a:pt x="8381" y="0"/>
                  </a:moveTo>
                  <a:lnTo>
                    <a:pt x="7619" y="0"/>
                  </a:lnTo>
                  <a:lnTo>
                    <a:pt x="3047" y="2285"/>
                  </a:lnTo>
                  <a:lnTo>
                    <a:pt x="2285" y="3047"/>
                  </a:lnTo>
                  <a:lnTo>
                    <a:pt x="0" y="9143"/>
                  </a:lnTo>
                  <a:lnTo>
                    <a:pt x="0" y="9905"/>
                  </a:lnTo>
                  <a:lnTo>
                    <a:pt x="2285" y="16001"/>
                  </a:lnTo>
                  <a:lnTo>
                    <a:pt x="3047" y="16763"/>
                  </a:lnTo>
                  <a:lnTo>
                    <a:pt x="7619" y="19049"/>
                  </a:lnTo>
                  <a:lnTo>
                    <a:pt x="8381" y="19049"/>
                  </a:lnTo>
                  <a:lnTo>
                    <a:pt x="12953" y="16763"/>
                  </a:lnTo>
                  <a:lnTo>
                    <a:pt x="7619" y="16763"/>
                  </a:lnTo>
                  <a:lnTo>
                    <a:pt x="8000" y="16573"/>
                  </a:lnTo>
                  <a:lnTo>
                    <a:pt x="5333" y="15239"/>
                  </a:lnTo>
                  <a:lnTo>
                    <a:pt x="4571" y="15239"/>
                  </a:lnTo>
                  <a:lnTo>
                    <a:pt x="3809" y="14477"/>
                  </a:lnTo>
                  <a:lnTo>
                    <a:pt x="4286" y="14477"/>
                  </a:lnTo>
                  <a:lnTo>
                    <a:pt x="2571" y="9905"/>
                  </a:lnTo>
                  <a:lnTo>
                    <a:pt x="2285" y="9905"/>
                  </a:lnTo>
                  <a:lnTo>
                    <a:pt x="2285" y="9143"/>
                  </a:lnTo>
                  <a:lnTo>
                    <a:pt x="2571" y="9143"/>
                  </a:lnTo>
                  <a:lnTo>
                    <a:pt x="4286" y="4571"/>
                  </a:lnTo>
                  <a:lnTo>
                    <a:pt x="3809" y="4571"/>
                  </a:lnTo>
                  <a:lnTo>
                    <a:pt x="4571" y="3809"/>
                  </a:lnTo>
                  <a:lnTo>
                    <a:pt x="5333" y="3809"/>
                  </a:lnTo>
                  <a:lnTo>
                    <a:pt x="8000" y="2476"/>
                  </a:lnTo>
                  <a:lnTo>
                    <a:pt x="7619" y="2285"/>
                  </a:lnTo>
                  <a:lnTo>
                    <a:pt x="12953" y="2285"/>
                  </a:lnTo>
                  <a:lnTo>
                    <a:pt x="8381" y="0"/>
                  </a:lnTo>
                  <a:close/>
                </a:path>
                <a:path w="15239" h="19050">
                  <a:moveTo>
                    <a:pt x="8000" y="16573"/>
                  </a:moveTo>
                  <a:lnTo>
                    <a:pt x="7619" y="16763"/>
                  </a:lnTo>
                  <a:lnTo>
                    <a:pt x="8381" y="16763"/>
                  </a:lnTo>
                  <a:lnTo>
                    <a:pt x="8000" y="16573"/>
                  </a:lnTo>
                  <a:close/>
                </a:path>
                <a:path w="15239" h="19050">
                  <a:moveTo>
                    <a:pt x="11538" y="14804"/>
                  </a:moveTo>
                  <a:lnTo>
                    <a:pt x="8000" y="16573"/>
                  </a:lnTo>
                  <a:lnTo>
                    <a:pt x="8381" y="16763"/>
                  </a:lnTo>
                  <a:lnTo>
                    <a:pt x="12953" y="16763"/>
                  </a:lnTo>
                  <a:lnTo>
                    <a:pt x="13715" y="16001"/>
                  </a:lnTo>
                  <a:lnTo>
                    <a:pt x="13906" y="15239"/>
                  </a:lnTo>
                  <a:lnTo>
                    <a:pt x="11429" y="15239"/>
                  </a:lnTo>
                  <a:lnTo>
                    <a:pt x="11538" y="14804"/>
                  </a:lnTo>
                  <a:close/>
                </a:path>
                <a:path w="15239" h="19050">
                  <a:moveTo>
                    <a:pt x="3809" y="14477"/>
                  </a:moveTo>
                  <a:lnTo>
                    <a:pt x="4571" y="15239"/>
                  </a:lnTo>
                  <a:lnTo>
                    <a:pt x="4396" y="14771"/>
                  </a:lnTo>
                  <a:lnTo>
                    <a:pt x="3809" y="14477"/>
                  </a:lnTo>
                  <a:close/>
                </a:path>
                <a:path w="15239" h="19050">
                  <a:moveTo>
                    <a:pt x="4396" y="14771"/>
                  </a:moveTo>
                  <a:lnTo>
                    <a:pt x="4571" y="15239"/>
                  </a:lnTo>
                  <a:lnTo>
                    <a:pt x="5333" y="15239"/>
                  </a:lnTo>
                  <a:lnTo>
                    <a:pt x="4396" y="14771"/>
                  </a:lnTo>
                  <a:close/>
                </a:path>
                <a:path w="15239" h="19050">
                  <a:moveTo>
                    <a:pt x="12191" y="14477"/>
                  </a:moveTo>
                  <a:lnTo>
                    <a:pt x="11538" y="14804"/>
                  </a:lnTo>
                  <a:lnTo>
                    <a:pt x="11429" y="15239"/>
                  </a:lnTo>
                  <a:lnTo>
                    <a:pt x="12191" y="14477"/>
                  </a:lnTo>
                  <a:close/>
                </a:path>
                <a:path w="15239" h="19050">
                  <a:moveTo>
                    <a:pt x="14096" y="14477"/>
                  </a:moveTo>
                  <a:lnTo>
                    <a:pt x="12191" y="14477"/>
                  </a:lnTo>
                  <a:lnTo>
                    <a:pt x="11429" y="15239"/>
                  </a:lnTo>
                  <a:lnTo>
                    <a:pt x="13906" y="15239"/>
                  </a:lnTo>
                  <a:lnTo>
                    <a:pt x="14096" y="14477"/>
                  </a:lnTo>
                  <a:close/>
                </a:path>
                <a:path w="15239" h="19050">
                  <a:moveTo>
                    <a:pt x="14096" y="9524"/>
                  </a:moveTo>
                  <a:lnTo>
                    <a:pt x="12953" y="9905"/>
                  </a:lnTo>
                  <a:lnTo>
                    <a:pt x="12763" y="9905"/>
                  </a:lnTo>
                  <a:lnTo>
                    <a:pt x="11538" y="14804"/>
                  </a:lnTo>
                  <a:lnTo>
                    <a:pt x="12191" y="14477"/>
                  </a:lnTo>
                  <a:lnTo>
                    <a:pt x="14096" y="14477"/>
                  </a:lnTo>
                  <a:lnTo>
                    <a:pt x="15239" y="9905"/>
                  </a:lnTo>
                  <a:lnTo>
                    <a:pt x="12953" y="9905"/>
                  </a:lnTo>
                  <a:lnTo>
                    <a:pt x="12858" y="9524"/>
                  </a:lnTo>
                  <a:lnTo>
                    <a:pt x="14096" y="9524"/>
                  </a:lnTo>
                  <a:close/>
                </a:path>
                <a:path w="15239" h="19050">
                  <a:moveTo>
                    <a:pt x="4286" y="14477"/>
                  </a:moveTo>
                  <a:lnTo>
                    <a:pt x="3809" y="14477"/>
                  </a:lnTo>
                  <a:lnTo>
                    <a:pt x="4396" y="14771"/>
                  </a:lnTo>
                  <a:lnTo>
                    <a:pt x="4286" y="14477"/>
                  </a:lnTo>
                  <a:close/>
                </a:path>
                <a:path w="15239" h="19050">
                  <a:moveTo>
                    <a:pt x="2285" y="9143"/>
                  </a:moveTo>
                  <a:lnTo>
                    <a:pt x="2285" y="9905"/>
                  </a:lnTo>
                  <a:lnTo>
                    <a:pt x="2428" y="9524"/>
                  </a:lnTo>
                  <a:lnTo>
                    <a:pt x="2285" y="9143"/>
                  </a:lnTo>
                  <a:close/>
                </a:path>
                <a:path w="15239" h="19050">
                  <a:moveTo>
                    <a:pt x="2428" y="9524"/>
                  </a:moveTo>
                  <a:lnTo>
                    <a:pt x="2285" y="9905"/>
                  </a:lnTo>
                  <a:lnTo>
                    <a:pt x="2571" y="9905"/>
                  </a:lnTo>
                  <a:lnTo>
                    <a:pt x="2428" y="9524"/>
                  </a:lnTo>
                  <a:close/>
                </a:path>
                <a:path w="15239" h="19050">
                  <a:moveTo>
                    <a:pt x="12953" y="9143"/>
                  </a:moveTo>
                  <a:lnTo>
                    <a:pt x="12953" y="9905"/>
                  </a:lnTo>
                  <a:lnTo>
                    <a:pt x="14096" y="9524"/>
                  </a:lnTo>
                  <a:lnTo>
                    <a:pt x="12953" y="9143"/>
                  </a:lnTo>
                  <a:close/>
                </a:path>
                <a:path w="15239" h="19050">
                  <a:moveTo>
                    <a:pt x="2571" y="9143"/>
                  </a:moveTo>
                  <a:lnTo>
                    <a:pt x="2285" y="9143"/>
                  </a:lnTo>
                  <a:lnTo>
                    <a:pt x="2428" y="9524"/>
                  </a:lnTo>
                  <a:lnTo>
                    <a:pt x="2571" y="9143"/>
                  </a:lnTo>
                  <a:close/>
                </a:path>
                <a:path w="15239" h="19050">
                  <a:moveTo>
                    <a:pt x="11538" y="4245"/>
                  </a:moveTo>
                  <a:lnTo>
                    <a:pt x="12858" y="9524"/>
                  </a:lnTo>
                  <a:lnTo>
                    <a:pt x="12953" y="9143"/>
                  </a:lnTo>
                  <a:lnTo>
                    <a:pt x="15239" y="9143"/>
                  </a:lnTo>
                  <a:lnTo>
                    <a:pt x="14096" y="4571"/>
                  </a:lnTo>
                  <a:lnTo>
                    <a:pt x="12191" y="4571"/>
                  </a:lnTo>
                  <a:lnTo>
                    <a:pt x="11538" y="4245"/>
                  </a:lnTo>
                  <a:close/>
                </a:path>
                <a:path w="15239" h="19050">
                  <a:moveTo>
                    <a:pt x="15239" y="9143"/>
                  </a:moveTo>
                  <a:lnTo>
                    <a:pt x="12953" y="9143"/>
                  </a:lnTo>
                  <a:lnTo>
                    <a:pt x="14096" y="9524"/>
                  </a:lnTo>
                  <a:lnTo>
                    <a:pt x="15239" y="9143"/>
                  </a:lnTo>
                  <a:close/>
                </a:path>
                <a:path w="15239" h="19050">
                  <a:moveTo>
                    <a:pt x="4571" y="3809"/>
                  </a:moveTo>
                  <a:lnTo>
                    <a:pt x="3809" y="4571"/>
                  </a:lnTo>
                  <a:lnTo>
                    <a:pt x="4396" y="4278"/>
                  </a:lnTo>
                  <a:lnTo>
                    <a:pt x="4571" y="3809"/>
                  </a:lnTo>
                  <a:close/>
                </a:path>
                <a:path w="15239" h="19050">
                  <a:moveTo>
                    <a:pt x="4396" y="4278"/>
                  </a:moveTo>
                  <a:lnTo>
                    <a:pt x="3809" y="4571"/>
                  </a:lnTo>
                  <a:lnTo>
                    <a:pt x="4286" y="4571"/>
                  </a:lnTo>
                  <a:lnTo>
                    <a:pt x="4396" y="4278"/>
                  </a:lnTo>
                  <a:close/>
                </a:path>
                <a:path w="15239" h="19050">
                  <a:moveTo>
                    <a:pt x="11429" y="3809"/>
                  </a:moveTo>
                  <a:lnTo>
                    <a:pt x="11538" y="4245"/>
                  </a:lnTo>
                  <a:lnTo>
                    <a:pt x="12191" y="4571"/>
                  </a:lnTo>
                  <a:lnTo>
                    <a:pt x="11429" y="3809"/>
                  </a:lnTo>
                  <a:close/>
                </a:path>
                <a:path w="15239" h="19050">
                  <a:moveTo>
                    <a:pt x="13906" y="3809"/>
                  </a:moveTo>
                  <a:lnTo>
                    <a:pt x="11429" y="3809"/>
                  </a:lnTo>
                  <a:lnTo>
                    <a:pt x="12191" y="4571"/>
                  </a:lnTo>
                  <a:lnTo>
                    <a:pt x="14096" y="4571"/>
                  </a:lnTo>
                  <a:lnTo>
                    <a:pt x="13906" y="3809"/>
                  </a:lnTo>
                  <a:close/>
                </a:path>
                <a:path w="15239" h="19050">
                  <a:moveTo>
                    <a:pt x="5333" y="3809"/>
                  </a:moveTo>
                  <a:lnTo>
                    <a:pt x="4571" y="3809"/>
                  </a:lnTo>
                  <a:lnTo>
                    <a:pt x="4396" y="4278"/>
                  </a:lnTo>
                  <a:lnTo>
                    <a:pt x="5333" y="3809"/>
                  </a:lnTo>
                  <a:close/>
                </a:path>
                <a:path w="15239" h="19050">
                  <a:moveTo>
                    <a:pt x="12953" y="2285"/>
                  </a:moveTo>
                  <a:lnTo>
                    <a:pt x="8381" y="2285"/>
                  </a:lnTo>
                  <a:lnTo>
                    <a:pt x="8000" y="2476"/>
                  </a:lnTo>
                  <a:lnTo>
                    <a:pt x="11538" y="4245"/>
                  </a:lnTo>
                  <a:lnTo>
                    <a:pt x="11429" y="3809"/>
                  </a:lnTo>
                  <a:lnTo>
                    <a:pt x="13906" y="3809"/>
                  </a:lnTo>
                  <a:lnTo>
                    <a:pt x="13715" y="3047"/>
                  </a:lnTo>
                  <a:lnTo>
                    <a:pt x="12953" y="2285"/>
                  </a:lnTo>
                  <a:close/>
                </a:path>
                <a:path w="15239" h="19050">
                  <a:moveTo>
                    <a:pt x="8381" y="2285"/>
                  </a:moveTo>
                  <a:lnTo>
                    <a:pt x="7619" y="2285"/>
                  </a:lnTo>
                  <a:lnTo>
                    <a:pt x="8000" y="2476"/>
                  </a:lnTo>
                  <a:lnTo>
                    <a:pt x="8381" y="2285"/>
                  </a:lnTo>
                  <a:close/>
                </a:path>
              </a:pathLst>
            </a:custGeom>
            <a:solidFill>
              <a:srgbClr val="000000"/>
            </a:solidFill>
          </p:spPr>
          <p:txBody>
            <a:bodyPr wrap="square" lIns="0" tIns="0" rIns="0" bIns="0" rtlCol="0"/>
            <a:lstStyle/>
            <a:p>
              <a:endParaRPr sz="1100"/>
            </a:p>
          </p:txBody>
        </p:sp>
        <p:sp>
          <p:nvSpPr>
            <p:cNvPr id="212" name="object 221"/>
            <p:cNvSpPr/>
            <p:nvPr/>
          </p:nvSpPr>
          <p:spPr>
            <a:xfrm>
              <a:off x="6858644" y="2684641"/>
              <a:ext cx="2163" cy="1102"/>
            </a:xfrm>
            <a:custGeom>
              <a:avLst/>
              <a:gdLst/>
              <a:ahLst/>
              <a:cxnLst/>
              <a:rect l="l" t="t" r="r" b="b"/>
              <a:pathLst>
                <a:path w="2539" h="1269">
                  <a:moveTo>
                    <a:pt x="0" y="0"/>
                  </a:moveTo>
                  <a:lnTo>
                    <a:pt x="0" y="762"/>
                  </a:lnTo>
                  <a:lnTo>
                    <a:pt x="1143" y="381"/>
                  </a:lnTo>
                  <a:lnTo>
                    <a:pt x="0" y="0"/>
                  </a:lnTo>
                  <a:close/>
                </a:path>
                <a:path w="2539" h="1269">
                  <a:moveTo>
                    <a:pt x="2286" y="0"/>
                  </a:moveTo>
                  <a:lnTo>
                    <a:pt x="1143" y="381"/>
                  </a:lnTo>
                  <a:lnTo>
                    <a:pt x="2286" y="762"/>
                  </a:lnTo>
                  <a:lnTo>
                    <a:pt x="2286" y="0"/>
                  </a:lnTo>
                  <a:close/>
                </a:path>
              </a:pathLst>
            </a:custGeom>
            <a:solidFill>
              <a:srgbClr val="000000"/>
            </a:solidFill>
          </p:spPr>
          <p:txBody>
            <a:bodyPr wrap="square" lIns="0" tIns="0" rIns="0" bIns="0" rtlCol="0"/>
            <a:lstStyle/>
            <a:p>
              <a:endParaRPr sz="1100"/>
            </a:p>
          </p:txBody>
        </p:sp>
        <p:sp>
          <p:nvSpPr>
            <p:cNvPr id="213" name="object 222"/>
            <p:cNvSpPr/>
            <p:nvPr/>
          </p:nvSpPr>
          <p:spPr>
            <a:xfrm>
              <a:off x="6849558" y="2789086"/>
              <a:ext cx="10817" cy="15424"/>
            </a:xfrm>
            <a:custGeom>
              <a:avLst/>
              <a:gdLst/>
              <a:ahLst/>
              <a:cxnLst/>
              <a:rect l="l" t="t" r="r" b="b"/>
              <a:pathLst>
                <a:path w="12700" h="17780">
                  <a:moveTo>
                    <a:pt x="6095" y="0"/>
                  </a:moveTo>
                  <a:lnTo>
                    <a:pt x="1523" y="3048"/>
                  </a:lnTo>
                  <a:lnTo>
                    <a:pt x="0" y="9144"/>
                  </a:lnTo>
                  <a:lnTo>
                    <a:pt x="1523" y="14478"/>
                  </a:lnTo>
                  <a:lnTo>
                    <a:pt x="6095" y="17526"/>
                  </a:lnTo>
                  <a:lnTo>
                    <a:pt x="10667" y="14478"/>
                  </a:lnTo>
                  <a:lnTo>
                    <a:pt x="12191" y="9144"/>
                  </a:lnTo>
                  <a:lnTo>
                    <a:pt x="10667" y="3048"/>
                  </a:lnTo>
                  <a:lnTo>
                    <a:pt x="6095" y="0"/>
                  </a:lnTo>
                  <a:close/>
                </a:path>
              </a:pathLst>
            </a:custGeom>
            <a:solidFill>
              <a:srgbClr val="7F7F7F"/>
            </a:solidFill>
          </p:spPr>
          <p:txBody>
            <a:bodyPr wrap="square" lIns="0" tIns="0" rIns="0" bIns="0" rtlCol="0"/>
            <a:lstStyle/>
            <a:p>
              <a:endParaRPr sz="1100"/>
            </a:p>
          </p:txBody>
        </p:sp>
        <p:sp>
          <p:nvSpPr>
            <p:cNvPr id="214" name="object 223"/>
            <p:cNvSpPr/>
            <p:nvPr/>
          </p:nvSpPr>
          <p:spPr>
            <a:xfrm>
              <a:off x="6848909" y="2788425"/>
              <a:ext cx="12438" cy="16526"/>
            </a:xfrm>
            <a:custGeom>
              <a:avLst/>
              <a:gdLst/>
              <a:ahLst/>
              <a:cxnLst/>
              <a:rect l="l" t="t" r="r" b="b"/>
              <a:pathLst>
                <a:path w="14604" h="19050">
                  <a:moveTo>
                    <a:pt x="7619" y="0"/>
                  </a:moveTo>
                  <a:lnTo>
                    <a:pt x="6095" y="0"/>
                  </a:lnTo>
                  <a:lnTo>
                    <a:pt x="1523" y="3047"/>
                  </a:lnTo>
                  <a:lnTo>
                    <a:pt x="1523" y="3809"/>
                  </a:lnTo>
                  <a:lnTo>
                    <a:pt x="0" y="9905"/>
                  </a:lnTo>
                  <a:lnTo>
                    <a:pt x="0" y="10667"/>
                  </a:lnTo>
                  <a:lnTo>
                    <a:pt x="1523" y="16001"/>
                  </a:lnTo>
                  <a:lnTo>
                    <a:pt x="6095" y="19049"/>
                  </a:lnTo>
                  <a:lnTo>
                    <a:pt x="7619" y="19049"/>
                  </a:lnTo>
                  <a:lnTo>
                    <a:pt x="9905" y="17525"/>
                  </a:lnTo>
                  <a:lnTo>
                    <a:pt x="6095" y="17525"/>
                  </a:lnTo>
                  <a:lnTo>
                    <a:pt x="6857" y="17017"/>
                  </a:lnTo>
                  <a:lnTo>
                    <a:pt x="4190" y="15239"/>
                  </a:lnTo>
                  <a:lnTo>
                    <a:pt x="3809" y="15239"/>
                  </a:lnTo>
                  <a:lnTo>
                    <a:pt x="3047" y="14477"/>
                  </a:lnTo>
                  <a:lnTo>
                    <a:pt x="3592" y="14477"/>
                  </a:lnTo>
                  <a:lnTo>
                    <a:pt x="2503" y="10667"/>
                  </a:lnTo>
                  <a:lnTo>
                    <a:pt x="2285" y="10667"/>
                  </a:lnTo>
                  <a:lnTo>
                    <a:pt x="2285" y="9905"/>
                  </a:lnTo>
                  <a:lnTo>
                    <a:pt x="2476" y="9905"/>
                  </a:lnTo>
                  <a:lnTo>
                    <a:pt x="3809" y="4571"/>
                  </a:lnTo>
                  <a:lnTo>
                    <a:pt x="3047" y="4571"/>
                  </a:lnTo>
                  <a:lnTo>
                    <a:pt x="6857" y="2031"/>
                  </a:lnTo>
                  <a:lnTo>
                    <a:pt x="6095" y="1523"/>
                  </a:lnTo>
                  <a:lnTo>
                    <a:pt x="9905" y="1523"/>
                  </a:lnTo>
                  <a:lnTo>
                    <a:pt x="7619" y="0"/>
                  </a:lnTo>
                  <a:close/>
                </a:path>
                <a:path w="14604" h="19050">
                  <a:moveTo>
                    <a:pt x="6857" y="17017"/>
                  </a:moveTo>
                  <a:lnTo>
                    <a:pt x="6095" y="17525"/>
                  </a:lnTo>
                  <a:lnTo>
                    <a:pt x="7619" y="17525"/>
                  </a:lnTo>
                  <a:lnTo>
                    <a:pt x="6857" y="17017"/>
                  </a:lnTo>
                  <a:close/>
                </a:path>
                <a:path w="14604" h="19050">
                  <a:moveTo>
                    <a:pt x="10667" y="14477"/>
                  </a:moveTo>
                  <a:lnTo>
                    <a:pt x="6857" y="17017"/>
                  </a:lnTo>
                  <a:lnTo>
                    <a:pt x="7619" y="17525"/>
                  </a:lnTo>
                  <a:lnTo>
                    <a:pt x="9905" y="17525"/>
                  </a:lnTo>
                  <a:lnTo>
                    <a:pt x="12191" y="16001"/>
                  </a:lnTo>
                  <a:lnTo>
                    <a:pt x="12953" y="16001"/>
                  </a:lnTo>
                  <a:lnTo>
                    <a:pt x="13171" y="15239"/>
                  </a:lnTo>
                  <a:lnTo>
                    <a:pt x="10667" y="15239"/>
                  </a:lnTo>
                  <a:lnTo>
                    <a:pt x="10667" y="14477"/>
                  </a:lnTo>
                  <a:close/>
                </a:path>
                <a:path w="14604" h="19050">
                  <a:moveTo>
                    <a:pt x="3047" y="14477"/>
                  </a:moveTo>
                  <a:lnTo>
                    <a:pt x="3809" y="15239"/>
                  </a:lnTo>
                  <a:lnTo>
                    <a:pt x="3720" y="14926"/>
                  </a:lnTo>
                  <a:lnTo>
                    <a:pt x="3047" y="14477"/>
                  </a:lnTo>
                  <a:close/>
                </a:path>
                <a:path w="14604" h="19050">
                  <a:moveTo>
                    <a:pt x="3720" y="14926"/>
                  </a:moveTo>
                  <a:lnTo>
                    <a:pt x="3809" y="15239"/>
                  </a:lnTo>
                  <a:lnTo>
                    <a:pt x="4190" y="15239"/>
                  </a:lnTo>
                  <a:lnTo>
                    <a:pt x="3720" y="14926"/>
                  </a:lnTo>
                  <a:close/>
                </a:path>
                <a:path w="14604" h="19050">
                  <a:moveTo>
                    <a:pt x="12090" y="10261"/>
                  </a:moveTo>
                  <a:lnTo>
                    <a:pt x="10667" y="15239"/>
                  </a:lnTo>
                  <a:lnTo>
                    <a:pt x="13171" y="15239"/>
                  </a:lnTo>
                  <a:lnTo>
                    <a:pt x="14477" y="10667"/>
                  </a:lnTo>
                  <a:lnTo>
                    <a:pt x="12191" y="10667"/>
                  </a:lnTo>
                  <a:lnTo>
                    <a:pt x="12090" y="10261"/>
                  </a:lnTo>
                  <a:close/>
                </a:path>
                <a:path w="14604" h="19050">
                  <a:moveTo>
                    <a:pt x="3592" y="14477"/>
                  </a:moveTo>
                  <a:lnTo>
                    <a:pt x="3047" y="14477"/>
                  </a:lnTo>
                  <a:lnTo>
                    <a:pt x="3720" y="14926"/>
                  </a:lnTo>
                  <a:lnTo>
                    <a:pt x="3592" y="14477"/>
                  </a:lnTo>
                  <a:close/>
                </a:path>
                <a:path w="14604" h="19050">
                  <a:moveTo>
                    <a:pt x="2387" y="10261"/>
                  </a:moveTo>
                  <a:lnTo>
                    <a:pt x="2285" y="10667"/>
                  </a:lnTo>
                  <a:lnTo>
                    <a:pt x="2503" y="10667"/>
                  </a:lnTo>
                  <a:lnTo>
                    <a:pt x="2387" y="10261"/>
                  </a:lnTo>
                  <a:close/>
                </a:path>
                <a:path w="14604" h="19050">
                  <a:moveTo>
                    <a:pt x="12191" y="9905"/>
                  </a:moveTo>
                  <a:lnTo>
                    <a:pt x="12191" y="10667"/>
                  </a:lnTo>
                  <a:lnTo>
                    <a:pt x="13334" y="10286"/>
                  </a:lnTo>
                  <a:lnTo>
                    <a:pt x="12191" y="9905"/>
                  </a:lnTo>
                  <a:close/>
                </a:path>
                <a:path w="14604" h="19050">
                  <a:moveTo>
                    <a:pt x="13334" y="10286"/>
                  </a:moveTo>
                  <a:lnTo>
                    <a:pt x="12191" y="10667"/>
                  </a:lnTo>
                  <a:lnTo>
                    <a:pt x="14477" y="10667"/>
                  </a:lnTo>
                  <a:lnTo>
                    <a:pt x="13334" y="10286"/>
                  </a:lnTo>
                  <a:close/>
                </a:path>
                <a:path w="14604" h="19050">
                  <a:moveTo>
                    <a:pt x="14477" y="9905"/>
                  </a:moveTo>
                  <a:lnTo>
                    <a:pt x="12191" y="9905"/>
                  </a:lnTo>
                  <a:lnTo>
                    <a:pt x="13334" y="10286"/>
                  </a:lnTo>
                  <a:lnTo>
                    <a:pt x="14477" y="9905"/>
                  </a:lnTo>
                  <a:close/>
                </a:path>
                <a:path w="14604" h="19050">
                  <a:moveTo>
                    <a:pt x="2476" y="9905"/>
                  </a:moveTo>
                  <a:lnTo>
                    <a:pt x="2285" y="9905"/>
                  </a:lnTo>
                  <a:lnTo>
                    <a:pt x="2387" y="10261"/>
                  </a:lnTo>
                  <a:lnTo>
                    <a:pt x="2476" y="9905"/>
                  </a:lnTo>
                  <a:close/>
                </a:path>
                <a:path w="14604" h="19050">
                  <a:moveTo>
                    <a:pt x="9905" y="1523"/>
                  </a:moveTo>
                  <a:lnTo>
                    <a:pt x="7619" y="1523"/>
                  </a:lnTo>
                  <a:lnTo>
                    <a:pt x="6857" y="2031"/>
                  </a:lnTo>
                  <a:lnTo>
                    <a:pt x="10667" y="4571"/>
                  </a:lnTo>
                  <a:lnTo>
                    <a:pt x="12090" y="10261"/>
                  </a:lnTo>
                  <a:lnTo>
                    <a:pt x="12191" y="9905"/>
                  </a:lnTo>
                  <a:lnTo>
                    <a:pt x="14477" y="9905"/>
                  </a:lnTo>
                  <a:lnTo>
                    <a:pt x="12953" y="3809"/>
                  </a:lnTo>
                  <a:lnTo>
                    <a:pt x="12191" y="3047"/>
                  </a:lnTo>
                  <a:lnTo>
                    <a:pt x="9905" y="1523"/>
                  </a:lnTo>
                  <a:close/>
                </a:path>
                <a:path w="14604" h="19050">
                  <a:moveTo>
                    <a:pt x="7619" y="1523"/>
                  </a:moveTo>
                  <a:lnTo>
                    <a:pt x="6095" y="1523"/>
                  </a:lnTo>
                  <a:lnTo>
                    <a:pt x="6857" y="2031"/>
                  </a:lnTo>
                  <a:lnTo>
                    <a:pt x="7619" y="1523"/>
                  </a:lnTo>
                  <a:close/>
                </a:path>
              </a:pathLst>
            </a:custGeom>
            <a:solidFill>
              <a:srgbClr val="000000"/>
            </a:solidFill>
          </p:spPr>
          <p:txBody>
            <a:bodyPr wrap="square" lIns="0" tIns="0" rIns="0" bIns="0" rtlCol="0"/>
            <a:lstStyle/>
            <a:p>
              <a:endParaRPr sz="1100"/>
            </a:p>
          </p:txBody>
        </p:sp>
        <p:sp>
          <p:nvSpPr>
            <p:cNvPr id="215" name="object 224"/>
            <p:cNvSpPr/>
            <p:nvPr/>
          </p:nvSpPr>
          <p:spPr>
            <a:xfrm>
              <a:off x="6859293" y="2797019"/>
              <a:ext cx="2163" cy="1102"/>
            </a:xfrm>
            <a:custGeom>
              <a:avLst/>
              <a:gdLst/>
              <a:ahLst/>
              <a:cxnLst/>
              <a:rect l="l" t="t" r="r" b="b"/>
              <a:pathLst>
                <a:path w="2539" h="1269">
                  <a:moveTo>
                    <a:pt x="0" y="0"/>
                  </a:moveTo>
                  <a:lnTo>
                    <a:pt x="0" y="762"/>
                  </a:lnTo>
                  <a:lnTo>
                    <a:pt x="1143" y="381"/>
                  </a:lnTo>
                  <a:lnTo>
                    <a:pt x="0" y="0"/>
                  </a:lnTo>
                  <a:close/>
                </a:path>
                <a:path w="2539" h="1269">
                  <a:moveTo>
                    <a:pt x="2286" y="0"/>
                  </a:moveTo>
                  <a:lnTo>
                    <a:pt x="1143" y="381"/>
                  </a:lnTo>
                  <a:lnTo>
                    <a:pt x="2286" y="762"/>
                  </a:lnTo>
                  <a:lnTo>
                    <a:pt x="2286" y="0"/>
                  </a:lnTo>
                  <a:close/>
                </a:path>
              </a:pathLst>
            </a:custGeom>
            <a:solidFill>
              <a:srgbClr val="000000"/>
            </a:solidFill>
          </p:spPr>
          <p:txBody>
            <a:bodyPr wrap="square" lIns="0" tIns="0" rIns="0" bIns="0" rtlCol="0"/>
            <a:lstStyle/>
            <a:p>
              <a:endParaRPr sz="1100"/>
            </a:p>
          </p:txBody>
        </p:sp>
        <p:sp>
          <p:nvSpPr>
            <p:cNvPr id="216" name="object 225"/>
            <p:cNvSpPr/>
            <p:nvPr/>
          </p:nvSpPr>
          <p:spPr>
            <a:xfrm>
              <a:off x="6499097" y="2609942"/>
              <a:ext cx="5949" cy="7712"/>
            </a:xfrm>
            <a:custGeom>
              <a:avLst/>
              <a:gdLst/>
              <a:ahLst/>
              <a:cxnLst/>
              <a:rect l="l" t="t" r="r" b="b"/>
              <a:pathLst>
                <a:path w="6985" h="8889">
                  <a:moveTo>
                    <a:pt x="0" y="8382"/>
                  </a:moveTo>
                  <a:lnTo>
                    <a:pt x="6858" y="8382"/>
                  </a:lnTo>
                  <a:lnTo>
                    <a:pt x="6858" y="0"/>
                  </a:lnTo>
                  <a:lnTo>
                    <a:pt x="0" y="0"/>
                  </a:lnTo>
                  <a:lnTo>
                    <a:pt x="0" y="8382"/>
                  </a:lnTo>
                  <a:close/>
                </a:path>
              </a:pathLst>
            </a:custGeom>
            <a:solidFill>
              <a:srgbClr val="000000"/>
            </a:solidFill>
          </p:spPr>
          <p:txBody>
            <a:bodyPr wrap="square" lIns="0" tIns="0" rIns="0" bIns="0" rtlCol="0"/>
            <a:lstStyle/>
            <a:p>
              <a:endParaRPr sz="1100"/>
            </a:p>
          </p:txBody>
        </p:sp>
        <p:sp>
          <p:nvSpPr>
            <p:cNvPr id="217" name="object 226"/>
            <p:cNvSpPr/>
            <p:nvPr/>
          </p:nvSpPr>
          <p:spPr>
            <a:xfrm>
              <a:off x="6499097" y="2607959"/>
              <a:ext cx="8113" cy="4407"/>
            </a:xfrm>
            <a:custGeom>
              <a:avLst/>
              <a:gdLst/>
              <a:ahLst/>
              <a:cxnLst/>
              <a:rect l="l" t="t" r="r" b="b"/>
              <a:pathLst>
                <a:path w="9525" h="5080">
                  <a:moveTo>
                    <a:pt x="0" y="4571"/>
                  </a:moveTo>
                  <a:lnTo>
                    <a:pt x="9144" y="4571"/>
                  </a:lnTo>
                  <a:lnTo>
                    <a:pt x="9144" y="0"/>
                  </a:lnTo>
                  <a:lnTo>
                    <a:pt x="0" y="0"/>
                  </a:lnTo>
                  <a:lnTo>
                    <a:pt x="0" y="4571"/>
                  </a:lnTo>
                  <a:close/>
                </a:path>
              </a:pathLst>
            </a:custGeom>
            <a:solidFill>
              <a:srgbClr val="000000"/>
            </a:solidFill>
          </p:spPr>
          <p:txBody>
            <a:bodyPr wrap="square" lIns="0" tIns="0" rIns="0" bIns="0" rtlCol="0"/>
            <a:lstStyle/>
            <a:p>
              <a:endParaRPr sz="1100"/>
            </a:p>
          </p:txBody>
        </p:sp>
        <p:sp>
          <p:nvSpPr>
            <p:cNvPr id="218" name="object 227"/>
            <p:cNvSpPr/>
            <p:nvPr/>
          </p:nvSpPr>
          <p:spPr>
            <a:xfrm>
              <a:off x="6502992" y="2609942"/>
              <a:ext cx="4327" cy="9365"/>
            </a:xfrm>
            <a:custGeom>
              <a:avLst/>
              <a:gdLst/>
              <a:ahLst/>
              <a:cxnLst/>
              <a:rect l="l" t="t" r="r" b="b"/>
              <a:pathLst>
                <a:path w="5079" h="10794">
                  <a:moveTo>
                    <a:pt x="0" y="10667"/>
                  </a:moveTo>
                  <a:lnTo>
                    <a:pt x="4571" y="10667"/>
                  </a:lnTo>
                  <a:lnTo>
                    <a:pt x="4571" y="0"/>
                  </a:lnTo>
                  <a:lnTo>
                    <a:pt x="0" y="0"/>
                  </a:lnTo>
                  <a:lnTo>
                    <a:pt x="0" y="10667"/>
                  </a:lnTo>
                  <a:close/>
                </a:path>
              </a:pathLst>
            </a:custGeom>
            <a:solidFill>
              <a:srgbClr val="000000"/>
            </a:solidFill>
          </p:spPr>
          <p:txBody>
            <a:bodyPr wrap="square" lIns="0" tIns="0" rIns="0" bIns="0" rtlCol="0"/>
            <a:lstStyle/>
            <a:p>
              <a:endParaRPr sz="1100"/>
            </a:p>
          </p:txBody>
        </p:sp>
        <p:sp>
          <p:nvSpPr>
            <p:cNvPr id="219" name="object 228"/>
            <p:cNvSpPr/>
            <p:nvPr/>
          </p:nvSpPr>
          <p:spPr>
            <a:xfrm>
              <a:off x="6497150" y="2615231"/>
              <a:ext cx="8113" cy="4407"/>
            </a:xfrm>
            <a:custGeom>
              <a:avLst/>
              <a:gdLst/>
              <a:ahLst/>
              <a:cxnLst/>
              <a:rect l="l" t="t" r="r" b="b"/>
              <a:pathLst>
                <a:path w="9525" h="5080">
                  <a:moveTo>
                    <a:pt x="0" y="4571"/>
                  </a:moveTo>
                  <a:lnTo>
                    <a:pt x="9144" y="4571"/>
                  </a:lnTo>
                  <a:lnTo>
                    <a:pt x="9144" y="0"/>
                  </a:lnTo>
                  <a:lnTo>
                    <a:pt x="0" y="0"/>
                  </a:lnTo>
                  <a:lnTo>
                    <a:pt x="0" y="4571"/>
                  </a:lnTo>
                  <a:close/>
                </a:path>
              </a:pathLst>
            </a:custGeom>
            <a:solidFill>
              <a:srgbClr val="000000"/>
            </a:solidFill>
          </p:spPr>
          <p:txBody>
            <a:bodyPr wrap="square" lIns="0" tIns="0" rIns="0" bIns="0" rtlCol="0"/>
            <a:lstStyle/>
            <a:p>
              <a:endParaRPr sz="1100"/>
            </a:p>
          </p:txBody>
        </p:sp>
        <p:sp>
          <p:nvSpPr>
            <p:cNvPr id="220" name="object 229"/>
            <p:cNvSpPr/>
            <p:nvPr/>
          </p:nvSpPr>
          <p:spPr>
            <a:xfrm>
              <a:off x="6497150" y="2607959"/>
              <a:ext cx="4327" cy="9365"/>
            </a:xfrm>
            <a:custGeom>
              <a:avLst/>
              <a:gdLst/>
              <a:ahLst/>
              <a:cxnLst/>
              <a:rect l="l" t="t" r="r" b="b"/>
              <a:pathLst>
                <a:path w="5079" h="10794">
                  <a:moveTo>
                    <a:pt x="0" y="10667"/>
                  </a:moveTo>
                  <a:lnTo>
                    <a:pt x="4572" y="10667"/>
                  </a:lnTo>
                  <a:lnTo>
                    <a:pt x="4572" y="0"/>
                  </a:lnTo>
                  <a:lnTo>
                    <a:pt x="0" y="0"/>
                  </a:lnTo>
                  <a:lnTo>
                    <a:pt x="0" y="10667"/>
                  </a:lnTo>
                  <a:close/>
                </a:path>
              </a:pathLst>
            </a:custGeom>
            <a:solidFill>
              <a:srgbClr val="000000"/>
            </a:solidFill>
          </p:spPr>
          <p:txBody>
            <a:bodyPr wrap="square" lIns="0" tIns="0" rIns="0" bIns="0" rtlCol="0"/>
            <a:lstStyle/>
            <a:p>
              <a:endParaRPr sz="1100"/>
            </a:p>
          </p:txBody>
        </p:sp>
        <p:sp>
          <p:nvSpPr>
            <p:cNvPr id="221" name="object 230"/>
            <p:cNvSpPr/>
            <p:nvPr/>
          </p:nvSpPr>
          <p:spPr>
            <a:xfrm>
              <a:off x="6499097" y="2623163"/>
              <a:ext cx="5949" cy="8263"/>
            </a:xfrm>
            <a:custGeom>
              <a:avLst/>
              <a:gdLst/>
              <a:ahLst/>
              <a:cxnLst/>
              <a:rect l="l" t="t" r="r" b="b"/>
              <a:pathLst>
                <a:path w="6985" h="9525">
                  <a:moveTo>
                    <a:pt x="0" y="9144"/>
                  </a:moveTo>
                  <a:lnTo>
                    <a:pt x="6858" y="9144"/>
                  </a:lnTo>
                  <a:lnTo>
                    <a:pt x="6858" y="0"/>
                  </a:lnTo>
                  <a:lnTo>
                    <a:pt x="0" y="0"/>
                  </a:lnTo>
                  <a:lnTo>
                    <a:pt x="0" y="9144"/>
                  </a:lnTo>
                  <a:close/>
                </a:path>
              </a:pathLst>
            </a:custGeom>
            <a:solidFill>
              <a:srgbClr val="000000"/>
            </a:solidFill>
          </p:spPr>
          <p:txBody>
            <a:bodyPr wrap="square" lIns="0" tIns="0" rIns="0" bIns="0" rtlCol="0"/>
            <a:lstStyle/>
            <a:p>
              <a:endParaRPr sz="1100"/>
            </a:p>
          </p:txBody>
        </p:sp>
        <p:sp>
          <p:nvSpPr>
            <p:cNvPr id="222" name="object 231"/>
            <p:cNvSpPr/>
            <p:nvPr/>
          </p:nvSpPr>
          <p:spPr>
            <a:xfrm>
              <a:off x="6499097" y="2621180"/>
              <a:ext cx="8113" cy="4407"/>
            </a:xfrm>
            <a:custGeom>
              <a:avLst/>
              <a:gdLst/>
              <a:ahLst/>
              <a:cxnLst/>
              <a:rect l="l" t="t" r="r" b="b"/>
              <a:pathLst>
                <a:path w="9525" h="5080">
                  <a:moveTo>
                    <a:pt x="0" y="4572"/>
                  </a:moveTo>
                  <a:lnTo>
                    <a:pt x="9144" y="4572"/>
                  </a:lnTo>
                  <a:lnTo>
                    <a:pt x="9144" y="0"/>
                  </a:lnTo>
                  <a:lnTo>
                    <a:pt x="0" y="0"/>
                  </a:lnTo>
                  <a:lnTo>
                    <a:pt x="0" y="4572"/>
                  </a:lnTo>
                  <a:close/>
                </a:path>
              </a:pathLst>
            </a:custGeom>
            <a:solidFill>
              <a:srgbClr val="000000"/>
            </a:solidFill>
          </p:spPr>
          <p:txBody>
            <a:bodyPr wrap="square" lIns="0" tIns="0" rIns="0" bIns="0" rtlCol="0"/>
            <a:lstStyle/>
            <a:p>
              <a:endParaRPr sz="1100"/>
            </a:p>
          </p:txBody>
        </p:sp>
        <p:sp>
          <p:nvSpPr>
            <p:cNvPr id="223" name="object 232"/>
            <p:cNvSpPr/>
            <p:nvPr/>
          </p:nvSpPr>
          <p:spPr>
            <a:xfrm>
              <a:off x="6502992" y="2623163"/>
              <a:ext cx="4327" cy="9916"/>
            </a:xfrm>
            <a:custGeom>
              <a:avLst/>
              <a:gdLst/>
              <a:ahLst/>
              <a:cxnLst/>
              <a:rect l="l" t="t" r="r" b="b"/>
              <a:pathLst>
                <a:path w="5079" h="11430">
                  <a:moveTo>
                    <a:pt x="0" y="11429"/>
                  </a:moveTo>
                  <a:lnTo>
                    <a:pt x="4571" y="11429"/>
                  </a:lnTo>
                  <a:lnTo>
                    <a:pt x="4571" y="0"/>
                  </a:lnTo>
                  <a:lnTo>
                    <a:pt x="0" y="0"/>
                  </a:lnTo>
                  <a:lnTo>
                    <a:pt x="0" y="11429"/>
                  </a:lnTo>
                  <a:close/>
                </a:path>
              </a:pathLst>
            </a:custGeom>
            <a:solidFill>
              <a:srgbClr val="000000"/>
            </a:solidFill>
          </p:spPr>
          <p:txBody>
            <a:bodyPr wrap="square" lIns="0" tIns="0" rIns="0" bIns="0" rtlCol="0"/>
            <a:lstStyle/>
            <a:p>
              <a:endParaRPr sz="1100"/>
            </a:p>
          </p:txBody>
        </p:sp>
        <p:sp>
          <p:nvSpPr>
            <p:cNvPr id="224" name="object 233"/>
            <p:cNvSpPr/>
            <p:nvPr/>
          </p:nvSpPr>
          <p:spPr>
            <a:xfrm>
              <a:off x="6497150" y="2629113"/>
              <a:ext cx="8113" cy="4407"/>
            </a:xfrm>
            <a:custGeom>
              <a:avLst/>
              <a:gdLst/>
              <a:ahLst/>
              <a:cxnLst/>
              <a:rect l="l" t="t" r="r" b="b"/>
              <a:pathLst>
                <a:path w="9525" h="5080">
                  <a:moveTo>
                    <a:pt x="0" y="4572"/>
                  </a:moveTo>
                  <a:lnTo>
                    <a:pt x="9144" y="4572"/>
                  </a:lnTo>
                  <a:lnTo>
                    <a:pt x="9144" y="0"/>
                  </a:lnTo>
                  <a:lnTo>
                    <a:pt x="0" y="0"/>
                  </a:lnTo>
                  <a:lnTo>
                    <a:pt x="0" y="4572"/>
                  </a:lnTo>
                  <a:close/>
                </a:path>
              </a:pathLst>
            </a:custGeom>
            <a:solidFill>
              <a:srgbClr val="000000"/>
            </a:solidFill>
          </p:spPr>
          <p:txBody>
            <a:bodyPr wrap="square" lIns="0" tIns="0" rIns="0" bIns="0" rtlCol="0"/>
            <a:lstStyle/>
            <a:p>
              <a:endParaRPr sz="1100"/>
            </a:p>
          </p:txBody>
        </p:sp>
        <p:sp>
          <p:nvSpPr>
            <p:cNvPr id="225" name="object 234"/>
            <p:cNvSpPr/>
            <p:nvPr/>
          </p:nvSpPr>
          <p:spPr>
            <a:xfrm>
              <a:off x="6497150" y="2621180"/>
              <a:ext cx="4327" cy="9916"/>
            </a:xfrm>
            <a:custGeom>
              <a:avLst/>
              <a:gdLst/>
              <a:ahLst/>
              <a:cxnLst/>
              <a:rect l="l" t="t" r="r" b="b"/>
              <a:pathLst>
                <a:path w="5079" h="11430">
                  <a:moveTo>
                    <a:pt x="0" y="11430"/>
                  </a:moveTo>
                  <a:lnTo>
                    <a:pt x="4572" y="11430"/>
                  </a:lnTo>
                  <a:lnTo>
                    <a:pt x="4572" y="0"/>
                  </a:lnTo>
                  <a:lnTo>
                    <a:pt x="0" y="0"/>
                  </a:lnTo>
                  <a:lnTo>
                    <a:pt x="0" y="11430"/>
                  </a:lnTo>
                  <a:close/>
                </a:path>
              </a:pathLst>
            </a:custGeom>
            <a:solidFill>
              <a:srgbClr val="000000"/>
            </a:solidFill>
          </p:spPr>
          <p:txBody>
            <a:bodyPr wrap="square" lIns="0" tIns="0" rIns="0" bIns="0" rtlCol="0"/>
            <a:lstStyle/>
            <a:p>
              <a:endParaRPr sz="1100"/>
            </a:p>
          </p:txBody>
        </p:sp>
        <p:sp>
          <p:nvSpPr>
            <p:cNvPr id="226" name="object 235"/>
            <p:cNvSpPr/>
            <p:nvPr/>
          </p:nvSpPr>
          <p:spPr>
            <a:xfrm>
              <a:off x="6499097" y="2637045"/>
              <a:ext cx="5949" cy="7712"/>
            </a:xfrm>
            <a:custGeom>
              <a:avLst/>
              <a:gdLst/>
              <a:ahLst/>
              <a:cxnLst/>
              <a:rect l="l" t="t" r="r" b="b"/>
              <a:pathLst>
                <a:path w="6985" h="8889">
                  <a:moveTo>
                    <a:pt x="0" y="8382"/>
                  </a:moveTo>
                  <a:lnTo>
                    <a:pt x="6858" y="8382"/>
                  </a:lnTo>
                  <a:lnTo>
                    <a:pt x="6858" y="0"/>
                  </a:lnTo>
                  <a:lnTo>
                    <a:pt x="0" y="0"/>
                  </a:lnTo>
                  <a:lnTo>
                    <a:pt x="0" y="8382"/>
                  </a:lnTo>
                  <a:close/>
                </a:path>
              </a:pathLst>
            </a:custGeom>
            <a:solidFill>
              <a:srgbClr val="000000"/>
            </a:solidFill>
          </p:spPr>
          <p:txBody>
            <a:bodyPr wrap="square" lIns="0" tIns="0" rIns="0" bIns="0" rtlCol="0"/>
            <a:lstStyle/>
            <a:p>
              <a:endParaRPr sz="1100"/>
            </a:p>
          </p:txBody>
        </p:sp>
        <p:sp>
          <p:nvSpPr>
            <p:cNvPr id="227" name="object 236"/>
            <p:cNvSpPr/>
            <p:nvPr/>
          </p:nvSpPr>
          <p:spPr>
            <a:xfrm>
              <a:off x="6499097" y="2635063"/>
              <a:ext cx="8113" cy="4407"/>
            </a:xfrm>
            <a:custGeom>
              <a:avLst/>
              <a:gdLst/>
              <a:ahLst/>
              <a:cxnLst/>
              <a:rect l="l" t="t" r="r" b="b"/>
              <a:pathLst>
                <a:path w="9525" h="5080">
                  <a:moveTo>
                    <a:pt x="0" y="4571"/>
                  </a:moveTo>
                  <a:lnTo>
                    <a:pt x="9144" y="4571"/>
                  </a:lnTo>
                  <a:lnTo>
                    <a:pt x="9144" y="0"/>
                  </a:lnTo>
                  <a:lnTo>
                    <a:pt x="0" y="0"/>
                  </a:lnTo>
                  <a:lnTo>
                    <a:pt x="0" y="4571"/>
                  </a:lnTo>
                  <a:close/>
                </a:path>
              </a:pathLst>
            </a:custGeom>
            <a:solidFill>
              <a:srgbClr val="000000"/>
            </a:solidFill>
          </p:spPr>
          <p:txBody>
            <a:bodyPr wrap="square" lIns="0" tIns="0" rIns="0" bIns="0" rtlCol="0"/>
            <a:lstStyle/>
            <a:p>
              <a:endParaRPr sz="1100"/>
            </a:p>
          </p:txBody>
        </p:sp>
        <p:sp>
          <p:nvSpPr>
            <p:cNvPr id="228" name="object 237"/>
            <p:cNvSpPr/>
            <p:nvPr/>
          </p:nvSpPr>
          <p:spPr>
            <a:xfrm>
              <a:off x="6502992" y="2637045"/>
              <a:ext cx="4327" cy="9365"/>
            </a:xfrm>
            <a:custGeom>
              <a:avLst/>
              <a:gdLst/>
              <a:ahLst/>
              <a:cxnLst/>
              <a:rect l="l" t="t" r="r" b="b"/>
              <a:pathLst>
                <a:path w="5079" h="10794">
                  <a:moveTo>
                    <a:pt x="0" y="10668"/>
                  </a:moveTo>
                  <a:lnTo>
                    <a:pt x="4571" y="10668"/>
                  </a:lnTo>
                  <a:lnTo>
                    <a:pt x="4571" y="0"/>
                  </a:lnTo>
                  <a:lnTo>
                    <a:pt x="0" y="0"/>
                  </a:lnTo>
                  <a:lnTo>
                    <a:pt x="0" y="10668"/>
                  </a:lnTo>
                  <a:close/>
                </a:path>
              </a:pathLst>
            </a:custGeom>
            <a:solidFill>
              <a:srgbClr val="000000"/>
            </a:solidFill>
          </p:spPr>
          <p:txBody>
            <a:bodyPr wrap="square" lIns="0" tIns="0" rIns="0" bIns="0" rtlCol="0"/>
            <a:lstStyle/>
            <a:p>
              <a:endParaRPr sz="1100"/>
            </a:p>
          </p:txBody>
        </p:sp>
        <p:sp>
          <p:nvSpPr>
            <p:cNvPr id="229" name="object 238"/>
            <p:cNvSpPr/>
            <p:nvPr/>
          </p:nvSpPr>
          <p:spPr>
            <a:xfrm>
              <a:off x="6497150" y="2642334"/>
              <a:ext cx="8113" cy="4407"/>
            </a:xfrm>
            <a:custGeom>
              <a:avLst/>
              <a:gdLst/>
              <a:ahLst/>
              <a:cxnLst/>
              <a:rect l="l" t="t" r="r" b="b"/>
              <a:pathLst>
                <a:path w="9525" h="5080">
                  <a:moveTo>
                    <a:pt x="0" y="4572"/>
                  </a:moveTo>
                  <a:lnTo>
                    <a:pt x="9144" y="4572"/>
                  </a:lnTo>
                  <a:lnTo>
                    <a:pt x="9144" y="0"/>
                  </a:lnTo>
                  <a:lnTo>
                    <a:pt x="0" y="0"/>
                  </a:lnTo>
                  <a:lnTo>
                    <a:pt x="0" y="4572"/>
                  </a:lnTo>
                  <a:close/>
                </a:path>
              </a:pathLst>
            </a:custGeom>
            <a:solidFill>
              <a:srgbClr val="000000"/>
            </a:solidFill>
          </p:spPr>
          <p:txBody>
            <a:bodyPr wrap="square" lIns="0" tIns="0" rIns="0" bIns="0" rtlCol="0"/>
            <a:lstStyle/>
            <a:p>
              <a:endParaRPr sz="1100"/>
            </a:p>
          </p:txBody>
        </p:sp>
        <p:sp>
          <p:nvSpPr>
            <p:cNvPr id="230" name="object 239"/>
            <p:cNvSpPr/>
            <p:nvPr/>
          </p:nvSpPr>
          <p:spPr>
            <a:xfrm>
              <a:off x="6497150" y="2635062"/>
              <a:ext cx="4327" cy="9365"/>
            </a:xfrm>
            <a:custGeom>
              <a:avLst/>
              <a:gdLst/>
              <a:ahLst/>
              <a:cxnLst/>
              <a:rect l="l" t="t" r="r" b="b"/>
              <a:pathLst>
                <a:path w="5079" h="10794">
                  <a:moveTo>
                    <a:pt x="0" y="10667"/>
                  </a:moveTo>
                  <a:lnTo>
                    <a:pt x="4572" y="10667"/>
                  </a:lnTo>
                  <a:lnTo>
                    <a:pt x="4572" y="0"/>
                  </a:lnTo>
                  <a:lnTo>
                    <a:pt x="0" y="0"/>
                  </a:lnTo>
                  <a:lnTo>
                    <a:pt x="0" y="10667"/>
                  </a:lnTo>
                  <a:close/>
                </a:path>
              </a:pathLst>
            </a:custGeom>
            <a:solidFill>
              <a:srgbClr val="000000"/>
            </a:solidFill>
          </p:spPr>
          <p:txBody>
            <a:bodyPr wrap="square" lIns="0" tIns="0" rIns="0" bIns="0" rtlCol="0"/>
            <a:lstStyle/>
            <a:p>
              <a:endParaRPr sz="1100"/>
            </a:p>
          </p:txBody>
        </p:sp>
        <p:sp>
          <p:nvSpPr>
            <p:cNvPr id="231" name="object 240"/>
            <p:cNvSpPr/>
            <p:nvPr/>
          </p:nvSpPr>
          <p:spPr>
            <a:xfrm>
              <a:off x="6499097" y="2650927"/>
              <a:ext cx="5949" cy="7712"/>
            </a:xfrm>
            <a:custGeom>
              <a:avLst/>
              <a:gdLst/>
              <a:ahLst/>
              <a:cxnLst/>
              <a:rect l="l" t="t" r="r" b="b"/>
              <a:pathLst>
                <a:path w="6985" h="8889">
                  <a:moveTo>
                    <a:pt x="0" y="8382"/>
                  </a:moveTo>
                  <a:lnTo>
                    <a:pt x="6858" y="8382"/>
                  </a:lnTo>
                  <a:lnTo>
                    <a:pt x="6858" y="0"/>
                  </a:lnTo>
                  <a:lnTo>
                    <a:pt x="0" y="0"/>
                  </a:lnTo>
                  <a:lnTo>
                    <a:pt x="0" y="8382"/>
                  </a:lnTo>
                  <a:close/>
                </a:path>
              </a:pathLst>
            </a:custGeom>
            <a:solidFill>
              <a:srgbClr val="000000"/>
            </a:solidFill>
          </p:spPr>
          <p:txBody>
            <a:bodyPr wrap="square" lIns="0" tIns="0" rIns="0" bIns="0" rtlCol="0"/>
            <a:lstStyle/>
            <a:p>
              <a:endParaRPr sz="1100"/>
            </a:p>
          </p:txBody>
        </p:sp>
        <p:sp>
          <p:nvSpPr>
            <p:cNvPr id="232" name="object 241"/>
            <p:cNvSpPr/>
            <p:nvPr/>
          </p:nvSpPr>
          <p:spPr>
            <a:xfrm>
              <a:off x="6499097" y="2648944"/>
              <a:ext cx="8113" cy="4407"/>
            </a:xfrm>
            <a:custGeom>
              <a:avLst/>
              <a:gdLst/>
              <a:ahLst/>
              <a:cxnLst/>
              <a:rect l="l" t="t" r="r" b="b"/>
              <a:pathLst>
                <a:path w="9525" h="5080">
                  <a:moveTo>
                    <a:pt x="0" y="4571"/>
                  </a:moveTo>
                  <a:lnTo>
                    <a:pt x="9144" y="4571"/>
                  </a:lnTo>
                  <a:lnTo>
                    <a:pt x="9144" y="0"/>
                  </a:lnTo>
                  <a:lnTo>
                    <a:pt x="0" y="0"/>
                  </a:lnTo>
                  <a:lnTo>
                    <a:pt x="0" y="4571"/>
                  </a:lnTo>
                  <a:close/>
                </a:path>
              </a:pathLst>
            </a:custGeom>
            <a:solidFill>
              <a:srgbClr val="000000"/>
            </a:solidFill>
          </p:spPr>
          <p:txBody>
            <a:bodyPr wrap="square" lIns="0" tIns="0" rIns="0" bIns="0" rtlCol="0"/>
            <a:lstStyle/>
            <a:p>
              <a:endParaRPr sz="1100"/>
            </a:p>
          </p:txBody>
        </p:sp>
        <p:sp>
          <p:nvSpPr>
            <p:cNvPr id="233" name="object 242"/>
            <p:cNvSpPr/>
            <p:nvPr/>
          </p:nvSpPr>
          <p:spPr>
            <a:xfrm>
              <a:off x="6502992" y="2650927"/>
              <a:ext cx="4327" cy="9365"/>
            </a:xfrm>
            <a:custGeom>
              <a:avLst/>
              <a:gdLst/>
              <a:ahLst/>
              <a:cxnLst/>
              <a:rect l="l" t="t" r="r" b="b"/>
              <a:pathLst>
                <a:path w="5079" h="10794">
                  <a:moveTo>
                    <a:pt x="0" y="10667"/>
                  </a:moveTo>
                  <a:lnTo>
                    <a:pt x="4571" y="10667"/>
                  </a:lnTo>
                  <a:lnTo>
                    <a:pt x="4571" y="0"/>
                  </a:lnTo>
                  <a:lnTo>
                    <a:pt x="0" y="0"/>
                  </a:lnTo>
                  <a:lnTo>
                    <a:pt x="0" y="10667"/>
                  </a:lnTo>
                  <a:close/>
                </a:path>
              </a:pathLst>
            </a:custGeom>
            <a:solidFill>
              <a:srgbClr val="000000"/>
            </a:solidFill>
          </p:spPr>
          <p:txBody>
            <a:bodyPr wrap="square" lIns="0" tIns="0" rIns="0" bIns="0" rtlCol="0"/>
            <a:lstStyle/>
            <a:p>
              <a:endParaRPr sz="1100"/>
            </a:p>
          </p:txBody>
        </p:sp>
        <p:sp>
          <p:nvSpPr>
            <p:cNvPr id="234" name="object 243"/>
            <p:cNvSpPr/>
            <p:nvPr/>
          </p:nvSpPr>
          <p:spPr>
            <a:xfrm>
              <a:off x="6497150" y="2656216"/>
              <a:ext cx="8113" cy="4407"/>
            </a:xfrm>
            <a:custGeom>
              <a:avLst/>
              <a:gdLst/>
              <a:ahLst/>
              <a:cxnLst/>
              <a:rect l="l" t="t" r="r" b="b"/>
              <a:pathLst>
                <a:path w="9525" h="5080">
                  <a:moveTo>
                    <a:pt x="0" y="4571"/>
                  </a:moveTo>
                  <a:lnTo>
                    <a:pt x="9144" y="4571"/>
                  </a:lnTo>
                  <a:lnTo>
                    <a:pt x="9144" y="0"/>
                  </a:lnTo>
                  <a:lnTo>
                    <a:pt x="0" y="0"/>
                  </a:lnTo>
                  <a:lnTo>
                    <a:pt x="0" y="4571"/>
                  </a:lnTo>
                  <a:close/>
                </a:path>
              </a:pathLst>
            </a:custGeom>
            <a:solidFill>
              <a:srgbClr val="000000"/>
            </a:solidFill>
          </p:spPr>
          <p:txBody>
            <a:bodyPr wrap="square" lIns="0" tIns="0" rIns="0" bIns="0" rtlCol="0"/>
            <a:lstStyle/>
            <a:p>
              <a:endParaRPr sz="1100"/>
            </a:p>
          </p:txBody>
        </p:sp>
        <p:sp>
          <p:nvSpPr>
            <p:cNvPr id="235" name="object 244"/>
            <p:cNvSpPr/>
            <p:nvPr/>
          </p:nvSpPr>
          <p:spPr>
            <a:xfrm>
              <a:off x="6497150" y="2648944"/>
              <a:ext cx="4327" cy="9365"/>
            </a:xfrm>
            <a:custGeom>
              <a:avLst/>
              <a:gdLst/>
              <a:ahLst/>
              <a:cxnLst/>
              <a:rect l="l" t="t" r="r" b="b"/>
              <a:pathLst>
                <a:path w="5079" h="10794">
                  <a:moveTo>
                    <a:pt x="0" y="10667"/>
                  </a:moveTo>
                  <a:lnTo>
                    <a:pt x="4572" y="10667"/>
                  </a:lnTo>
                  <a:lnTo>
                    <a:pt x="4572" y="0"/>
                  </a:lnTo>
                  <a:lnTo>
                    <a:pt x="0" y="0"/>
                  </a:lnTo>
                  <a:lnTo>
                    <a:pt x="0" y="10667"/>
                  </a:lnTo>
                  <a:close/>
                </a:path>
              </a:pathLst>
            </a:custGeom>
            <a:solidFill>
              <a:srgbClr val="000000"/>
            </a:solidFill>
          </p:spPr>
          <p:txBody>
            <a:bodyPr wrap="square" lIns="0" tIns="0" rIns="0" bIns="0" rtlCol="0"/>
            <a:lstStyle/>
            <a:p>
              <a:endParaRPr sz="1100"/>
            </a:p>
          </p:txBody>
        </p:sp>
        <p:sp>
          <p:nvSpPr>
            <p:cNvPr id="236" name="object 245"/>
            <p:cNvSpPr/>
            <p:nvPr/>
          </p:nvSpPr>
          <p:spPr>
            <a:xfrm>
              <a:off x="6521163" y="2613248"/>
              <a:ext cx="5949" cy="7712"/>
            </a:xfrm>
            <a:custGeom>
              <a:avLst/>
              <a:gdLst/>
              <a:ahLst/>
              <a:cxnLst/>
              <a:rect l="l" t="t" r="r" b="b"/>
              <a:pathLst>
                <a:path w="6985" h="8889">
                  <a:moveTo>
                    <a:pt x="0" y="8381"/>
                  </a:moveTo>
                  <a:lnTo>
                    <a:pt x="6857" y="8381"/>
                  </a:lnTo>
                  <a:lnTo>
                    <a:pt x="6857" y="0"/>
                  </a:lnTo>
                  <a:lnTo>
                    <a:pt x="0" y="0"/>
                  </a:lnTo>
                  <a:lnTo>
                    <a:pt x="0" y="8381"/>
                  </a:lnTo>
                  <a:close/>
                </a:path>
              </a:pathLst>
            </a:custGeom>
            <a:solidFill>
              <a:srgbClr val="000000"/>
            </a:solidFill>
          </p:spPr>
          <p:txBody>
            <a:bodyPr wrap="square" lIns="0" tIns="0" rIns="0" bIns="0" rtlCol="0"/>
            <a:lstStyle/>
            <a:p>
              <a:endParaRPr sz="1100"/>
            </a:p>
          </p:txBody>
        </p:sp>
        <p:sp>
          <p:nvSpPr>
            <p:cNvPr id="237" name="object 246"/>
            <p:cNvSpPr/>
            <p:nvPr/>
          </p:nvSpPr>
          <p:spPr>
            <a:xfrm>
              <a:off x="6521163" y="2611264"/>
              <a:ext cx="8113" cy="4407"/>
            </a:xfrm>
            <a:custGeom>
              <a:avLst/>
              <a:gdLst/>
              <a:ahLst/>
              <a:cxnLst/>
              <a:rect l="l" t="t" r="r" b="b"/>
              <a:pathLst>
                <a:path w="9525" h="5080">
                  <a:moveTo>
                    <a:pt x="0" y="4572"/>
                  </a:moveTo>
                  <a:lnTo>
                    <a:pt x="9143" y="4572"/>
                  </a:lnTo>
                  <a:lnTo>
                    <a:pt x="9143" y="0"/>
                  </a:lnTo>
                  <a:lnTo>
                    <a:pt x="0" y="0"/>
                  </a:lnTo>
                  <a:lnTo>
                    <a:pt x="0" y="4572"/>
                  </a:lnTo>
                  <a:close/>
                </a:path>
              </a:pathLst>
            </a:custGeom>
            <a:solidFill>
              <a:srgbClr val="000000"/>
            </a:solidFill>
          </p:spPr>
          <p:txBody>
            <a:bodyPr wrap="square" lIns="0" tIns="0" rIns="0" bIns="0" rtlCol="0"/>
            <a:lstStyle/>
            <a:p>
              <a:endParaRPr sz="1100"/>
            </a:p>
          </p:txBody>
        </p:sp>
        <p:sp>
          <p:nvSpPr>
            <p:cNvPr id="238" name="object 247"/>
            <p:cNvSpPr/>
            <p:nvPr/>
          </p:nvSpPr>
          <p:spPr>
            <a:xfrm>
              <a:off x="6525058" y="2613248"/>
              <a:ext cx="4327" cy="9365"/>
            </a:xfrm>
            <a:custGeom>
              <a:avLst/>
              <a:gdLst/>
              <a:ahLst/>
              <a:cxnLst/>
              <a:rect l="l" t="t" r="r" b="b"/>
              <a:pathLst>
                <a:path w="5079" h="10794">
                  <a:moveTo>
                    <a:pt x="0" y="10667"/>
                  </a:moveTo>
                  <a:lnTo>
                    <a:pt x="4571" y="10667"/>
                  </a:lnTo>
                  <a:lnTo>
                    <a:pt x="4571" y="0"/>
                  </a:lnTo>
                  <a:lnTo>
                    <a:pt x="0" y="0"/>
                  </a:lnTo>
                  <a:lnTo>
                    <a:pt x="0" y="10667"/>
                  </a:lnTo>
                  <a:close/>
                </a:path>
              </a:pathLst>
            </a:custGeom>
            <a:solidFill>
              <a:srgbClr val="000000"/>
            </a:solidFill>
          </p:spPr>
          <p:txBody>
            <a:bodyPr wrap="square" lIns="0" tIns="0" rIns="0" bIns="0" rtlCol="0"/>
            <a:lstStyle/>
            <a:p>
              <a:endParaRPr sz="1100"/>
            </a:p>
          </p:txBody>
        </p:sp>
        <p:sp>
          <p:nvSpPr>
            <p:cNvPr id="239" name="object 248"/>
            <p:cNvSpPr/>
            <p:nvPr/>
          </p:nvSpPr>
          <p:spPr>
            <a:xfrm>
              <a:off x="6519217" y="2618537"/>
              <a:ext cx="8113" cy="4407"/>
            </a:xfrm>
            <a:custGeom>
              <a:avLst/>
              <a:gdLst/>
              <a:ahLst/>
              <a:cxnLst/>
              <a:rect l="l" t="t" r="r" b="b"/>
              <a:pathLst>
                <a:path w="9525" h="5080">
                  <a:moveTo>
                    <a:pt x="0" y="4571"/>
                  </a:moveTo>
                  <a:lnTo>
                    <a:pt x="9143" y="4571"/>
                  </a:lnTo>
                  <a:lnTo>
                    <a:pt x="9143" y="0"/>
                  </a:lnTo>
                  <a:lnTo>
                    <a:pt x="0" y="0"/>
                  </a:lnTo>
                  <a:lnTo>
                    <a:pt x="0" y="4571"/>
                  </a:lnTo>
                  <a:close/>
                </a:path>
              </a:pathLst>
            </a:custGeom>
            <a:solidFill>
              <a:srgbClr val="000000"/>
            </a:solidFill>
          </p:spPr>
          <p:txBody>
            <a:bodyPr wrap="square" lIns="0" tIns="0" rIns="0" bIns="0" rtlCol="0"/>
            <a:lstStyle/>
            <a:p>
              <a:endParaRPr sz="1100"/>
            </a:p>
          </p:txBody>
        </p:sp>
        <p:sp>
          <p:nvSpPr>
            <p:cNvPr id="240" name="object 249"/>
            <p:cNvSpPr/>
            <p:nvPr/>
          </p:nvSpPr>
          <p:spPr>
            <a:xfrm>
              <a:off x="6519217" y="2611264"/>
              <a:ext cx="4327" cy="9365"/>
            </a:xfrm>
            <a:custGeom>
              <a:avLst/>
              <a:gdLst/>
              <a:ahLst/>
              <a:cxnLst/>
              <a:rect l="l" t="t" r="r" b="b"/>
              <a:pathLst>
                <a:path w="5079" h="10794">
                  <a:moveTo>
                    <a:pt x="0" y="10667"/>
                  </a:moveTo>
                  <a:lnTo>
                    <a:pt x="4571" y="10667"/>
                  </a:lnTo>
                  <a:lnTo>
                    <a:pt x="4571" y="0"/>
                  </a:lnTo>
                  <a:lnTo>
                    <a:pt x="0" y="0"/>
                  </a:lnTo>
                  <a:lnTo>
                    <a:pt x="0" y="10667"/>
                  </a:lnTo>
                  <a:close/>
                </a:path>
              </a:pathLst>
            </a:custGeom>
            <a:solidFill>
              <a:srgbClr val="000000"/>
            </a:solidFill>
          </p:spPr>
          <p:txBody>
            <a:bodyPr wrap="square" lIns="0" tIns="0" rIns="0" bIns="0" rtlCol="0"/>
            <a:lstStyle/>
            <a:p>
              <a:endParaRPr sz="1100"/>
            </a:p>
          </p:txBody>
        </p:sp>
        <p:sp>
          <p:nvSpPr>
            <p:cNvPr id="241" name="object 250"/>
            <p:cNvSpPr/>
            <p:nvPr/>
          </p:nvSpPr>
          <p:spPr>
            <a:xfrm>
              <a:off x="6521163" y="2627129"/>
              <a:ext cx="5949" cy="7712"/>
            </a:xfrm>
            <a:custGeom>
              <a:avLst/>
              <a:gdLst/>
              <a:ahLst/>
              <a:cxnLst/>
              <a:rect l="l" t="t" r="r" b="b"/>
              <a:pathLst>
                <a:path w="6985" h="8889">
                  <a:moveTo>
                    <a:pt x="0" y="8382"/>
                  </a:moveTo>
                  <a:lnTo>
                    <a:pt x="6857" y="8382"/>
                  </a:lnTo>
                  <a:lnTo>
                    <a:pt x="6857" y="0"/>
                  </a:lnTo>
                  <a:lnTo>
                    <a:pt x="0" y="0"/>
                  </a:lnTo>
                  <a:lnTo>
                    <a:pt x="0" y="8382"/>
                  </a:lnTo>
                  <a:close/>
                </a:path>
              </a:pathLst>
            </a:custGeom>
            <a:solidFill>
              <a:srgbClr val="000000"/>
            </a:solidFill>
          </p:spPr>
          <p:txBody>
            <a:bodyPr wrap="square" lIns="0" tIns="0" rIns="0" bIns="0" rtlCol="0"/>
            <a:lstStyle/>
            <a:p>
              <a:endParaRPr sz="1100"/>
            </a:p>
          </p:txBody>
        </p:sp>
        <p:sp>
          <p:nvSpPr>
            <p:cNvPr id="242" name="object 251"/>
            <p:cNvSpPr/>
            <p:nvPr/>
          </p:nvSpPr>
          <p:spPr>
            <a:xfrm>
              <a:off x="6521163" y="2625146"/>
              <a:ext cx="8113" cy="4407"/>
            </a:xfrm>
            <a:custGeom>
              <a:avLst/>
              <a:gdLst/>
              <a:ahLst/>
              <a:cxnLst/>
              <a:rect l="l" t="t" r="r" b="b"/>
              <a:pathLst>
                <a:path w="9525" h="5080">
                  <a:moveTo>
                    <a:pt x="0" y="4571"/>
                  </a:moveTo>
                  <a:lnTo>
                    <a:pt x="9143" y="4571"/>
                  </a:lnTo>
                  <a:lnTo>
                    <a:pt x="9143" y="0"/>
                  </a:lnTo>
                  <a:lnTo>
                    <a:pt x="0" y="0"/>
                  </a:lnTo>
                  <a:lnTo>
                    <a:pt x="0" y="4571"/>
                  </a:lnTo>
                  <a:close/>
                </a:path>
              </a:pathLst>
            </a:custGeom>
            <a:solidFill>
              <a:srgbClr val="000000"/>
            </a:solidFill>
          </p:spPr>
          <p:txBody>
            <a:bodyPr wrap="square" lIns="0" tIns="0" rIns="0" bIns="0" rtlCol="0"/>
            <a:lstStyle/>
            <a:p>
              <a:endParaRPr sz="1100"/>
            </a:p>
          </p:txBody>
        </p:sp>
        <p:sp>
          <p:nvSpPr>
            <p:cNvPr id="243" name="object 252"/>
            <p:cNvSpPr/>
            <p:nvPr/>
          </p:nvSpPr>
          <p:spPr>
            <a:xfrm>
              <a:off x="6525058" y="2627129"/>
              <a:ext cx="4327" cy="9365"/>
            </a:xfrm>
            <a:custGeom>
              <a:avLst/>
              <a:gdLst/>
              <a:ahLst/>
              <a:cxnLst/>
              <a:rect l="l" t="t" r="r" b="b"/>
              <a:pathLst>
                <a:path w="5079" h="10794">
                  <a:moveTo>
                    <a:pt x="0" y="10667"/>
                  </a:moveTo>
                  <a:lnTo>
                    <a:pt x="4571" y="10667"/>
                  </a:lnTo>
                  <a:lnTo>
                    <a:pt x="4571" y="0"/>
                  </a:lnTo>
                  <a:lnTo>
                    <a:pt x="0" y="0"/>
                  </a:lnTo>
                  <a:lnTo>
                    <a:pt x="0" y="10667"/>
                  </a:lnTo>
                  <a:close/>
                </a:path>
              </a:pathLst>
            </a:custGeom>
            <a:solidFill>
              <a:srgbClr val="000000"/>
            </a:solidFill>
          </p:spPr>
          <p:txBody>
            <a:bodyPr wrap="square" lIns="0" tIns="0" rIns="0" bIns="0" rtlCol="0"/>
            <a:lstStyle/>
            <a:p>
              <a:endParaRPr sz="1100"/>
            </a:p>
          </p:txBody>
        </p:sp>
        <p:sp>
          <p:nvSpPr>
            <p:cNvPr id="244" name="object 253"/>
            <p:cNvSpPr/>
            <p:nvPr/>
          </p:nvSpPr>
          <p:spPr>
            <a:xfrm>
              <a:off x="6519217" y="2632418"/>
              <a:ext cx="8113" cy="4407"/>
            </a:xfrm>
            <a:custGeom>
              <a:avLst/>
              <a:gdLst/>
              <a:ahLst/>
              <a:cxnLst/>
              <a:rect l="l" t="t" r="r" b="b"/>
              <a:pathLst>
                <a:path w="9525" h="5080">
                  <a:moveTo>
                    <a:pt x="0" y="4571"/>
                  </a:moveTo>
                  <a:lnTo>
                    <a:pt x="9143" y="4571"/>
                  </a:lnTo>
                  <a:lnTo>
                    <a:pt x="9143" y="0"/>
                  </a:lnTo>
                  <a:lnTo>
                    <a:pt x="0" y="0"/>
                  </a:lnTo>
                  <a:lnTo>
                    <a:pt x="0" y="4571"/>
                  </a:lnTo>
                  <a:close/>
                </a:path>
              </a:pathLst>
            </a:custGeom>
            <a:solidFill>
              <a:srgbClr val="000000"/>
            </a:solidFill>
          </p:spPr>
          <p:txBody>
            <a:bodyPr wrap="square" lIns="0" tIns="0" rIns="0" bIns="0" rtlCol="0"/>
            <a:lstStyle/>
            <a:p>
              <a:endParaRPr sz="1100"/>
            </a:p>
          </p:txBody>
        </p:sp>
        <p:sp>
          <p:nvSpPr>
            <p:cNvPr id="245" name="object 254"/>
            <p:cNvSpPr/>
            <p:nvPr/>
          </p:nvSpPr>
          <p:spPr>
            <a:xfrm>
              <a:off x="6519217" y="2625146"/>
              <a:ext cx="4327" cy="9365"/>
            </a:xfrm>
            <a:custGeom>
              <a:avLst/>
              <a:gdLst/>
              <a:ahLst/>
              <a:cxnLst/>
              <a:rect l="l" t="t" r="r" b="b"/>
              <a:pathLst>
                <a:path w="5079" h="10794">
                  <a:moveTo>
                    <a:pt x="0" y="10667"/>
                  </a:moveTo>
                  <a:lnTo>
                    <a:pt x="4571" y="10667"/>
                  </a:lnTo>
                  <a:lnTo>
                    <a:pt x="4571" y="0"/>
                  </a:lnTo>
                  <a:lnTo>
                    <a:pt x="0" y="0"/>
                  </a:lnTo>
                  <a:lnTo>
                    <a:pt x="0" y="10667"/>
                  </a:lnTo>
                  <a:close/>
                </a:path>
              </a:pathLst>
            </a:custGeom>
            <a:solidFill>
              <a:srgbClr val="000000"/>
            </a:solidFill>
          </p:spPr>
          <p:txBody>
            <a:bodyPr wrap="square" lIns="0" tIns="0" rIns="0" bIns="0" rtlCol="0"/>
            <a:lstStyle/>
            <a:p>
              <a:endParaRPr sz="1100"/>
            </a:p>
          </p:txBody>
        </p:sp>
        <p:sp>
          <p:nvSpPr>
            <p:cNvPr id="246" name="object 255"/>
            <p:cNvSpPr/>
            <p:nvPr/>
          </p:nvSpPr>
          <p:spPr>
            <a:xfrm>
              <a:off x="6521163" y="2641011"/>
              <a:ext cx="5949" cy="7712"/>
            </a:xfrm>
            <a:custGeom>
              <a:avLst/>
              <a:gdLst/>
              <a:ahLst/>
              <a:cxnLst/>
              <a:rect l="l" t="t" r="r" b="b"/>
              <a:pathLst>
                <a:path w="6985" h="8889">
                  <a:moveTo>
                    <a:pt x="0" y="8382"/>
                  </a:moveTo>
                  <a:lnTo>
                    <a:pt x="6857" y="8382"/>
                  </a:lnTo>
                  <a:lnTo>
                    <a:pt x="6857" y="0"/>
                  </a:lnTo>
                  <a:lnTo>
                    <a:pt x="0" y="0"/>
                  </a:lnTo>
                  <a:lnTo>
                    <a:pt x="0" y="8382"/>
                  </a:lnTo>
                  <a:close/>
                </a:path>
              </a:pathLst>
            </a:custGeom>
            <a:solidFill>
              <a:srgbClr val="000000"/>
            </a:solidFill>
          </p:spPr>
          <p:txBody>
            <a:bodyPr wrap="square" lIns="0" tIns="0" rIns="0" bIns="0" rtlCol="0"/>
            <a:lstStyle/>
            <a:p>
              <a:endParaRPr sz="1100"/>
            </a:p>
          </p:txBody>
        </p:sp>
        <p:sp>
          <p:nvSpPr>
            <p:cNvPr id="247" name="object 256"/>
            <p:cNvSpPr/>
            <p:nvPr/>
          </p:nvSpPr>
          <p:spPr>
            <a:xfrm>
              <a:off x="6521163" y="2639028"/>
              <a:ext cx="8113" cy="4407"/>
            </a:xfrm>
            <a:custGeom>
              <a:avLst/>
              <a:gdLst/>
              <a:ahLst/>
              <a:cxnLst/>
              <a:rect l="l" t="t" r="r" b="b"/>
              <a:pathLst>
                <a:path w="9525" h="5080">
                  <a:moveTo>
                    <a:pt x="0" y="4572"/>
                  </a:moveTo>
                  <a:lnTo>
                    <a:pt x="9143" y="4572"/>
                  </a:lnTo>
                  <a:lnTo>
                    <a:pt x="9143" y="0"/>
                  </a:lnTo>
                  <a:lnTo>
                    <a:pt x="0" y="0"/>
                  </a:lnTo>
                  <a:lnTo>
                    <a:pt x="0" y="4572"/>
                  </a:lnTo>
                  <a:close/>
                </a:path>
              </a:pathLst>
            </a:custGeom>
            <a:solidFill>
              <a:srgbClr val="000000"/>
            </a:solidFill>
          </p:spPr>
          <p:txBody>
            <a:bodyPr wrap="square" lIns="0" tIns="0" rIns="0" bIns="0" rtlCol="0"/>
            <a:lstStyle/>
            <a:p>
              <a:endParaRPr sz="1100"/>
            </a:p>
          </p:txBody>
        </p:sp>
        <p:sp>
          <p:nvSpPr>
            <p:cNvPr id="248" name="object 257"/>
            <p:cNvSpPr/>
            <p:nvPr/>
          </p:nvSpPr>
          <p:spPr>
            <a:xfrm>
              <a:off x="6525058" y="2641011"/>
              <a:ext cx="4327" cy="9365"/>
            </a:xfrm>
            <a:custGeom>
              <a:avLst/>
              <a:gdLst/>
              <a:ahLst/>
              <a:cxnLst/>
              <a:rect l="l" t="t" r="r" b="b"/>
              <a:pathLst>
                <a:path w="5079" h="10794">
                  <a:moveTo>
                    <a:pt x="0" y="10667"/>
                  </a:moveTo>
                  <a:lnTo>
                    <a:pt x="4571" y="10667"/>
                  </a:lnTo>
                  <a:lnTo>
                    <a:pt x="4571" y="0"/>
                  </a:lnTo>
                  <a:lnTo>
                    <a:pt x="0" y="0"/>
                  </a:lnTo>
                  <a:lnTo>
                    <a:pt x="0" y="10667"/>
                  </a:lnTo>
                  <a:close/>
                </a:path>
              </a:pathLst>
            </a:custGeom>
            <a:solidFill>
              <a:srgbClr val="000000"/>
            </a:solidFill>
          </p:spPr>
          <p:txBody>
            <a:bodyPr wrap="square" lIns="0" tIns="0" rIns="0" bIns="0" rtlCol="0"/>
            <a:lstStyle/>
            <a:p>
              <a:endParaRPr sz="1100"/>
            </a:p>
          </p:txBody>
        </p:sp>
        <p:sp>
          <p:nvSpPr>
            <p:cNvPr id="249" name="object 258"/>
            <p:cNvSpPr/>
            <p:nvPr/>
          </p:nvSpPr>
          <p:spPr>
            <a:xfrm>
              <a:off x="6519217" y="2646300"/>
              <a:ext cx="8113" cy="4407"/>
            </a:xfrm>
            <a:custGeom>
              <a:avLst/>
              <a:gdLst/>
              <a:ahLst/>
              <a:cxnLst/>
              <a:rect l="l" t="t" r="r" b="b"/>
              <a:pathLst>
                <a:path w="9525" h="5080">
                  <a:moveTo>
                    <a:pt x="0" y="4571"/>
                  </a:moveTo>
                  <a:lnTo>
                    <a:pt x="9143" y="4571"/>
                  </a:lnTo>
                  <a:lnTo>
                    <a:pt x="9143" y="0"/>
                  </a:lnTo>
                  <a:lnTo>
                    <a:pt x="0" y="0"/>
                  </a:lnTo>
                  <a:lnTo>
                    <a:pt x="0" y="4571"/>
                  </a:lnTo>
                  <a:close/>
                </a:path>
              </a:pathLst>
            </a:custGeom>
            <a:solidFill>
              <a:srgbClr val="000000"/>
            </a:solidFill>
          </p:spPr>
          <p:txBody>
            <a:bodyPr wrap="square" lIns="0" tIns="0" rIns="0" bIns="0" rtlCol="0"/>
            <a:lstStyle/>
            <a:p>
              <a:endParaRPr sz="1100"/>
            </a:p>
          </p:txBody>
        </p:sp>
        <p:sp>
          <p:nvSpPr>
            <p:cNvPr id="250" name="object 259"/>
            <p:cNvSpPr/>
            <p:nvPr/>
          </p:nvSpPr>
          <p:spPr>
            <a:xfrm>
              <a:off x="6519217" y="2639028"/>
              <a:ext cx="4327" cy="9365"/>
            </a:xfrm>
            <a:custGeom>
              <a:avLst/>
              <a:gdLst/>
              <a:ahLst/>
              <a:cxnLst/>
              <a:rect l="l" t="t" r="r" b="b"/>
              <a:pathLst>
                <a:path w="5079" h="10794">
                  <a:moveTo>
                    <a:pt x="0" y="10668"/>
                  </a:moveTo>
                  <a:lnTo>
                    <a:pt x="4571" y="10668"/>
                  </a:lnTo>
                  <a:lnTo>
                    <a:pt x="4571" y="0"/>
                  </a:lnTo>
                  <a:lnTo>
                    <a:pt x="0" y="0"/>
                  </a:lnTo>
                  <a:lnTo>
                    <a:pt x="0" y="10668"/>
                  </a:lnTo>
                  <a:close/>
                </a:path>
              </a:pathLst>
            </a:custGeom>
            <a:solidFill>
              <a:srgbClr val="000000"/>
            </a:solidFill>
          </p:spPr>
          <p:txBody>
            <a:bodyPr wrap="square" lIns="0" tIns="0" rIns="0" bIns="0" rtlCol="0"/>
            <a:lstStyle/>
            <a:p>
              <a:endParaRPr sz="1100"/>
            </a:p>
          </p:txBody>
        </p:sp>
        <p:sp>
          <p:nvSpPr>
            <p:cNvPr id="251" name="object 260"/>
            <p:cNvSpPr/>
            <p:nvPr/>
          </p:nvSpPr>
          <p:spPr>
            <a:xfrm>
              <a:off x="6521163" y="2654894"/>
              <a:ext cx="5949" cy="7712"/>
            </a:xfrm>
            <a:custGeom>
              <a:avLst/>
              <a:gdLst/>
              <a:ahLst/>
              <a:cxnLst/>
              <a:rect l="l" t="t" r="r" b="b"/>
              <a:pathLst>
                <a:path w="6985" h="8889">
                  <a:moveTo>
                    <a:pt x="0" y="8382"/>
                  </a:moveTo>
                  <a:lnTo>
                    <a:pt x="6857" y="8382"/>
                  </a:lnTo>
                  <a:lnTo>
                    <a:pt x="6857" y="0"/>
                  </a:lnTo>
                  <a:lnTo>
                    <a:pt x="0" y="0"/>
                  </a:lnTo>
                  <a:lnTo>
                    <a:pt x="0" y="8382"/>
                  </a:lnTo>
                  <a:close/>
                </a:path>
              </a:pathLst>
            </a:custGeom>
            <a:solidFill>
              <a:srgbClr val="000000"/>
            </a:solidFill>
          </p:spPr>
          <p:txBody>
            <a:bodyPr wrap="square" lIns="0" tIns="0" rIns="0" bIns="0" rtlCol="0"/>
            <a:lstStyle/>
            <a:p>
              <a:endParaRPr sz="1100"/>
            </a:p>
          </p:txBody>
        </p:sp>
        <p:sp>
          <p:nvSpPr>
            <p:cNvPr id="252" name="object 261"/>
            <p:cNvSpPr/>
            <p:nvPr/>
          </p:nvSpPr>
          <p:spPr>
            <a:xfrm>
              <a:off x="6521163" y="2652910"/>
              <a:ext cx="8113" cy="4407"/>
            </a:xfrm>
            <a:custGeom>
              <a:avLst/>
              <a:gdLst/>
              <a:ahLst/>
              <a:cxnLst/>
              <a:rect l="l" t="t" r="r" b="b"/>
              <a:pathLst>
                <a:path w="9525" h="5080">
                  <a:moveTo>
                    <a:pt x="0" y="4572"/>
                  </a:moveTo>
                  <a:lnTo>
                    <a:pt x="9143" y="4572"/>
                  </a:lnTo>
                  <a:lnTo>
                    <a:pt x="9143" y="0"/>
                  </a:lnTo>
                  <a:lnTo>
                    <a:pt x="0" y="0"/>
                  </a:lnTo>
                  <a:lnTo>
                    <a:pt x="0" y="4572"/>
                  </a:lnTo>
                  <a:close/>
                </a:path>
              </a:pathLst>
            </a:custGeom>
            <a:solidFill>
              <a:srgbClr val="000000"/>
            </a:solidFill>
          </p:spPr>
          <p:txBody>
            <a:bodyPr wrap="square" lIns="0" tIns="0" rIns="0" bIns="0" rtlCol="0"/>
            <a:lstStyle/>
            <a:p>
              <a:endParaRPr sz="1100"/>
            </a:p>
          </p:txBody>
        </p:sp>
        <p:sp>
          <p:nvSpPr>
            <p:cNvPr id="253" name="object 262"/>
            <p:cNvSpPr/>
            <p:nvPr/>
          </p:nvSpPr>
          <p:spPr>
            <a:xfrm>
              <a:off x="6525058" y="2654894"/>
              <a:ext cx="4327" cy="9365"/>
            </a:xfrm>
            <a:custGeom>
              <a:avLst/>
              <a:gdLst/>
              <a:ahLst/>
              <a:cxnLst/>
              <a:rect l="l" t="t" r="r" b="b"/>
              <a:pathLst>
                <a:path w="5079" h="10794">
                  <a:moveTo>
                    <a:pt x="0" y="10668"/>
                  </a:moveTo>
                  <a:lnTo>
                    <a:pt x="4571" y="10668"/>
                  </a:lnTo>
                  <a:lnTo>
                    <a:pt x="4571" y="0"/>
                  </a:lnTo>
                  <a:lnTo>
                    <a:pt x="0" y="0"/>
                  </a:lnTo>
                  <a:lnTo>
                    <a:pt x="0" y="10668"/>
                  </a:lnTo>
                  <a:close/>
                </a:path>
              </a:pathLst>
            </a:custGeom>
            <a:solidFill>
              <a:srgbClr val="000000"/>
            </a:solidFill>
          </p:spPr>
          <p:txBody>
            <a:bodyPr wrap="square" lIns="0" tIns="0" rIns="0" bIns="0" rtlCol="0"/>
            <a:lstStyle/>
            <a:p>
              <a:endParaRPr sz="1100"/>
            </a:p>
          </p:txBody>
        </p:sp>
        <p:sp>
          <p:nvSpPr>
            <p:cNvPr id="254" name="object 263"/>
            <p:cNvSpPr/>
            <p:nvPr/>
          </p:nvSpPr>
          <p:spPr>
            <a:xfrm>
              <a:off x="6519217" y="2660182"/>
              <a:ext cx="8113" cy="4407"/>
            </a:xfrm>
            <a:custGeom>
              <a:avLst/>
              <a:gdLst/>
              <a:ahLst/>
              <a:cxnLst/>
              <a:rect l="l" t="t" r="r" b="b"/>
              <a:pathLst>
                <a:path w="9525" h="5080">
                  <a:moveTo>
                    <a:pt x="0" y="4572"/>
                  </a:moveTo>
                  <a:lnTo>
                    <a:pt x="9143" y="4572"/>
                  </a:lnTo>
                  <a:lnTo>
                    <a:pt x="9143" y="0"/>
                  </a:lnTo>
                  <a:lnTo>
                    <a:pt x="0" y="0"/>
                  </a:lnTo>
                  <a:lnTo>
                    <a:pt x="0" y="4572"/>
                  </a:lnTo>
                  <a:close/>
                </a:path>
              </a:pathLst>
            </a:custGeom>
            <a:solidFill>
              <a:srgbClr val="000000"/>
            </a:solidFill>
          </p:spPr>
          <p:txBody>
            <a:bodyPr wrap="square" lIns="0" tIns="0" rIns="0" bIns="0" rtlCol="0"/>
            <a:lstStyle/>
            <a:p>
              <a:endParaRPr sz="1100"/>
            </a:p>
          </p:txBody>
        </p:sp>
        <p:sp>
          <p:nvSpPr>
            <p:cNvPr id="255" name="object 264"/>
            <p:cNvSpPr/>
            <p:nvPr/>
          </p:nvSpPr>
          <p:spPr>
            <a:xfrm>
              <a:off x="6519217" y="2652910"/>
              <a:ext cx="4327" cy="9365"/>
            </a:xfrm>
            <a:custGeom>
              <a:avLst/>
              <a:gdLst/>
              <a:ahLst/>
              <a:cxnLst/>
              <a:rect l="l" t="t" r="r" b="b"/>
              <a:pathLst>
                <a:path w="5079" h="10794">
                  <a:moveTo>
                    <a:pt x="0" y="10667"/>
                  </a:moveTo>
                  <a:lnTo>
                    <a:pt x="4571" y="10667"/>
                  </a:lnTo>
                  <a:lnTo>
                    <a:pt x="4571" y="0"/>
                  </a:lnTo>
                  <a:lnTo>
                    <a:pt x="0" y="0"/>
                  </a:lnTo>
                  <a:lnTo>
                    <a:pt x="0" y="10667"/>
                  </a:lnTo>
                  <a:close/>
                </a:path>
              </a:pathLst>
            </a:custGeom>
            <a:solidFill>
              <a:srgbClr val="000000"/>
            </a:solidFill>
          </p:spPr>
          <p:txBody>
            <a:bodyPr wrap="square" lIns="0" tIns="0" rIns="0" bIns="0" rtlCol="0"/>
            <a:lstStyle/>
            <a:p>
              <a:endParaRPr sz="1100"/>
            </a:p>
          </p:txBody>
        </p:sp>
        <p:sp>
          <p:nvSpPr>
            <p:cNvPr id="256" name="object 265"/>
            <p:cNvSpPr/>
            <p:nvPr/>
          </p:nvSpPr>
          <p:spPr>
            <a:xfrm>
              <a:off x="6541932" y="2621180"/>
              <a:ext cx="5949" cy="7712"/>
            </a:xfrm>
            <a:custGeom>
              <a:avLst/>
              <a:gdLst/>
              <a:ahLst/>
              <a:cxnLst/>
              <a:rect l="l" t="t" r="r" b="b"/>
              <a:pathLst>
                <a:path w="6985" h="8889">
                  <a:moveTo>
                    <a:pt x="0" y="8382"/>
                  </a:moveTo>
                  <a:lnTo>
                    <a:pt x="6858" y="8382"/>
                  </a:lnTo>
                  <a:lnTo>
                    <a:pt x="6858" y="0"/>
                  </a:lnTo>
                  <a:lnTo>
                    <a:pt x="0" y="0"/>
                  </a:lnTo>
                  <a:lnTo>
                    <a:pt x="0" y="8382"/>
                  </a:lnTo>
                  <a:close/>
                </a:path>
              </a:pathLst>
            </a:custGeom>
            <a:solidFill>
              <a:srgbClr val="000000"/>
            </a:solidFill>
          </p:spPr>
          <p:txBody>
            <a:bodyPr wrap="square" lIns="0" tIns="0" rIns="0" bIns="0" rtlCol="0"/>
            <a:lstStyle/>
            <a:p>
              <a:endParaRPr sz="1100"/>
            </a:p>
          </p:txBody>
        </p:sp>
        <p:sp>
          <p:nvSpPr>
            <p:cNvPr id="257" name="object 266"/>
            <p:cNvSpPr/>
            <p:nvPr/>
          </p:nvSpPr>
          <p:spPr>
            <a:xfrm>
              <a:off x="6541932" y="2619197"/>
              <a:ext cx="8113" cy="4407"/>
            </a:xfrm>
            <a:custGeom>
              <a:avLst/>
              <a:gdLst/>
              <a:ahLst/>
              <a:cxnLst/>
              <a:rect l="l" t="t" r="r" b="b"/>
              <a:pathLst>
                <a:path w="9525" h="5080">
                  <a:moveTo>
                    <a:pt x="0" y="4572"/>
                  </a:moveTo>
                  <a:lnTo>
                    <a:pt x="9144" y="4572"/>
                  </a:lnTo>
                  <a:lnTo>
                    <a:pt x="9144" y="0"/>
                  </a:lnTo>
                  <a:lnTo>
                    <a:pt x="0" y="0"/>
                  </a:lnTo>
                  <a:lnTo>
                    <a:pt x="0" y="4572"/>
                  </a:lnTo>
                  <a:close/>
                </a:path>
              </a:pathLst>
            </a:custGeom>
            <a:solidFill>
              <a:srgbClr val="000000"/>
            </a:solidFill>
          </p:spPr>
          <p:txBody>
            <a:bodyPr wrap="square" lIns="0" tIns="0" rIns="0" bIns="0" rtlCol="0"/>
            <a:lstStyle/>
            <a:p>
              <a:endParaRPr sz="1100"/>
            </a:p>
          </p:txBody>
        </p:sp>
        <p:sp>
          <p:nvSpPr>
            <p:cNvPr id="258" name="object 267"/>
            <p:cNvSpPr/>
            <p:nvPr/>
          </p:nvSpPr>
          <p:spPr>
            <a:xfrm>
              <a:off x="6545825" y="2621180"/>
              <a:ext cx="4327" cy="9365"/>
            </a:xfrm>
            <a:custGeom>
              <a:avLst/>
              <a:gdLst/>
              <a:ahLst/>
              <a:cxnLst/>
              <a:rect l="l" t="t" r="r" b="b"/>
              <a:pathLst>
                <a:path w="5079" h="10794">
                  <a:moveTo>
                    <a:pt x="0" y="10668"/>
                  </a:moveTo>
                  <a:lnTo>
                    <a:pt x="4572" y="10668"/>
                  </a:lnTo>
                  <a:lnTo>
                    <a:pt x="4572" y="0"/>
                  </a:lnTo>
                  <a:lnTo>
                    <a:pt x="0" y="0"/>
                  </a:lnTo>
                  <a:lnTo>
                    <a:pt x="0" y="10668"/>
                  </a:lnTo>
                  <a:close/>
                </a:path>
              </a:pathLst>
            </a:custGeom>
            <a:solidFill>
              <a:srgbClr val="000000"/>
            </a:solidFill>
          </p:spPr>
          <p:txBody>
            <a:bodyPr wrap="square" lIns="0" tIns="0" rIns="0" bIns="0" rtlCol="0"/>
            <a:lstStyle/>
            <a:p>
              <a:endParaRPr sz="1100"/>
            </a:p>
          </p:txBody>
        </p:sp>
        <p:sp>
          <p:nvSpPr>
            <p:cNvPr id="259" name="object 268"/>
            <p:cNvSpPr/>
            <p:nvPr/>
          </p:nvSpPr>
          <p:spPr>
            <a:xfrm>
              <a:off x="6539984" y="2626468"/>
              <a:ext cx="8113" cy="4407"/>
            </a:xfrm>
            <a:custGeom>
              <a:avLst/>
              <a:gdLst/>
              <a:ahLst/>
              <a:cxnLst/>
              <a:rect l="l" t="t" r="r" b="b"/>
              <a:pathLst>
                <a:path w="9525" h="5080">
                  <a:moveTo>
                    <a:pt x="0" y="4572"/>
                  </a:moveTo>
                  <a:lnTo>
                    <a:pt x="9144" y="4572"/>
                  </a:lnTo>
                  <a:lnTo>
                    <a:pt x="9144" y="0"/>
                  </a:lnTo>
                  <a:lnTo>
                    <a:pt x="0" y="0"/>
                  </a:lnTo>
                  <a:lnTo>
                    <a:pt x="0" y="4572"/>
                  </a:lnTo>
                  <a:close/>
                </a:path>
              </a:pathLst>
            </a:custGeom>
            <a:solidFill>
              <a:srgbClr val="000000"/>
            </a:solidFill>
          </p:spPr>
          <p:txBody>
            <a:bodyPr wrap="square" lIns="0" tIns="0" rIns="0" bIns="0" rtlCol="0"/>
            <a:lstStyle/>
            <a:p>
              <a:endParaRPr sz="1100"/>
            </a:p>
          </p:txBody>
        </p:sp>
        <p:sp>
          <p:nvSpPr>
            <p:cNvPr id="260" name="object 269"/>
            <p:cNvSpPr/>
            <p:nvPr/>
          </p:nvSpPr>
          <p:spPr>
            <a:xfrm>
              <a:off x="6539984" y="2619197"/>
              <a:ext cx="4327" cy="9365"/>
            </a:xfrm>
            <a:custGeom>
              <a:avLst/>
              <a:gdLst/>
              <a:ahLst/>
              <a:cxnLst/>
              <a:rect l="l" t="t" r="r" b="b"/>
              <a:pathLst>
                <a:path w="5079" h="10794">
                  <a:moveTo>
                    <a:pt x="0" y="10667"/>
                  </a:moveTo>
                  <a:lnTo>
                    <a:pt x="4571" y="10667"/>
                  </a:lnTo>
                  <a:lnTo>
                    <a:pt x="4571" y="0"/>
                  </a:lnTo>
                  <a:lnTo>
                    <a:pt x="0" y="0"/>
                  </a:lnTo>
                  <a:lnTo>
                    <a:pt x="0" y="10667"/>
                  </a:lnTo>
                  <a:close/>
                </a:path>
              </a:pathLst>
            </a:custGeom>
            <a:solidFill>
              <a:srgbClr val="000000"/>
            </a:solidFill>
          </p:spPr>
          <p:txBody>
            <a:bodyPr wrap="square" lIns="0" tIns="0" rIns="0" bIns="0" rtlCol="0"/>
            <a:lstStyle/>
            <a:p>
              <a:endParaRPr sz="1100"/>
            </a:p>
          </p:txBody>
        </p:sp>
        <p:sp>
          <p:nvSpPr>
            <p:cNvPr id="261" name="object 270"/>
            <p:cNvSpPr/>
            <p:nvPr/>
          </p:nvSpPr>
          <p:spPr>
            <a:xfrm>
              <a:off x="6541932" y="2635062"/>
              <a:ext cx="5949" cy="7712"/>
            </a:xfrm>
            <a:custGeom>
              <a:avLst/>
              <a:gdLst/>
              <a:ahLst/>
              <a:cxnLst/>
              <a:rect l="l" t="t" r="r" b="b"/>
              <a:pathLst>
                <a:path w="6985" h="8889">
                  <a:moveTo>
                    <a:pt x="0" y="8382"/>
                  </a:moveTo>
                  <a:lnTo>
                    <a:pt x="6858" y="8382"/>
                  </a:lnTo>
                  <a:lnTo>
                    <a:pt x="6858" y="0"/>
                  </a:lnTo>
                  <a:lnTo>
                    <a:pt x="0" y="0"/>
                  </a:lnTo>
                  <a:lnTo>
                    <a:pt x="0" y="8382"/>
                  </a:lnTo>
                  <a:close/>
                </a:path>
              </a:pathLst>
            </a:custGeom>
            <a:solidFill>
              <a:srgbClr val="000000"/>
            </a:solidFill>
          </p:spPr>
          <p:txBody>
            <a:bodyPr wrap="square" lIns="0" tIns="0" rIns="0" bIns="0" rtlCol="0"/>
            <a:lstStyle/>
            <a:p>
              <a:endParaRPr sz="1100"/>
            </a:p>
          </p:txBody>
        </p:sp>
        <p:sp>
          <p:nvSpPr>
            <p:cNvPr id="262" name="object 271"/>
            <p:cNvSpPr/>
            <p:nvPr/>
          </p:nvSpPr>
          <p:spPr>
            <a:xfrm>
              <a:off x="6541932" y="2633079"/>
              <a:ext cx="8113" cy="4407"/>
            </a:xfrm>
            <a:custGeom>
              <a:avLst/>
              <a:gdLst/>
              <a:ahLst/>
              <a:cxnLst/>
              <a:rect l="l" t="t" r="r" b="b"/>
              <a:pathLst>
                <a:path w="9525" h="5080">
                  <a:moveTo>
                    <a:pt x="0" y="4571"/>
                  </a:moveTo>
                  <a:lnTo>
                    <a:pt x="9144" y="4571"/>
                  </a:lnTo>
                  <a:lnTo>
                    <a:pt x="9144" y="0"/>
                  </a:lnTo>
                  <a:lnTo>
                    <a:pt x="0" y="0"/>
                  </a:lnTo>
                  <a:lnTo>
                    <a:pt x="0" y="4571"/>
                  </a:lnTo>
                  <a:close/>
                </a:path>
              </a:pathLst>
            </a:custGeom>
            <a:solidFill>
              <a:srgbClr val="000000"/>
            </a:solidFill>
          </p:spPr>
          <p:txBody>
            <a:bodyPr wrap="square" lIns="0" tIns="0" rIns="0" bIns="0" rtlCol="0"/>
            <a:lstStyle/>
            <a:p>
              <a:endParaRPr sz="1100"/>
            </a:p>
          </p:txBody>
        </p:sp>
        <p:sp>
          <p:nvSpPr>
            <p:cNvPr id="263" name="object 272"/>
            <p:cNvSpPr/>
            <p:nvPr/>
          </p:nvSpPr>
          <p:spPr>
            <a:xfrm>
              <a:off x="6545825" y="2635062"/>
              <a:ext cx="4327" cy="9365"/>
            </a:xfrm>
            <a:custGeom>
              <a:avLst/>
              <a:gdLst/>
              <a:ahLst/>
              <a:cxnLst/>
              <a:rect l="l" t="t" r="r" b="b"/>
              <a:pathLst>
                <a:path w="5079" h="10794">
                  <a:moveTo>
                    <a:pt x="0" y="10667"/>
                  </a:moveTo>
                  <a:lnTo>
                    <a:pt x="4572" y="10667"/>
                  </a:lnTo>
                  <a:lnTo>
                    <a:pt x="4572" y="0"/>
                  </a:lnTo>
                  <a:lnTo>
                    <a:pt x="0" y="0"/>
                  </a:lnTo>
                  <a:lnTo>
                    <a:pt x="0" y="10667"/>
                  </a:lnTo>
                  <a:close/>
                </a:path>
              </a:pathLst>
            </a:custGeom>
            <a:solidFill>
              <a:srgbClr val="000000"/>
            </a:solidFill>
          </p:spPr>
          <p:txBody>
            <a:bodyPr wrap="square" lIns="0" tIns="0" rIns="0" bIns="0" rtlCol="0"/>
            <a:lstStyle/>
            <a:p>
              <a:endParaRPr sz="1100"/>
            </a:p>
          </p:txBody>
        </p:sp>
        <p:sp>
          <p:nvSpPr>
            <p:cNvPr id="264" name="object 273"/>
            <p:cNvSpPr/>
            <p:nvPr/>
          </p:nvSpPr>
          <p:spPr>
            <a:xfrm>
              <a:off x="6539984" y="2640350"/>
              <a:ext cx="8113" cy="4407"/>
            </a:xfrm>
            <a:custGeom>
              <a:avLst/>
              <a:gdLst/>
              <a:ahLst/>
              <a:cxnLst/>
              <a:rect l="l" t="t" r="r" b="b"/>
              <a:pathLst>
                <a:path w="9525" h="5080">
                  <a:moveTo>
                    <a:pt x="0" y="4571"/>
                  </a:moveTo>
                  <a:lnTo>
                    <a:pt x="9144" y="4571"/>
                  </a:lnTo>
                  <a:lnTo>
                    <a:pt x="9144" y="0"/>
                  </a:lnTo>
                  <a:lnTo>
                    <a:pt x="0" y="0"/>
                  </a:lnTo>
                  <a:lnTo>
                    <a:pt x="0" y="4571"/>
                  </a:lnTo>
                  <a:close/>
                </a:path>
              </a:pathLst>
            </a:custGeom>
            <a:solidFill>
              <a:srgbClr val="000000"/>
            </a:solidFill>
          </p:spPr>
          <p:txBody>
            <a:bodyPr wrap="square" lIns="0" tIns="0" rIns="0" bIns="0" rtlCol="0"/>
            <a:lstStyle/>
            <a:p>
              <a:endParaRPr sz="1100"/>
            </a:p>
          </p:txBody>
        </p:sp>
        <p:sp>
          <p:nvSpPr>
            <p:cNvPr id="265" name="object 274"/>
            <p:cNvSpPr/>
            <p:nvPr/>
          </p:nvSpPr>
          <p:spPr>
            <a:xfrm>
              <a:off x="6539984" y="2633079"/>
              <a:ext cx="4327" cy="9365"/>
            </a:xfrm>
            <a:custGeom>
              <a:avLst/>
              <a:gdLst/>
              <a:ahLst/>
              <a:cxnLst/>
              <a:rect l="l" t="t" r="r" b="b"/>
              <a:pathLst>
                <a:path w="5079" h="10794">
                  <a:moveTo>
                    <a:pt x="0" y="10667"/>
                  </a:moveTo>
                  <a:lnTo>
                    <a:pt x="4571" y="10667"/>
                  </a:lnTo>
                  <a:lnTo>
                    <a:pt x="4571" y="0"/>
                  </a:lnTo>
                  <a:lnTo>
                    <a:pt x="0" y="0"/>
                  </a:lnTo>
                  <a:lnTo>
                    <a:pt x="0" y="10667"/>
                  </a:lnTo>
                  <a:close/>
                </a:path>
              </a:pathLst>
            </a:custGeom>
            <a:solidFill>
              <a:srgbClr val="000000"/>
            </a:solidFill>
          </p:spPr>
          <p:txBody>
            <a:bodyPr wrap="square" lIns="0" tIns="0" rIns="0" bIns="0" rtlCol="0"/>
            <a:lstStyle/>
            <a:p>
              <a:endParaRPr sz="1100"/>
            </a:p>
          </p:txBody>
        </p:sp>
        <p:sp>
          <p:nvSpPr>
            <p:cNvPr id="266" name="object 275"/>
            <p:cNvSpPr/>
            <p:nvPr/>
          </p:nvSpPr>
          <p:spPr>
            <a:xfrm>
              <a:off x="6541932" y="2648283"/>
              <a:ext cx="5949" cy="8263"/>
            </a:xfrm>
            <a:custGeom>
              <a:avLst/>
              <a:gdLst/>
              <a:ahLst/>
              <a:cxnLst/>
              <a:rect l="l" t="t" r="r" b="b"/>
              <a:pathLst>
                <a:path w="6985" h="9525">
                  <a:moveTo>
                    <a:pt x="0" y="9144"/>
                  </a:moveTo>
                  <a:lnTo>
                    <a:pt x="6858" y="9144"/>
                  </a:lnTo>
                  <a:lnTo>
                    <a:pt x="6858" y="0"/>
                  </a:lnTo>
                  <a:lnTo>
                    <a:pt x="0" y="0"/>
                  </a:lnTo>
                  <a:lnTo>
                    <a:pt x="0" y="9144"/>
                  </a:lnTo>
                  <a:close/>
                </a:path>
              </a:pathLst>
            </a:custGeom>
            <a:solidFill>
              <a:srgbClr val="000000"/>
            </a:solidFill>
          </p:spPr>
          <p:txBody>
            <a:bodyPr wrap="square" lIns="0" tIns="0" rIns="0" bIns="0" rtlCol="0"/>
            <a:lstStyle/>
            <a:p>
              <a:endParaRPr sz="1100"/>
            </a:p>
          </p:txBody>
        </p:sp>
        <p:sp>
          <p:nvSpPr>
            <p:cNvPr id="267" name="object 276"/>
            <p:cNvSpPr/>
            <p:nvPr/>
          </p:nvSpPr>
          <p:spPr>
            <a:xfrm>
              <a:off x="6541932" y="2646300"/>
              <a:ext cx="8113" cy="4407"/>
            </a:xfrm>
            <a:custGeom>
              <a:avLst/>
              <a:gdLst/>
              <a:ahLst/>
              <a:cxnLst/>
              <a:rect l="l" t="t" r="r" b="b"/>
              <a:pathLst>
                <a:path w="9525" h="5080">
                  <a:moveTo>
                    <a:pt x="0" y="4571"/>
                  </a:moveTo>
                  <a:lnTo>
                    <a:pt x="9144" y="4571"/>
                  </a:lnTo>
                  <a:lnTo>
                    <a:pt x="9144" y="0"/>
                  </a:lnTo>
                  <a:lnTo>
                    <a:pt x="0" y="0"/>
                  </a:lnTo>
                  <a:lnTo>
                    <a:pt x="0" y="4571"/>
                  </a:lnTo>
                  <a:close/>
                </a:path>
              </a:pathLst>
            </a:custGeom>
            <a:solidFill>
              <a:srgbClr val="000000"/>
            </a:solidFill>
          </p:spPr>
          <p:txBody>
            <a:bodyPr wrap="square" lIns="0" tIns="0" rIns="0" bIns="0" rtlCol="0"/>
            <a:lstStyle/>
            <a:p>
              <a:endParaRPr sz="1100"/>
            </a:p>
          </p:txBody>
        </p:sp>
        <p:sp>
          <p:nvSpPr>
            <p:cNvPr id="268" name="object 277"/>
            <p:cNvSpPr/>
            <p:nvPr/>
          </p:nvSpPr>
          <p:spPr>
            <a:xfrm>
              <a:off x="6545825" y="2648283"/>
              <a:ext cx="4327" cy="9916"/>
            </a:xfrm>
            <a:custGeom>
              <a:avLst/>
              <a:gdLst/>
              <a:ahLst/>
              <a:cxnLst/>
              <a:rect l="l" t="t" r="r" b="b"/>
              <a:pathLst>
                <a:path w="5079" h="11430">
                  <a:moveTo>
                    <a:pt x="0" y="11429"/>
                  </a:moveTo>
                  <a:lnTo>
                    <a:pt x="4572" y="11429"/>
                  </a:lnTo>
                  <a:lnTo>
                    <a:pt x="4572" y="0"/>
                  </a:lnTo>
                  <a:lnTo>
                    <a:pt x="0" y="0"/>
                  </a:lnTo>
                  <a:lnTo>
                    <a:pt x="0" y="11429"/>
                  </a:lnTo>
                  <a:close/>
                </a:path>
              </a:pathLst>
            </a:custGeom>
            <a:solidFill>
              <a:srgbClr val="000000"/>
            </a:solidFill>
          </p:spPr>
          <p:txBody>
            <a:bodyPr wrap="square" lIns="0" tIns="0" rIns="0" bIns="0" rtlCol="0"/>
            <a:lstStyle/>
            <a:p>
              <a:endParaRPr sz="1100"/>
            </a:p>
          </p:txBody>
        </p:sp>
        <p:sp>
          <p:nvSpPr>
            <p:cNvPr id="269" name="object 278"/>
            <p:cNvSpPr/>
            <p:nvPr/>
          </p:nvSpPr>
          <p:spPr>
            <a:xfrm>
              <a:off x="6539984" y="2654232"/>
              <a:ext cx="8113" cy="4407"/>
            </a:xfrm>
            <a:custGeom>
              <a:avLst/>
              <a:gdLst/>
              <a:ahLst/>
              <a:cxnLst/>
              <a:rect l="l" t="t" r="r" b="b"/>
              <a:pathLst>
                <a:path w="9525" h="5080">
                  <a:moveTo>
                    <a:pt x="0" y="4572"/>
                  </a:moveTo>
                  <a:lnTo>
                    <a:pt x="9144" y="4572"/>
                  </a:lnTo>
                  <a:lnTo>
                    <a:pt x="9144" y="0"/>
                  </a:lnTo>
                  <a:lnTo>
                    <a:pt x="0" y="0"/>
                  </a:lnTo>
                  <a:lnTo>
                    <a:pt x="0" y="4572"/>
                  </a:lnTo>
                  <a:close/>
                </a:path>
              </a:pathLst>
            </a:custGeom>
            <a:solidFill>
              <a:srgbClr val="000000"/>
            </a:solidFill>
          </p:spPr>
          <p:txBody>
            <a:bodyPr wrap="square" lIns="0" tIns="0" rIns="0" bIns="0" rtlCol="0"/>
            <a:lstStyle/>
            <a:p>
              <a:endParaRPr sz="1100"/>
            </a:p>
          </p:txBody>
        </p:sp>
        <p:sp>
          <p:nvSpPr>
            <p:cNvPr id="270" name="object 279"/>
            <p:cNvSpPr/>
            <p:nvPr/>
          </p:nvSpPr>
          <p:spPr>
            <a:xfrm>
              <a:off x="6539984" y="2646300"/>
              <a:ext cx="4327" cy="9916"/>
            </a:xfrm>
            <a:custGeom>
              <a:avLst/>
              <a:gdLst/>
              <a:ahLst/>
              <a:cxnLst/>
              <a:rect l="l" t="t" r="r" b="b"/>
              <a:pathLst>
                <a:path w="5079" h="11430">
                  <a:moveTo>
                    <a:pt x="0" y="11429"/>
                  </a:moveTo>
                  <a:lnTo>
                    <a:pt x="4571" y="11429"/>
                  </a:lnTo>
                  <a:lnTo>
                    <a:pt x="4571" y="0"/>
                  </a:lnTo>
                  <a:lnTo>
                    <a:pt x="0" y="0"/>
                  </a:lnTo>
                  <a:lnTo>
                    <a:pt x="0" y="11429"/>
                  </a:lnTo>
                  <a:close/>
                </a:path>
              </a:pathLst>
            </a:custGeom>
            <a:solidFill>
              <a:srgbClr val="000000"/>
            </a:solidFill>
          </p:spPr>
          <p:txBody>
            <a:bodyPr wrap="square" lIns="0" tIns="0" rIns="0" bIns="0" rtlCol="0"/>
            <a:lstStyle/>
            <a:p>
              <a:endParaRPr sz="1100"/>
            </a:p>
          </p:txBody>
        </p:sp>
        <p:sp>
          <p:nvSpPr>
            <p:cNvPr id="271" name="object 280"/>
            <p:cNvSpPr/>
            <p:nvPr/>
          </p:nvSpPr>
          <p:spPr>
            <a:xfrm>
              <a:off x="6541932" y="2662165"/>
              <a:ext cx="5949" cy="7712"/>
            </a:xfrm>
            <a:custGeom>
              <a:avLst/>
              <a:gdLst/>
              <a:ahLst/>
              <a:cxnLst/>
              <a:rect l="l" t="t" r="r" b="b"/>
              <a:pathLst>
                <a:path w="6985" h="8889">
                  <a:moveTo>
                    <a:pt x="0" y="8382"/>
                  </a:moveTo>
                  <a:lnTo>
                    <a:pt x="6858" y="8382"/>
                  </a:lnTo>
                  <a:lnTo>
                    <a:pt x="6858" y="0"/>
                  </a:lnTo>
                  <a:lnTo>
                    <a:pt x="0" y="0"/>
                  </a:lnTo>
                  <a:lnTo>
                    <a:pt x="0" y="8382"/>
                  </a:lnTo>
                  <a:close/>
                </a:path>
              </a:pathLst>
            </a:custGeom>
            <a:solidFill>
              <a:srgbClr val="000000"/>
            </a:solidFill>
          </p:spPr>
          <p:txBody>
            <a:bodyPr wrap="square" lIns="0" tIns="0" rIns="0" bIns="0" rtlCol="0"/>
            <a:lstStyle/>
            <a:p>
              <a:endParaRPr sz="1100"/>
            </a:p>
          </p:txBody>
        </p:sp>
        <p:sp>
          <p:nvSpPr>
            <p:cNvPr id="272" name="object 281"/>
            <p:cNvSpPr/>
            <p:nvPr/>
          </p:nvSpPr>
          <p:spPr>
            <a:xfrm>
              <a:off x="6541932" y="2660182"/>
              <a:ext cx="8113" cy="4407"/>
            </a:xfrm>
            <a:custGeom>
              <a:avLst/>
              <a:gdLst/>
              <a:ahLst/>
              <a:cxnLst/>
              <a:rect l="l" t="t" r="r" b="b"/>
              <a:pathLst>
                <a:path w="9525" h="5080">
                  <a:moveTo>
                    <a:pt x="0" y="4572"/>
                  </a:moveTo>
                  <a:lnTo>
                    <a:pt x="9144" y="4572"/>
                  </a:lnTo>
                  <a:lnTo>
                    <a:pt x="9144" y="0"/>
                  </a:lnTo>
                  <a:lnTo>
                    <a:pt x="0" y="0"/>
                  </a:lnTo>
                  <a:lnTo>
                    <a:pt x="0" y="4572"/>
                  </a:lnTo>
                  <a:close/>
                </a:path>
              </a:pathLst>
            </a:custGeom>
            <a:solidFill>
              <a:srgbClr val="000000"/>
            </a:solidFill>
          </p:spPr>
          <p:txBody>
            <a:bodyPr wrap="square" lIns="0" tIns="0" rIns="0" bIns="0" rtlCol="0"/>
            <a:lstStyle/>
            <a:p>
              <a:endParaRPr sz="1100"/>
            </a:p>
          </p:txBody>
        </p:sp>
        <p:sp>
          <p:nvSpPr>
            <p:cNvPr id="273" name="object 282"/>
            <p:cNvSpPr/>
            <p:nvPr/>
          </p:nvSpPr>
          <p:spPr>
            <a:xfrm>
              <a:off x="6545825" y="2662165"/>
              <a:ext cx="4327" cy="9365"/>
            </a:xfrm>
            <a:custGeom>
              <a:avLst/>
              <a:gdLst/>
              <a:ahLst/>
              <a:cxnLst/>
              <a:rect l="l" t="t" r="r" b="b"/>
              <a:pathLst>
                <a:path w="5079" h="10794">
                  <a:moveTo>
                    <a:pt x="0" y="10667"/>
                  </a:moveTo>
                  <a:lnTo>
                    <a:pt x="4572" y="10667"/>
                  </a:lnTo>
                  <a:lnTo>
                    <a:pt x="4572" y="0"/>
                  </a:lnTo>
                  <a:lnTo>
                    <a:pt x="0" y="0"/>
                  </a:lnTo>
                  <a:lnTo>
                    <a:pt x="0" y="10667"/>
                  </a:lnTo>
                  <a:close/>
                </a:path>
              </a:pathLst>
            </a:custGeom>
            <a:solidFill>
              <a:srgbClr val="000000"/>
            </a:solidFill>
          </p:spPr>
          <p:txBody>
            <a:bodyPr wrap="square" lIns="0" tIns="0" rIns="0" bIns="0" rtlCol="0"/>
            <a:lstStyle/>
            <a:p>
              <a:endParaRPr sz="1100"/>
            </a:p>
          </p:txBody>
        </p:sp>
        <p:sp>
          <p:nvSpPr>
            <p:cNvPr id="274" name="object 283"/>
            <p:cNvSpPr/>
            <p:nvPr/>
          </p:nvSpPr>
          <p:spPr>
            <a:xfrm>
              <a:off x="6539984" y="2667453"/>
              <a:ext cx="8113" cy="4407"/>
            </a:xfrm>
            <a:custGeom>
              <a:avLst/>
              <a:gdLst/>
              <a:ahLst/>
              <a:cxnLst/>
              <a:rect l="l" t="t" r="r" b="b"/>
              <a:pathLst>
                <a:path w="9525" h="5080">
                  <a:moveTo>
                    <a:pt x="0" y="4571"/>
                  </a:moveTo>
                  <a:lnTo>
                    <a:pt x="9144" y="4571"/>
                  </a:lnTo>
                  <a:lnTo>
                    <a:pt x="9144" y="0"/>
                  </a:lnTo>
                  <a:lnTo>
                    <a:pt x="0" y="0"/>
                  </a:lnTo>
                  <a:lnTo>
                    <a:pt x="0" y="4571"/>
                  </a:lnTo>
                  <a:close/>
                </a:path>
              </a:pathLst>
            </a:custGeom>
            <a:solidFill>
              <a:srgbClr val="000000"/>
            </a:solidFill>
          </p:spPr>
          <p:txBody>
            <a:bodyPr wrap="square" lIns="0" tIns="0" rIns="0" bIns="0" rtlCol="0"/>
            <a:lstStyle/>
            <a:p>
              <a:endParaRPr sz="1100"/>
            </a:p>
          </p:txBody>
        </p:sp>
        <p:sp>
          <p:nvSpPr>
            <p:cNvPr id="275" name="object 284"/>
            <p:cNvSpPr/>
            <p:nvPr/>
          </p:nvSpPr>
          <p:spPr>
            <a:xfrm>
              <a:off x="6539984" y="2660182"/>
              <a:ext cx="4327" cy="9365"/>
            </a:xfrm>
            <a:custGeom>
              <a:avLst/>
              <a:gdLst/>
              <a:ahLst/>
              <a:cxnLst/>
              <a:rect l="l" t="t" r="r" b="b"/>
              <a:pathLst>
                <a:path w="5079" h="10794">
                  <a:moveTo>
                    <a:pt x="0" y="10667"/>
                  </a:moveTo>
                  <a:lnTo>
                    <a:pt x="4571" y="10667"/>
                  </a:lnTo>
                  <a:lnTo>
                    <a:pt x="4571" y="0"/>
                  </a:lnTo>
                  <a:lnTo>
                    <a:pt x="0" y="0"/>
                  </a:lnTo>
                  <a:lnTo>
                    <a:pt x="0" y="10667"/>
                  </a:lnTo>
                  <a:close/>
                </a:path>
              </a:pathLst>
            </a:custGeom>
            <a:solidFill>
              <a:srgbClr val="000000"/>
            </a:solidFill>
          </p:spPr>
          <p:txBody>
            <a:bodyPr wrap="square" lIns="0" tIns="0" rIns="0" bIns="0" rtlCol="0"/>
            <a:lstStyle/>
            <a:p>
              <a:endParaRPr sz="1100"/>
            </a:p>
          </p:txBody>
        </p:sp>
        <p:sp>
          <p:nvSpPr>
            <p:cNvPr id="276" name="object 285"/>
            <p:cNvSpPr/>
            <p:nvPr/>
          </p:nvSpPr>
          <p:spPr>
            <a:xfrm>
              <a:off x="6460807" y="2522684"/>
              <a:ext cx="381828" cy="220901"/>
            </a:xfrm>
            <a:custGeom>
              <a:avLst/>
              <a:gdLst/>
              <a:ahLst/>
              <a:cxnLst/>
              <a:rect l="l" t="t" r="r" b="b"/>
              <a:pathLst>
                <a:path w="448310" h="254635">
                  <a:moveTo>
                    <a:pt x="448056" y="35052"/>
                  </a:moveTo>
                  <a:lnTo>
                    <a:pt x="445008" y="38100"/>
                  </a:lnTo>
                  <a:lnTo>
                    <a:pt x="441927" y="38100"/>
                  </a:lnTo>
                  <a:lnTo>
                    <a:pt x="439711" y="247143"/>
                  </a:lnTo>
                  <a:lnTo>
                    <a:pt x="443484" y="247650"/>
                  </a:lnTo>
                  <a:lnTo>
                    <a:pt x="442722" y="253746"/>
                  </a:lnTo>
                  <a:lnTo>
                    <a:pt x="448056" y="254508"/>
                  </a:lnTo>
                  <a:lnTo>
                    <a:pt x="445770" y="250697"/>
                  </a:lnTo>
                  <a:lnTo>
                    <a:pt x="448023" y="38100"/>
                  </a:lnTo>
                  <a:lnTo>
                    <a:pt x="445008" y="38100"/>
                  </a:lnTo>
                  <a:lnTo>
                    <a:pt x="441930" y="37878"/>
                  </a:lnTo>
                  <a:lnTo>
                    <a:pt x="448026" y="37878"/>
                  </a:lnTo>
                  <a:lnTo>
                    <a:pt x="448056" y="35052"/>
                  </a:lnTo>
                  <a:close/>
                </a:path>
                <a:path w="448310" h="254635">
                  <a:moveTo>
                    <a:pt x="6096" y="188976"/>
                  </a:moveTo>
                  <a:lnTo>
                    <a:pt x="2286" y="192024"/>
                  </a:lnTo>
                  <a:lnTo>
                    <a:pt x="2286" y="194310"/>
                  </a:lnTo>
                  <a:lnTo>
                    <a:pt x="5334" y="195072"/>
                  </a:lnTo>
                  <a:lnTo>
                    <a:pt x="442722" y="253746"/>
                  </a:lnTo>
                  <a:lnTo>
                    <a:pt x="439674" y="250697"/>
                  </a:lnTo>
                  <a:lnTo>
                    <a:pt x="439711" y="247143"/>
                  </a:lnTo>
                  <a:lnTo>
                    <a:pt x="6096" y="188976"/>
                  </a:lnTo>
                  <a:close/>
                </a:path>
                <a:path w="448310" h="254635">
                  <a:moveTo>
                    <a:pt x="439711" y="247143"/>
                  </a:moveTo>
                  <a:lnTo>
                    <a:pt x="439674" y="250697"/>
                  </a:lnTo>
                  <a:lnTo>
                    <a:pt x="442722" y="253746"/>
                  </a:lnTo>
                  <a:lnTo>
                    <a:pt x="443484" y="247650"/>
                  </a:lnTo>
                  <a:lnTo>
                    <a:pt x="439711" y="247143"/>
                  </a:lnTo>
                  <a:close/>
                </a:path>
                <a:path w="448310" h="254635">
                  <a:moveTo>
                    <a:pt x="448056" y="35052"/>
                  </a:moveTo>
                  <a:lnTo>
                    <a:pt x="441960" y="35052"/>
                  </a:lnTo>
                  <a:lnTo>
                    <a:pt x="441930" y="37878"/>
                  </a:lnTo>
                  <a:lnTo>
                    <a:pt x="445008" y="38100"/>
                  </a:lnTo>
                  <a:lnTo>
                    <a:pt x="448056" y="35052"/>
                  </a:lnTo>
                  <a:close/>
                </a:path>
                <a:path w="448310" h="254635">
                  <a:moveTo>
                    <a:pt x="762" y="0"/>
                  </a:moveTo>
                  <a:lnTo>
                    <a:pt x="0" y="6096"/>
                  </a:lnTo>
                  <a:lnTo>
                    <a:pt x="441930" y="37878"/>
                  </a:lnTo>
                  <a:lnTo>
                    <a:pt x="441960" y="35052"/>
                  </a:lnTo>
                  <a:lnTo>
                    <a:pt x="448056" y="35052"/>
                  </a:lnTo>
                  <a:lnTo>
                    <a:pt x="448056" y="32004"/>
                  </a:lnTo>
                  <a:lnTo>
                    <a:pt x="445770" y="32004"/>
                  </a:lnTo>
                  <a:lnTo>
                    <a:pt x="762" y="0"/>
                  </a:lnTo>
                  <a:close/>
                </a:path>
              </a:pathLst>
            </a:custGeom>
            <a:solidFill>
              <a:srgbClr val="000000"/>
            </a:solidFill>
          </p:spPr>
          <p:txBody>
            <a:bodyPr wrap="square" lIns="0" tIns="0" rIns="0" bIns="0" rtlCol="0"/>
            <a:lstStyle/>
            <a:p>
              <a:endParaRPr sz="1100"/>
            </a:p>
          </p:txBody>
        </p:sp>
        <p:sp>
          <p:nvSpPr>
            <p:cNvPr id="277" name="object 286"/>
            <p:cNvSpPr/>
            <p:nvPr/>
          </p:nvSpPr>
          <p:spPr>
            <a:xfrm>
              <a:off x="6463079" y="2522684"/>
              <a:ext cx="0" cy="166915"/>
            </a:xfrm>
            <a:custGeom>
              <a:avLst/>
              <a:gdLst/>
              <a:ahLst/>
              <a:cxnLst/>
              <a:rect l="l" t="t" r="r" b="b"/>
              <a:pathLst>
                <a:path h="192405">
                  <a:moveTo>
                    <a:pt x="0" y="0"/>
                  </a:moveTo>
                  <a:lnTo>
                    <a:pt x="0" y="192024"/>
                  </a:lnTo>
                </a:path>
              </a:pathLst>
            </a:custGeom>
            <a:ln w="11430">
              <a:solidFill>
                <a:srgbClr val="000000"/>
              </a:solidFill>
            </a:ln>
          </p:spPr>
          <p:txBody>
            <a:bodyPr wrap="square" lIns="0" tIns="0" rIns="0" bIns="0" rtlCol="0"/>
            <a:lstStyle/>
            <a:p>
              <a:endParaRPr sz="1100"/>
            </a:p>
          </p:txBody>
        </p:sp>
        <p:sp>
          <p:nvSpPr>
            <p:cNvPr id="278" name="object 287"/>
            <p:cNvSpPr/>
            <p:nvPr/>
          </p:nvSpPr>
          <p:spPr>
            <a:xfrm>
              <a:off x="6469244" y="2746118"/>
              <a:ext cx="366685" cy="164711"/>
            </a:xfrm>
            <a:custGeom>
              <a:avLst/>
              <a:gdLst/>
              <a:ahLst/>
              <a:cxnLst/>
              <a:rect l="l" t="t" r="r" b="b"/>
              <a:pathLst>
                <a:path w="430529" h="189864">
                  <a:moveTo>
                    <a:pt x="0" y="0"/>
                  </a:moveTo>
                  <a:lnTo>
                    <a:pt x="5334" y="105155"/>
                  </a:lnTo>
                  <a:lnTo>
                    <a:pt x="429006" y="189737"/>
                  </a:lnTo>
                  <a:lnTo>
                    <a:pt x="430530" y="71627"/>
                  </a:lnTo>
                  <a:lnTo>
                    <a:pt x="0" y="0"/>
                  </a:lnTo>
                  <a:close/>
                </a:path>
              </a:pathLst>
            </a:custGeom>
            <a:solidFill>
              <a:srgbClr val="448686"/>
            </a:solidFill>
          </p:spPr>
          <p:txBody>
            <a:bodyPr wrap="square" lIns="0" tIns="0" rIns="0" bIns="0" rtlCol="0"/>
            <a:lstStyle/>
            <a:p>
              <a:endParaRPr sz="1100"/>
            </a:p>
          </p:txBody>
        </p:sp>
        <p:sp>
          <p:nvSpPr>
            <p:cNvPr id="279" name="object 288"/>
            <p:cNvSpPr/>
            <p:nvPr/>
          </p:nvSpPr>
          <p:spPr>
            <a:xfrm>
              <a:off x="6453668" y="2485004"/>
              <a:ext cx="486209" cy="62800"/>
            </a:xfrm>
            <a:custGeom>
              <a:avLst/>
              <a:gdLst/>
              <a:ahLst/>
              <a:cxnLst/>
              <a:rect l="l" t="t" r="r" b="b"/>
              <a:pathLst>
                <a:path w="570864" h="72389">
                  <a:moveTo>
                    <a:pt x="172973" y="0"/>
                  </a:moveTo>
                  <a:lnTo>
                    <a:pt x="0" y="41909"/>
                  </a:lnTo>
                  <a:lnTo>
                    <a:pt x="451865" y="72389"/>
                  </a:lnTo>
                  <a:lnTo>
                    <a:pt x="570737" y="19049"/>
                  </a:lnTo>
                  <a:lnTo>
                    <a:pt x="172973" y="0"/>
                  </a:lnTo>
                  <a:close/>
                </a:path>
              </a:pathLst>
            </a:custGeom>
            <a:solidFill>
              <a:srgbClr val="7FACAC"/>
            </a:solidFill>
          </p:spPr>
          <p:txBody>
            <a:bodyPr wrap="square" lIns="0" tIns="0" rIns="0" bIns="0" rtlCol="0"/>
            <a:lstStyle/>
            <a:p>
              <a:endParaRPr sz="1100"/>
            </a:p>
          </p:txBody>
        </p:sp>
        <p:sp>
          <p:nvSpPr>
            <p:cNvPr id="280" name="object 289"/>
            <p:cNvSpPr/>
            <p:nvPr/>
          </p:nvSpPr>
          <p:spPr>
            <a:xfrm>
              <a:off x="6453668" y="2483682"/>
              <a:ext cx="486750" cy="65554"/>
            </a:xfrm>
            <a:custGeom>
              <a:avLst/>
              <a:gdLst/>
              <a:ahLst/>
              <a:cxnLst/>
              <a:rect l="l" t="t" r="r" b="b"/>
              <a:pathLst>
                <a:path w="571500" h="75564">
                  <a:moveTo>
                    <a:pt x="563911" y="21771"/>
                  </a:moveTo>
                  <a:lnTo>
                    <a:pt x="451103" y="72389"/>
                  </a:lnTo>
                  <a:lnTo>
                    <a:pt x="452627" y="75437"/>
                  </a:lnTo>
                  <a:lnTo>
                    <a:pt x="571499" y="22097"/>
                  </a:lnTo>
                  <a:lnTo>
                    <a:pt x="570737" y="22097"/>
                  </a:lnTo>
                  <a:lnTo>
                    <a:pt x="563911" y="21771"/>
                  </a:lnTo>
                  <a:close/>
                </a:path>
                <a:path w="571500" h="75564">
                  <a:moveTo>
                    <a:pt x="172973" y="0"/>
                  </a:moveTo>
                  <a:lnTo>
                    <a:pt x="0" y="41909"/>
                  </a:lnTo>
                  <a:lnTo>
                    <a:pt x="761" y="44957"/>
                  </a:lnTo>
                  <a:lnTo>
                    <a:pt x="173610" y="3078"/>
                  </a:lnTo>
                  <a:lnTo>
                    <a:pt x="172973" y="3047"/>
                  </a:lnTo>
                  <a:lnTo>
                    <a:pt x="172973" y="0"/>
                  </a:lnTo>
                  <a:close/>
                </a:path>
                <a:path w="571500" h="75564">
                  <a:moveTo>
                    <a:pt x="569975" y="19049"/>
                  </a:moveTo>
                  <a:lnTo>
                    <a:pt x="563911" y="21771"/>
                  </a:lnTo>
                  <a:lnTo>
                    <a:pt x="570737" y="22097"/>
                  </a:lnTo>
                  <a:lnTo>
                    <a:pt x="569975" y="19049"/>
                  </a:lnTo>
                  <a:close/>
                </a:path>
                <a:path w="571500" h="75564">
                  <a:moveTo>
                    <a:pt x="570737" y="19049"/>
                  </a:moveTo>
                  <a:lnTo>
                    <a:pt x="569975" y="19049"/>
                  </a:lnTo>
                  <a:lnTo>
                    <a:pt x="570737" y="22097"/>
                  </a:lnTo>
                  <a:lnTo>
                    <a:pt x="571499" y="22097"/>
                  </a:lnTo>
                  <a:lnTo>
                    <a:pt x="570737" y="19049"/>
                  </a:lnTo>
                  <a:close/>
                </a:path>
                <a:path w="571500" h="75564">
                  <a:moveTo>
                    <a:pt x="172973" y="0"/>
                  </a:moveTo>
                  <a:lnTo>
                    <a:pt x="173735" y="3047"/>
                  </a:lnTo>
                  <a:lnTo>
                    <a:pt x="563911" y="21771"/>
                  </a:lnTo>
                  <a:lnTo>
                    <a:pt x="569975" y="19049"/>
                  </a:lnTo>
                  <a:lnTo>
                    <a:pt x="570737" y="19049"/>
                  </a:lnTo>
                  <a:lnTo>
                    <a:pt x="172973" y="0"/>
                  </a:lnTo>
                  <a:close/>
                </a:path>
                <a:path w="571500" h="75564">
                  <a:moveTo>
                    <a:pt x="172973" y="0"/>
                  </a:moveTo>
                  <a:lnTo>
                    <a:pt x="172973" y="3047"/>
                  </a:lnTo>
                  <a:lnTo>
                    <a:pt x="173610" y="3078"/>
                  </a:lnTo>
                  <a:lnTo>
                    <a:pt x="172973" y="0"/>
                  </a:lnTo>
                  <a:close/>
                </a:path>
              </a:pathLst>
            </a:custGeom>
            <a:solidFill>
              <a:srgbClr val="7FACAC"/>
            </a:solidFill>
          </p:spPr>
          <p:txBody>
            <a:bodyPr wrap="square" lIns="0" tIns="0" rIns="0" bIns="0" rtlCol="0"/>
            <a:lstStyle/>
            <a:p>
              <a:endParaRPr sz="1100"/>
            </a:p>
          </p:txBody>
        </p:sp>
        <p:sp>
          <p:nvSpPr>
            <p:cNvPr id="281" name="object 290"/>
            <p:cNvSpPr/>
            <p:nvPr/>
          </p:nvSpPr>
          <p:spPr>
            <a:xfrm>
              <a:off x="6453668" y="2534583"/>
              <a:ext cx="385614" cy="0"/>
            </a:xfrm>
            <a:custGeom>
              <a:avLst/>
              <a:gdLst/>
              <a:ahLst/>
              <a:cxnLst/>
              <a:rect l="l" t="t" r="r" b="b"/>
              <a:pathLst>
                <a:path w="452754">
                  <a:moveTo>
                    <a:pt x="0" y="0"/>
                  </a:moveTo>
                  <a:lnTo>
                    <a:pt x="452627" y="0"/>
                  </a:lnTo>
                </a:path>
              </a:pathLst>
            </a:custGeom>
            <a:ln w="33527">
              <a:solidFill>
                <a:srgbClr val="7FACAC"/>
              </a:solidFill>
            </a:ln>
          </p:spPr>
          <p:txBody>
            <a:bodyPr wrap="square" lIns="0" tIns="0" rIns="0" bIns="0" rtlCol="0"/>
            <a:lstStyle/>
            <a:p>
              <a:endParaRPr sz="1100"/>
            </a:p>
          </p:txBody>
        </p:sp>
        <p:sp>
          <p:nvSpPr>
            <p:cNvPr id="282" name="object 291"/>
            <p:cNvSpPr/>
            <p:nvPr/>
          </p:nvSpPr>
          <p:spPr>
            <a:xfrm>
              <a:off x="6477681" y="2824783"/>
              <a:ext cx="1623" cy="2203"/>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sz="1100"/>
            </a:p>
          </p:txBody>
        </p:sp>
        <p:sp>
          <p:nvSpPr>
            <p:cNvPr id="283" name="object 292"/>
            <p:cNvSpPr/>
            <p:nvPr/>
          </p:nvSpPr>
          <p:spPr>
            <a:xfrm>
              <a:off x="6830737" y="2894854"/>
              <a:ext cx="1623" cy="2203"/>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sz="1100"/>
            </a:p>
          </p:txBody>
        </p:sp>
        <p:sp>
          <p:nvSpPr>
            <p:cNvPr id="284" name="object 293"/>
            <p:cNvSpPr/>
            <p:nvPr/>
          </p:nvSpPr>
          <p:spPr>
            <a:xfrm>
              <a:off x="6478330" y="2824783"/>
              <a:ext cx="353164" cy="72165"/>
            </a:xfrm>
            <a:custGeom>
              <a:avLst/>
              <a:gdLst/>
              <a:ahLst/>
              <a:cxnLst/>
              <a:rect l="l" t="t" r="r" b="b"/>
              <a:pathLst>
                <a:path w="414654" h="83185">
                  <a:moveTo>
                    <a:pt x="762" y="0"/>
                  </a:moveTo>
                  <a:lnTo>
                    <a:pt x="0" y="2286"/>
                  </a:lnTo>
                  <a:lnTo>
                    <a:pt x="413766" y="83058"/>
                  </a:lnTo>
                  <a:lnTo>
                    <a:pt x="414528" y="80772"/>
                  </a:lnTo>
                  <a:lnTo>
                    <a:pt x="762" y="0"/>
                  </a:lnTo>
                  <a:close/>
                </a:path>
              </a:pathLst>
            </a:custGeom>
            <a:solidFill>
              <a:srgbClr val="000000"/>
            </a:solidFill>
          </p:spPr>
          <p:txBody>
            <a:bodyPr wrap="square" lIns="0" tIns="0" rIns="0" bIns="0" rtlCol="0"/>
            <a:lstStyle/>
            <a:p>
              <a:endParaRPr sz="1100"/>
            </a:p>
          </p:txBody>
        </p:sp>
        <p:sp>
          <p:nvSpPr>
            <p:cNvPr id="285" name="object 294"/>
            <p:cNvSpPr/>
            <p:nvPr/>
          </p:nvSpPr>
          <p:spPr>
            <a:xfrm>
              <a:off x="6676274" y="2763967"/>
              <a:ext cx="135641" cy="29086"/>
            </a:xfrm>
            <a:prstGeom prst="rect">
              <a:avLst/>
            </a:prstGeom>
            <a:blipFill>
              <a:blip r:embed="rId1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100"/>
            </a:p>
          </p:txBody>
        </p:sp>
        <p:sp>
          <p:nvSpPr>
            <p:cNvPr id="286" name="object 295"/>
            <p:cNvSpPr/>
            <p:nvPr/>
          </p:nvSpPr>
          <p:spPr>
            <a:xfrm>
              <a:off x="6675625" y="2763306"/>
              <a:ext cx="137913" cy="31400"/>
            </a:xfrm>
            <a:custGeom>
              <a:avLst/>
              <a:gdLst/>
              <a:ahLst/>
              <a:cxnLst/>
              <a:rect l="l" t="t" r="r" b="b"/>
              <a:pathLst>
                <a:path w="161925" h="36194">
                  <a:moveTo>
                    <a:pt x="1524" y="6096"/>
                  </a:moveTo>
                  <a:lnTo>
                    <a:pt x="0" y="6858"/>
                  </a:lnTo>
                  <a:lnTo>
                    <a:pt x="0" y="8382"/>
                  </a:lnTo>
                  <a:lnTo>
                    <a:pt x="762" y="8382"/>
                  </a:lnTo>
                  <a:lnTo>
                    <a:pt x="159258" y="35814"/>
                  </a:lnTo>
                  <a:lnTo>
                    <a:pt x="158496" y="34290"/>
                  </a:lnTo>
                  <a:lnTo>
                    <a:pt x="158607" y="33283"/>
                  </a:lnTo>
                  <a:lnTo>
                    <a:pt x="5926" y="6858"/>
                  </a:lnTo>
                  <a:lnTo>
                    <a:pt x="2286" y="6858"/>
                  </a:lnTo>
                  <a:lnTo>
                    <a:pt x="2363" y="6241"/>
                  </a:lnTo>
                  <a:lnTo>
                    <a:pt x="1524" y="6096"/>
                  </a:lnTo>
                  <a:close/>
                </a:path>
                <a:path w="161925" h="36194">
                  <a:moveTo>
                    <a:pt x="158607" y="33283"/>
                  </a:moveTo>
                  <a:lnTo>
                    <a:pt x="158496" y="34290"/>
                  </a:lnTo>
                  <a:lnTo>
                    <a:pt x="159258" y="35814"/>
                  </a:lnTo>
                  <a:lnTo>
                    <a:pt x="160020" y="33528"/>
                  </a:lnTo>
                  <a:lnTo>
                    <a:pt x="158607" y="33283"/>
                  </a:lnTo>
                  <a:close/>
                </a:path>
                <a:path w="161925" h="36194">
                  <a:moveTo>
                    <a:pt x="161544" y="27432"/>
                  </a:moveTo>
                  <a:lnTo>
                    <a:pt x="159258" y="27432"/>
                  </a:lnTo>
                  <a:lnTo>
                    <a:pt x="158607" y="33283"/>
                  </a:lnTo>
                  <a:lnTo>
                    <a:pt x="160020" y="33528"/>
                  </a:lnTo>
                  <a:lnTo>
                    <a:pt x="159258" y="35814"/>
                  </a:lnTo>
                  <a:lnTo>
                    <a:pt x="160782" y="34290"/>
                  </a:lnTo>
                  <a:lnTo>
                    <a:pt x="161544" y="27432"/>
                  </a:lnTo>
                  <a:close/>
                </a:path>
                <a:path w="161925" h="36194">
                  <a:moveTo>
                    <a:pt x="1524" y="0"/>
                  </a:moveTo>
                  <a:lnTo>
                    <a:pt x="762" y="762"/>
                  </a:lnTo>
                  <a:lnTo>
                    <a:pt x="0" y="6858"/>
                  </a:lnTo>
                  <a:lnTo>
                    <a:pt x="1524" y="6096"/>
                  </a:lnTo>
                  <a:lnTo>
                    <a:pt x="2381" y="6096"/>
                  </a:lnTo>
                  <a:lnTo>
                    <a:pt x="3048" y="762"/>
                  </a:lnTo>
                  <a:lnTo>
                    <a:pt x="1524" y="0"/>
                  </a:lnTo>
                  <a:close/>
                </a:path>
                <a:path w="161925" h="36194">
                  <a:moveTo>
                    <a:pt x="2363" y="6241"/>
                  </a:moveTo>
                  <a:lnTo>
                    <a:pt x="2286" y="6858"/>
                  </a:lnTo>
                  <a:lnTo>
                    <a:pt x="5926" y="6858"/>
                  </a:lnTo>
                  <a:lnTo>
                    <a:pt x="2363" y="6241"/>
                  </a:lnTo>
                  <a:close/>
                </a:path>
                <a:path w="161925" h="36194">
                  <a:moveTo>
                    <a:pt x="2381" y="6096"/>
                  </a:moveTo>
                  <a:lnTo>
                    <a:pt x="1524" y="6096"/>
                  </a:lnTo>
                  <a:lnTo>
                    <a:pt x="2363" y="6241"/>
                  </a:lnTo>
                  <a:lnTo>
                    <a:pt x="2381" y="6096"/>
                  </a:lnTo>
                  <a:close/>
                </a:path>
              </a:pathLst>
            </a:custGeom>
            <a:solidFill>
              <a:srgbClr val="000000"/>
            </a:solidFill>
          </p:spPr>
          <p:txBody>
            <a:bodyPr wrap="square" lIns="0" tIns="0" rIns="0" bIns="0" rtlCol="0"/>
            <a:lstStyle/>
            <a:p>
              <a:endParaRPr sz="1100"/>
            </a:p>
          </p:txBody>
        </p:sp>
        <p:sp>
          <p:nvSpPr>
            <p:cNvPr id="287" name="object 296"/>
            <p:cNvSpPr/>
            <p:nvPr/>
          </p:nvSpPr>
          <p:spPr>
            <a:xfrm>
              <a:off x="6676923" y="2763306"/>
              <a:ext cx="136290" cy="25339"/>
            </a:xfrm>
            <a:custGeom>
              <a:avLst/>
              <a:gdLst/>
              <a:ahLst/>
              <a:cxnLst/>
              <a:rect l="l" t="t" r="r" b="b"/>
              <a:pathLst>
                <a:path w="160020" h="29210">
                  <a:moveTo>
                    <a:pt x="0" y="0"/>
                  </a:moveTo>
                  <a:lnTo>
                    <a:pt x="0" y="2286"/>
                  </a:lnTo>
                  <a:lnTo>
                    <a:pt x="158496" y="28956"/>
                  </a:lnTo>
                  <a:lnTo>
                    <a:pt x="160020" y="27432"/>
                  </a:lnTo>
                  <a:lnTo>
                    <a:pt x="160020" y="26670"/>
                  </a:lnTo>
                  <a:lnTo>
                    <a:pt x="158496" y="26670"/>
                  </a:lnTo>
                  <a:lnTo>
                    <a:pt x="0" y="0"/>
                  </a:lnTo>
                  <a:close/>
                </a:path>
              </a:pathLst>
            </a:custGeom>
            <a:solidFill>
              <a:srgbClr val="000000"/>
            </a:solidFill>
          </p:spPr>
          <p:txBody>
            <a:bodyPr wrap="square" lIns="0" tIns="0" rIns="0" bIns="0" rtlCol="0"/>
            <a:lstStyle/>
            <a:p>
              <a:endParaRPr sz="1100"/>
            </a:p>
          </p:txBody>
        </p:sp>
        <p:sp>
          <p:nvSpPr>
            <p:cNvPr id="288" name="object 297"/>
            <p:cNvSpPr/>
            <p:nvPr/>
          </p:nvSpPr>
          <p:spPr>
            <a:xfrm>
              <a:off x="6473786" y="2756695"/>
              <a:ext cx="1623" cy="2203"/>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sz="1100"/>
            </a:p>
          </p:txBody>
        </p:sp>
        <p:sp>
          <p:nvSpPr>
            <p:cNvPr id="289" name="object 298"/>
            <p:cNvSpPr/>
            <p:nvPr/>
          </p:nvSpPr>
          <p:spPr>
            <a:xfrm>
              <a:off x="6830737" y="2818834"/>
              <a:ext cx="1623" cy="2203"/>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sz="1100"/>
            </a:p>
          </p:txBody>
        </p:sp>
        <p:sp>
          <p:nvSpPr>
            <p:cNvPr id="290" name="object 299"/>
            <p:cNvSpPr/>
            <p:nvPr/>
          </p:nvSpPr>
          <p:spPr>
            <a:xfrm>
              <a:off x="6474435" y="2756695"/>
              <a:ext cx="356950" cy="64452"/>
            </a:xfrm>
            <a:custGeom>
              <a:avLst/>
              <a:gdLst/>
              <a:ahLst/>
              <a:cxnLst/>
              <a:rect l="l" t="t" r="r" b="b"/>
              <a:pathLst>
                <a:path w="419100" h="74294">
                  <a:moveTo>
                    <a:pt x="762" y="0"/>
                  </a:moveTo>
                  <a:lnTo>
                    <a:pt x="0" y="2286"/>
                  </a:lnTo>
                  <a:lnTo>
                    <a:pt x="418338" y="73914"/>
                  </a:lnTo>
                  <a:lnTo>
                    <a:pt x="419100" y="71628"/>
                  </a:lnTo>
                  <a:lnTo>
                    <a:pt x="762" y="0"/>
                  </a:lnTo>
                  <a:close/>
                </a:path>
              </a:pathLst>
            </a:custGeom>
            <a:solidFill>
              <a:srgbClr val="000000"/>
            </a:solidFill>
          </p:spPr>
          <p:txBody>
            <a:bodyPr wrap="square" lIns="0" tIns="0" rIns="0" bIns="0" rtlCol="0"/>
            <a:lstStyle/>
            <a:p>
              <a:endParaRPr sz="1100"/>
            </a:p>
          </p:txBody>
        </p:sp>
        <p:sp>
          <p:nvSpPr>
            <p:cNvPr id="291" name="object 300"/>
            <p:cNvSpPr/>
            <p:nvPr/>
          </p:nvSpPr>
          <p:spPr>
            <a:xfrm>
              <a:off x="6475084" y="2768594"/>
              <a:ext cx="1623" cy="2203"/>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sz="1100"/>
            </a:p>
          </p:txBody>
        </p:sp>
        <p:sp>
          <p:nvSpPr>
            <p:cNvPr id="292" name="object 301"/>
            <p:cNvSpPr/>
            <p:nvPr/>
          </p:nvSpPr>
          <p:spPr>
            <a:xfrm>
              <a:off x="6830737" y="2831394"/>
              <a:ext cx="1623" cy="2203"/>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sz="1100"/>
            </a:p>
          </p:txBody>
        </p:sp>
        <p:sp>
          <p:nvSpPr>
            <p:cNvPr id="293" name="object 302"/>
            <p:cNvSpPr/>
            <p:nvPr/>
          </p:nvSpPr>
          <p:spPr>
            <a:xfrm>
              <a:off x="6475734" y="2768594"/>
              <a:ext cx="355868" cy="65003"/>
            </a:xfrm>
            <a:custGeom>
              <a:avLst/>
              <a:gdLst/>
              <a:ahLst/>
              <a:cxnLst/>
              <a:rect l="l" t="t" r="r" b="b"/>
              <a:pathLst>
                <a:path w="417829" h="74930">
                  <a:moveTo>
                    <a:pt x="762" y="0"/>
                  </a:moveTo>
                  <a:lnTo>
                    <a:pt x="0" y="2286"/>
                  </a:lnTo>
                  <a:lnTo>
                    <a:pt x="416814" y="74676"/>
                  </a:lnTo>
                  <a:lnTo>
                    <a:pt x="417576" y="72390"/>
                  </a:lnTo>
                  <a:lnTo>
                    <a:pt x="762" y="0"/>
                  </a:lnTo>
                  <a:close/>
                </a:path>
              </a:pathLst>
            </a:custGeom>
            <a:solidFill>
              <a:srgbClr val="000000"/>
            </a:solidFill>
          </p:spPr>
          <p:txBody>
            <a:bodyPr wrap="square" lIns="0" tIns="0" rIns="0" bIns="0" rtlCol="0"/>
            <a:lstStyle/>
            <a:p>
              <a:endParaRPr sz="1100"/>
            </a:p>
          </p:txBody>
        </p:sp>
        <p:sp>
          <p:nvSpPr>
            <p:cNvPr id="294" name="object 303"/>
            <p:cNvSpPr/>
            <p:nvPr/>
          </p:nvSpPr>
          <p:spPr>
            <a:xfrm>
              <a:off x="6475084" y="2781154"/>
              <a:ext cx="1623" cy="2203"/>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sz="1100"/>
            </a:p>
          </p:txBody>
        </p:sp>
        <p:sp>
          <p:nvSpPr>
            <p:cNvPr id="295" name="object 304"/>
            <p:cNvSpPr/>
            <p:nvPr/>
          </p:nvSpPr>
          <p:spPr>
            <a:xfrm>
              <a:off x="6830737" y="2849242"/>
              <a:ext cx="1623" cy="2203"/>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sz="1100"/>
            </a:p>
          </p:txBody>
        </p:sp>
        <p:sp>
          <p:nvSpPr>
            <p:cNvPr id="296" name="object 305"/>
            <p:cNvSpPr/>
            <p:nvPr/>
          </p:nvSpPr>
          <p:spPr>
            <a:xfrm>
              <a:off x="6475734" y="2781154"/>
              <a:ext cx="355868" cy="70512"/>
            </a:xfrm>
            <a:custGeom>
              <a:avLst/>
              <a:gdLst/>
              <a:ahLst/>
              <a:cxnLst/>
              <a:rect l="l" t="t" r="r" b="b"/>
              <a:pathLst>
                <a:path w="417829" h="81280">
                  <a:moveTo>
                    <a:pt x="762" y="0"/>
                  </a:moveTo>
                  <a:lnTo>
                    <a:pt x="0" y="2286"/>
                  </a:lnTo>
                  <a:lnTo>
                    <a:pt x="416814" y="80772"/>
                  </a:lnTo>
                  <a:lnTo>
                    <a:pt x="417576" y="78486"/>
                  </a:lnTo>
                  <a:lnTo>
                    <a:pt x="762" y="0"/>
                  </a:lnTo>
                  <a:close/>
                </a:path>
              </a:pathLst>
            </a:custGeom>
            <a:solidFill>
              <a:srgbClr val="000000"/>
            </a:solidFill>
          </p:spPr>
          <p:txBody>
            <a:bodyPr wrap="square" lIns="0" tIns="0" rIns="0" bIns="0" rtlCol="0"/>
            <a:lstStyle/>
            <a:p>
              <a:endParaRPr sz="1100"/>
            </a:p>
          </p:txBody>
        </p:sp>
        <p:sp>
          <p:nvSpPr>
            <p:cNvPr id="297" name="object 306"/>
            <p:cNvSpPr/>
            <p:nvPr/>
          </p:nvSpPr>
          <p:spPr>
            <a:xfrm>
              <a:off x="6476383" y="2795036"/>
              <a:ext cx="1623" cy="2203"/>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sz="1100"/>
            </a:p>
          </p:txBody>
        </p:sp>
        <p:sp>
          <p:nvSpPr>
            <p:cNvPr id="298" name="object 307"/>
            <p:cNvSpPr/>
            <p:nvPr/>
          </p:nvSpPr>
          <p:spPr>
            <a:xfrm>
              <a:off x="6828141" y="2863785"/>
              <a:ext cx="1623" cy="2203"/>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sz="1100"/>
            </a:p>
          </p:txBody>
        </p:sp>
        <p:sp>
          <p:nvSpPr>
            <p:cNvPr id="299" name="object 308"/>
            <p:cNvSpPr/>
            <p:nvPr/>
          </p:nvSpPr>
          <p:spPr>
            <a:xfrm>
              <a:off x="6477032" y="2795036"/>
              <a:ext cx="352082" cy="71063"/>
            </a:xfrm>
            <a:custGeom>
              <a:avLst/>
              <a:gdLst/>
              <a:ahLst/>
              <a:cxnLst/>
              <a:rect l="l" t="t" r="r" b="b"/>
              <a:pathLst>
                <a:path w="413385" h="81914">
                  <a:moveTo>
                    <a:pt x="762" y="0"/>
                  </a:moveTo>
                  <a:lnTo>
                    <a:pt x="0" y="2286"/>
                  </a:lnTo>
                  <a:lnTo>
                    <a:pt x="412242" y="81534"/>
                  </a:lnTo>
                  <a:lnTo>
                    <a:pt x="413004" y="79248"/>
                  </a:lnTo>
                  <a:lnTo>
                    <a:pt x="762" y="0"/>
                  </a:lnTo>
                  <a:close/>
                </a:path>
              </a:pathLst>
            </a:custGeom>
            <a:solidFill>
              <a:srgbClr val="000000"/>
            </a:solidFill>
          </p:spPr>
          <p:txBody>
            <a:bodyPr wrap="square" lIns="0" tIns="0" rIns="0" bIns="0" rtlCol="0"/>
            <a:lstStyle/>
            <a:p>
              <a:endParaRPr sz="1100"/>
            </a:p>
          </p:txBody>
        </p:sp>
        <p:sp>
          <p:nvSpPr>
            <p:cNvPr id="300" name="object 309"/>
            <p:cNvSpPr/>
            <p:nvPr/>
          </p:nvSpPr>
          <p:spPr>
            <a:xfrm>
              <a:off x="6478979" y="2809579"/>
              <a:ext cx="1623" cy="2203"/>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sz="1100"/>
            </a:p>
          </p:txBody>
        </p:sp>
        <p:sp>
          <p:nvSpPr>
            <p:cNvPr id="301" name="object 310"/>
            <p:cNvSpPr/>
            <p:nvPr/>
          </p:nvSpPr>
          <p:spPr>
            <a:xfrm>
              <a:off x="6828141" y="2878328"/>
              <a:ext cx="1623" cy="2203"/>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sz="1100"/>
            </a:p>
          </p:txBody>
        </p:sp>
        <p:sp>
          <p:nvSpPr>
            <p:cNvPr id="302" name="object 311"/>
            <p:cNvSpPr/>
            <p:nvPr/>
          </p:nvSpPr>
          <p:spPr>
            <a:xfrm>
              <a:off x="6479627" y="2809579"/>
              <a:ext cx="349378" cy="71063"/>
            </a:xfrm>
            <a:custGeom>
              <a:avLst/>
              <a:gdLst/>
              <a:ahLst/>
              <a:cxnLst/>
              <a:rect l="l" t="t" r="r" b="b"/>
              <a:pathLst>
                <a:path w="410210" h="81914">
                  <a:moveTo>
                    <a:pt x="762" y="0"/>
                  </a:moveTo>
                  <a:lnTo>
                    <a:pt x="0" y="2286"/>
                  </a:lnTo>
                  <a:lnTo>
                    <a:pt x="409194" y="81534"/>
                  </a:lnTo>
                  <a:lnTo>
                    <a:pt x="409956" y="79248"/>
                  </a:lnTo>
                  <a:lnTo>
                    <a:pt x="762" y="0"/>
                  </a:lnTo>
                  <a:close/>
                </a:path>
              </a:pathLst>
            </a:custGeom>
            <a:solidFill>
              <a:srgbClr val="000000"/>
            </a:solidFill>
          </p:spPr>
          <p:txBody>
            <a:bodyPr wrap="square" lIns="0" tIns="0" rIns="0" bIns="0" rtlCol="0"/>
            <a:lstStyle/>
            <a:p>
              <a:endParaRPr sz="1100"/>
            </a:p>
          </p:txBody>
        </p:sp>
        <p:sp>
          <p:nvSpPr>
            <p:cNvPr id="303" name="object 312"/>
            <p:cNvSpPr/>
            <p:nvPr/>
          </p:nvSpPr>
          <p:spPr>
            <a:xfrm>
              <a:off x="6817108" y="2787764"/>
              <a:ext cx="18388" cy="9365"/>
            </a:xfrm>
            <a:custGeom>
              <a:avLst/>
              <a:gdLst/>
              <a:ahLst/>
              <a:cxnLst/>
              <a:rect l="l" t="t" r="r" b="b"/>
              <a:pathLst>
                <a:path w="21589" h="10794">
                  <a:moveTo>
                    <a:pt x="762" y="0"/>
                  </a:moveTo>
                  <a:lnTo>
                    <a:pt x="0" y="6858"/>
                  </a:lnTo>
                  <a:lnTo>
                    <a:pt x="19812" y="10668"/>
                  </a:lnTo>
                  <a:lnTo>
                    <a:pt x="21336" y="3810"/>
                  </a:lnTo>
                  <a:lnTo>
                    <a:pt x="762" y="0"/>
                  </a:lnTo>
                  <a:close/>
                </a:path>
              </a:pathLst>
            </a:custGeom>
            <a:solidFill>
              <a:srgbClr val="007FFF"/>
            </a:solidFill>
          </p:spPr>
          <p:txBody>
            <a:bodyPr wrap="square" lIns="0" tIns="0" rIns="0" bIns="0" rtlCol="0"/>
            <a:lstStyle/>
            <a:p>
              <a:endParaRPr sz="1100"/>
            </a:p>
          </p:txBody>
        </p:sp>
        <p:sp>
          <p:nvSpPr>
            <p:cNvPr id="304" name="object 313"/>
            <p:cNvSpPr/>
            <p:nvPr/>
          </p:nvSpPr>
          <p:spPr>
            <a:xfrm>
              <a:off x="6816459" y="2787103"/>
              <a:ext cx="20552" cy="11568"/>
            </a:xfrm>
            <a:custGeom>
              <a:avLst/>
              <a:gdLst/>
              <a:ahLst/>
              <a:cxnLst/>
              <a:rect l="l" t="t" r="r" b="b"/>
              <a:pathLst>
                <a:path w="24129" h="13335">
                  <a:moveTo>
                    <a:pt x="1524" y="6858"/>
                  </a:moveTo>
                  <a:lnTo>
                    <a:pt x="0" y="7620"/>
                  </a:lnTo>
                  <a:lnTo>
                    <a:pt x="0" y="9144"/>
                  </a:lnTo>
                  <a:lnTo>
                    <a:pt x="762" y="9144"/>
                  </a:lnTo>
                  <a:lnTo>
                    <a:pt x="20574" y="12954"/>
                  </a:lnTo>
                  <a:lnTo>
                    <a:pt x="19812" y="11430"/>
                  </a:lnTo>
                  <a:lnTo>
                    <a:pt x="20036" y="10418"/>
                  </a:lnTo>
                  <a:lnTo>
                    <a:pt x="5486" y="7620"/>
                  </a:lnTo>
                  <a:lnTo>
                    <a:pt x="2286" y="7620"/>
                  </a:lnTo>
                  <a:lnTo>
                    <a:pt x="2352" y="7017"/>
                  </a:lnTo>
                  <a:lnTo>
                    <a:pt x="1524" y="6858"/>
                  </a:lnTo>
                  <a:close/>
                </a:path>
                <a:path w="24129" h="13335">
                  <a:moveTo>
                    <a:pt x="20036" y="10418"/>
                  </a:moveTo>
                  <a:lnTo>
                    <a:pt x="19812" y="11430"/>
                  </a:lnTo>
                  <a:lnTo>
                    <a:pt x="20574" y="12954"/>
                  </a:lnTo>
                  <a:lnTo>
                    <a:pt x="21336" y="10668"/>
                  </a:lnTo>
                  <a:lnTo>
                    <a:pt x="20036" y="10418"/>
                  </a:lnTo>
                  <a:close/>
                </a:path>
                <a:path w="24129" h="13335">
                  <a:moveTo>
                    <a:pt x="21336" y="4572"/>
                  </a:moveTo>
                  <a:lnTo>
                    <a:pt x="20036" y="10418"/>
                  </a:lnTo>
                  <a:lnTo>
                    <a:pt x="21336" y="10668"/>
                  </a:lnTo>
                  <a:lnTo>
                    <a:pt x="20574" y="12954"/>
                  </a:lnTo>
                  <a:lnTo>
                    <a:pt x="22098" y="12192"/>
                  </a:lnTo>
                  <a:lnTo>
                    <a:pt x="23622" y="5334"/>
                  </a:lnTo>
                  <a:lnTo>
                    <a:pt x="21336" y="4572"/>
                  </a:lnTo>
                  <a:close/>
                </a:path>
                <a:path w="24129" h="13335">
                  <a:moveTo>
                    <a:pt x="2286" y="0"/>
                  </a:moveTo>
                  <a:lnTo>
                    <a:pt x="762" y="762"/>
                  </a:lnTo>
                  <a:lnTo>
                    <a:pt x="0" y="7620"/>
                  </a:lnTo>
                  <a:lnTo>
                    <a:pt x="1524" y="6858"/>
                  </a:lnTo>
                  <a:lnTo>
                    <a:pt x="2370" y="6858"/>
                  </a:lnTo>
                  <a:lnTo>
                    <a:pt x="3048" y="762"/>
                  </a:lnTo>
                  <a:lnTo>
                    <a:pt x="2286" y="0"/>
                  </a:lnTo>
                  <a:close/>
                </a:path>
                <a:path w="24129" h="13335">
                  <a:moveTo>
                    <a:pt x="2352" y="7017"/>
                  </a:moveTo>
                  <a:lnTo>
                    <a:pt x="2286" y="7620"/>
                  </a:lnTo>
                  <a:lnTo>
                    <a:pt x="5486" y="7620"/>
                  </a:lnTo>
                  <a:lnTo>
                    <a:pt x="2352" y="7017"/>
                  </a:lnTo>
                  <a:close/>
                </a:path>
                <a:path w="24129" h="13335">
                  <a:moveTo>
                    <a:pt x="2370" y="6858"/>
                  </a:moveTo>
                  <a:lnTo>
                    <a:pt x="1524" y="6858"/>
                  </a:lnTo>
                  <a:lnTo>
                    <a:pt x="2352" y="7017"/>
                  </a:lnTo>
                  <a:lnTo>
                    <a:pt x="2370" y="6858"/>
                  </a:lnTo>
                  <a:close/>
                </a:path>
              </a:pathLst>
            </a:custGeom>
            <a:solidFill>
              <a:srgbClr val="007FFF"/>
            </a:solidFill>
          </p:spPr>
          <p:txBody>
            <a:bodyPr wrap="square" lIns="0" tIns="0" rIns="0" bIns="0" rtlCol="0"/>
            <a:lstStyle/>
            <a:p>
              <a:endParaRPr sz="1100"/>
            </a:p>
          </p:txBody>
        </p:sp>
        <p:sp>
          <p:nvSpPr>
            <p:cNvPr id="305" name="object 314"/>
            <p:cNvSpPr/>
            <p:nvPr/>
          </p:nvSpPr>
          <p:spPr>
            <a:xfrm>
              <a:off x="6817757" y="2787103"/>
              <a:ext cx="18929" cy="5509"/>
            </a:xfrm>
            <a:custGeom>
              <a:avLst/>
              <a:gdLst/>
              <a:ahLst/>
              <a:cxnLst/>
              <a:rect l="l" t="t" r="r" b="b"/>
              <a:pathLst>
                <a:path w="22225" h="6350">
                  <a:moveTo>
                    <a:pt x="762" y="0"/>
                  </a:moveTo>
                  <a:lnTo>
                    <a:pt x="0" y="2286"/>
                  </a:lnTo>
                  <a:lnTo>
                    <a:pt x="20574" y="6096"/>
                  </a:lnTo>
                  <a:lnTo>
                    <a:pt x="22098" y="5334"/>
                  </a:lnTo>
                  <a:lnTo>
                    <a:pt x="22098" y="3810"/>
                  </a:lnTo>
                  <a:lnTo>
                    <a:pt x="21336" y="3810"/>
                  </a:lnTo>
                  <a:lnTo>
                    <a:pt x="762" y="0"/>
                  </a:lnTo>
                  <a:close/>
                </a:path>
              </a:pathLst>
            </a:custGeom>
            <a:solidFill>
              <a:srgbClr val="007FFF"/>
            </a:solidFill>
          </p:spPr>
          <p:txBody>
            <a:bodyPr wrap="square" lIns="0" tIns="0" rIns="0" bIns="0" rtlCol="0"/>
            <a:lstStyle/>
            <a:p>
              <a:endParaRPr sz="1100"/>
            </a:p>
          </p:txBody>
        </p:sp>
        <p:sp>
          <p:nvSpPr>
            <p:cNvPr id="306" name="object 315"/>
            <p:cNvSpPr/>
            <p:nvPr/>
          </p:nvSpPr>
          <p:spPr>
            <a:xfrm>
              <a:off x="6430952" y="2477071"/>
              <a:ext cx="520282" cy="468243"/>
            </a:xfrm>
            <a:custGeom>
              <a:avLst/>
              <a:gdLst/>
              <a:ahLst/>
              <a:cxnLst/>
              <a:rect l="l" t="t" r="r" b="b"/>
              <a:pathLst>
                <a:path w="610870" h="539750">
                  <a:moveTo>
                    <a:pt x="27991" y="425493"/>
                  </a:moveTo>
                  <a:lnTo>
                    <a:pt x="28194" y="430530"/>
                  </a:lnTo>
                  <a:lnTo>
                    <a:pt x="20574" y="437388"/>
                  </a:lnTo>
                  <a:lnTo>
                    <a:pt x="515112" y="539496"/>
                  </a:lnTo>
                  <a:lnTo>
                    <a:pt x="515112" y="531114"/>
                  </a:lnTo>
                  <a:lnTo>
                    <a:pt x="502158" y="531114"/>
                  </a:lnTo>
                  <a:lnTo>
                    <a:pt x="502292" y="523471"/>
                  </a:lnTo>
                  <a:lnTo>
                    <a:pt x="27991" y="425493"/>
                  </a:lnTo>
                  <a:close/>
                </a:path>
                <a:path w="610870" h="539750">
                  <a:moveTo>
                    <a:pt x="502292" y="523471"/>
                  </a:moveTo>
                  <a:lnTo>
                    <a:pt x="502158" y="531114"/>
                  </a:lnTo>
                  <a:lnTo>
                    <a:pt x="515112" y="531114"/>
                  </a:lnTo>
                  <a:lnTo>
                    <a:pt x="509778" y="525018"/>
                  </a:lnTo>
                  <a:lnTo>
                    <a:pt x="502292" y="523471"/>
                  </a:lnTo>
                  <a:close/>
                </a:path>
                <a:path w="610870" h="539750">
                  <a:moveTo>
                    <a:pt x="505206" y="483108"/>
                  </a:moveTo>
                  <a:lnTo>
                    <a:pt x="502920" y="485394"/>
                  </a:lnTo>
                  <a:lnTo>
                    <a:pt x="502920" y="487680"/>
                  </a:lnTo>
                  <a:lnTo>
                    <a:pt x="502292" y="523471"/>
                  </a:lnTo>
                  <a:lnTo>
                    <a:pt x="509778" y="525018"/>
                  </a:lnTo>
                  <a:lnTo>
                    <a:pt x="515112" y="531114"/>
                  </a:lnTo>
                  <a:lnTo>
                    <a:pt x="515874" y="487680"/>
                  </a:lnTo>
                  <a:lnTo>
                    <a:pt x="505206" y="483108"/>
                  </a:lnTo>
                  <a:close/>
                </a:path>
                <a:path w="610870" h="539750">
                  <a:moveTo>
                    <a:pt x="0" y="52578"/>
                  </a:moveTo>
                  <a:lnTo>
                    <a:pt x="15240" y="431292"/>
                  </a:lnTo>
                  <a:lnTo>
                    <a:pt x="16764" y="436626"/>
                  </a:lnTo>
                  <a:lnTo>
                    <a:pt x="20574" y="437388"/>
                  </a:lnTo>
                  <a:lnTo>
                    <a:pt x="22860" y="424434"/>
                  </a:lnTo>
                  <a:lnTo>
                    <a:pt x="27948" y="424434"/>
                  </a:lnTo>
                  <a:lnTo>
                    <a:pt x="13229" y="58674"/>
                  </a:lnTo>
                  <a:lnTo>
                    <a:pt x="7620" y="58674"/>
                  </a:lnTo>
                  <a:lnTo>
                    <a:pt x="0" y="52578"/>
                  </a:lnTo>
                  <a:close/>
                </a:path>
                <a:path w="610870" h="539750">
                  <a:moveTo>
                    <a:pt x="22860" y="424434"/>
                  </a:moveTo>
                  <a:lnTo>
                    <a:pt x="20574" y="437388"/>
                  </a:lnTo>
                  <a:lnTo>
                    <a:pt x="28194" y="430530"/>
                  </a:lnTo>
                  <a:lnTo>
                    <a:pt x="27991" y="425493"/>
                  </a:lnTo>
                  <a:lnTo>
                    <a:pt x="22860" y="424434"/>
                  </a:lnTo>
                  <a:close/>
                </a:path>
                <a:path w="610870" h="539750">
                  <a:moveTo>
                    <a:pt x="27948" y="424434"/>
                  </a:moveTo>
                  <a:lnTo>
                    <a:pt x="22860" y="424434"/>
                  </a:lnTo>
                  <a:lnTo>
                    <a:pt x="27991" y="425493"/>
                  </a:lnTo>
                  <a:lnTo>
                    <a:pt x="27948" y="424434"/>
                  </a:lnTo>
                  <a:close/>
                </a:path>
                <a:path w="610870" h="539750">
                  <a:moveTo>
                    <a:pt x="595910" y="36220"/>
                  </a:moveTo>
                  <a:lnTo>
                    <a:pt x="597408" y="405384"/>
                  </a:lnTo>
                  <a:lnTo>
                    <a:pt x="610362" y="405384"/>
                  </a:lnTo>
                  <a:lnTo>
                    <a:pt x="608865" y="36576"/>
                  </a:lnTo>
                  <a:lnTo>
                    <a:pt x="601980" y="36576"/>
                  </a:lnTo>
                  <a:lnTo>
                    <a:pt x="595910" y="36220"/>
                  </a:lnTo>
                  <a:close/>
                </a:path>
                <a:path w="610870" h="539750">
                  <a:moveTo>
                    <a:pt x="12954" y="51816"/>
                  </a:moveTo>
                  <a:lnTo>
                    <a:pt x="0" y="52578"/>
                  </a:lnTo>
                  <a:lnTo>
                    <a:pt x="7620" y="58674"/>
                  </a:lnTo>
                  <a:lnTo>
                    <a:pt x="13182" y="57482"/>
                  </a:lnTo>
                  <a:lnTo>
                    <a:pt x="12954" y="51816"/>
                  </a:lnTo>
                  <a:close/>
                </a:path>
                <a:path w="610870" h="539750">
                  <a:moveTo>
                    <a:pt x="13182" y="57482"/>
                  </a:moveTo>
                  <a:lnTo>
                    <a:pt x="7620" y="58674"/>
                  </a:lnTo>
                  <a:lnTo>
                    <a:pt x="13229" y="58674"/>
                  </a:lnTo>
                  <a:lnTo>
                    <a:pt x="13182" y="57482"/>
                  </a:lnTo>
                  <a:close/>
                </a:path>
                <a:path w="610870" h="539750">
                  <a:moveTo>
                    <a:pt x="28418" y="51816"/>
                  </a:moveTo>
                  <a:lnTo>
                    <a:pt x="12954" y="51816"/>
                  </a:lnTo>
                  <a:lnTo>
                    <a:pt x="13182" y="57482"/>
                  </a:lnTo>
                  <a:lnTo>
                    <a:pt x="28956" y="54102"/>
                  </a:lnTo>
                  <a:lnTo>
                    <a:pt x="28418" y="51816"/>
                  </a:lnTo>
                  <a:close/>
                </a:path>
                <a:path w="610870" h="539750">
                  <a:moveTo>
                    <a:pt x="196596" y="0"/>
                  </a:moveTo>
                  <a:lnTo>
                    <a:pt x="25908" y="41148"/>
                  </a:lnTo>
                  <a:lnTo>
                    <a:pt x="28956" y="54102"/>
                  </a:lnTo>
                  <a:lnTo>
                    <a:pt x="199346" y="13025"/>
                  </a:lnTo>
                  <a:lnTo>
                    <a:pt x="198120" y="12954"/>
                  </a:lnTo>
                  <a:lnTo>
                    <a:pt x="196596" y="0"/>
                  </a:lnTo>
                  <a:close/>
                </a:path>
                <a:path w="610870" h="539750">
                  <a:moveTo>
                    <a:pt x="25908" y="41148"/>
                  </a:moveTo>
                  <a:lnTo>
                    <a:pt x="4572" y="45720"/>
                  </a:lnTo>
                  <a:lnTo>
                    <a:pt x="0" y="46482"/>
                  </a:lnTo>
                  <a:lnTo>
                    <a:pt x="0" y="52578"/>
                  </a:lnTo>
                  <a:lnTo>
                    <a:pt x="12954" y="51816"/>
                  </a:lnTo>
                  <a:lnTo>
                    <a:pt x="28418" y="51816"/>
                  </a:lnTo>
                  <a:lnTo>
                    <a:pt x="25908" y="41148"/>
                  </a:lnTo>
                  <a:close/>
                </a:path>
                <a:path w="610870" h="539750">
                  <a:moveTo>
                    <a:pt x="602742" y="23622"/>
                  </a:moveTo>
                  <a:lnTo>
                    <a:pt x="595884" y="29718"/>
                  </a:lnTo>
                  <a:lnTo>
                    <a:pt x="595910" y="36220"/>
                  </a:lnTo>
                  <a:lnTo>
                    <a:pt x="601980" y="36576"/>
                  </a:lnTo>
                  <a:lnTo>
                    <a:pt x="602742" y="23622"/>
                  </a:lnTo>
                  <a:close/>
                </a:path>
                <a:path w="610870" h="539750">
                  <a:moveTo>
                    <a:pt x="602742" y="23622"/>
                  </a:moveTo>
                  <a:lnTo>
                    <a:pt x="601980" y="36576"/>
                  </a:lnTo>
                  <a:lnTo>
                    <a:pt x="608865" y="36576"/>
                  </a:lnTo>
                  <a:lnTo>
                    <a:pt x="608838" y="29718"/>
                  </a:lnTo>
                  <a:lnTo>
                    <a:pt x="602742" y="23622"/>
                  </a:lnTo>
                  <a:close/>
                </a:path>
                <a:path w="610870" h="539750">
                  <a:moveTo>
                    <a:pt x="198882" y="0"/>
                  </a:moveTo>
                  <a:lnTo>
                    <a:pt x="196596" y="0"/>
                  </a:lnTo>
                  <a:lnTo>
                    <a:pt x="199644" y="12954"/>
                  </a:lnTo>
                  <a:lnTo>
                    <a:pt x="199346" y="13025"/>
                  </a:lnTo>
                  <a:lnTo>
                    <a:pt x="595910" y="36220"/>
                  </a:lnTo>
                  <a:lnTo>
                    <a:pt x="595884" y="29718"/>
                  </a:lnTo>
                  <a:lnTo>
                    <a:pt x="602742" y="23622"/>
                  </a:lnTo>
                  <a:lnTo>
                    <a:pt x="198882" y="0"/>
                  </a:lnTo>
                  <a:close/>
                </a:path>
                <a:path w="610870" h="539750">
                  <a:moveTo>
                    <a:pt x="196596" y="0"/>
                  </a:moveTo>
                  <a:lnTo>
                    <a:pt x="198120" y="12954"/>
                  </a:lnTo>
                  <a:lnTo>
                    <a:pt x="199346" y="13025"/>
                  </a:lnTo>
                  <a:lnTo>
                    <a:pt x="199644" y="12954"/>
                  </a:lnTo>
                  <a:lnTo>
                    <a:pt x="196596" y="0"/>
                  </a:lnTo>
                  <a:close/>
                </a:path>
              </a:pathLst>
            </a:custGeom>
            <a:solidFill>
              <a:srgbClr val="000000"/>
            </a:solidFill>
          </p:spPr>
          <p:txBody>
            <a:bodyPr wrap="square" lIns="0" tIns="0" rIns="0" bIns="0" rtlCol="0"/>
            <a:lstStyle/>
            <a:p>
              <a:endParaRPr sz="1100"/>
            </a:p>
          </p:txBody>
        </p:sp>
        <p:sp>
          <p:nvSpPr>
            <p:cNvPr id="307" name="object 316"/>
            <p:cNvSpPr/>
            <p:nvPr/>
          </p:nvSpPr>
          <p:spPr>
            <a:xfrm>
              <a:off x="6861240" y="2824783"/>
              <a:ext cx="89778" cy="80428"/>
            </a:xfrm>
            <a:custGeom>
              <a:avLst/>
              <a:gdLst/>
              <a:ahLst/>
              <a:cxnLst/>
              <a:rect l="l" t="t" r="r" b="b"/>
              <a:pathLst>
                <a:path w="105410" h="92710">
                  <a:moveTo>
                    <a:pt x="94488" y="0"/>
                  </a:moveTo>
                  <a:lnTo>
                    <a:pt x="0" y="82296"/>
                  </a:lnTo>
                  <a:lnTo>
                    <a:pt x="8382" y="92202"/>
                  </a:lnTo>
                  <a:lnTo>
                    <a:pt x="102870" y="9906"/>
                  </a:lnTo>
                  <a:lnTo>
                    <a:pt x="105155" y="7620"/>
                  </a:lnTo>
                  <a:lnTo>
                    <a:pt x="105155" y="4572"/>
                  </a:lnTo>
                  <a:lnTo>
                    <a:pt x="94488" y="0"/>
                  </a:lnTo>
                  <a:close/>
                </a:path>
              </a:pathLst>
            </a:custGeom>
            <a:solidFill>
              <a:srgbClr val="000000"/>
            </a:solidFill>
          </p:spPr>
          <p:txBody>
            <a:bodyPr wrap="square" lIns="0" tIns="0" rIns="0" bIns="0" rtlCol="0"/>
            <a:lstStyle/>
            <a:p>
              <a:endParaRPr sz="1100"/>
            </a:p>
          </p:txBody>
        </p:sp>
        <p:sp>
          <p:nvSpPr>
            <p:cNvPr id="308" name="object 317"/>
            <p:cNvSpPr/>
            <p:nvPr/>
          </p:nvSpPr>
          <p:spPr>
            <a:xfrm>
              <a:off x="6864160" y="2551770"/>
              <a:ext cx="0" cy="342644"/>
            </a:xfrm>
            <a:custGeom>
              <a:avLst/>
              <a:gdLst/>
              <a:ahLst/>
              <a:cxnLst/>
              <a:rect l="l" t="t" r="r" b="b"/>
              <a:pathLst>
                <a:path h="394969">
                  <a:moveTo>
                    <a:pt x="0" y="0"/>
                  </a:moveTo>
                  <a:lnTo>
                    <a:pt x="0" y="394715"/>
                  </a:lnTo>
                </a:path>
              </a:pathLst>
            </a:custGeom>
            <a:ln w="6857">
              <a:solidFill>
                <a:srgbClr val="000000"/>
              </a:solidFill>
            </a:ln>
          </p:spPr>
          <p:txBody>
            <a:bodyPr wrap="square" lIns="0" tIns="0" rIns="0" bIns="0" rtlCol="0"/>
            <a:lstStyle/>
            <a:p>
              <a:endParaRPr sz="1100"/>
            </a:p>
          </p:txBody>
        </p:sp>
        <p:sp>
          <p:nvSpPr>
            <p:cNvPr id="309" name="object 318"/>
            <p:cNvSpPr/>
            <p:nvPr/>
          </p:nvSpPr>
          <p:spPr>
            <a:xfrm>
              <a:off x="6819055" y="2551770"/>
              <a:ext cx="2163" cy="4407"/>
            </a:xfrm>
            <a:custGeom>
              <a:avLst/>
              <a:gdLst/>
              <a:ahLst/>
              <a:cxnLst/>
              <a:rect l="l" t="t" r="r" b="b"/>
              <a:pathLst>
                <a:path w="2539" h="5080">
                  <a:moveTo>
                    <a:pt x="0" y="4571"/>
                  </a:moveTo>
                  <a:lnTo>
                    <a:pt x="2286" y="4571"/>
                  </a:lnTo>
                  <a:lnTo>
                    <a:pt x="2286" y="0"/>
                  </a:lnTo>
                  <a:lnTo>
                    <a:pt x="0" y="0"/>
                  </a:lnTo>
                  <a:lnTo>
                    <a:pt x="0" y="4571"/>
                  </a:lnTo>
                  <a:close/>
                </a:path>
              </a:pathLst>
            </a:custGeom>
            <a:solidFill>
              <a:srgbClr val="000000"/>
            </a:solidFill>
          </p:spPr>
          <p:txBody>
            <a:bodyPr wrap="square" lIns="0" tIns="0" rIns="0" bIns="0" rtlCol="0"/>
            <a:lstStyle/>
            <a:p>
              <a:endParaRPr sz="1100"/>
            </a:p>
          </p:txBody>
        </p:sp>
        <p:sp>
          <p:nvSpPr>
            <p:cNvPr id="310" name="object 319"/>
            <p:cNvSpPr/>
            <p:nvPr/>
          </p:nvSpPr>
          <p:spPr>
            <a:xfrm>
              <a:off x="6865783" y="2553092"/>
              <a:ext cx="2163" cy="4407"/>
            </a:xfrm>
            <a:custGeom>
              <a:avLst/>
              <a:gdLst/>
              <a:ahLst/>
              <a:cxnLst/>
              <a:rect l="l" t="t" r="r" b="b"/>
              <a:pathLst>
                <a:path w="2539" h="5080">
                  <a:moveTo>
                    <a:pt x="0" y="4572"/>
                  </a:moveTo>
                  <a:lnTo>
                    <a:pt x="2285" y="4572"/>
                  </a:lnTo>
                  <a:lnTo>
                    <a:pt x="2285" y="0"/>
                  </a:lnTo>
                  <a:lnTo>
                    <a:pt x="0" y="0"/>
                  </a:lnTo>
                  <a:lnTo>
                    <a:pt x="0" y="4572"/>
                  </a:lnTo>
                  <a:close/>
                </a:path>
              </a:pathLst>
            </a:custGeom>
            <a:solidFill>
              <a:srgbClr val="000000"/>
            </a:solidFill>
          </p:spPr>
          <p:txBody>
            <a:bodyPr wrap="square" lIns="0" tIns="0" rIns="0" bIns="0" rtlCol="0"/>
            <a:lstStyle/>
            <a:p>
              <a:endParaRPr sz="1100"/>
            </a:p>
          </p:txBody>
        </p:sp>
        <p:sp>
          <p:nvSpPr>
            <p:cNvPr id="311" name="object 320"/>
            <p:cNvSpPr/>
            <p:nvPr/>
          </p:nvSpPr>
          <p:spPr>
            <a:xfrm>
              <a:off x="6821002" y="2551770"/>
              <a:ext cx="44889" cy="5509"/>
            </a:xfrm>
            <a:custGeom>
              <a:avLst/>
              <a:gdLst/>
              <a:ahLst/>
              <a:cxnLst/>
              <a:rect l="l" t="t" r="r" b="b"/>
              <a:pathLst>
                <a:path w="52704" h="6350">
                  <a:moveTo>
                    <a:pt x="0" y="0"/>
                  </a:moveTo>
                  <a:lnTo>
                    <a:pt x="0" y="4572"/>
                  </a:lnTo>
                  <a:lnTo>
                    <a:pt x="52577" y="6096"/>
                  </a:lnTo>
                  <a:lnTo>
                    <a:pt x="52577" y="1524"/>
                  </a:lnTo>
                  <a:lnTo>
                    <a:pt x="0" y="0"/>
                  </a:lnTo>
                  <a:close/>
                </a:path>
              </a:pathLst>
            </a:custGeom>
            <a:solidFill>
              <a:srgbClr val="000000"/>
            </a:solidFill>
          </p:spPr>
          <p:txBody>
            <a:bodyPr wrap="square" lIns="0" tIns="0" rIns="0" bIns="0" rtlCol="0"/>
            <a:lstStyle/>
            <a:p>
              <a:endParaRPr sz="1100"/>
            </a:p>
          </p:txBody>
        </p:sp>
        <p:sp>
          <p:nvSpPr>
            <p:cNvPr id="312" name="object 321"/>
            <p:cNvSpPr/>
            <p:nvPr/>
          </p:nvSpPr>
          <p:spPr>
            <a:xfrm>
              <a:off x="6846962" y="2896837"/>
              <a:ext cx="11358" cy="15424"/>
            </a:xfrm>
            <a:custGeom>
              <a:avLst/>
              <a:gdLst/>
              <a:ahLst/>
              <a:cxnLst/>
              <a:rect l="l" t="t" r="r" b="b"/>
              <a:pathLst>
                <a:path w="13335" h="17780">
                  <a:moveTo>
                    <a:pt x="6095" y="0"/>
                  </a:moveTo>
                  <a:lnTo>
                    <a:pt x="1523" y="3048"/>
                  </a:lnTo>
                  <a:lnTo>
                    <a:pt x="0" y="8382"/>
                  </a:lnTo>
                  <a:lnTo>
                    <a:pt x="1523" y="14478"/>
                  </a:lnTo>
                  <a:lnTo>
                    <a:pt x="6095" y="17526"/>
                  </a:lnTo>
                  <a:lnTo>
                    <a:pt x="10667" y="14478"/>
                  </a:lnTo>
                  <a:lnTo>
                    <a:pt x="12953" y="8382"/>
                  </a:lnTo>
                  <a:lnTo>
                    <a:pt x="10667" y="3048"/>
                  </a:lnTo>
                  <a:lnTo>
                    <a:pt x="6095" y="0"/>
                  </a:lnTo>
                  <a:close/>
                </a:path>
              </a:pathLst>
            </a:custGeom>
            <a:solidFill>
              <a:srgbClr val="7F7F7F"/>
            </a:solidFill>
          </p:spPr>
          <p:txBody>
            <a:bodyPr wrap="square" lIns="0" tIns="0" rIns="0" bIns="0" rtlCol="0"/>
            <a:lstStyle/>
            <a:p>
              <a:endParaRPr sz="1100"/>
            </a:p>
          </p:txBody>
        </p:sp>
        <p:sp>
          <p:nvSpPr>
            <p:cNvPr id="313" name="object 322"/>
            <p:cNvSpPr/>
            <p:nvPr/>
          </p:nvSpPr>
          <p:spPr>
            <a:xfrm>
              <a:off x="6846313" y="2896176"/>
              <a:ext cx="12980" cy="16526"/>
            </a:xfrm>
            <a:custGeom>
              <a:avLst/>
              <a:gdLst/>
              <a:ahLst/>
              <a:cxnLst/>
              <a:rect l="l" t="t" r="r" b="b"/>
              <a:pathLst>
                <a:path w="15239" h="19050">
                  <a:moveTo>
                    <a:pt x="7619" y="0"/>
                  </a:moveTo>
                  <a:lnTo>
                    <a:pt x="6095" y="0"/>
                  </a:lnTo>
                  <a:lnTo>
                    <a:pt x="1523" y="3047"/>
                  </a:lnTo>
                  <a:lnTo>
                    <a:pt x="1523" y="3809"/>
                  </a:lnTo>
                  <a:lnTo>
                    <a:pt x="0" y="9143"/>
                  </a:lnTo>
                  <a:lnTo>
                    <a:pt x="0" y="9905"/>
                  </a:lnTo>
                  <a:lnTo>
                    <a:pt x="1523" y="16001"/>
                  </a:lnTo>
                  <a:lnTo>
                    <a:pt x="6095" y="19049"/>
                  </a:lnTo>
                  <a:lnTo>
                    <a:pt x="7619" y="19049"/>
                  </a:lnTo>
                  <a:lnTo>
                    <a:pt x="9905" y="17525"/>
                  </a:lnTo>
                  <a:lnTo>
                    <a:pt x="6095" y="17525"/>
                  </a:lnTo>
                  <a:lnTo>
                    <a:pt x="6857" y="17017"/>
                  </a:lnTo>
                  <a:lnTo>
                    <a:pt x="4190" y="15239"/>
                  </a:lnTo>
                  <a:lnTo>
                    <a:pt x="3809" y="15239"/>
                  </a:lnTo>
                  <a:lnTo>
                    <a:pt x="3047" y="14477"/>
                  </a:lnTo>
                  <a:lnTo>
                    <a:pt x="3619" y="14477"/>
                  </a:lnTo>
                  <a:lnTo>
                    <a:pt x="2476" y="9905"/>
                  </a:lnTo>
                  <a:lnTo>
                    <a:pt x="2285" y="9905"/>
                  </a:lnTo>
                  <a:lnTo>
                    <a:pt x="2285" y="9143"/>
                  </a:lnTo>
                  <a:lnTo>
                    <a:pt x="2503" y="9143"/>
                  </a:lnTo>
                  <a:lnTo>
                    <a:pt x="3809" y="4571"/>
                  </a:lnTo>
                  <a:lnTo>
                    <a:pt x="3047" y="4571"/>
                  </a:lnTo>
                  <a:lnTo>
                    <a:pt x="6857" y="2031"/>
                  </a:lnTo>
                  <a:lnTo>
                    <a:pt x="6095" y="1523"/>
                  </a:lnTo>
                  <a:lnTo>
                    <a:pt x="9905" y="1523"/>
                  </a:lnTo>
                  <a:lnTo>
                    <a:pt x="7619" y="0"/>
                  </a:lnTo>
                  <a:close/>
                </a:path>
                <a:path w="15239" h="19050">
                  <a:moveTo>
                    <a:pt x="6857" y="17017"/>
                  </a:moveTo>
                  <a:lnTo>
                    <a:pt x="6095" y="17525"/>
                  </a:lnTo>
                  <a:lnTo>
                    <a:pt x="7619" y="17525"/>
                  </a:lnTo>
                  <a:lnTo>
                    <a:pt x="6857" y="17017"/>
                  </a:lnTo>
                  <a:close/>
                </a:path>
                <a:path w="15239" h="19050">
                  <a:moveTo>
                    <a:pt x="10667" y="14477"/>
                  </a:moveTo>
                  <a:lnTo>
                    <a:pt x="6857" y="17017"/>
                  </a:lnTo>
                  <a:lnTo>
                    <a:pt x="7619" y="17525"/>
                  </a:lnTo>
                  <a:lnTo>
                    <a:pt x="9905" y="17525"/>
                  </a:lnTo>
                  <a:lnTo>
                    <a:pt x="12191" y="16001"/>
                  </a:lnTo>
                  <a:lnTo>
                    <a:pt x="12953" y="16001"/>
                  </a:lnTo>
                  <a:lnTo>
                    <a:pt x="13239" y="15239"/>
                  </a:lnTo>
                  <a:lnTo>
                    <a:pt x="10667" y="15239"/>
                  </a:lnTo>
                  <a:lnTo>
                    <a:pt x="10667" y="14477"/>
                  </a:lnTo>
                  <a:close/>
                </a:path>
                <a:path w="15239" h="19050">
                  <a:moveTo>
                    <a:pt x="3047" y="14477"/>
                  </a:moveTo>
                  <a:lnTo>
                    <a:pt x="3809" y="15239"/>
                  </a:lnTo>
                  <a:lnTo>
                    <a:pt x="3733" y="14935"/>
                  </a:lnTo>
                  <a:lnTo>
                    <a:pt x="3047" y="14477"/>
                  </a:lnTo>
                  <a:close/>
                </a:path>
                <a:path w="15239" h="19050">
                  <a:moveTo>
                    <a:pt x="3733" y="14935"/>
                  </a:moveTo>
                  <a:lnTo>
                    <a:pt x="3809" y="15239"/>
                  </a:lnTo>
                  <a:lnTo>
                    <a:pt x="4190" y="15239"/>
                  </a:lnTo>
                  <a:lnTo>
                    <a:pt x="3733" y="14935"/>
                  </a:lnTo>
                  <a:close/>
                </a:path>
                <a:path w="15239" h="19050">
                  <a:moveTo>
                    <a:pt x="12801" y="9550"/>
                  </a:moveTo>
                  <a:lnTo>
                    <a:pt x="10667" y="15239"/>
                  </a:lnTo>
                  <a:lnTo>
                    <a:pt x="13239" y="15239"/>
                  </a:lnTo>
                  <a:lnTo>
                    <a:pt x="15239" y="9905"/>
                  </a:lnTo>
                  <a:lnTo>
                    <a:pt x="12953" y="9905"/>
                  </a:lnTo>
                  <a:lnTo>
                    <a:pt x="12801" y="9550"/>
                  </a:lnTo>
                  <a:close/>
                </a:path>
                <a:path w="15239" h="19050">
                  <a:moveTo>
                    <a:pt x="3619" y="14477"/>
                  </a:moveTo>
                  <a:lnTo>
                    <a:pt x="3047" y="14477"/>
                  </a:lnTo>
                  <a:lnTo>
                    <a:pt x="3733" y="14935"/>
                  </a:lnTo>
                  <a:lnTo>
                    <a:pt x="3619" y="14477"/>
                  </a:lnTo>
                  <a:close/>
                </a:path>
                <a:path w="15239" h="19050">
                  <a:moveTo>
                    <a:pt x="2387" y="9550"/>
                  </a:moveTo>
                  <a:lnTo>
                    <a:pt x="2285" y="9905"/>
                  </a:lnTo>
                  <a:lnTo>
                    <a:pt x="2476" y="9905"/>
                  </a:lnTo>
                  <a:lnTo>
                    <a:pt x="2387" y="9550"/>
                  </a:lnTo>
                  <a:close/>
                </a:path>
                <a:path w="15239" h="19050">
                  <a:moveTo>
                    <a:pt x="12953" y="9143"/>
                  </a:moveTo>
                  <a:lnTo>
                    <a:pt x="12801" y="9550"/>
                  </a:lnTo>
                  <a:lnTo>
                    <a:pt x="12953" y="9905"/>
                  </a:lnTo>
                  <a:lnTo>
                    <a:pt x="14096" y="9524"/>
                  </a:lnTo>
                  <a:lnTo>
                    <a:pt x="12953" y="9143"/>
                  </a:lnTo>
                  <a:close/>
                </a:path>
                <a:path w="15239" h="19050">
                  <a:moveTo>
                    <a:pt x="14096" y="9524"/>
                  </a:moveTo>
                  <a:lnTo>
                    <a:pt x="12953" y="9905"/>
                  </a:lnTo>
                  <a:lnTo>
                    <a:pt x="15239" y="9905"/>
                  </a:lnTo>
                  <a:lnTo>
                    <a:pt x="14096" y="9524"/>
                  </a:lnTo>
                  <a:close/>
                </a:path>
                <a:path w="15239" h="19050">
                  <a:moveTo>
                    <a:pt x="2503" y="9143"/>
                  </a:moveTo>
                  <a:lnTo>
                    <a:pt x="2285" y="9143"/>
                  </a:lnTo>
                  <a:lnTo>
                    <a:pt x="2387" y="9550"/>
                  </a:lnTo>
                  <a:lnTo>
                    <a:pt x="2503" y="9143"/>
                  </a:lnTo>
                  <a:close/>
                </a:path>
                <a:path w="15239" h="19050">
                  <a:moveTo>
                    <a:pt x="9905" y="1523"/>
                  </a:moveTo>
                  <a:lnTo>
                    <a:pt x="7619" y="1523"/>
                  </a:lnTo>
                  <a:lnTo>
                    <a:pt x="6857" y="2031"/>
                  </a:lnTo>
                  <a:lnTo>
                    <a:pt x="10667" y="4571"/>
                  </a:lnTo>
                  <a:lnTo>
                    <a:pt x="12801" y="9550"/>
                  </a:lnTo>
                  <a:lnTo>
                    <a:pt x="12953" y="9143"/>
                  </a:lnTo>
                  <a:lnTo>
                    <a:pt x="15239" y="9143"/>
                  </a:lnTo>
                  <a:lnTo>
                    <a:pt x="12953" y="3809"/>
                  </a:lnTo>
                  <a:lnTo>
                    <a:pt x="12191" y="3047"/>
                  </a:lnTo>
                  <a:lnTo>
                    <a:pt x="9905" y="1523"/>
                  </a:lnTo>
                  <a:close/>
                </a:path>
                <a:path w="15239" h="19050">
                  <a:moveTo>
                    <a:pt x="15239" y="9143"/>
                  </a:moveTo>
                  <a:lnTo>
                    <a:pt x="12953" y="9143"/>
                  </a:lnTo>
                  <a:lnTo>
                    <a:pt x="14096" y="9524"/>
                  </a:lnTo>
                  <a:lnTo>
                    <a:pt x="15239" y="9143"/>
                  </a:lnTo>
                  <a:close/>
                </a:path>
                <a:path w="15239" h="19050">
                  <a:moveTo>
                    <a:pt x="7619" y="1523"/>
                  </a:moveTo>
                  <a:lnTo>
                    <a:pt x="6095" y="1523"/>
                  </a:lnTo>
                  <a:lnTo>
                    <a:pt x="6857" y="2031"/>
                  </a:lnTo>
                  <a:lnTo>
                    <a:pt x="7619" y="1523"/>
                  </a:lnTo>
                  <a:close/>
                </a:path>
              </a:pathLst>
            </a:custGeom>
            <a:solidFill>
              <a:srgbClr val="000000"/>
            </a:solidFill>
          </p:spPr>
          <p:txBody>
            <a:bodyPr wrap="square" lIns="0" tIns="0" rIns="0" bIns="0" rtlCol="0"/>
            <a:lstStyle/>
            <a:p>
              <a:endParaRPr sz="1100"/>
            </a:p>
          </p:txBody>
        </p:sp>
        <p:sp>
          <p:nvSpPr>
            <p:cNvPr id="314" name="object 323"/>
            <p:cNvSpPr/>
            <p:nvPr/>
          </p:nvSpPr>
          <p:spPr>
            <a:xfrm>
              <a:off x="6857346" y="2904109"/>
              <a:ext cx="2163" cy="1102"/>
            </a:xfrm>
            <a:custGeom>
              <a:avLst/>
              <a:gdLst/>
              <a:ahLst/>
              <a:cxnLst/>
              <a:rect l="l" t="t" r="r" b="b"/>
              <a:pathLst>
                <a:path w="2539" h="1269">
                  <a:moveTo>
                    <a:pt x="0" y="0"/>
                  </a:moveTo>
                  <a:lnTo>
                    <a:pt x="0" y="762"/>
                  </a:lnTo>
                  <a:lnTo>
                    <a:pt x="1143" y="381"/>
                  </a:lnTo>
                  <a:lnTo>
                    <a:pt x="0" y="0"/>
                  </a:lnTo>
                  <a:close/>
                </a:path>
                <a:path w="2539" h="1269">
                  <a:moveTo>
                    <a:pt x="2286" y="0"/>
                  </a:moveTo>
                  <a:lnTo>
                    <a:pt x="1143" y="381"/>
                  </a:lnTo>
                  <a:lnTo>
                    <a:pt x="2286" y="762"/>
                  </a:lnTo>
                  <a:lnTo>
                    <a:pt x="2286" y="0"/>
                  </a:lnTo>
                  <a:close/>
                </a:path>
              </a:pathLst>
            </a:custGeom>
            <a:solidFill>
              <a:srgbClr val="000000"/>
            </a:solidFill>
          </p:spPr>
          <p:txBody>
            <a:bodyPr wrap="square" lIns="0" tIns="0" rIns="0" bIns="0" rtlCol="0"/>
            <a:lstStyle/>
            <a:p>
              <a:endParaRPr sz="1100"/>
            </a:p>
          </p:txBody>
        </p:sp>
        <p:sp>
          <p:nvSpPr>
            <p:cNvPr id="775" name="Oval 774"/>
            <p:cNvSpPr/>
            <p:nvPr/>
          </p:nvSpPr>
          <p:spPr bwMode="auto">
            <a:xfrm>
              <a:off x="6344138" y="2700500"/>
              <a:ext cx="101112" cy="101112"/>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ea typeface="SimSun" charset="-122"/>
              </a:endParaRPr>
            </a:p>
          </p:txBody>
        </p:sp>
      </p:grpSp>
      <p:cxnSp>
        <p:nvCxnSpPr>
          <p:cNvPr id="765" name="Straight Arrow Connector 764">
            <a:extLst>
              <a:ext uri="{FF2B5EF4-FFF2-40B4-BE49-F238E27FC236}">
                <a16:creationId xmlns:a16="http://schemas.microsoft.com/office/drawing/2014/main" id="{CA066F9E-EB59-9043-A64A-9E5239888D64}"/>
              </a:ext>
            </a:extLst>
          </p:cNvPr>
          <p:cNvCxnSpPr>
            <a:cxnSpLocks/>
          </p:cNvCxnSpPr>
          <p:nvPr/>
        </p:nvCxnSpPr>
        <p:spPr bwMode="auto">
          <a:xfrm flipV="1">
            <a:off x="4163065" y="2678201"/>
            <a:ext cx="706646" cy="2380"/>
          </a:xfrm>
          <a:prstGeom prst="straightConnector1">
            <a:avLst/>
          </a:prstGeom>
          <a:solidFill>
            <a:srgbClr val="00B8FF"/>
          </a:solidFill>
          <a:ln w="19050" cap="flat" cmpd="sng" algn="ctr">
            <a:solidFill>
              <a:srgbClr val="FFC000"/>
            </a:solidFill>
            <a:prstDash val="solid"/>
            <a:round/>
            <a:headEnd type="triangle"/>
            <a:tailEnd type="triangle"/>
          </a:ln>
          <a:effectLst/>
        </p:spPr>
      </p:cxnSp>
      <p:sp>
        <p:nvSpPr>
          <p:cNvPr id="526" name="Rounded Rectangle 525">
            <a:extLst>
              <a:ext uri="{FF2B5EF4-FFF2-40B4-BE49-F238E27FC236}">
                <a16:creationId xmlns:a16="http://schemas.microsoft.com/office/drawing/2014/main" id="{4FA8ECEF-3943-AE4D-BBF7-E99D80E66917}"/>
              </a:ext>
            </a:extLst>
          </p:cNvPr>
          <p:cNvSpPr/>
          <p:nvPr/>
        </p:nvSpPr>
        <p:spPr bwMode="auto">
          <a:xfrm>
            <a:off x="1384189" y="1431242"/>
            <a:ext cx="4355330" cy="1903529"/>
          </a:xfrm>
          <a:prstGeom prst="roundRect">
            <a:avLst/>
          </a:prstGeom>
          <a:noFill/>
          <a:ln w="28575" cap="flat" cmpd="sng" algn="ctr">
            <a:solidFill>
              <a:schemeClr val="accent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GB" sz="1200" b="0" i="0" u="none" strike="noStrike" cap="none" normalizeH="0" baseline="0">
              <a:ln>
                <a:noFill/>
              </a:ln>
              <a:solidFill>
                <a:schemeClr val="bg1"/>
              </a:solidFill>
              <a:effectLst/>
              <a:latin typeface="Arial" charset="0"/>
              <a:ea typeface="SimSun" charset="-122"/>
            </a:endParaRPr>
          </a:p>
        </p:txBody>
      </p:sp>
      <p:sp>
        <p:nvSpPr>
          <p:cNvPr id="777" name="Oval 776">
            <a:extLst>
              <a:ext uri="{FF2B5EF4-FFF2-40B4-BE49-F238E27FC236}">
                <a16:creationId xmlns:a16="http://schemas.microsoft.com/office/drawing/2014/main" id="{13E8690E-1A8D-C343-986C-78DA7D6987B7}"/>
              </a:ext>
            </a:extLst>
          </p:cNvPr>
          <p:cNvSpPr/>
          <p:nvPr/>
        </p:nvSpPr>
        <p:spPr bwMode="auto">
          <a:xfrm>
            <a:off x="4159384" y="3114314"/>
            <a:ext cx="101112" cy="101112"/>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ea typeface="SimSun" charset="-122"/>
            </a:endParaRPr>
          </a:p>
        </p:txBody>
      </p:sp>
      <p:sp>
        <p:nvSpPr>
          <p:cNvPr id="778" name="object 531">
            <a:extLst>
              <a:ext uri="{FF2B5EF4-FFF2-40B4-BE49-F238E27FC236}">
                <a16:creationId xmlns:a16="http://schemas.microsoft.com/office/drawing/2014/main" id="{7F4725E9-0101-514D-8E37-2B8477F0825F}"/>
              </a:ext>
            </a:extLst>
          </p:cNvPr>
          <p:cNvSpPr/>
          <p:nvPr/>
        </p:nvSpPr>
        <p:spPr>
          <a:xfrm>
            <a:off x="6108048" y="1209336"/>
            <a:ext cx="2528379" cy="1049433"/>
          </a:xfrm>
          <a:prstGeom prst="rect">
            <a:avLst/>
          </a:prstGeom>
          <a:blipFill>
            <a:blip r:embed="rId1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00"/>
          </a:p>
        </p:txBody>
      </p:sp>
      <p:sp>
        <p:nvSpPr>
          <p:cNvPr id="784" name="object 532">
            <a:extLst>
              <a:ext uri="{FF2B5EF4-FFF2-40B4-BE49-F238E27FC236}">
                <a16:creationId xmlns:a16="http://schemas.microsoft.com/office/drawing/2014/main" id="{B99DCF4B-6942-0942-B042-44166950D3DE}"/>
              </a:ext>
            </a:extLst>
          </p:cNvPr>
          <p:cNvSpPr txBox="1"/>
          <p:nvPr/>
        </p:nvSpPr>
        <p:spPr>
          <a:xfrm>
            <a:off x="6613834" y="1036413"/>
            <a:ext cx="906545" cy="125034"/>
          </a:xfrm>
          <a:prstGeom prst="rect">
            <a:avLst/>
          </a:prstGeom>
        </p:spPr>
        <p:txBody>
          <a:bodyPr vert="horz" wrap="square" lIns="0" tIns="17145" rIns="0" bIns="0" rtlCol="0">
            <a:spAutoFit/>
          </a:bodyPr>
          <a:lstStyle/>
          <a:p>
            <a:pPr marL="12700" algn="ctr">
              <a:lnSpc>
                <a:spcPct val="100000"/>
              </a:lnSpc>
              <a:spcBef>
                <a:spcPts val="135"/>
              </a:spcBef>
            </a:pPr>
            <a:r>
              <a:rPr lang="es-ES" sz="700" dirty="0">
                <a:solidFill>
                  <a:srgbClr val="001B67"/>
                </a:solidFill>
                <a:latin typeface="Verdana"/>
                <a:cs typeface="Verdana"/>
              </a:rPr>
              <a:t>High</a:t>
            </a:r>
            <a:r>
              <a:rPr sz="700" spc="-50" dirty="0">
                <a:solidFill>
                  <a:srgbClr val="001B67"/>
                </a:solidFill>
                <a:latin typeface="Verdana"/>
                <a:cs typeface="Verdana"/>
              </a:rPr>
              <a:t> </a:t>
            </a:r>
            <a:r>
              <a:rPr sz="700" spc="-10" dirty="0">
                <a:solidFill>
                  <a:srgbClr val="001B67"/>
                </a:solidFill>
                <a:latin typeface="Verdana"/>
                <a:cs typeface="Verdana"/>
              </a:rPr>
              <a:t>Voltage</a:t>
            </a:r>
            <a:endParaRPr sz="700" dirty="0">
              <a:latin typeface="Verdana"/>
              <a:cs typeface="Verdana"/>
            </a:endParaRPr>
          </a:p>
        </p:txBody>
      </p:sp>
    </p:spTree>
    <p:extLst>
      <p:ext uri="{BB962C8B-B14F-4D97-AF65-F5344CB8AC3E}">
        <p14:creationId xmlns:p14="http://schemas.microsoft.com/office/powerpoint/2010/main" val="3449262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006" y="2132289"/>
            <a:ext cx="1698487" cy="636933"/>
          </a:xfrm>
          <a:prstGeom prst="rect">
            <a:avLst/>
          </a:prstGeom>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61035" y="1289598"/>
            <a:ext cx="5133296" cy="1351362"/>
          </a:xfrm>
          <a:prstGeom prst="rect">
            <a:avLst/>
          </a:prstGeom>
        </p:spPr>
      </p:pic>
      <p:sp>
        <p:nvSpPr>
          <p:cNvPr id="2" name="Content Placeholder 1"/>
          <p:cNvSpPr>
            <a:spLocks noGrp="1"/>
          </p:cNvSpPr>
          <p:nvPr>
            <p:ph idx="1"/>
          </p:nvPr>
        </p:nvSpPr>
        <p:spPr>
          <a:xfrm>
            <a:off x="575265" y="3575620"/>
            <a:ext cx="8511977" cy="2621073"/>
          </a:xfrm>
        </p:spPr>
        <p:txBody>
          <a:bodyPr/>
          <a:lstStyle/>
          <a:p>
            <a:pPr marL="104775" indent="0" eaLnBrk="1">
              <a:buClr>
                <a:srgbClr val="0000FF"/>
              </a:buClr>
              <a:buSzPct val="90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GB" altLang="en-US" noProof="0" dirty="0"/>
              <a:t>Zeus / xGenius are equipped with C37.94 optical interfaces using the PHM-21 module. Proceed to connect all the elements:</a:t>
            </a:r>
          </a:p>
          <a:p>
            <a:pPr marL="447675" eaLnBrk="1">
              <a:buClr>
                <a:srgbClr val="0000FF"/>
              </a:buClr>
              <a:buSzPct val="90000"/>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GB" altLang="en-US" noProof="0" dirty="0"/>
              <a:t>Insert compatible SFP to the C37.94 port A and port B on the unit.</a:t>
            </a:r>
          </a:p>
          <a:p>
            <a:pPr marL="447675" eaLnBrk="1">
              <a:buClr>
                <a:srgbClr val="0000FF"/>
              </a:buClr>
              <a:buSzPct val="90000"/>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GB" altLang="en-US" noProof="0" dirty="0"/>
              <a:t>Connect the optical cables to the SFPs into </a:t>
            </a:r>
            <a:r>
              <a:rPr lang="en-GB" altLang="en-US" u="sng" noProof="0" dirty="0"/>
              <a:t>Port A</a:t>
            </a:r>
            <a:r>
              <a:rPr lang="en-GB" altLang="en-US" noProof="0" dirty="0"/>
              <a:t> and </a:t>
            </a:r>
            <a:r>
              <a:rPr lang="en-GB" altLang="en-US" u="sng" dirty="0"/>
              <a:t>Port B</a:t>
            </a:r>
            <a:endParaRPr lang="en-GB" altLang="en-US" noProof="0" dirty="0"/>
          </a:p>
        </p:txBody>
      </p:sp>
      <p:sp>
        <p:nvSpPr>
          <p:cNvPr id="4" name="Title 2"/>
          <p:cNvSpPr>
            <a:spLocks noGrp="1"/>
          </p:cNvSpPr>
          <p:nvPr>
            <p:ph type="title" idx="4294967295"/>
          </p:nvPr>
        </p:nvSpPr>
        <p:spPr>
          <a:xfrm>
            <a:off x="0" y="0"/>
            <a:ext cx="9134475" cy="827088"/>
          </a:xfrm>
        </p:spPr>
        <p:txBody>
          <a:bodyPr/>
          <a:lstStyle/>
          <a:p>
            <a:r>
              <a:rPr lang="en-GB" altLang="en-US" noProof="0" dirty="0"/>
              <a:t>Connecting to the </a:t>
            </a:r>
            <a:r>
              <a:rPr lang="en-GB" altLang="en-US" b="1" noProof="0" dirty="0"/>
              <a:t>C37.94 </a:t>
            </a:r>
            <a:r>
              <a:rPr lang="en-GB" altLang="en-US" dirty="0"/>
              <a:t>interfaces</a:t>
            </a:r>
            <a:endParaRPr lang="en-GB" b="1" noProof="0" dirty="0"/>
          </a:p>
        </p:txBody>
      </p:sp>
      <p:cxnSp>
        <p:nvCxnSpPr>
          <p:cNvPr id="5" name="Curved Connector 4"/>
          <p:cNvCxnSpPr/>
          <p:nvPr/>
        </p:nvCxnSpPr>
        <p:spPr bwMode="auto">
          <a:xfrm rot="10800000" flipV="1">
            <a:off x="1528796" y="1782701"/>
            <a:ext cx="858057" cy="852264"/>
          </a:xfrm>
          <a:prstGeom prst="curvedConnector3">
            <a:avLst>
              <a:gd name="adj1" fmla="val 50000"/>
            </a:avLst>
          </a:prstGeom>
          <a:ln>
            <a:headEnd type="arrow" w="med" len="med"/>
            <a:tailEnd type="arrow" w="med" len="med"/>
          </a:ln>
        </p:spPr>
        <p:style>
          <a:lnRef idx="2">
            <a:schemeClr val="accent2"/>
          </a:lnRef>
          <a:fillRef idx="0">
            <a:schemeClr val="accent2"/>
          </a:fillRef>
          <a:effectRef idx="1">
            <a:schemeClr val="accent2"/>
          </a:effectRef>
          <a:fontRef idx="minor">
            <a:schemeClr val="tx1"/>
          </a:fontRef>
        </p:style>
      </p:cxnSp>
      <p:grpSp>
        <p:nvGrpSpPr>
          <p:cNvPr id="34" name="Group 33"/>
          <p:cNvGrpSpPr/>
          <p:nvPr/>
        </p:nvGrpSpPr>
        <p:grpSpPr>
          <a:xfrm>
            <a:off x="2033352" y="1915402"/>
            <a:ext cx="591940" cy="481707"/>
            <a:chOff x="1707517" y="1467106"/>
            <a:chExt cx="591940" cy="481707"/>
          </a:xfrm>
        </p:grpSpPr>
        <p:pic>
          <p:nvPicPr>
            <p:cNvPr id="35" name="Picture 3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596860">
              <a:off x="1763360" y="1411263"/>
              <a:ext cx="480253" cy="591940"/>
            </a:xfrm>
            <a:prstGeom prst="rect">
              <a:avLst/>
            </a:prstGeom>
          </p:spPr>
        </p:pic>
        <p:sp>
          <p:nvSpPr>
            <p:cNvPr id="36" name="TextBox 35"/>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grpSp>
        <p:nvGrpSpPr>
          <p:cNvPr id="37" name="Group 36"/>
          <p:cNvGrpSpPr/>
          <p:nvPr/>
        </p:nvGrpSpPr>
        <p:grpSpPr>
          <a:xfrm>
            <a:off x="123384" y="2627534"/>
            <a:ext cx="591940" cy="481707"/>
            <a:chOff x="1707517" y="1467106"/>
            <a:chExt cx="591940" cy="481707"/>
          </a:xfrm>
        </p:grpSpPr>
        <p:pic>
          <p:nvPicPr>
            <p:cNvPr id="38" name="Picture 3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596860">
              <a:off x="1763360" y="1411263"/>
              <a:ext cx="480253" cy="591940"/>
            </a:xfrm>
            <a:prstGeom prst="rect">
              <a:avLst/>
            </a:prstGeom>
          </p:spPr>
        </p:pic>
        <p:sp>
          <p:nvSpPr>
            <p:cNvPr id="39" name="TextBox 38"/>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grpSp>
        <p:nvGrpSpPr>
          <p:cNvPr id="16" name="Group 15">
            <a:extLst>
              <a:ext uri="{FF2B5EF4-FFF2-40B4-BE49-F238E27FC236}">
                <a16:creationId xmlns:a16="http://schemas.microsoft.com/office/drawing/2014/main" id="{5708250B-6609-4A4C-8A6C-FA397A1A7883}"/>
              </a:ext>
            </a:extLst>
          </p:cNvPr>
          <p:cNvGrpSpPr/>
          <p:nvPr/>
        </p:nvGrpSpPr>
        <p:grpSpPr>
          <a:xfrm>
            <a:off x="2578941" y="1891435"/>
            <a:ext cx="591940" cy="481707"/>
            <a:chOff x="1707517" y="1467106"/>
            <a:chExt cx="591940" cy="481707"/>
          </a:xfrm>
        </p:grpSpPr>
        <p:pic>
          <p:nvPicPr>
            <p:cNvPr id="17" name="Picture 16">
              <a:extLst>
                <a:ext uri="{FF2B5EF4-FFF2-40B4-BE49-F238E27FC236}">
                  <a16:creationId xmlns:a16="http://schemas.microsoft.com/office/drawing/2014/main" id="{4F939AE1-2B47-984A-9E18-49D642CBFA3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596860">
              <a:off x="1763360" y="1411263"/>
              <a:ext cx="480253" cy="591940"/>
            </a:xfrm>
            <a:prstGeom prst="rect">
              <a:avLst/>
            </a:prstGeom>
          </p:spPr>
        </p:pic>
        <p:sp>
          <p:nvSpPr>
            <p:cNvPr id="18" name="TextBox 17">
              <a:extLst>
                <a:ext uri="{FF2B5EF4-FFF2-40B4-BE49-F238E27FC236}">
                  <a16:creationId xmlns:a16="http://schemas.microsoft.com/office/drawing/2014/main" id="{B0F2E9D0-B01D-CA46-A242-60EF3ED66173}"/>
                </a:ext>
              </a:extLst>
            </p:cNvPr>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spTree>
    <p:extLst>
      <p:ext uri="{BB962C8B-B14F-4D97-AF65-F5344CB8AC3E}">
        <p14:creationId xmlns:p14="http://schemas.microsoft.com/office/powerpoint/2010/main" val="40407852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9144000" cy="836613"/>
          </a:xfrm>
        </p:spPr>
        <p:txBody>
          <a:bodyPr/>
          <a:lstStyle/>
          <a:p>
            <a:r>
              <a:rPr lang="en-GB" b="1" noProof="0" dirty="0"/>
              <a:t>Hands</a:t>
            </a:r>
            <a:r>
              <a:rPr lang="en-GB" noProof="0" dirty="0"/>
              <a:t>-</a:t>
            </a:r>
            <a:r>
              <a:rPr lang="en-GB" b="1" noProof="0" dirty="0"/>
              <a:t>on</a:t>
            </a:r>
            <a:r>
              <a:rPr lang="en-GB" noProof="0" dirty="0"/>
              <a:t> C37.94 test</a:t>
            </a:r>
          </a:p>
        </p:txBody>
      </p:sp>
      <p:sp>
        <p:nvSpPr>
          <p:cNvPr id="4" name="Content Placeholder 3"/>
          <p:cNvSpPr>
            <a:spLocks noGrp="1"/>
          </p:cNvSpPr>
          <p:nvPr>
            <p:ph idx="1"/>
          </p:nvPr>
        </p:nvSpPr>
        <p:spPr>
          <a:xfrm>
            <a:off x="1143411" y="4058770"/>
            <a:ext cx="7767326" cy="2164199"/>
          </a:xfrm>
        </p:spPr>
        <p:txBody>
          <a:bodyPr/>
          <a:lstStyle/>
          <a:p>
            <a:pPr marL="0" indent="0">
              <a:buNone/>
            </a:pPr>
            <a:r>
              <a:rPr lang="en-GB" noProof="0" dirty="0"/>
              <a:t>We are going to explain the </a:t>
            </a:r>
            <a:r>
              <a:rPr lang="en-GB" b="1" noProof="0" dirty="0"/>
              <a:t>Through </a:t>
            </a:r>
            <a:r>
              <a:rPr lang="en-GB" b="1" dirty="0"/>
              <a:t>Mode</a:t>
            </a:r>
            <a:r>
              <a:rPr lang="en-GB" noProof="0" dirty="0"/>
              <a:t> using </a:t>
            </a:r>
            <a:r>
              <a:rPr lang="en-GB" dirty="0"/>
              <a:t>a single </a:t>
            </a:r>
            <a:r>
              <a:rPr lang="en-GB" noProof="0" dirty="0"/>
              <a:t>tester, however Zeus / xGenius can also execute a number of other tests including:</a:t>
            </a:r>
          </a:p>
          <a:p>
            <a:pPr lvl="1"/>
            <a:r>
              <a:rPr lang="en-GB" noProof="0" dirty="0"/>
              <a:t>Measuring Frequency, Bit Rate and Optical Power</a:t>
            </a:r>
          </a:p>
          <a:p>
            <a:pPr lvl="1"/>
            <a:r>
              <a:rPr lang="en-GB" noProof="0" dirty="0"/>
              <a:t>Running BER and Performance Tests</a:t>
            </a:r>
          </a:p>
          <a:p>
            <a:pPr lvl="1"/>
            <a:r>
              <a:rPr lang="en-GB" noProof="0" dirty="0"/>
              <a:t>Event Generation and Analysis</a:t>
            </a:r>
          </a:p>
          <a:p>
            <a:pPr lvl="1"/>
            <a:r>
              <a:rPr lang="en-GB" noProof="0" dirty="0"/>
              <a:t>Latency measurement</a:t>
            </a:r>
          </a:p>
          <a:p>
            <a:pPr lvl="1"/>
            <a:r>
              <a:rPr lang="en-GB" noProof="0" dirty="0"/>
              <a:t>Jitter and Wander Generation and Analysis</a:t>
            </a:r>
          </a:p>
          <a:p>
            <a:endParaRPr lang="en-GB" noProof="0" dirty="0"/>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60146" y="2034029"/>
            <a:ext cx="1743284" cy="117570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70485" y="2044062"/>
            <a:ext cx="920797" cy="1148154"/>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143713" y="2082061"/>
            <a:ext cx="1409068" cy="1093496"/>
          </a:xfrm>
          <a:prstGeom prst="rect">
            <a:avLst/>
          </a:prstGeom>
        </p:spPr>
      </p:pic>
      <p:cxnSp>
        <p:nvCxnSpPr>
          <p:cNvPr id="30" name="Straight Arrow Connector 29"/>
          <p:cNvCxnSpPr/>
          <p:nvPr/>
        </p:nvCxnSpPr>
        <p:spPr bwMode="auto">
          <a:xfrm flipV="1">
            <a:off x="3458099" y="2607470"/>
            <a:ext cx="740906" cy="21339"/>
          </a:xfrm>
          <a:prstGeom prst="straightConnector1">
            <a:avLst/>
          </a:prstGeom>
          <a:solidFill>
            <a:srgbClr val="00B8FF"/>
          </a:solidFill>
          <a:ln w="38100" cap="flat" cmpd="sng" algn="ctr">
            <a:solidFill>
              <a:srgbClr val="FFC000"/>
            </a:solidFill>
            <a:prstDash val="solid"/>
            <a:round/>
            <a:headEnd type="triangle"/>
            <a:tailEnd type="triangle"/>
          </a:ln>
          <a:effectLst/>
        </p:spPr>
      </p:cxnSp>
      <p:pic>
        <p:nvPicPr>
          <p:cNvPr id="7" name="Picture 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667826" y="1814185"/>
            <a:ext cx="1645713" cy="1143000"/>
          </a:xfrm>
          <a:prstGeom prst="rect">
            <a:avLst/>
          </a:prstGeom>
        </p:spPr>
      </p:pic>
      <p:cxnSp>
        <p:nvCxnSpPr>
          <p:cNvPr id="31" name="Straight Arrow Connector 30"/>
          <p:cNvCxnSpPr/>
          <p:nvPr/>
        </p:nvCxnSpPr>
        <p:spPr bwMode="auto">
          <a:xfrm>
            <a:off x="5271329" y="2544554"/>
            <a:ext cx="463494" cy="0"/>
          </a:xfrm>
          <a:prstGeom prst="straightConnector1">
            <a:avLst/>
          </a:prstGeom>
          <a:solidFill>
            <a:srgbClr val="00B8FF"/>
          </a:solidFill>
          <a:ln w="38100" cap="flat" cmpd="sng" algn="ctr">
            <a:solidFill>
              <a:schemeClr val="tx1">
                <a:lumMod val="95000"/>
                <a:lumOff val="5000"/>
              </a:schemeClr>
            </a:solidFill>
            <a:prstDash val="solid"/>
            <a:round/>
            <a:headEnd type="triangle"/>
            <a:tailEnd type="triangle"/>
          </a:ln>
          <a:effectLst/>
        </p:spPr>
      </p:cxnSp>
      <p:sp>
        <p:nvSpPr>
          <p:cNvPr id="33" name="Rectangle 4"/>
          <p:cNvSpPr>
            <a:spLocks noChangeArrowheads="1"/>
          </p:cNvSpPr>
          <p:nvPr/>
        </p:nvSpPr>
        <p:spPr bwMode="auto">
          <a:xfrm>
            <a:off x="3505027" y="1361594"/>
            <a:ext cx="1522047" cy="246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39240" bIns="0">
            <a:spAutoFit/>
          </a:bodyP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WenQuanYi Zen Hei Sharp"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WenQuanYi Zen Hei Sharp"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9pPr>
          </a:lstStyle>
          <a:p>
            <a:pPr algn="ctr" eaLnBrk="1" hangingPunct="1">
              <a:lnSpc>
                <a:spcPct val="100000"/>
              </a:lnSpc>
              <a:spcBef>
                <a:spcPts val="450"/>
              </a:spcBef>
              <a:spcAft>
                <a:spcPct val="0"/>
              </a:spcAft>
              <a:buClrTx/>
              <a:buFontTx/>
              <a:buNone/>
            </a:pPr>
            <a:r>
              <a:rPr lang="en-US" sz="1600" dirty="0" err="1">
                <a:solidFill>
                  <a:schemeClr val="accent6">
                    <a:lumMod val="75000"/>
                  </a:schemeClr>
                </a:solidFill>
              </a:rPr>
              <a:t>Teleprotection</a:t>
            </a:r>
            <a:endParaRPr lang="en-US" sz="1600" dirty="0">
              <a:solidFill>
                <a:schemeClr val="accent6">
                  <a:lumMod val="75000"/>
                </a:schemeClr>
              </a:solidFill>
            </a:endParaRPr>
          </a:p>
        </p:txBody>
      </p:sp>
      <p:sp>
        <p:nvSpPr>
          <p:cNvPr id="34" name="Rectangle 4"/>
          <p:cNvSpPr>
            <a:spLocks noChangeArrowheads="1"/>
          </p:cNvSpPr>
          <p:nvPr/>
        </p:nvSpPr>
        <p:spPr bwMode="auto">
          <a:xfrm>
            <a:off x="3993285" y="3115268"/>
            <a:ext cx="1522047" cy="246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39240" bIns="0">
            <a:spAutoFit/>
          </a:bodyP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WenQuanYi Zen Hei Sharp"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WenQuanYi Zen Hei Sharp"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9pPr>
          </a:lstStyle>
          <a:p>
            <a:pPr algn="ctr" eaLnBrk="1" hangingPunct="1">
              <a:lnSpc>
                <a:spcPct val="100000"/>
              </a:lnSpc>
              <a:spcBef>
                <a:spcPts val="450"/>
              </a:spcBef>
              <a:spcAft>
                <a:spcPct val="0"/>
              </a:spcAft>
              <a:buClrTx/>
              <a:buFontTx/>
              <a:buNone/>
            </a:pPr>
            <a:r>
              <a:rPr lang="en-US" sz="1600" dirty="0">
                <a:solidFill>
                  <a:schemeClr val="accent6">
                    <a:lumMod val="75000"/>
                  </a:schemeClr>
                </a:solidFill>
              </a:rPr>
              <a:t>Multiplexer</a:t>
            </a:r>
          </a:p>
        </p:txBody>
      </p:sp>
      <p:pic>
        <p:nvPicPr>
          <p:cNvPr id="46" name="Picture 4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538480" y="1985784"/>
            <a:ext cx="1409068" cy="1093496"/>
          </a:xfrm>
          <a:prstGeom prst="rect">
            <a:avLst/>
          </a:prstGeom>
        </p:spPr>
      </p:pic>
      <p:cxnSp>
        <p:nvCxnSpPr>
          <p:cNvPr id="55" name="Straight Arrow Connector 54"/>
          <p:cNvCxnSpPr/>
          <p:nvPr/>
        </p:nvCxnSpPr>
        <p:spPr bwMode="auto">
          <a:xfrm>
            <a:off x="7131497" y="2528486"/>
            <a:ext cx="463494" cy="0"/>
          </a:xfrm>
          <a:prstGeom prst="straightConnector1">
            <a:avLst/>
          </a:prstGeom>
          <a:solidFill>
            <a:srgbClr val="00B8FF"/>
          </a:solidFill>
          <a:ln w="38100" cap="flat" cmpd="sng" algn="ctr">
            <a:solidFill>
              <a:schemeClr val="tx1">
                <a:lumMod val="95000"/>
                <a:lumOff val="5000"/>
              </a:schemeClr>
            </a:solidFill>
            <a:prstDash val="solid"/>
            <a:round/>
            <a:headEnd type="triangle"/>
            <a:tailEnd type="triangle"/>
          </a:ln>
          <a:effectLst/>
        </p:spPr>
      </p:cxnSp>
      <p:sp>
        <p:nvSpPr>
          <p:cNvPr id="62" name="Rectangle 4"/>
          <p:cNvSpPr>
            <a:spLocks noChangeArrowheads="1"/>
          </p:cNvSpPr>
          <p:nvPr/>
        </p:nvSpPr>
        <p:spPr bwMode="auto">
          <a:xfrm>
            <a:off x="2350837" y="3115268"/>
            <a:ext cx="1040122" cy="43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39240" bIns="0">
            <a:spAutoFit/>
          </a:bodyP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WenQuanYi Zen Hei Sharp"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WenQuanYi Zen Hei Sharp"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9pPr>
          </a:lstStyle>
          <a:p>
            <a:pPr algn="ctr" eaLnBrk="1" hangingPunct="1">
              <a:lnSpc>
                <a:spcPct val="100000"/>
              </a:lnSpc>
              <a:spcBef>
                <a:spcPts val="450"/>
              </a:spcBef>
              <a:spcAft>
                <a:spcPct val="0"/>
              </a:spcAft>
              <a:buClrTx/>
              <a:buFontTx/>
              <a:buNone/>
            </a:pPr>
            <a:r>
              <a:rPr lang="en-US" sz="1400" dirty="0">
                <a:solidFill>
                  <a:schemeClr val="accent6">
                    <a:lumMod val="75000"/>
                  </a:schemeClr>
                </a:solidFill>
              </a:rPr>
              <a:t>Through Mode</a:t>
            </a:r>
            <a:endParaRPr lang="en-US" sz="1600" dirty="0">
              <a:solidFill>
                <a:schemeClr val="accent6">
                  <a:lumMod val="75000"/>
                </a:schemeClr>
              </a:solidFill>
            </a:endParaRPr>
          </a:p>
        </p:txBody>
      </p:sp>
      <p:sp>
        <p:nvSpPr>
          <p:cNvPr id="64" name="Rectangle 4"/>
          <p:cNvSpPr>
            <a:spLocks noChangeArrowheads="1"/>
          </p:cNvSpPr>
          <p:nvPr/>
        </p:nvSpPr>
        <p:spPr bwMode="auto">
          <a:xfrm>
            <a:off x="2223825" y="2363007"/>
            <a:ext cx="1119229" cy="49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39240" bIns="0">
            <a:spAutoFit/>
          </a:bodyP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WenQuanYi Zen Hei Sharp"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WenQuanYi Zen Hei Sharp"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9pPr>
          </a:lstStyle>
          <a:p>
            <a:pPr algn="ctr" eaLnBrk="1" hangingPunct="1">
              <a:lnSpc>
                <a:spcPct val="100000"/>
              </a:lnSpc>
              <a:spcBef>
                <a:spcPts val="450"/>
              </a:spcBef>
              <a:spcAft>
                <a:spcPct val="0"/>
              </a:spcAft>
              <a:buClrTx/>
              <a:buFontTx/>
              <a:buNone/>
            </a:pPr>
            <a:r>
              <a:rPr lang="en-US" sz="3200" b="1" dirty="0">
                <a:solidFill>
                  <a:schemeClr val="bg1"/>
                </a:solidFill>
              </a:rPr>
              <a:t>A</a:t>
            </a:r>
            <a:endParaRPr lang="es-ES" altLang="en-US" sz="1600" b="1" dirty="0">
              <a:solidFill>
                <a:schemeClr val="bg1"/>
              </a:solidFill>
            </a:endParaRPr>
          </a:p>
        </p:txBody>
      </p:sp>
      <p:cxnSp>
        <p:nvCxnSpPr>
          <p:cNvPr id="37" name="Straight Arrow Connector 36">
            <a:extLst>
              <a:ext uri="{FF2B5EF4-FFF2-40B4-BE49-F238E27FC236}">
                <a16:creationId xmlns:a16="http://schemas.microsoft.com/office/drawing/2014/main" id="{18045C72-6CCF-3543-B6F4-3DF8F96B5EFC}"/>
              </a:ext>
            </a:extLst>
          </p:cNvPr>
          <p:cNvCxnSpPr>
            <a:cxnSpLocks/>
          </p:cNvCxnSpPr>
          <p:nvPr/>
        </p:nvCxnSpPr>
        <p:spPr bwMode="auto">
          <a:xfrm>
            <a:off x="1343355" y="2624252"/>
            <a:ext cx="850802" cy="1"/>
          </a:xfrm>
          <a:prstGeom prst="straightConnector1">
            <a:avLst/>
          </a:prstGeom>
          <a:solidFill>
            <a:srgbClr val="00B8FF"/>
          </a:solidFill>
          <a:ln w="38100" cap="flat" cmpd="sng" algn="ctr">
            <a:solidFill>
              <a:srgbClr val="FFC000"/>
            </a:solidFill>
            <a:prstDash val="solid"/>
            <a:round/>
            <a:headEnd type="triangle"/>
            <a:tailEnd type="triangle"/>
          </a:ln>
          <a:effectLst/>
        </p:spPr>
      </p:cxnSp>
      <p:sp>
        <p:nvSpPr>
          <p:cNvPr id="39" name="Rectangle 4">
            <a:extLst>
              <a:ext uri="{FF2B5EF4-FFF2-40B4-BE49-F238E27FC236}">
                <a16:creationId xmlns:a16="http://schemas.microsoft.com/office/drawing/2014/main" id="{D3D59184-8C99-BD43-9D91-472CF1D728DE}"/>
              </a:ext>
            </a:extLst>
          </p:cNvPr>
          <p:cNvSpPr>
            <a:spLocks noChangeArrowheads="1"/>
          </p:cNvSpPr>
          <p:nvPr/>
        </p:nvSpPr>
        <p:spPr bwMode="auto">
          <a:xfrm>
            <a:off x="7425501" y="3170518"/>
            <a:ext cx="1522047" cy="246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39240" bIns="0">
            <a:spAutoFit/>
          </a:bodyP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WenQuanYi Zen Hei Sharp"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WenQuanYi Zen Hei Sharp"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9pPr>
          </a:lstStyle>
          <a:p>
            <a:pPr algn="ctr" eaLnBrk="1" hangingPunct="1">
              <a:lnSpc>
                <a:spcPct val="100000"/>
              </a:lnSpc>
              <a:spcBef>
                <a:spcPts val="450"/>
              </a:spcBef>
              <a:spcAft>
                <a:spcPct val="0"/>
              </a:spcAft>
              <a:buClrTx/>
              <a:buFontTx/>
              <a:buNone/>
            </a:pPr>
            <a:r>
              <a:rPr lang="en-US" sz="1600" dirty="0">
                <a:solidFill>
                  <a:schemeClr val="accent6">
                    <a:lumMod val="75000"/>
                  </a:schemeClr>
                </a:solidFill>
              </a:rPr>
              <a:t>Multiplexer</a:t>
            </a:r>
          </a:p>
        </p:txBody>
      </p:sp>
      <p:sp>
        <p:nvSpPr>
          <p:cNvPr id="40" name="Rectangle 4">
            <a:extLst>
              <a:ext uri="{FF2B5EF4-FFF2-40B4-BE49-F238E27FC236}">
                <a16:creationId xmlns:a16="http://schemas.microsoft.com/office/drawing/2014/main" id="{ECF77E99-FA80-DD47-8581-A09FA6980D25}"/>
              </a:ext>
            </a:extLst>
          </p:cNvPr>
          <p:cNvSpPr>
            <a:spLocks noChangeArrowheads="1"/>
          </p:cNvSpPr>
          <p:nvPr/>
        </p:nvSpPr>
        <p:spPr bwMode="auto">
          <a:xfrm>
            <a:off x="469340" y="3269512"/>
            <a:ext cx="1040122" cy="215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39240" bIns="0">
            <a:spAutoFit/>
          </a:bodyP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WenQuanYi Zen Hei Sharp"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WenQuanYi Zen Hei Sharp"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9pPr>
          </a:lstStyle>
          <a:p>
            <a:pPr algn="ctr" eaLnBrk="1" hangingPunct="1">
              <a:lnSpc>
                <a:spcPct val="100000"/>
              </a:lnSpc>
              <a:spcBef>
                <a:spcPts val="450"/>
              </a:spcBef>
              <a:spcAft>
                <a:spcPct val="0"/>
              </a:spcAft>
              <a:buClrTx/>
              <a:buFontTx/>
              <a:buNone/>
            </a:pPr>
            <a:r>
              <a:rPr lang="en-US" sz="1400" dirty="0">
                <a:solidFill>
                  <a:schemeClr val="accent6">
                    <a:lumMod val="75000"/>
                  </a:schemeClr>
                </a:solidFill>
              </a:rPr>
              <a:t>Relay/IED</a:t>
            </a:r>
            <a:endParaRPr lang="en-US" sz="1600" dirty="0">
              <a:solidFill>
                <a:schemeClr val="accent6">
                  <a:lumMod val="75000"/>
                </a:schemeClr>
              </a:solidFill>
            </a:endParaRPr>
          </a:p>
        </p:txBody>
      </p:sp>
      <p:sp>
        <p:nvSpPr>
          <p:cNvPr id="19" name="object 554">
            <a:extLst>
              <a:ext uri="{FF2B5EF4-FFF2-40B4-BE49-F238E27FC236}">
                <a16:creationId xmlns:a16="http://schemas.microsoft.com/office/drawing/2014/main" id="{CE7FD1F8-8885-D941-BDA3-D80711A48D05}"/>
              </a:ext>
            </a:extLst>
          </p:cNvPr>
          <p:cNvSpPr txBox="1"/>
          <p:nvPr/>
        </p:nvSpPr>
        <p:spPr>
          <a:xfrm>
            <a:off x="1321612" y="1962166"/>
            <a:ext cx="775013" cy="154529"/>
          </a:xfrm>
          <a:prstGeom prst="rect">
            <a:avLst/>
          </a:prstGeom>
        </p:spPr>
        <p:txBody>
          <a:bodyPr vert="horz" wrap="square" lIns="0" tIns="15875" rIns="0" bIns="0" rtlCol="0">
            <a:spAutoFit/>
          </a:bodyPr>
          <a:lstStyle/>
          <a:p>
            <a:pPr marL="12700">
              <a:lnSpc>
                <a:spcPct val="100000"/>
              </a:lnSpc>
              <a:spcBef>
                <a:spcPts val="125"/>
              </a:spcBef>
            </a:pPr>
            <a:r>
              <a:rPr sz="900" b="1" spc="-10" dirty="0">
                <a:solidFill>
                  <a:srgbClr val="00007F"/>
                </a:solidFill>
                <a:latin typeface="Verdana"/>
                <a:cs typeface="Verdana"/>
              </a:rPr>
              <a:t>IEEE</a:t>
            </a:r>
            <a:r>
              <a:rPr sz="900" b="1" spc="-70" dirty="0">
                <a:solidFill>
                  <a:srgbClr val="00007F"/>
                </a:solidFill>
                <a:latin typeface="Verdana"/>
                <a:cs typeface="Verdana"/>
              </a:rPr>
              <a:t> </a:t>
            </a:r>
            <a:r>
              <a:rPr sz="900" b="1" spc="-10" dirty="0">
                <a:solidFill>
                  <a:srgbClr val="00007F"/>
                </a:solidFill>
                <a:latin typeface="Verdana"/>
                <a:cs typeface="Verdana"/>
              </a:rPr>
              <a:t>C37.94</a:t>
            </a:r>
            <a:endParaRPr sz="900" b="1" dirty="0">
              <a:latin typeface="Verdana"/>
              <a:cs typeface="Verdana"/>
            </a:endParaRPr>
          </a:p>
        </p:txBody>
      </p:sp>
      <p:sp>
        <p:nvSpPr>
          <p:cNvPr id="20" name="object 554">
            <a:extLst>
              <a:ext uri="{FF2B5EF4-FFF2-40B4-BE49-F238E27FC236}">
                <a16:creationId xmlns:a16="http://schemas.microsoft.com/office/drawing/2014/main" id="{59CAE4EC-58E1-3D48-A8AB-2DC73CB9FC47}"/>
              </a:ext>
            </a:extLst>
          </p:cNvPr>
          <p:cNvSpPr txBox="1"/>
          <p:nvPr/>
        </p:nvSpPr>
        <p:spPr>
          <a:xfrm>
            <a:off x="3466351" y="1962166"/>
            <a:ext cx="775013" cy="154529"/>
          </a:xfrm>
          <a:prstGeom prst="rect">
            <a:avLst/>
          </a:prstGeom>
        </p:spPr>
        <p:txBody>
          <a:bodyPr vert="horz" wrap="square" lIns="0" tIns="15875" rIns="0" bIns="0" rtlCol="0">
            <a:spAutoFit/>
          </a:bodyPr>
          <a:lstStyle/>
          <a:p>
            <a:pPr marL="12700">
              <a:lnSpc>
                <a:spcPct val="100000"/>
              </a:lnSpc>
              <a:spcBef>
                <a:spcPts val="125"/>
              </a:spcBef>
            </a:pPr>
            <a:r>
              <a:rPr sz="900" b="1" spc="-10" dirty="0">
                <a:solidFill>
                  <a:srgbClr val="00007F"/>
                </a:solidFill>
                <a:latin typeface="Verdana"/>
                <a:cs typeface="Verdana"/>
              </a:rPr>
              <a:t>IEEE</a:t>
            </a:r>
            <a:r>
              <a:rPr sz="900" b="1" spc="-70" dirty="0">
                <a:solidFill>
                  <a:srgbClr val="00007F"/>
                </a:solidFill>
                <a:latin typeface="Verdana"/>
                <a:cs typeface="Verdana"/>
              </a:rPr>
              <a:t> </a:t>
            </a:r>
            <a:r>
              <a:rPr sz="900" b="1" spc="-10" dirty="0">
                <a:solidFill>
                  <a:srgbClr val="00007F"/>
                </a:solidFill>
                <a:latin typeface="Verdana"/>
                <a:cs typeface="Verdana"/>
              </a:rPr>
              <a:t>C37.94</a:t>
            </a:r>
            <a:endParaRPr sz="900" b="1" dirty="0">
              <a:latin typeface="Verdana"/>
              <a:cs typeface="Verdana"/>
            </a:endParaRPr>
          </a:p>
        </p:txBody>
      </p:sp>
    </p:spTree>
    <p:extLst>
      <p:ext uri="{BB962C8B-B14F-4D97-AF65-F5344CB8AC3E}">
        <p14:creationId xmlns:p14="http://schemas.microsoft.com/office/powerpoint/2010/main" val="4555612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D0EEEC-B2A7-7042-BA40-E3C73668595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70260" y="1102511"/>
            <a:ext cx="4242799" cy="2546743"/>
          </a:xfrm>
          <a:prstGeom prst="rect">
            <a:avLst/>
          </a:prstGeom>
        </p:spPr>
      </p:pic>
      <p:pic>
        <p:nvPicPr>
          <p:cNvPr id="5" name="Picture 4">
            <a:extLst>
              <a:ext uri="{FF2B5EF4-FFF2-40B4-BE49-F238E27FC236}">
                <a16:creationId xmlns:a16="http://schemas.microsoft.com/office/drawing/2014/main" id="{E5F86189-2077-3142-B06B-6A69B8F540E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3990" y="1102511"/>
            <a:ext cx="4264189" cy="2546743"/>
          </a:xfrm>
          <a:prstGeom prst="rect">
            <a:avLst/>
          </a:prstGeom>
        </p:spPr>
      </p:pic>
      <p:sp>
        <p:nvSpPr>
          <p:cNvPr id="2" name="Content Placeholder 1"/>
          <p:cNvSpPr>
            <a:spLocks noGrp="1"/>
          </p:cNvSpPr>
          <p:nvPr>
            <p:ph idx="1"/>
          </p:nvPr>
        </p:nvSpPr>
        <p:spPr>
          <a:xfrm>
            <a:off x="1176691" y="4149853"/>
            <a:ext cx="7387138" cy="1922536"/>
          </a:xfrm>
        </p:spPr>
        <p:txBody>
          <a:bodyPr/>
          <a:lstStyle/>
          <a:p>
            <a:pPr>
              <a:buFont typeface="+mj-lt"/>
              <a:buAutoNum type="arabicPeriod"/>
            </a:pPr>
            <a:r>
              <a:rPr lang="en-GB" noProof="0" dirty="0"/>
              <a:t>Go to </a:t>
            </a:r>
            <a:r>
              <a:rPr lang="en-GB" u="sng" noProof="0" dirty="0"/>
              <a:t>Home</a:t>
            </a:r>
            <a:r>
              <a:rPr lang="en-GB" noProof="0" dirty="0"/>
              <a:t>  &gt; </a:t>
            </a:r>
            <a:r>
              <a:rPr lang="en-GB" u="sng" noProof="0" dirty="0"/>
              <a:t>Config</a:t>
            </a:r>
            <a:r>
              <a:rPr lang="en-GB" noProof="0" dirty="0"/>
              <a:t> &gt; </a:t>
            </a:r>
            <a:r>
              <a:rPr lang="en-GB" u="sng" noProof="0" dirty="0"/>
              <a:t>Mode</a:t>
            </a:r>
            <a:r>
              <a:rPr lang="en-GB" noProof="0" dirty="0"/>
              <a:t> &gt; </a:t>
            </a:r>
            <a:r>
              <a:rPr lang="en-GB" u="sng" noProof="0" dirty="0"/>
              <a:t>C37.94 Through</a:t>
            </a:r>
          </a:p>
          <a:p>
            <a:pPr>
              <a:buFont typeface="+mj-lt"/>
              <a:buAutoNum type="arabicPeriod"/>
            </a:pPr>
            <a:r>
              <a:rPr lang="en-GB" noProof="0" dirty="0"/>
              <a:t>Enable optical transmission </a:t>
            </a:r>
            <a:r>
              <a:rPr lang="en-GB" u="sng" noProof="0" dirty="0"/>
              <a:t>Port A</a:t>
            </a:r>
            <a:r>
              <a:rPr lang="en-GB" noProof="0" dirty="0"/>
              <a:t> &gt; </a:t>
            </a:r>
            <a:r>
              <a:rPr lang="en-GB" u="sng" noProof="0" dirty="0"/>
              <a:t>Enable</a:t>
            </a:r>
            <a:r>
              <a:rPr lang="en-GB" noProof="0" dirty="0"/>
              <a:t> := </a:t>
            </a:r>
            <a:r>
              <a:rPr lang="en-GB" i="1" noProof="0" dirty="0"/>
              <a:t>yes</a:t>
            </a:r>
          </a:p>
          <a:p>
            <a:pPr>
              <a:buFont typeface="+mj-lt"/>
              <a:buAutoNum type="arabicPeriod"/>
            </a:pPr>
            <a:r>
              <a:rPr lang="en-GB" dirty="0"/>
              <a:t>Enable optical transmission </a:t>
            </a:r>
            <a:r>
              <a:rPr lang="en-GB" u="sng" dirty="0"/>
              <a:t>Port B</a:t>
            </a:r>
            <a:r>
              <a:rPr lang="en-GB" dirty="0"/>
              <a:t> &gt; </a:t>
            </a:r>
            <a:r>
              <a:rPr lang="en-GB" u="sng" dirty="0"/>
              <a:t>Enable</a:t>
            </a:r>
            <a:r>
              <a:rPr lang="en-GB" dirty="0"/>
              <a:t> := </a:t>
            </a:r>
            <a:r>
              <a:rPr lang="en-GB" i="1" dirty="0"/>
              <a:t>yes</a:t>
            </a:r>
          </a:p>
          <a:p>
            <a:pPr marL="0" indent="0">
              <a:buNone/>
            </a:pPr>
            <a:r>
              <a:rPr lang="en-GB" sz="900" noProof="0" dirty="0">
                <a:solidFill>
                  <a:schemeClr val="tx1">
                    <a:lumMod val="50000"/>
                    <a:lumOff val="50000"/>
                  </a:schemeClr>
                </a:solidFill>
              </a:rPr>
              <a:t>  </a:t>
            </a:r>
            <a:endParaRPr lang="en-GB" sz="1400" noProof="0" dirty="0">
              <a:solidFill>
                <a:schemeClr val="tx1">
                  <a:lumMod val="50000"/>
                  <a:lumOff val="50000"/>
                </a:schemeClr>
              </a:solidFill>
            </a:endParaRPr>
          </a:p>
          <a:p>
            <a:pPr marL="0" indent="0">
              <a:buNone/>
            </a:pPr>
            <a:br>
              <a:rPr lang="en-GB" noProof="0" dirty="0"/>
            </a:br>
            <a:endParaRPr lang="en-GB" noProof="0" dirty="0"/>
          </a:p>
          <a:p>
            <a:pPr>
              <a:buFont typeface="+mj-lt"/>
              <a:buAutoNum type="arabicPeriod"/>
            </a:pPr>
            <a:endParaRPr lang="en-GB" i="1" noProof="0" dirty="0"/>
          </a:p>
          <a:p>
            <a:pPr marL="0" indent="0">
              <a:buNone/>
            </a:pPr>
            <a:endParaRPr lang="en-GB" noProof="0" dirty="0"/>
          </a:p>
        </p:txBody>
      </p:sp>
      <p:sp>
        <p:nvSpPr>
          <p:cNvPr id="3" name="Title 2"/>
          <p:cNvSpPr>
            <a:spLocks noGrp="1"/>
          </p:cNvSpPr>
          <p:nvPr>
            <p:ph type="title" idx="4294967295"/>
          </p:nvPr>
        </p:nvSpPr>
        <p:spPr>
          <a:xfrm>
            <a:off x="0" y="0"/>
            <a:ext cx="9144000" cy="836613"/>
          </a:xfrm>
        </p:spPr>
        <p:txBody>
          <a:bodyPr/>
          <a:lstStyle/>
          <a:p>
            <a:r>
              <a:rPr lang="en-GB" noProof="0" dirty="0"/>
              <a:t>Enable the </a:t>
            </a:r>
            <a:r>
              <a:rPr lang="en-GB" b="1" noProof="0" dirty="0"/>
              <a:t>C37.94 </a:t>
            </a:r>
            <a:r>
              <a:rPr lang="en-GB" dirty="0"/>
              <a:t>through mode </a:t>
            </a:r>
            <a:endParaRPr lang="en-GB" noProof="0" dirty="0"/>
          </a:p>
        </p:txBody>
      </p:sp>
      <p:grpSp>
        <p:nvGrpSpPr>
          <p:cNvPr id="16" name="Group 15"/>
          <p:cNvGrpSpPr/>
          <p:nvPr/>
        </p:nvGrpSpPr>
        <p:grpSpPr>
          <a:xfrm>
            <a:off x="5790428" y="1295404"/>
            <a:ext cx="591940" cy="481707"/>
            <a:chOff x="1707517" y="1467106"/>
            <a:chExt cx="591940" cy="481707"/>
          </a:xfrm>
        </p:grpSpPr>
        <p:pic>
          <p:nvPicPr>
            <p:cNvPr id="17" name="Picture 1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596860">
              <a:off x="1763360" y="1411263"/>
              <a:ext cx="480253" cy="591940"/>
            </a:xfrm>
            <a:prstGeom prst="rect">
              <a:avLst/>
            </a:prstGeom>
          </p:spPr>
        </p:pic>
        <p:sp>
          <p:nvSpPr>
            <p:cNvPr id="18" name="TextBox 17"/>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grpSp>
        <p:nvGrpSpPr>
          <p:cNvPr id="25" name="Group 24"/>
          <p:cNvGrpSpPr/>
          <p:nvPr/>
        </p:nvGrpSpPr>
        <p:grpSpPr>
          <a:xfrm>
            <a:off x="1439174" y="3233015"/>
            <a:ext cx="591940" cy="481707"/>
            <a:chOff x="1707517" y="1467106"/>
            <a:chExt cx="591940" cy="481707"/>
          </a:xfrm>
        </p:grpSpPr>
        <p:pic>
          <p:nvPicPr>
            <p:cNvPr id="26" name="Picture 2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596860">
              <a:off x="1763360" y="1411263"/>
              <a:ext cx="480253" cy="591940"/>
            </a:xfrm>
            <a:prstGeom prst="rect">
              <a:avLst/>
            </a:prstGeom>
          </p:spPr>
        </p:pic>
        <p:sp>
          <p:nvSpPr>
            <p:cNvPr id="27" name="TextBox 26"/>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spTree>
    <p:extLst>
      <p:ext uri="{BB962C8B-B14F-4D97-AF65-F5344CB8AC3E}">
        <p14:creationId xmlns:p14="http://schemas.microsoft.com/office/powerpoint/2010/main" val="26593491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C9E11C57-EB16-2845-B265-220D56E9503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6223338" y="3154170"/>
            <a:ext cx="920797" cy="1148154"/>
          </a:xfrm>
          <a:prstGeom prst="rect">
            <a:avLst/>
          </a:prstGeom>
        </p:spPr>
      </p:pic>
      <p:sp>
        <p:nvSpPr>
          <p:cNvPr id="3" name="Title 2"/>
          <p:cNvSpPr>
            <a:spLocks noGrp="1"/>
          </p:cNvSpPr>
          <p:nvPr>
            <p:ph type="title" idx="4294967295"/>
          </p:nvPr>
        </p:nvSpPr>
        <p:spPr>
          <a:xfrm>
            <a:off x="0" y="0"/>
            <a:ext cx="9144000" cy="836613"/>
          </a:xfrm>
        </p:spPr>
        <p:txBody>
          <a:bodyPr/>
          <a:lstStyle/>
          <a:p>
            <a:r>
              <a:rPr lang="en-GB" b="1" noProof="0" dirty="0"/>
              <a:t>Through Mode </a:t>
            </a:r>
            <a:r>
              <a:rPr lang="en-GB" noProof="0" dirty="0"/>
              <a:t>Clocking</a:t>
            </a:r>
          </a:p>
        </p:txBody>
      </p:sp>
      <p:sp>
        <p:nvSpPr>
          <p:cNvPr id="4" name="Content Placeholder 3"/>
          <p:cNvSpPr>
            <a:spLocks noGrp="1"/>
          </p:cNvSpPr>
          <p:nvPr>
            <p:ph idx="1"/>
          </p:nvPr>
        </p:nvSpPr>
        <p:spPr>
          <a:xfrm>
            <a:off x="716459" y="5062202"/>
            <a:ext cx="7767326" cy="2164199"/>
          </a:xfrm>
        </p:spPr>
        <p:txBody>
          <a:bodyPr/>
          <a:lstStyle/>
          <a:p>
            <a:pPr marL="0" indent="0">
              <a:buNone/>
            </a:pPr>
            <a:r>
              <a:rPr lang="en-GB" noProof="0" dirty="0"/>
              <a:t>Depending </a:t>
            </a:r>
            <a:r>
              <a:rPr lang="en-GB" dirty="0"/>
              <a:t>on the use case will dictate the clocking mode to use</a:t>
            </a:r>
            <a:r>
              <a:rPr lang="en-GB" noProof="0" dirty="0"/>
              <a:t>:</a:t>
            </a:r>
          </a:p>
          <a:p>
            <a:pPr lvl="1"/>
            <a:r>
              <a:rPr lang="en-GB" dirty="0"/>
              <a:t>Connecting in-line to a Mux/Network would normally require recovered clock mode (Fig 1.)</a:t>
            </a:r>
          </a:p>
          <a:p>
            <a:pPr lvl="1"/>
            <a:r>
              <a:rPr lang="en-GB" noProof="0" dirty="0"/>
              <a:t>Connecting two devices such as relays through Zeus/</a:t>
            </a:r>
            <a:r>
              <a:rPr lang="en-GB" noProof="0" dirty="0" err="1"/>
              <a:t>xGeniu</a:t>
            </a:r>
            <a:r>
              <a:rPr lang="en-GB" dirty="0"/>
              <a:t>s would require Synthesised clock (Fig 2.)</a:t>
            </a:r>
            <a:endParaRPr lang="en-GB" noProof="0" dirty="0"/>
          </a:p>
          <a:p>
            <a:endParaRPr lang="en-GB" noProof="0" dirty="0"/>
          </a:p>
        </p:txBody>
      </p:sp>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44904" y="1139211"/>
            <a:ext cx="1743284" cy="117570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55243" y="1149244"/>
            <a:ext cx="920797" cy="1148154"/>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428471" y="1187243"/>
            <a:ext cx="1409068" cy="1093496"/>
          </a:xfrm>
          <a:prstGeom prst="rect">
            <a:avLst/>
          </a:prstGeom>
        </p:spPr>
      </p:pic>
      <p:cxnSp>
        <p:nvCxnSpPr>
          <p:cNvPr id="30" name="Straight Arrow Connector 29"/>
          <p:cNvCxnSpPr/>
          <p:nvPr/>
        </p:nvCxnSpPr>
        <p:spPr bwMode="auto">
          <a:xfrm flipV="1">
            <a:off x="4742857" y="1712652"/>
            <a:ext cx="740906" cy="21339"/>
          </a:xfrm>
          <a:prstGeom prst="straightConnector1">
            <a:avLst/>
          </a:prstGeom>
          <a:solidFill>
            <a:srgbClr val="00B8FF"/>
          </a:solidFill>
          <a:ln w="38100" cap="flat" cmpd="sng" algn="ctr">
            <a:solidFill>
              <a:srgbClr val="FFC000"/>
            </a:solidFill>
            <a:prstDash val="solid"/>
            <a:round/>
            <a:headEnd type="triangle"/>
            <a:tailEnd type="triangle"/>
          </a:ln>
          <a:effectLst/>
        </p:spPr>
      </p:cxnSp>
      <p:pic>
        <p:nvPicPr>
          <p:cNvPr id="7" name="Picture 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952584" y="919367"/>
            <a:ext cx="1645713" cy="1143000"/>
          </a:xfrm>
          <a:prstGeom prst="rect">
            <a:avLst/>
          </a:prstGeom>
        </p:spPr>
      </p:pic>
      <p:cxnSp>
        <p:nvCxnSpPr>
          <p:cNvPr id="31" name="Straight Arrow Connector 30"/>
          <p:cNvCxnSpPr/>
          <p:nvPr/>
        </p:nvCxnSpPr>
        <p:spPr bwMode="auto">
          <a:xfrm>
            <a:off x="6556087" y="1649736"/>
            <a:ext cx="463494" cy="0"/>
          </a:xfrm>
          <a:prstGeom prst="straightConnector1">
            <a:avLst/>
          </a:prstGeom>
          <a:solidFill>
            <a:srgbClr val="00B8FF"/>
          </a:solidFill>
          <a:ln w="38100" cap="flat" cmpd="sng" algn="ctr">
            <a:solidFill>
              <a:schemeClr val="tx1">
                <a:lumMod val="95000"/>
                <a:lumOff val="5000"/>
              </a:schemeClr>
            </a:solidFill>
            <a:prstDash val="solid"/>
            <a:round/>
            <a:headEnd type="triangle"/>
            <a:tailEnd type="triangle"/>
          </a:ln>
          <a:effectLst/>
        </p:spPr>
      </p:cxnSp>
      <p:sp>
        <p:nvSpPr>
          <p:cNvPr id="34" name="Rectangle 4"/>
          <p:cNvSpPr>
            <a:spLocks noChangeArrowheads="1"/>
          </p:cNvSpPr>
          <p:nvPr/>
        </p:nvSpPr>
        <p:spPr bwMode="auto">
          <a:xfrm>
            <a:off x="5278043" y="2220450"/>
            <a:ext cx="1522047" cy="246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39240" bIns="0">
            <a:spAutoFit/>
          </a:bodyP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WenQuanYi Zen Hei Sharp"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WenQuanYi Zen Hei Sharp"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9pPr>
          </a:lstStyle>
          <a:p>
            <a:pPr algn="ctr" eaLnBrk="1" hangingPunct="1">
              <a:lnSpc>
                <a:spcPct val="100000"/>
              </a:lnSpc>
              <a:spcBef>
                <a:spcPts val="450"/>
              </a:spcBef>
              <a:spcAft>
                <a:spcPct val="0"/>
              </a:spcAft>
              <a:buClrTx/>
              <a:buFontTx/>
              <a:buNone/>
            </a:pPr>
            <a:r>
              <a:rPr lang="en-US" sz="1600" dirty="0">
                <a:solidFill>
                  <a:schemeClr val="accent6">
                    <a:lumMod val="75000"/>
                  </a:schemeClr>
                </a:solidFill>
              </a:rPr>
              <a:t>Multiplexer</a:t>
            </a:r>
          </a:p>
        </p:txBody>
      </p:sp>
      <p:sp>
        <p:nvSpPr>
          <p:cNvPr id="62" name="Rectangle 4"/>
          <p:cNvSpPr>
            <a:spLocks noChangeArrowheads="1"/>
          </p:cNvSpPr>
          <p:nvPr/>
        </p:nvSpPr>
        <p:spPr bwMode="auto">
          <a:xfrm>
            <a:off x="3635595" y="2220450"/>
            <a:ext cx="1040122" cy="43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39240" bIns="0">
            <a:spAutoFit/>
          </a:bodyP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WenQuanYi Zen Hei Sharp"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WenQuanYi Zen Hei Sharp"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9pPr>
          </a:lstStyle>
          <a:p>
            <a:pPr algn="ctr" eaLnBrk="1" hangingPunct="1">
              <a:lnSpc>
                <a:spcPct val="100000"/>
              </a:lnSpc>
              <a:spcBef>
                <a:spcPts val="450"/>
              </a:spcBef>
              <a:spcAft>
                <a:spcPct val="0"/>
              </a:spcAft>
              <a:buClrTx/>
              <a:buFontTx/>
              <a:buNone/>
            </a:pPr>
            <a:r>
              <a:rPr lang="en-US" sz="1400" dirty="0">
                <a:solidFill>
                  <a:schemeClr val="accent6">
                    <a:lumMod val="75000"/>
                  </a:schemeClr>
                </a:solidFill>
              </a:rPr>
              <a:t>Through Mode</a:t>
            </a:r>
            <a:endParaRPr lang="en-US" sz="1600" dirty="0">
              <a:solidFill>
                <a:schemeClr val="accent6">
                  <a:lumMod val="75000"/>
                </a:schemeClr>
              </a:solidFill>
            </a:endParaRPr>
          </a:p>
        </p:txBody>
      </p:sp>
      <p:sp>
        <p:nvSpPr>
          <p:cNvPr id="64" name="Rectangle 4"/>
          <p:cNvSpPr>
            <a:spLocks noChangeArrowheads="1"/>
          </p:cNvSpPr>
          <p:nvPr/>
        </p:nvSpPr>
        <p:spPr bwMode="auto">
          <a:xfrm>
            <a:off x="3508583" y="1468189"/>
            <a:ext cx="1119229" cy="49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39240" bIns="0">
            <a:spAutoFit/>
          </a:bodyP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WenQuanYi Zen Hei Sharp"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WenQuanYi Zen Hei Sharp"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9pPr>
          </a:lstStyle>
          <a:p>
            <a:pPr algn="ctr" eaLnBrk="1" hangingPunct="1">
              <a:lnSpc>
                <a:spcPct val="100000"/>
              </a:lnSpc>
              <a:spcBef>
                <a:spcPts val="450"/>
              </a:spcBef>
              <a:spcAft>
                <a:spcPct val="0"/>
              </a:spcAft>
              <a:buClrTx/>
              <a:buFontTx/>
              <a:buNone/>
            </a:pPr>
            <a:r>
              <a:rPr lang="en-US" sz="3200" b="1" dirty="0">
                <a:solidFill>
                  <a:schemeClr val="bg1"/>
                </a:solidFill>
              </a:rPr>
              <a:t>A</a:t>
            </a:r>
            <a:endParaRPr lang="es-ES" altLang="en-US" sz="1600" b="1" dirty="0">
              <a:solidFill>
                <a:schemeClr val="bg1"/>
              </a:solidFill>
            </a:endParaRPr>
          </a:p>
        </p:txBody>
      </p:sp>
      <p:cxnSp>
        <p:nvCxnSpPr>
          <p:cNvPr id="37" name="Straight Arrow Connector 36">
            <a:extLst>
              <a:ext uri="{FF2B5EF4-FFF2-40B4-BE49-F238E27FC236}">
                <a16:creationId xmlns:a16="http://schemas.microsoft.com/office/drawing/2014/main" id="{18045C72-6CCF-3543-B6F4-3DF8F96B5EFC}"/>
              </a:ext>
            </a:extLst>
          </p:cNvPr>
          <p:cNvCxnSpPr>
            <a:cxnSpLocks/>
          </p:cNvCxnSpPr>
          <p:nvPr/>
        </p:nvCxnSpPr>
        <p:spPr bwMode="auto">
          <a:xfrm>
            <a:off x="2628113" y="1729434"/>
            <a:ext cx="850802" cy="1"/>
          </a:xfrm>
          <a:prstGeom prst="straightConnector1">
            <a:avLst/>
          </a:prstGeom>
          <a:solidFill>
            <a:srgbClr val="00B8FF"/>
          </a:solidFill>
          <a:ln w="38100" cap="flat" cmpd="sng" algn="ctr">
            <a:solidFill>
              <a:srgbClr val="FFC000"/>
            </a:solidFill>
            <a:prstDash val="solid"/>
            <a:round/>
            <a:headEnd type="triangle"/>
            <a:tailEnd type="triangle"/>
          </a:ln>
          <a:effectLst/>
        </p:spPr>
      </p:cxnSp>
      <p:sp>
        <p:nvSpPr>
          <p:cNvPr id="40" name="Rectangle 4">
            <a:extLst>
              <a:ext uri="{FF2B5EF4-FFF2-40B4-BE49-F238E27FC236}">
                <a16:creationId xmlns:a16="http://schemas.microsoft.com/office/drawing/2014/main" id="{ECF77E99-FA80-DD47-8581-A09FA6980D25}"/>
              </a:ext>
            </a:extLst>
          </p:cNvPr>
          <p:cNvSpPr>
            <a:spLocks noChangeArrowheads="1"/>
          </p:cNvSpPr>
          <p:nvPr/>
        </p:nvSpPr>
        <p:spPr bwMode="auto">
          <a:xfrm>
            <a:off x="1754098" y="2374694"/>
            <a:ext cx="1040122" cy="215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39240" bIns="0">
            <a:spAutoFit/>
          </a:bodyP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WenQuanYi Zen Hei Sharp"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WenQuanYi Zen Hei Sharp"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9pPr>
          </a:lstStyle>
          <a:p>
            <a:pPr algn="ctr" eaLnBrk="1" hangingPunct="1">
              <a:lnSpc>
                <a:spcPct val="100000"/>
              </a:lnSpc>
              <a:spcBef>
                <a:spcPts val="450"/>
              </a:spcBef>
              <a:spcAft>
                <a:spcPct val="0"/>
              </a:spcAft>
              <a:buClrTx/>
              <a:buFontTx/>
              <a:buNone/>
            </a:pPr>
            <a:r>
              <a:rPr lang="en-US" sz="1400" dirty="0">
                <a:solidFill>
                  <a:schemeClr val="accent6">
                    <a:lumMod val="75000"/>
                  </a:schemeClr>
                </a:solidFill>
              </a:rPr>
              <a:t>Relay/IED</a:t>
            </a:r>
            <a:endParaRPr lang="en-US" sz="1600" dirty="0">
              <a:solidFill>
                <a:schemeClr val="accent6">
                  <a:lumMod val="75000"/>
                </a:schemeClr>
              </a:solidFill>
            </a:endParaRPr>
          </a:p>
        </p:txBody>
      </p:sp>
      <p:pic>
        <p:nvPicPr>
          <p:cNvPr id="19" name="Picture 18">
            <a:extLst>
              <a:ext uri="{FF2B5EF4-FFF2-40B4-BE49-F238E27FC236}">
                <a16:creationId xmlns:a16="http://schemas.microsoft.com/office/drawing/2014/main" id="{FCC2FE57-569D-314C-8023-9467B0F3180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89363" y="3192861"/>
            <a:ext cx="1743284" cy="1175703"/>
          </a:xfrm>
          <a:prstGeom prst="rect">
            <a:avLst/>
          </a:prstGeom>
        </p:spPr>
      </p:pic>
      <p:pic>
        <p:nvPicPr>
          <p:cNvPr id="20" name="Picture 19">
            <a:extLst>
              <a:ext uri="{FF2B5EF4-FFF2-40B4-BE49-F238E27FC236}">
                <a16:creationId xmlns:a16="http://schemas.microsoft.com/office/drawing/2014/main" id="{05BB3FBD-FADB-2245-B1A7-230145D3DA8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99702" y="3202894"/>
            <a:ext cx="920797" cy="1148154"/>
          </a:xfrm>
          <a:prstGeom prst="rect">
            <a:avLst/>
          </a:prstGeom>
        </p:spPr>
      </p:pic>
      <p:cxnSp>
        <p:nvCxnSpPr>
          <p:cNvPr id="22" name="Straight Arrow Connector 21">
            <a:extLst>
              <a:ext uri="{FF2B5EF4-FFF2-40B4-BE49-F238E27FC236}">
                <a16:creationId xmlns:a16="http://schemas.microsoft.com/office/drawing/2014/main" id="{2CDF9CEC-E2AF-004E-800F-E0A9B7D81641}"/>
              </a:ext>
            </a:extLst>
          </p:cNvPr>
          <p:cNvCxnSpPr/>
          <p:nvPr/>
        </p:nvCxnSpPr>
        <p:spPr bwMode="auto">
          <a:xfrm flipV="1">
            <a:off x="5587316" y="3766302"/>
            <a:ext cx="740906" cy="21339"/>
          </a:xfrm>
          <a:prstGeom prst="straightConnector1">
            <a:avLst/>
          </a:prstGeom>
          <a:solidFill>
            <a:srgbClr val="00B8FF"/>
          </a:solidFill>
          <a:ln w="38100" cap="flat" cmpd="sng" algn="ctr">
            <a:solidFill>
              <a:srgbClr val="FFC000"/>
            </a:solidFill>
            <a:prstDash val="solid"/>
            <a:round/>
            <a:headEnd type="triangle"/>
            <a:tailEnd type="triangle"/>
          </a:ln>
          <a:effectLst/>
        </p:spPr>
      </p:cxnSp>
      <p:sp>
        <p:nvSpPr>
          <p:cNvPr id="26" name="Rectangle 4">
            <a:extLst>
              <a:ext uri="{FF2B5EF4-FFF2-40B4-BE49-F238E27FC236}">
                <a16:creationId xmlns:a16="http://schemas.microsoft.com/office/drawing/2014/main" id="{B1A45E03-866C-4C43-B788-50F16A49F130}"/>
              </a:ext>
            </a:extLst>
          </p:cNvPr>
          <p:cNvSpPr>
            <a:spLocks noChangeArrowheads="1"/>
          </p:cNvSpPr>
          <p:nvPr/>
        </p:nvSpPr>
        <p:spPr bwMode="auto">
          <a:xfrm>
            <a:off x="4480054" y="4274100"/>
            <a:ext cx="1040122" cy="43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39240" bIns="0">
            <a:spAutoFit/>
          </a:bodyP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WenQuanYi Zen Hei Sharp"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WenQuanYi Zen Hei Sharp"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9pPr>
          </a:lstStyle>
          <a:p>
            <a:pPr algn="ctr" eaLnBrk="1" hangingPunct="1">
              <a:lnSpc>
                <a:spcPct val="100000"/>
              </a:lnSpc>
              <a:spcBef>
                <a:spcPts val="450"/>
              </a:spcBef>
              <a:spcAft>
                <a:spcPct val="0"/>
              </a:spcAft>
              <a:buClrTx/>
              <a:buFontTx/>
              <a:buNone/>
            </a:pPr>
            <a:r>
              <a:rPr lang="en-US" sz="1400" dirty="0">
                <a:solidFill>
                  <a:schemeClr val="accent6">
                    <a:lumMod val="75000"/>
                  </a:schemeClr>
                </a:solidFill>
              </a:rPr>
              <a:t>Through Mode</a:t>
            </a:r>
            <a:endParaRPr lang="en-US" sz="1600" dirty="0">
              <a:solidFill>
                <a:schemeClr val="accent6">
                  <a:lumMod val="75000"/>
                </a:schemeClr>
              </a:solidFill>
            </a:endParaRPr>
          </a:p>
        </p:txBody>
      </p:sp>
      <p:sp>
        <p:nvSpPr>
          <p:cNvPr id="27" name="Rectangle 4">
            <a:extLst>
              <a:ext uri="{FF2B5EF4-FFF2-40B4-BE49-F238E27FC236}">
                <a16:creationId xmlns:a16="http://schemas.microsoft.com/office/drawing/2014/main" id="{A6B2F747-320A-4743-8C5C-CB2C0FA452A9}"/>
              </a:ext>
            </a:extLst>
          </p:cNvPr>
          <p:cNvSpPr>
            <a:spLocks noChangeArrowheads="1"/>
          </p:cNvSpPr>
          <p:nvPr/>
        </p:nvSpPr>
        <p:spPr bwMode="auto">
          <a:xfrm>
            <a:off x="4353042" y="3521839"/>
            <a:ext cx="1119229" cy="49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39240" bIns="0">
            <a:spAutoFit/>
          </a:bodyP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WenQuanYi Zen Hei Sharp"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WenQuanYi Zen Hei Sharp"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9pPr>
          </a:lstStyle>
          <a:p>
            <a:pPr algn="ctr" eaLnBrk="1" hangingPunct="1">
              <a:lnSpc>
                <a:spcPct val="100000"/>
              </a:lnSpc>
              <a:spcBef>
                <a:spcPts val="450"/>
              </a:spcBef>
              <a:spcAft>
                <a:spcPct val="0"/>
              </a:spcAft>
              <a:buClrTx/>
              <a:buFontTx/>
              <a:buNone/>
            </a:pPr>
            <a:r>
              <a:rPr lang="en-US" sz="3200" b="1" dirty="0">
                <a:solidFill>
                  <a:schemeClr val="bg1"/>
                </a:solidFill>
              </a:rPr>
              <a:t>A</a:t>
            </a:r>
            <a:endParaRPr lang="es-ES" altLang="en-US" sz="1600" b="1" dirty="0">
              <a:solidFill>
                <a:schemeClr val="bg1"/>
              </a:solidFill>
            </a:endParaRPr>
          </a:p>
        </p:txBody>
      </p:sp>
      <p:cxnSp>
        <p:nvCxnSpPr>
          <p:cNvPr id="28" name="Straight Arrow Connector 27">
            <a:extLst>
              <a:ext uri="{FF2B5EF4-FFF2-40B4-BE49-F238E27FC236}">
                <a16:creationId xmlns:a16="http://schemas.microsoft.com/office/drawing/2014/main" id="{94D462AC-C82B-CC45-88C4-70A1BC57A3DE}"/>
              </a:ext>
            </a:extLst>
          </p:cNvPr>
          <p:cNvCxnSpPr>
            <a:cxnSpLocks/>
          </p:cNvCxnSpPr>
          <p:nvPr/>
        </p:nvCxnSpPr>
        <p:spPr bwMode="auto">
          <a:xfrm>
            <a:off x="3472572" y="3783084"/>
            <a:ext cx="850802" cy="1"/>
          </a:xfrm>
          <a:prstGeom prst="straightConnector1">
            <a:avLst/>
          </a:prstGeom>
          <a:solidFill>
            <a:srgbClr val="00B8FF"/>
          </a:solidFill>
          <a:ln w="38100" cap="flat" cmpd="sng" algn="ctr">
            <a:solidFill>
              <a:srgbClr val="FFC000"/>
            </a:solidFill>
            <a:prstDash val="solid"/>
            <a:round/>
            <a:headEnd type="triangle"/>
            <a:tailEnd type="triangle"/>
          </a:ln>
          <a:effectLst/>
        </p:spPr>
      </p:cxnSp>
      <p:sp>
        <p:nvSpPr>
          <p:cNvPr id="29" name="Rectangle 4">
            <a:extLst>
              <a:ext uri="{FF2B5EF4-FFF2-40B4-BE49-F238E27FC236}">
                <a16:creationId xmlns:a16="http://schemas.microsoft.com/office/drawing/2014/main" id="{46FD87B9-C9B9-104A-94A4-B1779D31F6C4}"/>
              </a:ext>
            </a:extLst>
          </p:cNvPr>
          <p:cNvSpPr>
            <a:spLocks noChangeArrowheads="1"/>
          </p:cNvSpPr>
          <p:nvPr/>
        </p:nvSpPr>
        <p:spPr bwMode="auto">
          <a:xfrm>
            <a:off x="2598557" y="4428344"/>
            <a:ext cx="1040122" cy="215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39240" bIns="0">
            <a:spAutoFit/>
          </a:bodyP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WenQuanYi Zen Hei Sharp"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WenQuanYi Zen Hei Sharp"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9pPr>
          </a:lstStyle>
          <a:p>
            <a:pPr algn="ctr" eaLnBrk="1" hangingPunct="1">
              <a:lnSpc>
                <a:spcPct val="100000"/>
              </a:lnSpc>
              <a:spcBef>
                <a:spcPts val="450"/>
              </a:spcBef>
              <a:spcAft>
                <a:spcPct val="0"/>
              </a:spcAft>
              <a:buClrTx/>
              <a:buFontTx/>
              <a:buNone/>
            </a:pPr>
            <a:r>
              <a:rPr lang="en-US" sz="1400" dirty="0">
                <a:solidFill>
                  <a:schemeClr val="accent6">
                    <a:lumMod val="75000"/>
                  </a:schemeClr>
                </a:solidFill>
              </a:rPr>
              <a:t>Relay/IED</a:t>
            </a:r>
            <a:endParaRPr lang="en-US" sz="1600" dirty="0">
              <a:solidFill>
                <a:schemeClr val="accent6">
                  <a:lumMod val="75000"/>
                </a:schemeClr>
              </a:solidFill>
            </a:endParaRPr>
          </a:p>
        </p:txBody>
      </p:sp>
      <p:sp>
        <p:nvSpPr>
          <p:cNvPr id="35" name="Rectangle 4">
            <a:extLst>
              <a:ext uri="{FF2B5EF4-FFF2-40B4-BE49-F238E27FC236}">
                <a16:creationId xmlns:a16="http://schemas.microsoft.com/office/drawing/2014/main" id="{2BD786FD-DD17-BB42-8669-A34DA0A5CFCB}"/>
              </a:ext>
            </a:extLst>
          </p:cNvPr>
          <p:cNvSpPr>
            <a:spLocks noChangeArrowheads="1"/>
          </p:cNvSpPr>
          <p:nvPr/>
        </p:nvSpPr>
        <p:spPr bwMode="auto">
          <a:xfrm>
            <a:off x="6264818" y="4428344"/>
            <a:ext cx="1040122" cy="215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39240" bIns="0">
            <a:spAutoFit/>
          </a:bodyP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WenQuanYi Zen Hei Sharp"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WenQuanYi Zen Hei Sharp"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9pPr>
          </a:lstStyle>
          <a:p>
            <a:pPr algn="ctr" eaLnBrk="1" hangingPunct="1">
              <a:lnSpc>
                <a:spcPct val="100000"/>
              </a:lnSpc>
              <a:spcBef>
                <a:spcPts val="450"/>
              </a:spcBef>
              <a:spcAft>
                <a:spcPct val="0"/>
              </a:spcAft>
              <a:buClrTx/>
              <a:buFontTx/>
              <a:buNone/>
            </a:pPr>
            <a:r>
              <a:rPr lang="en-US" sz="1400" dirty="0">
                <a:solidFill>
                  <a:schemeClr val="accent6">
                    <a:lumMod val="75000"/>
                  </a:schemeClr>
                </a:solidFill>
              </a:rPr>
              <a:t>Relay/IED</a:t>
            </a:r>
            <a:endParaRPr lang="en-US" sz="1600" dirty="0">
              <a:solidFill>
                <a:schemeClr val="accent6">
                  <a:lumMod val="75000"/>
                </a:schemeClr>
              </a:solidFill>
            </a:endParaRPr>
          </a:p>
        </p:txBody>
      </p:sp>
      <p:sp>
        <p:nvSpPr>
          <p:cNvPr id="36" name="object 554">
            <a:extLst>
              <a:ext uri="{FF2B5EF4-FFF2-40B4-BE49-F238E27FC236}">
                <a16:creationId xmlns:a16="http://schemas.microsoft.com/office/drawing/2014/main" id="{A20CFE76-B9CD-B140-AB0B-742BBB6FBCF2}"/>
              </a:ext>
            </a:extLst>
          </p:cNvPr>
          <p:cNvSpPr txBox="1"/>
          <p:nvPr/>
        </p:nvSpPr>
        <p:spPr>
          <a:xfrm>
            <a:off x="2608675" y="1115975"/>
            <a:ext cx="775013" cy="154529"/>
          </a:xfrm>
          <a:prstGeom prst="rect">
            <a:avLst/>
          </a:prstGeom>
        </p:spPr>
        <p:txBody>
          <a:bodyPr vert="horz" wrap="square" lIns="0" tIns="15875" rIns="0" bIns="0" rtlCol="0">
            <a:spAutoFit/>
          </a:bodyPr>
          <a:lstStyle/>
          <a:p>
            <a:pPr marL="12700">
              <a:lnSpc>
                <a:spcPct val="100000"/>
              </a:lnSpc>
              <a:spcBef>
                <a:spcPts val="125"/>
              </a:spcBef>
            </a:pPr>
            <a:r>
              <a:rPr sz="900" b="1" spc="-10" dirty="0">
                <a:solidFill>
                  <a:srgbClr val="00007F"/>
                </a:solidFill>
                <a:latin typeface="Verdana"/>
                <a:cs typeface="Verdana"/>
              </a:rPr>
              <a:t>IEEE</a:t>
            </a:r>
            <a:r>
              <a:rPr sz="900" b="1" spc="-70" dirty="0">
                <a:solidFill>
                  <a:srgbClr val="00007F"/>
                </a:solidFill>
                <a:latin typeface="Verdana"/>
                <a:cs typeface="Verdana"/>
              </a:rPr>
              <a:t> </a:t>
            </a:r>
            <a:r>
              <a:rPr sz="900" b="1" spc="-10" dirty="0">
                <a:solidFill>
                  <a:srgbClr val="00007F"/>
                </a:solidFill>
                <a:latin typeface="Verdana"/>
                <a:cs typeface="Verdana"/>
              </a:rPr>
              <a:t>C37.94</a:t>
            </a:r>
            <a:endParaRPr sz="900" b="1" dirty="0">
              <a:latin typeface="Verdana"/>
              <a:cs typeface="Verdana"/>
            </a:endParaRPr>
          </a:p>
        </p:txBody>
      </p:sp>
      <p:sp>
        <p:nvSpPr>
          <p:cNvPr id="38" name="object 554">
            <a:extLst>
              <a:ext uri="{FF2B5EF4-FFF2-40B4-BE49-F238E27FC236}">
                <a16:creationId xmlns:a16="http://schemas.microsoft.com/office/drawing/2014/main" id="{D598A284-D473-8C4A-BD77-C2140B320F71}"/>
              </a:ext>
            </a:extLst>
          </p:cNvPr>
          <p:cNvSpPr txBox="1"/>
          <p:nvPr/>
        </p:nvSpPr>
        <p:spPr>
          <a:xfrm>
            <a:off x="4740436" y="1036150"/>
            <a:ext cx="775013" cy="154529"/>
          </a:xfrm>
          <a:prstGeom prst="rect">
            <a:avLst/>
          </a:prstGeom>
        </p:spPr>
        <p:txBody>
          <a:bodyPr vert="horz" wrap="square" lIns="0" tIns="15875" rIns="0" bIns="0" rtlCol="0">
            <a:spAutoFit/>
          </a:bodyPr>
          <a:lstStyle/>
          <a:p>
            <a:pPr marL="12700">
              <a:lnSpc>
                <a:spcPct val="100000"/>
              </a:lnSpc>
              <a:spcBef>
                <a:spcPts val="125"/>
              </a:spcBef>
            </a:pPr>
            <a:r>
              <a:rPr sz="900" b="1" spc="-10" dirty="0">
                <a:solidFill>
                  <a:srgbClr val="00007F"/>
                </a:solidFill>
                <a:latin typeface="Verdana"/>
                <a:cs typeface="Verdana"/>
              </a:rPr>
              <a:t>IEEE</a:t>
            </a:r>
            <a:r>
              <a:rPr sz="900" b="1" spc="-70" dirty="0">
                <a:solidFill>
                  <a:srgbClr val="00007F"/>
                </a:solidFill>
                <a:latin typeface="Verdana"/>
                <a:cs typeface="Verdana"/>
              </a:rPr>
              <a:t> </a:t>
            </a:r>
            <a:r>
              <a:rPr sz="900" b="1" spc="-10" dirty="0">
                <a:solidFill>
                  <a:srgbClr val="00007F"/>
                </a:solidFill>
                <a:latin typeface="Verdana"/>
                <a:cs typeface="Verdana"/>
              </a:rPr>
              <a:t>C37.94</a:t>
            </a:r>
            <a:endParaRPr sz="900" b="1" dirty="0">
              <a:latin typeface="Verdana"/>
              <a:cs typeface="Verdana"/>
            </a:endParaRPr>
          </a:p>
        </p:txBody>
      </p:sp>
      <p:sp>
        <p:nvSpPr>
          <p:cNvPr id="41" name="object 554">
            <a:extLst>
              <a:ext uri="{FF2B5EF4-FFF2-40B4-BE49-F238E27FC236}">
                <a16:creationId xmlns:a16="http://schemas.microsoft.com/office/drawing/2014/main" id="{B83E8068-1D04-BB44-A07B-0BA825351BB7}"/>
              </a:ext>
            </a:extLst>
          </p:cNvPr>
          <p:cNvSpPr txBox="1"/>
          <p:nvPr/>
        </p:nvSpPr>
        <p:spPr>
          <a:xfrm>
            <a:off x="3472582" y="3105083"/>
            <a:ext cx="775013" cy="154529"/>
          </a:xfrm>
          <a:prstGeom prst="rect">
            <a:avLst/>
          </a:prstGeom>
        </p:spPr>
        <p:txBody>
          <a:bodyPr vert="horz" wrap="square" lIns="0" tIns="15875" rIns="0" bIns="0" rtlCol="0">
            <a:spAutoFit/>
          </a:bodyPr>
          <a:lstStyle/>
          <a:p>
            <a:pPr marL="12700">
              <a:lnSpc>
                <a:spcPct val="100000"/>
              </a:lnSpc>
              <a:spcBef>
                <a:spcPts val="125"/>
              </a:spcBef>
            </a:pPr>
            <a:r>
              <a:rPr sz="900" b="1" spc="-10" dirty="0">
                <a:solidFill>
                  <a:srgbClr val="00007F"/>
                </a:solidFill>
                <a:latin typeface="Verdana"/>
                <a:cs typeface="Verdana"/>
              </a:rPr>
              <a:t>IEEE</a:t>
            </a:r>
            <a:r>
              <a:rPr sz="900" b="1" spc="-70" dirty="0">
                <a:solidFill>
                  <a:srgbClr val="00007F"/>
                </a:solidFill>
                <a:latin typeface="Verdana"/>
                <a:cs typeface="Verdana"/>
              </a:rPr>
              <a:t> </a:t>
            </a:r>
            <a:r>
              <a:rPr sz="900" b="1" spc="-10" dirty="0">
                <a:solidFill>
                  <a:srgbClr val="00007F"/>
                </a:solidFill>
                <a:latin typeface="Verdana"/>
                <a:cs typeface="Verdana"/>
              </a:rPr>
              <a:t>C37.94</a:t>
            </a:r>
            <a:endParaRPr sz="900" b="1" dirty="0">
              <a:latin typeface="Verdana"/>
              <a:cs typeface="Verdana"/>
            </a:endParaRPr>
          </a:p>
        </p:txBody>
      </p:sp>
      <p:sp>
        <p:nvSpPr>
          <p:cNvPr id="42" name="object 554">
            <a:extLst>
              <a:ext uri="{FF2B5EF4-FFF2-40B4-BE49-F238E27FC236}">
                <a16:creationId xmlns:a16="http://schemas.microsoft.com/office/drawing/2014/main" id="{6AC717D7-6363-5444-9B49-ED7CF8F072F3}"/>
              </a:ext>
            </a:extLst>
          </p:cNvPr>
          <p:cNvSpPr txBox="1"/>
          <p:nvPr/>
        </p:nvSpPr>
        <p:spPr>
          <a:xfrm>
            <a:off x="5657068" y="3115596"/>
            <a:ext cx="775013" cy="154529"/>
          </a:xfrm>
          <a:prstGeom prst="rect">
            <a:avLst/>
          </a:prstGeom>
        </p:spPr>
        <p:txBody>
          <a:bodyPr vert="horz" wrap="square" lIns="0" tIns="15875" rIns="0" bIns="0" rtlCol="0">
            <a:spAutoFit/>
          </a:bodyPr>
          <a:lstStyle/>
          <a:p>
            <a:pPr marL="12700">
              <a:lnSpc>
                <a:spcPct val="100000"/>
              </a:lnSpc>
              <a:spcBef>
                <a:spcPts val="125"/>
              </a:spcBef>
            </a:pPr>
            <a:r>
              <a:rPr sz="900" b="1" spc="-10" dirty="0">
                <a:solidFill>
                  <a:srgbClr val="00007F"/>
                </a:solidFill>
                <a:latin typeface="Verdana"/>
                <a:cs typeface="Verdana"/>
              </a:rPr>
              <a:t>IEEE</a:t>
            </a:r>
            <a:r>
              <a:rPr sz="900" b="1" spc="-70" dirty="0">
                <a:solidFill>
                  <a:srgbClr val="00007F"/>
                </a:solidFill>
                <a:latin typeface="Verdana"/>
                <a:cs typeface="Verdana"/>
              </a:rPr>
              <a:t> </a:t>
            </a:r>
            <a:r>
              <a:rPr sz="900" b="1" spc="-10" dirty="0">
                <a:solidFill>
                  <a:srgbClr val="00007F"/>
                </a:solidFill>
                <a:latin typeface="Verdana"/>
                <a:cs typeface="Verdana"/>
              </a:rPr>
              <a:t>C37.94</a:t>
            </a:r>
            <a:endParaRPr sz="900" b="1" dirty="0">
              <a:latin typeface="Verdana"/>
              <a:cs typeface="Verdana"/>
            </a:endParaRPr>
          </a:p>
        </p:txBody>
      </p:sp>
      <p:sp>
        <p:nvSpPr>
          <p:cNvPr id="2" name="TextBox 1">
            <a:extLst>
              <a:ext uri="{FF2B5EF4-FFF2-40B4-BE49-F238E27FC236}">
                <a16:creationId xmlns:a16="http://schemas.microsoft.com/office/drawing/2014/main" id="{8A819845-D08F-D342-BD2B-3CEBBCD91DB1}"/>
              </a:ext>
            </a:extLst>
          </p:cNvPr>
          <p:cNvSpPr txBox="1"/>
          <p:nvPr/>
        </p:nvSpPr>
        <p:spPr>
          <a:xfrm>
            <a:off x="716459" y="1611165"/>
            <a:ext cx="1186543" cy="338554"/>
          </a:xfrm>
          <a:prstGeom prst="rect">
            <a:avLst/>
          </a:prstGeom>
          <a:noFill/>
        </p:spPr>
        <p:txBody>
          <a:bodyPr wrap="square" rtlCol="0">
            <a:spAutoFit/>
          </a:bodyPr>
          <a:lstStyle/>
          <a:p>
            <a:r>
              <a:rPr lang="en-GB" sz="1600" b="1" dirty="0">
                <a:solidFill>
                  <a:schemeClr val="tx1"/>
                </a:solidFill>
              </a:rPr>
              <a:t>Fig 1.</a:t>
            </a:r>
          </a:p>
        </p:txBody>
      </p:sp>
      <p:sp>
        <p:nvSpPr>
          <p:cNvPr id="43" name="TextBox 42">
            <a:extLst>
              <a:ext uri="{FF2B5EF4-FFF2-40B4-BE49-F238E27FC236}">
                <a16:creationId xmlns:a16="http://schemas.microsoft.com/office/drawing/2014/main" id="{636D3FA8-1893-B34C-B447-1CE816A7170A}"/>
              </a:ext>
            </a:extLst>
          </p:cNvPr>
          <p:cNvSpPr txBox="1"/>
          <p:nvPr/>
        </p:nvSpPr>
        <p:spPr>
          <a:xfrm>
            <a:off x="697703" y="3642409"/>
            <a:ext cx="1186543" cy="338554"/>
          </a:xfrm>
          <a:prstGeom prst="rect">
            <a:avLst/>
          </a:prstGeom>
          <a:noFill/>
        </p:spPr>
        <p:txBody>
          <a:bodyPr wrap="square" rtlCol="0">
            <a:spAutoFit/>
          </a:bodyPr>
          <a:lstStyle/>
          <a:p>
            <a:r>
              <a:rPr lang="en-GB" sz="1600" b="1" dirty="0">
                <a:solidFill>
                  <a:schemeClr val="tx1"/>
                </a:solidFill>
              </a:rPr>
              <a:t>Fig 2.</a:t>
            </a:r>
          </a:p>
        </p:txBody>
      </p:sp>
    </p:spTree>
    <p:extLst>
      <p:ext uri="{BB962C8B-B14F-4D97-AF65-F5344CB8AC3E}">
        <p14:creationId xmlns:p14="http://schemas.microsoft.com/office/powerpoint/2010/main" val="1836764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929FE5-317F-224C-B408-34F868B211E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3812" y="1333927"/>
            <a:ext cx="4350890" cy="2593174"/>
          </a:xfrm>
          <a:prstGeom prst="rect">
            <a:avLst/>
          </a:prstGeom>
        </p:spPr>
      </p:pic>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00044" y="1333383"/>
            <a:ext cx="4320000" cy="2593718"/>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309054" y="4277921"/>
            <a:ext cx="8344754" cy="2735341"/>
          </a:xfrm>
        </p:spPr>
        <p:txBody>
          <a:bodyPr/>
          <a:lstStyle/>
          <a:p>
            <a:pPr>
              <a:buFont typeface="+mj-lt"/>
              <a:buAutoNum type="arabicPeriod"/>
            </a:pPr>
            <a:r>
              <a:rPr lang="en-GB" b="1" dirty="0"/>
              <a:t>On Port</a:t>
            </a:r>
            <a:r>
              <a:rPr lang="en-GB" b="1" noProof="0" dirty="0"/>
              <a:t> A</a:t>
            </a:r>
            <a:r>
              <a:rPr lang="en-GB" noProof="0" dirty="0"/>
              <a:t>: Configure </a:t>
            </a:r>
            <a:r>
              <a:rPr lang="en-GB" u="sng" noProof="0" dirty="0"/>
              <a:t>TX clock source</a:t>
            </a:r>
            <a:r>
              <a:rPr lang="en-GB" noProof="0" dirty="0"/>
              <a:t>, </a:t>
            </a:r>
            <a:r>
              <a:rPr lang="en-GB" u="sng" noProof="0" dirty="0"/>
              <a:t>TX clock offset (ppm)</a:t>
            </a:r>
            <a:r>
              <a:rPr lang="en-GB" noProof="0" dirty="0"/>
              <a:t>, </a:t>
            </a:r>
            <a:r>
              <a:rPr lang="en-GB" u="sng" noProof="0" dirty="0"/>
              <a:t>Frame</a:t>
            </a:r>
            <a:r>
              <a:rPr lang="en-GB" noProof="0" dirty="0"/>
              <a:t> to match your network settings</a:t>
            </a:r>
            <a:endParaRPr lang="en-GB" u="sng" noProof="0" dirty="0"/>
          </a:p>
          <a:p>
            <a:pPr>
              <a:buFont typeface="+mj-lt"/>
              <a:buAutoNum type="arabicPeriod"/>
            </a:pPr>
            <a:r>
              <a:rPr lang="en-GB" b="1" dirty="0"/>
              <a:t>On Port</a:t>
            </a:r>
            <a:r>
              <a:rPr lang="en-GB" b="1" noProof="0" dirty="0"/>
              <a:t> B</a:t>
            </a:r>
            <a:r>
              <a:rPr lang="en-GB" noProof="0" dirty="0"/>
              <a:t>: Configure </a:t>
            </a:r>
            <a:r>
              <a:rPr lang="en-GB" u="sng" noProof="0" dirty="0"/>
              <a:t>TX clock source</a:t>
            </a:r>
            <a:r>
              <a:rPr lang="en-GB" noProof="0" dirty="0"/>
              <a:t>, </a:t>
            </a:r>
            <a:r>
              <a:rPr lang="en-GB" u="sng" noProof="0" dirty="0"/>
              <a:t>TX clock offset (ppm)</a:t>
            </a:r>
            <a:r>
              <a:rPr lang="en-GB" noProof="0" dirty="0"/>
              <a:t>, </a:t>
            </a:r>
            <a:r>
              <a:rPr lang="en-GB" u="sng" noProof="0" dirty="0"/>
              <a:t>Frame</a:t>
            </a:r>
            <a:r>
              <a:rPr lang="en-GB" noProof="0" dirty="0"/>
              <a:t>, </a:t>
            </a:r>
            <a:r>
              <a:rPr lang="en-GB" u="sng" noProof="0" dirty="0"/>
              <a:t>TX data rate</a:t>
            </a:r>
            <a:r>
              <a:rPr lang="en-GB" noProof="0" dirty="0"/>
              <a:t> / </a:t>
            </a:r>
            <a:r>
              <a:rPr lang="en-GB" u="sng" noProof="0" dirty="0"/>
              <a:t>TX timeslots </a:t>
            </a:r>
            <a:r>
              <a:rPr lang="en-GB" noProof="0" dirty="0"/>
              <a:t>and </a:t>
            </a:r>
            <a:r>
              <a:rPr lang="en-GB" u="sng" noProof="0" dirty="0"/>
              <a:t>Test pattern</a:t>
            </a:r>
            <a:r>
              <a:rPr lang="en-GB" noProof="0" dirty="0"/>
              <a:t> to match your network settings</a:t>
            </a:r>
            <a:endParaRPr lang="en-GB" u="sng" noProof="0" dirty="0"/>
          </a:p>
          <a:p>
            <a:pPr>
              <a:buFont typeface="+mj-lt"/>
              <a:buAutoNum type="arabicPeriod"/>
            </a:pPr>
            <a:r>
              <a:rPr lang="en-GB" noProof="0" dirty="0"/>
              <a:t>Set laser </a:t>
            </a:r>
            <a:r>
              <a:rPr lang="en-GB" u="sng" noProof="0" dirty="0"/>
              <a:t>Config</a:t>
            </a:r>
            <a:r>
              <a:rPr lang="en-GB" noProof="0" dirty="0"/>
              <a:t> &gt; </a:t>
            </a:r>
            <a:r>
              <a:rPr lang="en-GB" u="sng" noProof="0" dirty="0"/>
              <a:t>Port A</a:t>
            </a:r>
            <a:r>
              <a:rPr lang="en-GB" noProof="0" dirty="0"/>
              <a:t> &gt; </a:t>
            </a:r>
            <a:r>
              <a:rPr lang="en-GB" u="sng" noProof="0" dirty="0"/>
              <a:t>Laser</a:t>
            </a:r>
            <a:r>
              <a:rPr lang="en-GB" noProof="0" dirty="0"/>
              <a:t> := </a:t>
            </a:r>
            <a:r>
              <a:rPr lang="en-GB" i="1" noProof="0" dirty="0"/>
              <a:t>On</a:t>
            </a:r>
          </a:p>
          <a:p>
            <a:pPr>
              <a:buFont typeface="+mj-lt"/>
              <a:buAutoNum type="arabicPeriod"/>
            </a:pPr>
            <a:r>
              <a:rPr lang="en-GB" dirty="0"/>
              <a:t>Set laser </a:t>
            </a:r>
            <a:r>
              <a:rPr lang="en-GB" u="sng" dirty="0"/>
              <a:t>Config</a:t>
            </a:r>
            <a:r>
              <a:rPr lang="en-GB" dirty="0"/>
              <a:t> &gt; </a:t>
            </a:r>
            <a:r>
              <a:rPr lang="en-GB" u="sng" dirty="0"/>
              <a:t>Port B</a:t>
            </a:r>
            <a:r>
              <a:rPr lang="en-GB" dirty="0"/>
              <a:t> &gt; </a:t>
            </a:r>
            <a:r>
              <a:rPr lang="en-GB" u="sng" dirty="0"/>
              <a:t>Laser</a:t>
            </a:r>
            <a:r>
              <a:rPr lang="en-GB" dirty="0"/>
              <a:t> := </a:t>
            </a:r>
            <a:r>
              <a:rPr lang="en-GB" i="1" dirty="0"/>
              <a:t>On</a:t>
            </a:r>
          </a:p>
          <a:p>
            <a:pPr marL="0" indent="0">
              <a:buNone/>
            </a:pPr>
            <a:endParaRPr lang="en-GB" sz="800" i="1" dirty="0"/>
          </a:p>
          <a:p>
            <a:pPr marL="0" indent="0">
              <a:buNone/>
            </a:pPr>
            <a:endParaRPr lang="en-GB" noProof="0" dirty="0"/>
          </a:p>
        </p:txBody>
      </p:sp>
      <p:sp>
        <p:nvSpPr>
          <p:cNvPr id="3" name="Title 2"/>
          <p:cNvSpPr>
            <a:spLocks noGrp="1"/>
          </p:cNvSpPr>
          <p:nvPr>
            <p:ph type="title" idx="4294967295"/>
          </p:nvPr>
        </p:nvSpPr>
        <p:spPr>
          <a:xfrm>
            <a:off x="0" y="0"/>
            <a:ext cx="9144000" cy="836613"/>
          </a:xfrm>
        </p:spPr>
        <p:txBody>
          <a:bodyPr/>
          <a:lstStyle/>
          <a:p>
            <a:r>
              <a:rPr lang="en-GB" noProof="0" dirty="0"/>
              <a:t>Configure </a:t>
            </a:r>
            <a:r>
              <a:rPr lang="en-GB" b="1" noProof="0" dirty="0"/>
              <a:t>clocks</a:t>
            </a:r>
          </a:p>
        </p:txBody>
      </p:sp>
      <p:grpSp>
        <p:nvGrpSpPr>
          <p:cNvPr id="16" name="Group 15"/>
          <p:cNvGrpSpPr/>
          <p:nvPr/>
        </p:nvGrpSpPr>
        <p:grpSpPr>
          <a:xfrm>
            <a:off x="1241740" y="2169176"/>
            <a:ext cx="591940" cy="480253"/>
            <a:chOff x="1707517" y="1467106"/>
            <a:chExt cx="591940" cy="480253"/>
          </a:xfrm>
        </p:grpSpPr>
        <p:pic>
          <p:nvPicPr>
            <p:cNvPr id="17" name="Pictur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596860">
              <a:off x="1763360" y="1411263"/>
              <a:ext cx="480253" cy="591940"/>
            </a:xfrm>
            <a:prstGeom prst="rect">
              <a:avLst/>
            </a:prstGeom>
          </p:spPr>
        </p:pic>
        <p:sp>
          <p:nvSpPr>
            <p:cNvPr id="18" name="TextBox 17"/>
            <p:cNvSpPr txBox="1"/>
            <p:nvPr/>
          </p:nvSpPr>
          <p:spPr>
            <a:xfrm>
              <a:off x="1786694" y="1664430"/>
              <a:ext cx="269626" cy="276999"/>
            </a:xfrm>
            <a:prstGeom prst="rect">
              <a:avLst/>
            </a:prstGeom>
            <a:noFill/>
          </p:spPr>
          <p:txBody>
            <a:bodyPr wrap="none" rtlCol="0">
              <a:spAutoFit/>
            </a:bodyPr>
            <a:lstStyle/>
            <a:p>
              <a:r>
                <a:rPr lang="en-US" dirty="0">
                  <a:solidFill>
                    <a:srgbClr val="3E1FF5"/>
                  </a:solidFill>
                </a:rPr>
                <a:t>1</a:t>
              </a:r>
            </a:p>
          </p:txBody>
        </p:sp>
      </p:grpSp>
      <p:sp>
        <p:nvSpPr>
          <p:cNvPr id="49" name="Rounded Rectangle 48"/>
          <p:cNvSpPr/>
          <p:nvPr/>
        </p:nvSpPr>
        <p:spPr bwMode="auto">
          <a:xfrm>
            <a:off x="4630616" y="2649429"/>
            <a:ext cx="559570" cy="262072"/>
          </a:xfrm>
          <a:prstGeom prst="roundRect">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ea typeface="SimSun" charset="-122"/>
            </a:endParaRPr>
          </a:p>
        </p:txBody>
      </p:sp>
      <p:grpSp>
        <p:nvGrpSpPr>
          <p:cNvPr id="50" name="Group 49"/>
          <p:cNvGrpSpPr/>
          <p:nvPr/>
        </p:nvGrpSpPr>
        <p:grpSpPr>
          <a:xfrm>
            <a:off x="4481431" y="749453"/>
            <a:ext cx="661687" cy="583930"/>
            <a:chOff x="868104" y="811372"/>
            <a:chExt cx="661687" cy="583930"/>
          </a:xfrm>
        </p:grpSpPr>
        <p:pic>
          <p:nvPicPr>
            <p:cNvPr id="51" name="Picture 5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8104" y="952656"/>
              <a:ext cx="661687" cy="442646"/>
            </a:xfrm>
            <a:prstGeom prst="rect">
              <a:avLst/>
            </a:prstGeom>
          </p:spPr>
        </p:pic>
        <p:sp>
          <p:nvSpPr>
            <p:cNvPr id="52" name="TextBox 51"/>
            <p:cNvSpPr txBox="1"/>
            <p:nvPr/>
          </p:nvSpPr>
          <p:spPr>
            <a:xfrm>
              <a:off x="1086717" y="811372"/>
              <a:ext cx="269626" cy="276999"/>
            </a:xfrm>
            <a:prstGeom prst="rect">
              <a:avLst/>
            </a:prstGeom>
            <a:noFill/>
          </p:spPr>
          <p:txBody>
            <a:bodyPr wrap="none" rtlCol="0">
              <a:spAutoFit/>
            </a:bodyPr>
            <a:lstStyle/>
            <a:p>
              <a:r>
                <a:rPr lang="en-US" dirty="0">
                  <a:solidFill>
                    <a:srgbClr val="3E1FF5"/>
                  </a:solidFill>
                </a:rPr>
                <a:t>4</a:t>
              </a:r>
            </a:p>
          </p:txBody>
        </p:sp>
      </p:grpSp>
      <p:grpSp>
        <p:nvGrpSpPr>
          <p:cNvPr id="53" name="Group 52"/>
          <p:cNvGrpSpPr/>
          <p:nvPr/>
        </p:nvGrpSpPr>
        <p:grpSpPr>
          <a:xfrm>
            <a:off x="5978998" y="2565525"/>
            <a:ext cx="591940" cy="480253"/>
            <a:chOff x="1614717" y="1482919"/>
            <a:chExt cx="591940" cy="480253"/>
          </a:xfrm>
        </p:grpSpPr>
        <p:pic>
          <p:nvPicPr>
            <p:cNvPr id="54" name="Picture 5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596860">
              <a:off x="1670560" y="1427076"/>
              <a:ext cx="480253" cy="591940"/>
            </a:xfrm>
            <a:prstGeom prst="rect">
              <a:avLst/>
            </a:prstGeom>
          </p:spPr>
        </p:pic>
        <p:sp>
          <p:nvSpPr>
            <p:cNvPr id="55" name="TextBox 54"/>
            <p:cNvSpPr txBox="1"/>
            <p:nvPr/>
          </p:nvSpPr>
          <p:spPr>
            <a:xfrm>
              <a:off x="1694640" y="1671814"/>
              <a:ext cx="269626" cy="276999"/>
            </a:xfrm>
            <a:prstGeom prst="rect">
              <a:avLst/>
            </a:prstGeom>
            <a:noFill/>
          </p:spPr>
          <p:txBody>
            <a:bodyPr wrap="none" rtlCol="0">
              <a:spAutoFit/>
            </a:bodyPr>
            <a:lstStyle/>
            <a:p>
              <a:r>
                <a:rPr lang="en-US" dirty="0">
                  <a:solidFill>
                    <a:srgbClr val="3E1FF5"/>
                  </a:solidFill>
                </a:rPr>
                <a:t>3</a:t>
              </a:r>
            </a:p>
          </p:txBody>
        </p:sp>
      </p:grpSp>
      <p:grpSp>
        <p:nvGrpSpPr>
          <p:cNvPr id="23" name="Group 22">
            <a:extLst>
              <a:ext uri="{FF2B5EF4-FFF2-40B4-BE49-F238E27FC236}">
                <a16:creationId xmlns:a16="http://schemas.microsoft.com/office/drawing/2014/main" id="{93904D1F-DB93-0341-8D2E-FE3D33C8D08A}"/>
              </a:ext>
            </a:extLst>
          </p:cNvPr>
          <p:cNvGrpSpPr/>
          <p:nvPr/>
        </p:nvGrpSpPr>
        <p:grpSpPr>
          <a:xfrm>
            <a:off x="1294573" y="2457609"/>
            <a:ext cx="591940" cy="480253"/>
            <a:chOff x="1707517" y="1467106"/>
            <a:chExt cx="591940" cy="480253"/>
          </a:xfrm>
        </p:grpSpPr>
        <p:pic>
          <p:nvPicPr>
            <p:cNvPr id="24" name="Picture 23">
              <a:extLst>
                <a:ext uri="{FF2B5EF4-FFF2-40B4-BE49-F238E27FC236}">
                  <a16:creationId xmlns:a16="http://schemas.microsoft.com/office/drawing/2014/main" id="{1D27154F-8657-804A-95C8-AF977F5D629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596860">
              <a:off x="1763360" y="1411263"/>
              <a:ext cx="480253" cy="591940"/>
            </a:xfrm>
            <a:prstGeom prst="rect">
              <a:avLst/>
            </a:prstGeom>
          </p:spPr>
        </p:pic>
        <p:sp>
          <p:nvSpPr>
            <p:cNvPr id="25" name="TextBox 24">
              <a:extLst>
                <a:ext uri="{FF2B5EF4-FFF2-40B4-BE49-F238E27FC236}">
                  <a16:creationId xmlns:a16="http://schemas.microsoft.com/office/drawing/2014/main" id="{514E82B1-3FF1-394C-B7D1-8D9B26CE2D9D}"/>
                </a:ext>
              </a:extLst>
            </p:cNvPr>
            <p:cNvSpPr txBox="1"/>
            <p:nvPr/>
          </p:nvSpPr>
          <p:spPr>
            <a:xfrm>
              <a:off x="1786694" y="1664430"/>
              <a:ext cx="269626" cy="276999"/>
            </a:xfrm>
            <a:prstGeom prst="rect">
              <a:avLst/>
            </a:prstGeom>
            <a:noFill/>
          </p:spPr>
          <p:txBody>
            <a:bodyPr wrap="none" rtlCol="0">
              <a:spAutoFit/>
            </a:bodyPr>
            <a:lstStyle/>
            <a:p>
              <a:r>
                <a:rPr lang="en-US" dirty="0">
                  <a:solidFill>
                    <a:srgbClr val="3E1FF5"/>
                  </a:solidFill>
                </a:rPr>
                <a:t>1</a:t>
              </a:r>
            </a:p>
          </p:txBody>
        </p:sp>
      </p:grpSp>
    </p:spTree>
    <p:extLst>
      <p:ext uri="{BB962C8B-B14F-4D97-AF65-F5344CB8AC3E}">
        <p14:creationId xmlns:p14="http://schemas.microsoft.com/office/powerpoint/2010/main" val="2295023992"/>
      </p:ext>
    </p:extLst>
  </p:cSld>
  <p:clrMapOvr>
    <a:masterClrMapping/>
  </p:clrMapOvr>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entury Gothic"/>
        <a:ea typeface="ヒラギノ明朝 ProN W3"/>
        <a:cs typeface="ヒラギノ明朝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sz="1200" b="0" i="0" u="none" strike="noStrike" cap="none" normalizeH="0" baseline="0" smtClean="0">
            <a:ln>
              <a:noFill/>
            </a:ln>
            <a:solidFill>
              <a:schemeClr val="bg1"/>
            </a:solidFill>
            <a:effectLst/>
            <a:latin typeface="Arial" charset="0"/>
            <a:ea typeface="SimSun"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sz="1200" b="0" i="0" u="none" strike="noStrike" cap="none" normalizeH="0" baseline="0" smtClean="0">
            <a:ln>
              <a:noFill/>
            </a:ln>
            <a:solidFill>
              <a:schemeClr val="bg1"/>
            </a:solidFill>
            <a:effectLst/>
            <a:latin typeface="Arial" charset="0"/>
            <a:ea typeface="SimSun"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20484</TotalTime>
  <Words>1923</Words>
  <Application>Microsoft Macintosh PowerPoint</Application>
  <PresentationFormat>On-screen Show (4:3)</PresentationFormat>
  <Paragraphs>281</Paragraphs>
  <Slides>18</Slides>
  <Notes>10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18</vt:i4>
      </vt:variant>
    </vt:vector>
  </HeadingPairs>
  <TitlesOfParts>
    <vt:vector size="30" baseType="lpstr">
      <vt:lpstr>Arial</vt:lpstr>
      <vt:lpstr>Arial Black</vt:lpstr>
      <vt:lpstr>Calibri</vt:lpstr>
      <vt:lpstr>Calibri Light</vt:lpstr>
      <vt:lpstr>Century Gothic</vt:lpstr>
      <vt:lpstr>Franklin Gothic Medium</vt:lpstr>
      <vt:lpstr>Myriad Pro Cond</vt:lpstr>
      <vt:lpstr>Times New Roman</vt:lpstr>
      <vt:lpstr>Verdana</vt:lpstr>
      <vt:lpstr>Wingdings</vt:lpstr>
      <vt:lpstr>Office Theme</vt:lpstr>
      <vt:lpstr>Custom Design</vt:lpstr>
      <vt:lpstr>PowerPoint Presentation</vt:lpstr>
      <vt:lpstr>Zeus &amp; xGenius</vt:lpstr>
      <vt:lpstr>Interfaces &amp; time References</vt:lpstr>
      <vt:lpstr>Through Mode using C37.94 Interface</vt:lpstr>
      <vt:lpstr>Connecting to the C37.94 interfaces</vt:lpstr>
      <vt:lpstr>Hands-on C37.94 test</vt:lpstr>
      <vt:lpstr>Enable the C37.94 through mode </vt:lpstr>
      <vt:lpstr>Through Mode Clocking</vt:lpstr>
      <vt:lpstr>Configure clocks</vt:lpstr>
      <vt:lpstr>Through Mode</vt:lpstr>
      <vt:lpstr>Through Mode Tests</vt:lpstr>
      <vt:lpstr>Fixed Delay</vt:lpstr>
      <vt:lpstr>Fixed Delay</vt:lpstr>
      <vt:lpstr>Insert Event Delay</vt:lpstr>
      <vt:lpstr>Insert Event Delay</vt:lpstr>
      <vt:lpstr>Insert Event EBIT</vt:lpstr>
      <vt:lpstr>Glossary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Net.Time</dc:title>
  <dc:creator>Pepe Caballero</dc:creator>
  <cp:lastModifiedBy>Julian Russell</cp:lastModifiedBy>
  <cp:revision>228</cp:revision>
  <cp:lastPrinted>1601-01-01T00:00:00Z</cp:lastPrinted>
  <dcterms:created xsi:type="dcterms:W3CDTF">1601-01-01T00:00:00Z</dcterms:created>
  <dcterms:modified xsi:type="dcterms:W3CDTF">2021-09-09T13:59:54Z</dcterms:modified>
</cp:coreProperties>
</file>