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27"/>
  </p:notesMasterIdLst>
  <p:handoutMasterIdLst>
    <p:handoutMasterId r:id="rId28"/>
  </p:handoutMasterIdLst>
  <p:sldIdLst>
    <p:sldId id="273" r:id="rId3"/>
    <p:sldId id="453" r:id="rId4"/>
    <p:sldId id="455" r:id="rId5"/>
    <p:sldId id="491" r:id="rId6"/>
    <p:sldId id="456" r:id="rId7"/>
    <p:sldId id="482" r:id="rId8"/>
    <p:sldId id="483" r:id="rId9"/>
    <p:sldId id="484" r:id="rId10"/>
    <p:sldId id="485" r:id="rId11"/>
    <p:sldId id="495" r:id="rId12"/>
    <p:sldId id="459" r:id="rId13"/>
    <p:sldId id="494" r:id="rId14"/>
    <p:sldId id="492" r:id="rId15"/>
    <p:sldId id="496" r:id="rId16"/>
    <p:sldId id="497" r:id="rId17"/>
    <p:sldId id="490" r:id="rId18"/>
    <p:sldId id="499" r:id="rId19"/>
    <p:sldId id="500" r:id="rId20"/>
    <p:sldId id="501" r:id="rId21"/>
    <p:sldId id="502" r:id="rId22"/>
    <p:sldId id="503" r:id="rId23"/>
    <p:sldId id="504" r:id="rId24"/>
    <p:sldId id="474" r:id="rId25"/>
    <p:sldId id="385" r:id="rId26"/>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B95"/>
    <a:srgbClr val="3E1FF5"/>
    <a:srgbClr val="14A444"/>
    <a:srgbClr val="0951BD"/>
    <a:srgbClr val="2609D3"/>
    <a:srgbClr val="4B1561"/>
    <a:srgbClr val="FF9900"/>
    <a:srgbClr val="800000"/>
    <a:srgbClr val="651303"/>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10F1-72DF-47ED-949E-706521DE864B}" v="9" dt="2020-02-28T13:30:3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5132" autoAdjust="0"/>
  </p:normalViewPr>
  <p:slideViewPr>
    <p:cSldViewPr snapToGrid="0">
      <p:cViewPr varScale="1">
        <p:scale>
          <a:sx n="97" d="100"/>
          <a:sy n="97" d="100"/>
        </p:scale>
        <p:origin x="148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21/11/2023</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‹Nº›</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‹Nº›</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‹Nº›</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5.png"/><Relationship Id="rId7"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7.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5.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9"/>
          <p:cNvSpPr txBox="1"/>
          <p:nvPr/>
        </p:nvSpPr>
        <p:spPr>
          <a:xfrm>
            <a:off x="3272839" y="3307937"/>
            <a:ext cx="5763211" cy="1077218"/>
          </a:xfrm>
          <a:prstGeom prst="rect">
            <a:avLst/>
          </a:prstGeom>
          <a:noFill/>
        </p:spPr>
        <p:txBody>
          <a:bodyPr wrap="square" rtlCol="0">
            <a:spAutoFit/>
          </a:bodyPr>
          <a:lstStyle/>
          <a:p>
            <a:pPr algn="r"/>
            <a:r>
              <a:rPr lang="en-US" sz="3200" u="sng" dirty="0">
                <a:solidFill>
                  <a:srgbClr val="1F4E79"/>
                </a:solidFill>
                <a:latin typeface="Myriad Pro Cond" panose="020B0506030403020204" pitchFamily="34" charset="0"/>
              </a:rPr>
              <a:t>One-Way Delay</a:t>
            </a:r>
            <a:r>
              <a:rPr lang="en-US" sz="3200" dirty="0">
                <a:solidFill>
                  <a:srgbClr val="1F4E79"/>
                </a:solidFill>
                <a:latin typeface="Myriad Pro Cond" panose="020B0506030403020204" pitchFamily="34" charset="0"/>
              </a:rPr>
              <a:t> over C37.94 with Zeus</a:t>
            </a:r>
          </a:p>
          <a:p>
            <a:pPr algn="r"/>
            <a:r>
              <a:rPr lang="en-US" sz="1600" dirty="0">
                <a:solidFill>
                  <a:schemeClr val="bg2">
                    <a:lumMod val="60000"/>
                    <a:lumOff val="40000"/>
                  </a:schemeClr>
                </a:solidFill>
                <a:latin typeface="Myriad Pro Cond" panose="020B0506030403020204" pitchFamily="34" charset="0"/>
              </a:rPr>
              <a:t>Guide &amp; Slides corresponding to software ver. 2.3.11</a:t>
            </a:r>
            <a:br>
              <a:rPr lang="en-US" sz="1600" dirty="0">
                <a:solidFill>
                  <a:schemeClr val="bg2">
                    <a:lumMod val="60000"/>
                    <a:lumOff val="40000"/>
                  </a:schemeClr>
                </a:solidFill>
                <a:latin typeface="Myriad Pro Cond" panose="020B0506030403020204" pitchFamily="34" charset="0"/>
              </a:rPr>
            </a:br>
            <a:endParaRPr lang="en-US" sz="1600" dirty="0">
              <a:solidFill>
                <a:schemeClr val="bg2">
                  <a:lumMod val="60000"/>
                  <a:lumOff val="40000"/>
                </a:schemeClr>
              </a:solidFill>
              <a:latin typeface="Myriad Pro Cond" panose="020B0506030403020204" pitchFamily="34" charset="0"/>
            </a:endParaRPr>
          </a:p>
        </p:txBody>
      </p:sp>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9" name="Picture 2" descr="ALBEDO Tel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C37.94  </a:t>
            </a:r>
            <a:r>
              <a:rPr lang="en-US" sz="6600" dirty="0">
                <a:solidFill>
                  <a:srgbClr val="0070C0"/>
                </a:solidFill>
                <a:latin typeface="Myriad Pro Cond" panose="020B0506030403020204" pitchFamily="34" charset="0"/>
              </a:rPr>
              <a:t>Testing</a:t>
            </a:r>
            <a:endParaRPr lang="en-US" sz="4800" dirty="0">
              <a:solidFill>
                <a:srgbClr val="0070C0"/>
              </a:solidFill>
              <a:latin typeface="Myriad Pro Cond" panose="020B0506030403020204" pitchFamily="34" charset="0"/>
            </a:endParaRPr>
          </a:p>
        </p:txBody>
      </p:sp>
      <p:pic>
        <p:nvPicPr>
          <p:cNvPr id="12" name="Google Shape;56;p1"/>
          <p:cNvPicPr preferRelativeResize="0"/>
          <p:nvPr/>
        </p:nvPicPr>
        <p:blipFill rotWithShape="1">
          <a:blip r:embed="rId7">
            <a:alphaModFix/>
          </a:blip>
          <a:srcRect/>
          <a:stretch/>
        </p:blipFill>
        <p:spPr>
          <a:xfrm>
            <a:off x="683568" y="3861048"/>
            <a:ext cx="4104456" cy="2507975"/>
          </a:xfrm>
          <a:prstGeom prst="rect">
            <a:avLst/>
          </a:prstGeom>
          <a:noFill/>
          <a:ln>
            <a:noFill/>
          </a:ln>
        </p:spPr>
      </p:pic>
      <p:pic>
        <p:nvPicPr>
          <p:cNvPr id="17" name="Google Shape;57;p1"/>
          <p:cNvPicPr preferRelativeResize="0"/>
          <p:nvPr/>
        </p:nvPicPr>
        <p:blipFill rotWithShape="1">
          <a:blip r:embed="rId8">
            <a:alphaModFix/>
          </a:blip>
          <a:srcRect/>
          <a:stretch/>
        </p:blipFill>
        <p:spPr>
          <a:xfrm>
            <a:off x="3019795" y="4385155"/>
            <a:ext cx="5510078" cy="53960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3741" y="1317340"/>
            <a:ext cx="4320000" cy="26074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09006" y="4129982"/>
            <a:ext cx="8734097" cy="2422165"/>
          </a:xfrm>
        </p:spPr>
        <p:txBody>
          <a:bodyPr/>
          <a:lstStyle/>
          <a:p>
            <a:pPr marL="0" indent="0">
              <a:buNone/>
            </a:pPr>
            <a:r>
              <a:rPr lang="en-US" dirty="0"/>
              <a:t>When GPS is not available (i.e. a room without windows) you can first synchronize the unit in a place with GPS and then go to execute the test in holdover mode.</a:t>
            </a:r>
          </a:p>
          <a:p>
            <a:pPr marL="0" indent="0">
              <a:buNone/>
            </a:pPr>
            <a:r>
              <a:rPr lang="en-US" dirty="0"/>
              <a:t>Accuracy will depend on: (a) the quality of the internal oscillator (Quartz, OCXO, Rubidium); and (b) the holdover period.</a:t>
            </a:r>
          </a:p>
          <a:p>
            <a:pPr>
              <a:buFont typeface="+mj-lt"/>
              <a:buAutoNum type="arabicPeriod"/>
            </a:pPr>
            <a:r>
              <a:rPr lang="en-US" dirty="0"/>
              <a:t>Synchronize to GPS and </a:t>
            </a:r>
            <a:r>
              <a:rPr lang="en-US" dirty="0" err="1"/>
              <a:t>and</a:t>
            </a:r>
            <a:r>
              <a:rPr lang="en-US" dirty="0"/>
              <a:t> verify that LED Clock, REF and LOCK are green</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a:t>Holdover duration </a:t>
            </a:r>
            <a:r>
              <a:rPr lang="en-US" altLang="en-US" dirty="0"/>
              <a:t>:= </a:t>
            </a:r>
            <a:r>
              <a:rPr lang="en-US" altLang="en-US" i="1" dirty="0"/>
              <a:t>set the time </a:t>
            </a:r>
            <a:r>
              <a:rPr lang="en-US" altLang="en-US" dirty="0"/>
              <a:t>you need for testing</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a:t>Force holdover</a:t>
            </a:r>
            <a:r>
              <a:rPr lang="en-US" altLang="en-US" dirty="0"/>
              <a:t>  </a:t>
            </a:r>
            <a:r>
              <a:rPr lang="en-US" dirty="0"/>
              <a:t>:= </a:t>
            </a:r>
            <a:r>
              <a:rPr lang="en-US" i="1" dirty="0"/>
              <a:t>Yes</a:t>
            </a:r>
            <a:endParaRPr lang="en-US" dirty="0"/>
          </a:p>
        </p:txBody>
      </p:sp>
      <p:sp>
        <p:nvSpPr>
          <p:cNvPr id="3" name="Title 2"/>
          <p:cNvSpPr>
            <a:spLocks noGrp="1"/>
          </p:cNvSpPr>
          <p:nvPr>
            <p:ph type="title" idx="4294967295"/>
          </p:nvPr>
        </p:nvSpPr>
        <p:spPr/>
        <p:txBody>
          <a:bodyPr/>
          <a:lstStyle/>
          <a:p>
            <a:r>
              <a:rPr lang="en-US" b="1" dirty="0"/>
              <a:t>Holdover</a:t>
            </a:r>
            <a:r>
              <a:rPr lang="en-US" dirty="0"/>
              <a:t> mode</a:t>
            </a:r>
          </a:p>
        </p:txBody>
      </p:sp>
      <p:sp>
        <p:nvSpPr>
          <p:cNvPr id="6" name="Rounded Rectangle 5"/>
          <p:cNvSpPr/>
          <p:nvPr/>
        </p:nvSpPr>
        <p:spPr bwMode="auto">
          <a:xfrm>
            <a:off x="119818" y="1510654"/>
            <a:ext cx="76953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 name="Group 6"/>
          <p:cNvGrpSpPr/>
          <p:nvPr/>
        </p:nvGrpSpPr>
        <p:grpSpPr>
          <a:xfrm>
            <a:off x="173741" y="748543"/>
            <a:ext cx="661687" cy="583930"/>
            <a:chOff x="868104" y="811372"/>
            <a:chExt cx="661687" cy="58393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9" name="TextBox 8"/>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pic>
        <p:nvPicPr>
          <p:cNvPr id="10" name="Picture 9"/>
          <p:cNvPicPr>
            <a:picLocks noChangeAspect="1"/>
          </p:cNvPicPr>
          <p:nvPr/>
        </p:nvPicPr>
        <p:blipFill>
          <a:blip r:embed="rId4"/>
          <a:stretch>
            <a:fillRect/>
          </a:stretch>
        </p:blipFill>
        <p:spPr>
          <a:xfrm>
            <a:off x="4660100" y="1317340"/>
            <a:ext cx="4320000" cy="2568880"/>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2037771" y="3260317"/>
            <a:ext cx="591940" cy="481707"/>
            <a:chOff x="1707517" y="1467106"/>
            <a:chExt cx="591940" cy="48170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4" name="TextBox 13"/>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5" name="Group 14"/>
          <p:cNvGrpSpPr/>
          <p:nvPr/>
        </p:nvGrpSpPr>
        <p:grpSpPr>
          <a:xfrm>
            <a:off x="5981249" y="2555291"/>
            <a:ext cx="591940" cy="481707"/>
            <a:chOff x="1707517" y="1467106"/>
            <a:chExt cx="591940" cy="481707"/>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7" name="TextBox 1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333247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836613"/>
          </a:xfrm>
        </p:spPr>
        <p:txBody>
          <a:bodyPr/>
          <a:lstStyle/>
          <a:p>
            <a:r>
              <a:rPr lang="es-ES" b="1" dirty="0" err="1"/>
              <a:t>Hands</a:t>
            </a:r>
            <a:r>
              <a:rPr lang="es-ES" dirty="0" err="1"/>
              <a:t>-</a:t>
            </a:r>
            <a:r>
              <a:rPr lang="es-ES" b="1" dirty="0" err="1"/>
              <a:t>on</a:t>
            </a:r>
            <a:r>
              <a:rPr lang="es-ES" dirty="0"/>
              <a:t> to C37.94 test</a:t>
            </a:r>
          </a:p>
        </p:txBody>
      </p:sp>
      <p:sp>
        <p:nvSpPr>
          <p:cNvPr id="4" name="Content Placeholder 3"/>
          <p:cNvSpPr>
            <a:spLocks noGrp="1"/>
          </p:cNvSpPr>
          <p:nvPr>
            <p:ph idx="1"/>
          </p:nvPr>
        </p:nvSpPr>
        <p:spPr>
          <a:xfrm>
            <a:off x="1262130" y="4346298"/>
            <a:ext cx="7642233" cy="2164199"/>
          </a:xfrm>
        </p:spPr>
        <p:txBody>
          <a:bodyPr/>
          <a:lstStyle/>
          <a:p>
            <a:pPr marL="0" indent="0">
              <a:buNone/>
            </a:pPr>
            <a:r>
              <a:rPr lang="en-US" dirty="0"/>
              <a:t>We are going to explain the </a:t>
            </a:r>
            <a:r>
              <a:rPr lang="en-US" b="1" dirty="0"/>
              <a:t>One-way delay</a:t>
            </a:r>
            <a:r>
              <a:rPr lang="en-US" dirty="0"/>
              <a:t> using two testers, however Zeus / xGenius can execute also a number of tests including:</a:t>
            </a:r>
          </a:p>
          <a:p>
            <a:pPr lvl="1"/>
            <a:r>
              <a:rPr lang="en-US" dirty="0"/>
              <a:t>Measuring Frequency, Bit Rate and Optical Power</a:t>
            </a:r>
          </a:p>
          <a:p>
            <a:pPr lvl="1"/>
            <a:r>
              <a:rPr lang="en-US" dirty="0"/>
              <a:t>Running BER and Performance Tests</a:t>
            </a:r>
          </a:p>
          <a:p>
            <a:pPr lvl="1"/>
            <a:r>
              <a:rPr lang="en-US" dirty="0"/>
              <a:t>Event Generation and Analysis</a:t>
            </a:r>
          </a:p>
          <a:p>
            <a:pPr lvl="1"/>
            <a:r>
              <a:rPr lang="en-US" dirty="0"/>
              <a:t>Latency measurement</a:t>
            </a:r>
          </a:p>
          <a:p>
            <a:pPr lvl="1"/>
            <a:r>
              <a:rPr lang="en-US" dirty="0"/>
              <a:t>Jitter and Wander Generation and Analysis</a:t>
            </a:r>
          </a:p>
          <a:p>
            <a:endParaRPr lang="es-ES" dirty="0"/>
          </a:p>
        </p:txBody>
      </p:sp>
      <p:pic>
        <p:nvPicPr>
          <p:cNvPr id="9" name="Picture 8"/>
          <p:cNvPicPr>
            <a:picLocks noChangeAspect="1"/>
          </p:cNvPicPr>
          <p:nvPr/>
        </p:nvPicPr>
        <p:blipFill>
          <a:blip r:embed="rId2"/>
          <a:stretch>
            <a:fillRect/>
          </a:stretch>
        </p:blipFill>
        <p:spPr>
          <a:xfrm>
            <a:off x="76371" y="2662068"/>
            <a:ext cx="1743284" cy="1175703"/>
          </a:xfrm>
          <a:prstGeom prst="rect">
            <a:avLst/>
          </a:prstGeom>
        </p:spPr>
      </p:pic>
      <p:grpSp>
        <p:nvGrpSpPr>
          <p:cNvPr id="28" name="Group 27"/>
          <p:cNvGrpSpPr/>
          <p:nvPr/>
        </p:nvGrpSpPr>
        <p:grpSpPr>
          <a:xfrm>
            <a:off x="467061" y="2046147"/>
            <a:ext cx="388981" cy="743508"/>
            <a:chOff x="183396" y="1735034"/>
            <a:chExt cx="388981" cy="743508"/>
          </a:xfrm>
        </p:grpSpPr>
        <p:pic>
          <p:nvPicPr>
            <p:cNvPr id="11" name="Picture 10"/>
            <p:cNvPicPr>
              <a:picLocks noChangeAspect="1"/>
            </p:cNvPicPr>
            <p:nvPr/>
          </p:nvPicPr>
          <p:blipFill>
            <a:blip r:embed="rId3"/>
            <a:stretch>
              <a:fillRect/>
            </a:stretch>
          </p:blipFill>
          <p:spPr>
            <a:xfrm>
              <a:off x="183396" y="1735034"/>
              <a:ext cx="388981" cy="328056"/>
            </a:xfrm>
            <a:prstGeom prst="rect">
              <a:avLst/>
            </a:prstGeom>
          </p:spPr>
        </p:pic>
        <p:cxnSp>
          <p:nvCxnSpPr>
            <p:cNvPr id="13" name="Straight Arrow Connector 12"/>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20" name="Group 19"/>
          <p:cNvGrpSpPr/>
          <p:nvPr/>
        </p:nvGrpSpPr>
        <p:grpSpPr>
          <a:xfrm rot="20639509">
            <a:off x="5745171" y="1042600"/>
            <a:ext cx="1219675" cy="1190311"/>
            <a:chOff x="3759849" y="1225555"/>
            <a:chExt cx="1213171" cy="1190311"/>
          </a:xfrm>
        </p:grpSpPr>
        <p:sp>
          <p:nvSpPr>
            <p:cNvPr id="21" name="object 898"/>
            <p:cNvSpPr/>
            <p:nvPr/>
          </p:nvSpPr>
          <p:spPr>
            <a:xfrm>
              <a:off x="3759849" y="1225555"/>
              <a:ext cx="538868" cy="541913"/>
            </a:xfrm>
            <a:prstGeom prst="rect">
              <a:avLst/>
            </a:prstGeom>
            <a:blipFill>
              <a:blip r:embed="rId4" cstate="print"/>
              <a:stretch>
                <a:fillRect/>
              </a:stretch>
            </a:blipFill>
          </p:spPr>
          <p:txBody>
            <a:bodyPr wrap="square" lIns="0" tIns="0" rIns="0" bIns="0" rtlCol="0"/>
            <a:lstStyle/>
            <a:p>
              <a:endParaRPr/>
            </a:p>
          </p:txBody>
        </p:sp>
        <p:sp>
          <p:nvSpPr>
            <p:cNvPr id="22" name="object 899"/>
            <p:cNvSpPr/>
            <p:nvPr/>
          </p:nvSpPr>
          <p:spPr>
            <a:xfrm>
              <a:off x="4279601" y="1717112"/>
              <a:ext cx="171450" cy="171450"/>
            </a:xfrm>
            <a:prstGeom prst="rect">
              <a:avLst/>
            </a:prstGeom>
            <a:blipFill>
              <a:blip r:embed="rId5" cstate="print"/>
              <a:stretch>
                <a:fillRect/>
              </a:stretch>
            </a:blipFill>
          </p:spPr>
          <p:txBody>
            <a:bodyPr wrap="square" lIns="0" tIns="0" rIns="0" bIns="0" rtlCol="0"/>
            <a:lstStyle/>
            <a:p>
              <a:endParaRPr/>
            </a:p>
          </p:txBody>
        </p:sp>
        <p:sp>
          <p:nvSpPr>
            <p:cNvPr id="23"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24"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pic>
        <p:nvPicPr>
          <p:cNvPr id="5" name="Picture 4"/>
          <p:cNvPicPr>
            <a:picLocks noChangeAspect="1"/>
          </p:cNvPicPr>
          <p:nvPr/>
        </p:nvPicPr>
        <p:blipFill>
          <a:blip r:embed="rId6"/>
          <a:stretch>
            <a:fillRect/>
          </a:stretch>
        </p:blipFill>
        <p:spPr>
          <a:xfrm>
            <a:off x="1909326" y="908065"/>
            <a:ext cx="920797" cy="1148154"/>
          </a:xfrm>
          <a:prstGeom prst="rect">
            <a:avLst/>
          </a:prstGeom>
        </p:spPr>
      </p:pic>
      <p:pic>
        <p:nvPicPr>
          <p:cNvPr id="15" name="Picture 14"/>
          <p:cNvPicPr>
            <a:picLocks noChangeAspect="1"/>
          </p:cNvPicPr>
          <p:nvPr/>
        </p:nvPicPr>
        <p:blipFill>
          <a:blip r:embed="rId7"/>
          <a:stretch>
            <a:fillRect/>
          </a:stretch>
        </p:blipFill>
        <p:spPr>
          <a:xfrm>
            <a:off x="2259938" y="2710100"/>
            <a:ext cx="1409068" cy="1093496"/>
          </a:xfrm>
          <a:prstGeom prst="rect">
            <a:avLst/>
          </a:prstGeom>
        </p:spPr>
      </p:pic>
      <p:cxnSp>
        <p:nvCxnSpPr>
          <p:cNvPr id="30" name="Straight Arrow Connector 29"/>
          <p:cNvCxnSpPr/>
          <p:nvPr/>
        </p:nvCxnSpPr>
        <p:spPr bwMode="auto">
          <a:xfrm flipV="1">
            <a:off x="1574324" y="3235509"/>
            <a:ext cx="740906" cy="21339"/>
          </a:xfrm>
          <a:prstGeom prst="straightConnector1">
            <a:avLst/>
          </a:prstGeom>
          <a:solidFill>
            <a:srgbClr val="00B8FF"/>
          </a:solidFill>
          <a:ln w="38100" cap="flat" cmpd="sng" algn="ctr">
            <a:solidFill>
              <a:srgbClr val="FFC000"/>
            </a:solidFill>
            <a:prstDash val="solid"/>
            <a:round/>
            <a:headEnd type="triangle"/>
            <a:tailEnd type="triangle"/>
          </a:ln>
          <a:effectLst/>
        </p:spPr>
      </p:cxnSp>
      <p:pic>
        <p:nvPicPr>
          <p:cNvPr id="7" name="Picture 6"/>
          <p:cNvPicPr>
            <a:picLocks noChangeAspect="1"/>
          </p:cNvPicPr>
          <p:nvPr/>
        </p:nvPicPr>
        <p:blipFill>
          <a:blip r:embed="rId8"/>
          <a:stretch>
            <a:fillRect/>
          </a:stretch>
        </p:blipFill>
        <p:spPr>
          <a:xfrm>
            <a:off x="3784051" y="2442224"/>
            <a:ext cx="1645713" cy="1143000"/>
          </a:xfrm>
          <a:prstGeom prst="rect">
            <a:avLst/>
          </a:prstGeom>
        </p:spPr>
      </p:pic>
      <p:cxnSp>
        <p:nvCxnSpPr>
          <p:cNvPr id="31" name="Straight Arrow Connector 30"/>
          <p:cNvCxnSpPr/>
          <p:nvPr/>
        </p:nvCxnSpPr>
        <p:spPr bwMode="auto">
          <a:xfrm>
            <a:off x="3387554" y="3172593"/>
            <a:ext cx="463494" cy="0"/>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sp>
        <p:nvSpPr>
          <p:cNvPr id="33" name="Rectangle 4"/>
          <p:cNvSpPr>
            <a:spLocks noChangeArrowheads="1"/>
          </p:cNvSpPr>
          <p:nvPr/>
        </p:nvSpPr>
        <p:spPr bwMode="auto">
          <a:xfrm>
            <a:off x="1621252" y="1989633"/>
            <a:ext cx="15220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err="1">
                <a:solidFill>
                  <a:schemeClr val="accent6">
                    <a:lumMod val="75000"/>
                  </a:schemeClr>
                </a:solidFill>
              </a:rPr>
              <a:t>Teleprotection</a:t>
            </a:r>
            <a:endParaRPr lang="en-US" sz="1600" dirty="0">
              <a:solidFill>
                <a:schemeClr val="accent6">
                  <a:lumMod val="75000"/>
                </a:schemeClr>
              </a:solidFill>
            </a:endParaRPr>
          </a:p>
        </p:txBody>
      </p:sp>
      <p:sp>
        <p:nvSpPr>
          <p:cNvPr id="34" name="Rectangle 4"/>
          <p:cNvSpPr>
            <a:spLocks noChangeArrowheads="1"/>
          </p:cNvSpPr>
          <p:nvPr/>
        </p:nvSpPr>
        <p:spPr bwMode="auto">
          <a:xfrm>
            <a:off x="2109510" y="3743307"/>
            <a:ext cx="15220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Multiplexer</a:t>
            </a:r>
          </a:p>
        </p:txBody>
      </p:sp>
      <p:pic>
        <p:nvPicPr>
          <p:cNvPr id="41" name="Picture 40"/>
          <p:cNvPicPr>
            <a:picLocks noChangeAspect="1"/>
          </p:cNvPicPr>
          <p:nvPr/>
        </p:nvPicPr>
        <p:blipFill>
          <a:blip r:embed="rId2"/>
          <a:stretch>
            <a:fillRect/>
          </a:stretch>
        </p:blipFill>
        <p:spPr>
          <a:xfrm>
            <a:off x="7288150" y="2584741"/>
            <a:ext cx="1743284" cy="1175703"/>
          </a:xfrm>
          <a:prstGeom prst="rect">
            <a:avLst/>
          </a:prstGeom>
        </p:spPr>
      </p:pic>
      <p:grpSp>
        <p:nvGrpSpPr>
          <p:cNvPr id="42" name="Group 41"/>
          <p:cNvGrpSpPr/>
          <p:nvPr/>
        </p:nvGrpSpPr>
        <p:grpSpPr>
          <a:xfrm>
            <a:off x="8076490" y="1964472"/>
            <a:ext cx="388981" cy="743508"/>
            <a:chOff x="183396" y="1735034"/>
            <a:chExt cx="388981" cy="743508"/>
          </a:xfrm>
        </p:grpSpPr>
        <p:pic>
          <p:nvPicPr>
            <p:cNvPr id="43" name="Picture 42"/>
            <p:cNvPicPr>
              <a:picLocks noChangeAspect="1"/>
            </p:cNvPicPr>
            <p:nvPr/>
          </p:nvPicPr>
          <p:blipFill>
            <a:blip r:embed="rId3"/>
            <a:stretch>
              <a:fillRect/>
            </a:stretch>
          </p:blipFill>
          <p:spPr>
            <a:xfrm>
              <a:off x="183396" y="1735034"/>
              <a:ext cx="388981" cy="328056"/>
            </a:xfrm>
            <a:prstGeom prst="rect">
              <a:avLst/>
            </a:prstGeom>
          </p:spPr>
        </p:pic>
        <p:cxnSp>
          <p:nvCxnSpPr>
            <p:cNvPr id="44" name="Straight Arrow Connector 43"/>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45" name="Rectangle 4"/>
          <p:cNvSpPr>
            <a:spLocks noChangeArrowheads="1"/>
          </p:cNvSpPr>
          <p:nvPr/>
        </p:nvSpPr>
        <p:spPr bwMode="auto">
          <a:xfrm>
            <a:off x="7794489" y="1659951"/>
            <a:ext cx="11192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GNSS</a:t>
            </a:r>
            <a:endParaRPr lang="es-ES" altLang="en-US" sz="1600" dirty="0">
              <a:solidFill>
                <a:schemeClr val="accent6">
                  <a:lumMod val="75000"/>
                </a:schemeClr>
              </a:solidFill>
            </a:endParaRPr>
          </a:p>
        </p:txBody>
      </p:sp>
      <p:pic>
        <p:nvPicPr>
          <p:cNvPr id="46" name="Picture 45"/>
          <p:cNvPicPr>
            <a:picLocks noChangeAspect="1"/>
          </p:cNvPicPr>
          <p:nvPr/>
        </p:nvPicPr>
        <p:blipFill>
          <a:blip r:embed="rId7"/>
          <a:stretch>
            <a:fillRect/>
          </a:stretch>
        </p:blipFill>
        <p:spPr>
          <a:xfrm>
            <a:off x="5654705" y="2613823"/>
            <a:ext cx="1409068" cy="1093496"/>
          </a:xfrm>
          <a:prstGeom prst="rect">
            <a:avLst/>
          </a:prstGeom>
        </p:spPr>
      </p:pic>
      <p:cxnSp>
        <p:nvCxnSpPr>
          <p:cNvPr id="54" name="Straight Arrow Connector 53"/>
          <p:cNvCxnSpPr/>
          <p:nvPr/>
        </p:nvCxnSpPr>
        <p:spPr bwMode="auto">
          <a:xfrm flipV="1">
            <a:off x="6750077" y="3172592"/>
            <a:ext cx="740906" cy="21339"/>
          </a:xfrm>
          <a:prstGeom prst="straightConnector1">
            <a:avLst/>
          </a:prstGeom>
          <a:solidFill>
            <a:srgbClr val="00B8FF"/>
          </a:solidFill>
          <a:ln w="38100" cap="flat" cmpd="sng" algn="ctr">
            <a:solidFill>
              <a:srgbClr val="FFC000"/>
            </a:solidFill>
            <a:prstDash val="solid"/>
            <a:round/>
            <a:headEnd type="triangle"/>
            <a:tailEnd type="triangle"/>
          </a:ln>
          <a:effectLst/>
        </p:spPr>
      </p:cxnSp>
      <p:cxnSp>
        <p:nvCxnSpPr>
          <p:cNvPr id="55" name="Straight Arrow Connector 54"/>
          <p:cNvCxnSpPr/>
          <p:nvPr/>
        </p:nvCxnSpPr>
        <p:spPr bwMode="auto">
          <a:xfrm>
            <a:off x="5247722" y="3156525"/>
            <a:ext cx="463494" cy="0"/>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grpSp>
        <p:nvGrpSpPr>
          <p:cNvPr id="56" name="Group 55"/>
          <p:cNvGrpSpPr/>
          <p:nvPr/>
        </p:nvGrpSpPr>
        <p:grpSpPr>
          <a:xfrm rot="20639509" flipH="1">
            <a:off x="3428746" y="1032852"/>
            <a:ext cx="1364684" cy="1190311"/>
            <a:chOff x="3759849" y="1225555"/>
            <a:chExt cx="1213171" cy="1190311"/>
          </a:xfrm>
        </p:grpSpPr>
        <p:sp>
          <p:nvSpPr>
            <p:cNvPr id="57" name="object 898"/>
            <p:cNvSpPr/>
            <p:nvPr/>
          </p:nvSpPr>
          <p:spPr>
            <a:xfrm>
              <a:off x="3759849" y="1225555"/>
              <a:ext cx="538868" cy="541913"/>
            </a:xfrm>
            <a:prstGeom prst="rect">
              <a:avLst/>
            </a:prstGeom>
            <a:blipFill>
              <a:blip r:embed="rId4" cstate="print"/>
              <a:stretch>
                <a:fillRect/>
              </a:stretch>
            </a:blipFill>
          </p:spPr>
          <p:txBody>
            <a:bodyPr wrap="square" lIns="0" tIns="0" rIns="0" bIns="0" rtlCol="0"/>
            <a:lstStyle/>
            <a:p>
              <a:endParaRPr/>
            </a:p>
          </p:txBody>
        </p:sp>
        <p:sp>
          <p:nvSpPr>
            <p:cNvPr id="58" name="object 899"/>
            <p:cNvSpPr/>
            <p:nvPr/>
          </p:nvSpPr>
          <p:spPr>
            <a:xfrm>
              <a:off x="4279601" y="1717112"/>
              <a:ext cx="171450" cy="171450"/>
            </a:xfrm>
            <a:prstGeom prst="rect">
              <a:avLst/>
            </a:prstGeom>
            <a:blipFill>
              <a:blip r:embed="rId5" cstate="print"/>
              <a:stretch>
                <a:fillRect/>
              </a:stretch>
            </a:blipFill>
          </p:spPr>
          <p:txBody>
            <a:bodyPr wrap="square" lIns="0" tIns="0" rIns="0" bIns="0" rtlCol="0"/>
            <a:lstStyle/>
            <a:p>
              <a:endParaRPr/>
            </a:p>
          </p:txBody>
        </p:sp>
        <p:sp>
          <p:nvSpPr>
            <p:cNvPr id="59"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60"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62" name="Rectangle 4"/>
          <p:cNvSpPr>
            <a:spLocks noChangeArrowheads="1"/>
          </p:cNvSpPr>
          <p:nvPr/>
        </p:nvSpPr>
        <p:spPr bwMode="auto">
          <a:xfrm>
            <a:off x="467062" y="3743307"/>
            <a:ext cx="1040122"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a:solidFill>
                  <a:schemeClr val="accent6">
                    <a:lumMod val="75000"/>
                  </a:schemeClr>
                </a:solidFill>
              </a:rPr>
              <a:t>Generation</a:t>
            </a:r>
            <a:br>
              <a:rPr lang="en-US" sz="1400" dirty="0">
                <a:solidFill>
                  <a:schemeClr val="accent6">
                    <a:lumMod val="75000"/>
                  </a:schemeClr>
                </a:solidFill>
              </a:rPr>
            </a:br>
            <a:r>
              <a:rPr lang="en-US" sz="1400" dirty="0">
                <a:solidFill>
                  <a:schemeClr val="accent6">
                    <a:lumMod val="75000"/>
                  </a:schemeClr>
                </a:solidFill>
              </a:rPr>
              <a:t>Analysis</a:t>
            </a:r>
            <a:endParaRPr lang="en-US" sz="1600" dirty="0">
              <a:solidFill>
                <a:schemeClr val="accent6">
                  <a:lumMod val="75000"/>
                </a:schemeClr>
              </a:solidFill>
            </a:endParaRPr>
          </a:p>
        </p:txBody>
      </p:sp>
      <p:sp>
        <p:nvSpPr>
          <p:cNvPr id="63" name="Rectangle 4"/>
          <p:cNvSpPr>
            <a:spLocks noChangeArrowheads="1"/>
          </p:cNvSpPr>
          <p:nvPr/>
        </p:nvSpPr>
        <p:spPr bwMode="auto">
          <a:xfrm>
            <a:off x="7398768" y="3631691"/>
            <a:ext cx="15220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a:solidFill>
                  <a:schemeClr val="accent6">
                    <a:lumMod val="75000"/>
                  </a:schemeClr>
                </a:solidFill>
              </a:rPr>
              <a:t>Loopback</a:t>
            </a:r>
          </a:p>
        </p:txBody>
      </p:sp>
      <p:sp>
        <p:nvSpPr>
          <p:cNvPr id="64" name="Rectangle 4"/>
          <p:cNvSpPr>
            <a:spLocks noChangeArrowheads="1"/>
          </p:cNvSpPr>
          <p:nvPr/>
        </p:nvSpPr>
        <p:spPr bwMode="auto">
          <a:xfrm>
            <a:off x="340050" y="2991046"/>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A</a:t>
            </a:r>
            <a:endParaRPr lang="es-ES" altLang="en-US" sz="1600" b="1" dirty="0">
              <a:solidFill>
                <a:schemeClr val="bg1"/>
              </a:solidFill>
            </a:endParaRPr>
          </a:p>
        </p:txBody>
      </p:sp>
      <p:sp>
        <p:nvSpPr>
          <p:cNvPr id="65" name="Rectangle 4"/>
          <p:cNvSpPr>
            <a:spLocks noChangeArrowheads="1"/>
          </p:cNvSpPr>
          <p:nvPr/>
        </p:nvSpPr>
        <p:spPr bwMode="auto">
          <a:xfrm>
            <a:off x="7577307" y="2928035"/>
            <a:ext cx="111922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B</a:t>
            </a:r>
            <a:endParaRPr lang="es-ES" altLang="en-US" sz="1600" b="1" dirty="0">
              <a:solidFill>
                <a:schemeClr val="bg1"/>
              </a:solidFill>
            </a:endParaRPr>
          </a:p>
        </p:txBody>
      </p:sp>
    </p:spTree>
    <p:extLst>
      <p:ext uri="{BB962C8B-B14F-4D97-AF65-F5344CB8AC3E}">
        <p14:creationId xmlns:p14="http://schemas.microsoft.com/office/powerpoint/2010/main" val="45556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677395" y="1076377"/>
            <a:ext cx="4320000" cy="257287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a:stretch>
            <a:fillRect/>
          </a:stretch>
        </p:blipFill>
        <p:spPr>
          <a:xfrm>
            <a:off x="150226" y="1099704"/>
            <a:ext cx="4320000" cy="2557440"/>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1176691" y="4149853"/>
            <a:ext cx="7387138" cy="1922536"/>
          </a:xfrm>
        </p:spPr>
        <p:txBody>
          <a:bodyPr/>
          <a:lstStyle/>
          <a:p>
            <a:pPr>
              <a:buFont typeface="+mj-lt"/>
              <a:buAutoNum type="arabicPeriod"/>
            </a:pPr>
            <a:r>
              <a:rPr lang="en-US" dirty="0"/>
              <a:t>Go to </a:t>
            </a:r>
            <a:r>
              <a:rPr lang="en-US" u="sng" dirty="0"/>
              <a:t>Home</a:t>
            </a:r>
            <a:r>
              <a:rPr lang="en-US" dirty="0"/>
              <a:t>  &gt; </a:t>
            </a:r>
            <a:r>
              <a:rPr lang="en-US" u="sng" dirty="0" err="1"/>
              <a:t>Config</a:t>
            </a:r>
            <a:r>
              <a:rPr lang="en-US" dirty="0"/>
              <a:t> &gt; </a:t>
            </a:r>
            <a:r>
              <a:rPr lang="en-US" u="sng" dirty="0"/>
              <a:t>Mode</a:t>
            </a:r>
            <a:r>
              <a:rPr lang="en-US" dirty="0"/>
              <a:t> &gt; </a:t>
            </a:r>
            <a:r>
              <a:rPr lang="en-US" u="sng" dirty="0"/>
              <a:t>C37.94 Endpoint</a:t>
            </a:r>
          </a:p>
          <a:p>
            <a:pPr>
              <a:buFont typeface="+mj-lt"/>
              <a:buAutoNum type="arabicPeriod"/>
            </a:pPr>
            <a:r>
              <a:rPr lang="en-US" dirty="0"/>
              <a:t>Enable optical transmission </a:t>
            </a:r>
            <a:r>
              <a:rPr lang="en-US" u="sng" dirty="0"/>
              <a:t>Port A</a:t>
            </a:r>
            <a:r>
              <a:rPr lang="en-US" dirty="0"/>
              <a:t> &gt; </a:t>
            </a:r>
            <a:r>
              <a:rPr lang="en-US" u="sng" dirty="0"/>
              <a:t>Enable</a:t>
            </a:r>
            <a:r>
              <a:rPr lang="en-US" dirty="0"/>
              <a:t> := </a:t>
            </a:r>
            <a:r>
              <a:rPr lang="en-US" i="1" dirty="0"/>
              <a:t>yes</a:t>
            </a:r>
          </a:p>
          <a:p>
            <a:pPr>
              <a:buFont typeface="+mj-lt"/>
              <a:buAutoNum type="arabicPeriod"/>
            </a:pPr>
            <a:r>
              <a:rPr lang="en-US" dirty="0"/>
              <a:t>Configure tester A to Generate &amp; Analyze traffic:</a:t>
            </a:r>
            <a:br>
              <a:rPr lang="en-US" dirty="0"/>
            </a:br>
            <a:r>
              <a:rPr lang="en-US" u="sng" dirty="0" err="1"/>
              <a:t>Config</a:t>
            </a:r>
            <a:r>
              <a:rPr lang="en-US" dirty="0"/>
              <a:t> &gt; </a:t>
            </a:r>
            <a:r>
              <a:rPr lang="en-US" u="sng" dirty="0"/>
              <a:t>Port Mode</a:t>
            </a:r>
            <a:r>
              <a:rPr lang="en-US" dirty="0"/>
              <a:t> :=</a:t>
            </a:r>
            <a:r>
              <a:rPr lang="en-US" i="1" dirty="0"/>
              <a:t> TX/RX </a:t>
            </a:r>
            <a:endParaRPr lang="en-US" dirty="0"/>
          </a:p>
          <a:p>
            <a:pPr>
              <a:buFont typeface="+mj-lt"/>
              <a:buAutoNum type="arabicPeriod"/>
            </a:pPr>
            <a:r>
              <a:rPr lang="en-US" dirty="0"/>
              <a:t>Repeat the configuration in Tester B</a:t>
            </a:r>
          </a:p>
          <a:p>
            <a:pPr marL="0" indent="0">
              <a:buNone/>
            </a:pPr>
            <a:r>
              <a:rPr lang="en-US" sz="900" dirty="0">
                <a:solidFill>
                  <a:schemeClr val="tx1">
                    <a:lumMod val="50000"/>
                    <a:lumOff val="50000"/>
                  </a:schemeClr>
                </a:solidFill>
              </a:rPr>
              <a:t>  </a:t>
            </a:r>
            <a:endParaRPr lang="en-US" sz="1400" dirty="0">
              <a:solidFill>
                <a:schemeClr val="tx1">
                  <a:lumMod val="50000"/>
                  <a:lumOff val="50000"/>
                </a:schemeClr>
              </a:solidFill>
            </a:endParaRPr>
          </a:p>
          <a:p>
            <a:pPr marL="0" indent="0">
              <a:buNone/>
            </a:pPr>
            <a:r>
              <a:rPr lang="en-US" sz="1400" dirty="0">
                <a:solidFill>
                  <a:schemeClr val="tx1">
                    <a:lumMod val="50000"/>
                    <a:lumOff val="50000"/>
                  </a:schemeClr>
                </a:solidFill>
              </a:rPr>
              <a:t>Attention: Remember to use Port A for delay tests, no Port B </a:t>
            </a:r>
            <a:br>
              <a:rPr lang="en-US" dirty="0"/>
            </a:br>
            <a:endParaRPr lang="en-US" dirty="0"/>
          </a:p>
          <a:p>
            <a:pPr>
              <a:buFont typeface="+mj-lt"/>
              <a:buAutoNum type="arabicPeriod"/>
            </a:pPr>
            <a:endParaRPr lang="en-US" i="1"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Enable the </a:t>
            </a:r>
            <a:r>
              <a:rPr lang="en-US" b="1" dirty="0"/>
              <a:t>C37.94 </a:t>
            </a:r>
            <a:r>
              <a:rPr lang="en-US" dirty="0"/>
              <a:t>analysis</a:t>
            </a:r>
            <a:endParaRPr lang="es-ES" dirty="0"/>
          </a:p>
        </p:txBody>
      </p:sp>
      <p:grpSp>
        <p:nvGrpSpPr>
          <p:cNvPr id="13" name="Group 12"/>
          <p:cNvGrpSpPr/>
          <p:nvPr/>
        </p:nvGrpSpPr>
        <p:grpSpPr>
          <a:xfrm>
            <a:off x="5882484" y="2053372"/>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16" name="Group 15"/>
          <p:cNvGrpSpPr/>
          <p:nvPr/>
        </p:nvGrpSpPr>
        <p:grpSpPr>
          <a:xfrm>
            <a:off x="5802018" y="1251815"/>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9" name="Group 18"/>
          <p:cNvGrpSpPr/>
          <p:nvPr/>
        </p:nvGrpSpPr>
        <p:grpSpPr>
          <a:xfrm>
            <a:off x="6041323" y="2257284"/>
            <a:ext cx="591940" cy="481707"/>
            <a:chOff x="1707517" y="1467106"/>
            <a:chExt cx="591940" cy="48170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grpSp>
        <p:nvGrpSpPr>
          <p:cNvPr id="25" name="Group 24"/>
          <p:cNvGrpSpPr/>
          <p:nvPr/>
        </p:nvGrpSpPr>
        <p:grpSpPr>
          <a:xfrm>
            <a:off x="1439174" y="3233015"/>
            <a:ext cx="591940" cy="481707"/>
            <a:chOff x="1707517" y="1467106"/>
            <a:chExt cx="591940" cy="481707"/>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265934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700044" y="1333383"/>
            <a:ext cx="4320000" cy="2593718"/>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150226" y="1351952"/>
            <a:ext cx="4320000" cy="2560803"/>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573866" y="4273503"/>
            <a:ext cx="8344754" cy="1900274"/>
          </a:xfrm>
        </p:spPr>
        <p:txBody>
          <a:bodyPr/>
          <a:lstStyle/>
          <a:p>
            <a:pPr>
              <a:buFont typeface="+mj-lt"/>
              <a:buAutoNum type="arabicPeriod"/>
            </a:pPr>
            <a:r>
              <a:rPr lang="en-US" b="1" dirty="0"/>
              <a:t>In tester A</a:t>
            </a:r>
            <a:r>
              <a:rPr lang="en-US" dirty="0"/>
              <a:t>: Configure </a:t>
            </a:r>
            <a:r>
              <a:rPr lang="en-US" u="sng" dirty="0"/>
              <a:t>TX clock source</a:t>
            </a:r>
            <a:r>
              <a:rPr lang="en-US" dirty="0"/>
              <a:t>, </a:t>
            </a:r>
            <a:r>
              <a:rPr lang="en-US" u="sng" dirty="0"/>
              <a:t>TX clock offset (ppm)</a:t>
            </a:r>
            <a:r>
              <a:rPr lang="en-US" dirty="0"/>
              <a:t>, </a:t>
            </a:r>
            <a:r>
              <a:rPr lang="en-US" u="sng" dirty="0"/>
              <a:t>Frame</a:t>
            </a:r>
            <a:r>
              <a:rPr lang="en-US" dirty="0"/>
              <a:t>, </a:t>
            </a:r>
            <a:r>
              <a:rPr lang="en-US" u="sng" dirty="0"/>
              <a:t>TX data rate</a:t>
            </a:r>
            <a:r>
              <a:rPr lang="en-US" dirty="0"/>
              <a:t> / </a:t>
            </a:r>
            <a:r>
              <a:rPr lang="en-US" u="sng" dirty="0"/>
              <a:t>TX timeslots</a:t>
            </a:r>
            <a:r>
              <a:rPr lang="en-US" dirty="0"/>
              <a:t> and </a:t>
            </a:r>
            <a:r>
              <a:rPr lang="en-US" u="sng" dirty="0"/>
              <a:t>Test pattern</a:t>
            </a:r>
            <a:r>
              <a:rPr lang="en-US" dirty="0"/>
              <a:t> to match your network settings</a:t>
            </a:r>
            <a:endParaRPr lang="en-US" u="sng" dirty="0"/>
          </a:p>
          <a:p>
            <a:pPr>
              <a:buFont typeface="+mj-lt"/>
              <a:buAutoNum type="arabicPeriod"/>
            </a:pPr>
            <a:r>
              <a:rPr lang="en-US" b="1" dirty="0"/>
              <a:t>In tester B</a:t>
            </a:r>
            <a:r>
              <a:rPr lang="en-US" dirty="0"/>
              <a:t>: Configure </a:t>
            </a:r>
            <a:r>
              <a:rPr lang="en-US" u="sng" dirty="0"/>
              <a:t>TX clock source</a:t>
            </a:r>
            <a:r>
              <a:rPr lang="en-US" dirty="0"/>
              <a:t>, </a:t>
            </a:r>
            <a:r>
              <a:rPr lang="en-US" u="sng" dirty="0"/>
              <a:t>TX clock offset (ppm)</a:t>
            </a:r>
            <a:r>
              <a:rPr lang="en-US" dirty="0"/>
              <a:t>, </a:t>
            </a:r>
            <a:r>
              <a:rPr lang="en-US" u="sng" dirty="0"/>
              <a:t>Frame</a:t>
            </a:r>
            <a:r>
              <a:rPr lang="en-US" dirty="0"/>
              <a:t>, </a:t>
            </a:r>
            <a:r>
              <a:rPr lang="en-US" u="sng" dirty="0"/>
              <a:t>TX data rate</a:t>
            </a:r>
            <a:r>
              <a:rPr lang="en-US" dirty="0"/>
              <a:t> / </a:t>
            </a:r>
            <a:r>
              <a:rPr lang="en-US" u="sng" dirty="0"/>
              <a:t>TX timeslots </a:t>
            </a:r>
            <a:r>
              <a:rPr lang="en-US" dirty="0"/>
              <a:t>and </a:t>
            </a:r>
            <a:r>
              <a:rPr lang="en-US" u="sng" dirty="0"/>
              <a:t>Test pattern</a:t>
            </a:r>
            <a:r>
              <a:rPr lang="en-US" dirty="0"/>
              <a:t> to match your network settings</a:t>
            </a:r>
            <a:endParaRPr lang="en-US" u="sng" dirty="0"/>
          </a:p>
          <a:p>
            <a:pPr>
              <a:buFont typeface="+mj-lt"/>
              <a:buAutoNum type="arabicPeriod"/>
            </a:pPr>
            <a:r>
              <a:rPr lang="en-US" dirty="0"/>
              <a:t>Set laser </a:t>
            </a:r>
            <a:r>
              <a:rPr lang="en-US" u="sng" dirty="0" err="1"/>
              <a:t>Config</a:t>
            </a:r>
            <a:r>
              <a:rPr lang="en-US" dirty="0"/>
              <a:t> &gt; </a:t>
            </a:r>
            <a:r>
              <a:rPr lang="en-US" u="sng" dirty="0"/>
              <a:t>Port A</a:t>
            </a:r>
            <a:r>
              <a:rPr lang="en-US" dirty="0"/>
              <a:t> &gt; </a:t>
            </a:r>
            <a:r>
              <a:rPr lang="en-US" u="sng" dirty="0"/>
              <a:t>Laser</a:t>
            </a:r>
            <a:r>
              <a:rPr lang="en-US" dirty="0"/>
              <a:t> := </a:t>
            </a:r>
            <a:r>
              <a:rPr lang="en-US" i="1" dirty="0"/>
              <a:t>On</a:t>
            </a:r>
          </a:p>
          <a:p>
            <a:pPr>
              <a:buFont typeface="+mj-lt"/>
              <a:buAutoNum type="arabicPeriod"/>
            </a:pPr>
            <a:r>
              <a:rPr lang="en-US" dirty="0"/>
              <a:t>Pattern LSS  should be in </a:t>
            </a:r>
            <a:r>
              <a:rPr lang="en-US" i="1" dirty="0"/>
              <a:t>green</a:t>
            </a:r>
            <a:r>
              <a:rPr lang="en-US" dirty="0"/>
              <a:t> indicating continuity between testers A and B</a:t>
            </a:r>
            <a:endParaRPr lang="en-US" i="1" dirty="0"/>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Configure </a:t>
            </a:r>
            <a:r>
              <a:rPr lang="en-US" b="1" dirty="0"/>
              <a:t>clocks</a:t>
            </a:r>
            <a:endParaRPr lang="es-ES" b="1" dirty="0"/>
          </a:p>
        </p:txBody>
      </p:sp>
      <p:grpSp>
        <p:nvGrpSpPr>
          <p:cNvPr id="16" name="Group 15"/>
          <p:cNvGrpSpPr/>
          <p:nvPr/>
        </p:nvGrpSpPr>
        <p:grpSpPr>
          <a:xfrm>
            <a:off x="1276570" y="1828639"/>
            <a:ext cx="604817" cy="481707"/>
            <a:chOff x="1694640" y="1467106"/>
            <a:chExt cx="604817"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694640" y="1671814"/>
              <a:ext cx="397866" cy="276999"/>
            </a:xfrm>
            <a:prstGeom prst="rect">
              <a:avLst/>
            </a:prstGeom>
            <a:noFill/>
          </p:spPr>
          <p:txBody>
            <a:bodyPr wrap="none" rtlCol="0">
              <a:spAutoFit/>
            </a:bodyPr>
            <a:lstStyle/>
            <a:p>
              <a:r>
                <a:rPr lang="en-US" dirty="0">
                  <a:solidFill>
                    <a:srgbClr val="3E1FF5"/>
                  </a:solidFill>
                </a:rPr>
                <a:t>1/2</a:t>
              </a:r>
            </a:p>
          </p:txBody>
        </p:sp>
      </p:grpSp>
      <p:grpSp>
        <p:nvGrpSpPr>
          <p:cNvPr id="43" name="Group 42"/>
          <p:cNvGrpSpPr/>
          <p:nvPr/>
        </p:nvGrpSpPr>
        <p:grpSpPr>
          <a:xfrm>
            <a:off x="1240384" y="2257757"/>
            <a:ext cx="604817" cy="481707"/>
            <a:chOff x="1694640" y="1467106"/>
            <a:chExt cx="604817" cy="481707"/>
          </a:xfrm>
        </p:grpSpPr>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5" name="TextBox 44"/>
            <p:cNvSpPr txBox="1"/>
            <p:nvPr/>
          </p:nvSpPr>
          <p:spPr>
            <a:xfrm>
              <a:off x="1694640" y="1671814"/>
              <a:ext cx="397866" cy="276999"/>
            </a:xfrm>
            <a:prstGeom prst="rect">
              <a:avLst/>
            </a:prstGeom>
            <a:noFill/>
          </p:spPr>
          <p:txBody>
            <a:bodyPr wrap="none" rtlCol="0">
              <a:spAutoFit/>
            </a:bodyPr>
            <a:lstStyle/>
            <a:p>
              <a:r>
                <a:rPr lang="en-US" dirty="0">
                  <a:solidFill>
                    <a:srgbClr val="3E1FF5"/>
                  </a:solidFill>
                </a:rPr>
                <a:t>1/2</a:t>
              </a:r>
            </a:p>
          </p:txBody>
        </p:sp>
      </p:grpSp>
      <p:grpSp>
        <p:nvGrpSpPr>
          <p:cNvPr id="46" name="Group 45"/>
          <p:cNvGrpSpPr/>
          <p:nvPr/>
        </p:nvGrpSpPr>
        <p:grpSpPr>
          <a:xfrm>
            <a:off x="1253127" y="2656996"/>
            <a:ext cx="604817" cy="481707"/>
            <a:chOff x="1694640" y="1467106"/>
            <a:chExt cx="604817" cy="481707"/>
          </a:xfrm>
        </p:grpSpPr>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8" name="TextBox 47"/>
            <p:cNvSpPr txBox="1"/>
            <p:nvPr/>
          </p:nvSpPr>
          <p:spPr>
            <a:xfrm>
              <a:off x="1694640" y="1671814"/>
              <a:ext cx="397866" cy="276999"/>
            </a:xfrm>
            <a:prstGeom prst="rect">
              <a:avLst/>
            </a:prstGeom>
            <a:noFill/>
          </p:spPr>
          <p:txBody>
            <a:bodyPr wrap="none" rtlCol="0">
              <a:spAutoFit/>
            </a:bodyPr>
            <a:lstStyle/>
            <a:p>
              <a:r>
                <a:rPr lang="en-US" dirty="0">
                  <a:solidFill>
                    <a:srgbClr val="3E1FF5"/>
                  </a:solidFill>
                </a:rPr>
                <a:t>1/2</a:t>
              </a:r>
            </a:p>
          </p:txBody>
        </p:sp>
      </p:grpSp>
      <p:sp>
        <p:nvSpPr>
          <p:cNvPr id="49" name="Rounded Rectangle 48"/>
          <p:cNvSpPr/>
          <p:nvPr/>
        </p:nvSpPr>
        <p:spPr bwMode="auto">
          <a:xfrm>
            <a:off x="4630616" y="2649429"/>
            <a:ext cx="559570"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50" name="Group 49"/>
          <p:cNvGrpSpPr/>
          <p:nvPr/>
        </p:nvGrpSpPr>
        <p:grpSpPr>
          <a:xfrm>
            <a:off x="4481431" y="749453"/>
            <a:ext cx="661687" cy="583930"/>
            <a:chOff x="868104" y="811372"/>
            <a:chExt cx="661687" cy="583930"/>
          </a:xfrm>
        </p:grpSpPr>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52" name="TextBox 5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4</a:t>
              </a:r>
            </a:p>
          </p:txBody>
        </p:sp>
      </p:grpSp>
      <p:grpSp>
        <p:nvGrpSpPr>
          <p:cNvPr id="53" name="Group 52"/>
          <p:cNvGrpSpPr/>
          <p:nvPr/>
        </p:nvGrpSpPr>
        <p:grpSpPr>
          <a:xfrm>
            <a:off x="5978998" y="2565525"/>
            <a:ext cx="591940" cy="480253"/>
            <a:chOff x="1614717" y="1482919"/>
            <a:chExt cx="591940" cy="480253"/>
          </a:xfrm>
        </p:grpSpPr>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670560" y="1427076"/>
              <a:ext cx="480253" cy="591940"/>
            </a:xfrm>
            <a:prstGeom prst="rect">
              <a:avLst/>
            </a:prstGeom>
          </p:spPr>
        </p:pic>
        <p:sp>
          <p:nvSpPr>
            <p:cNvPr id="55" name="TextBox 54"/>
            <p:cNvSpPr txBox="1"/>
            <p:nvPr/>
          </p:nvSpPr>
          <p:spPr>
            <a:xfrm>
              <a:off x="1694640"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229502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05340"/>
            <a:ext cx="8220075" cy="2275987"/>
          </a:xfrm>
          <a:ln>
            <a:solidFill>
              <a:schemeClr val="bg1"/>
            </a:solidFill>
          </a:ln>
        </p:spPr>
        <p:txBody>
          <a:bodyPr/>
          <a:lstStyle/>
          <a:p>
            <a:pPr>
              <a:buFont typeface="+mj-lt"/>
              <a:buAutoNum type="arabicPeriod"/>
            </a:pPr>
            <a:r>
              <a:rPr lang="en-US" dirty="0"/>
              <a:t>Go to tester A: </a:t>
            </a:r>
            <a:r>
              <a:rPr lang="en-US" u="sng" dirty="0"/>
              <a:t>Test</a:t>
            </a:r>
            <a:r>
              <a:rPr lang="en-US" dirty="0"/>
              <a:t> &gt; </a:t>
            </a:r>
            <a:r>
              <a:rPr lang="en-US" u="sng" dirty="0"/>
              <a:t>Delay test</a:t>
            </a:r>
            <a:r>
              <a:rPr lang="en-US" dirty="0"/>
              <a:t> &gt; </a:t>
            </a:r>
            <a:r>
              <a:rPr lang="en-US" u="sng" dirty="0"/>
              <a:t>Enable</a:t>
            </a:r>
            <a:r>
              <a:rPr lang="en-US" dirty="0"/>
              <a:t> := </a:t>
            </a:r>
            <a:r>
              <a:rPr lang="en-US" i="1" dirty="0"/>
              <a:t>Yes</a:t>
            </a:r>
          </a:p>
          <a:p>
            <a:pPr>
              <a:buFont typeface="+mj-lt"/>
              <a:buAutoNum type="arabicPeriod"/>
            </a:pPr>
            <a:r>
              <a:rPr lang="en-US" dirty="0"/>
              <a:t>Configure to One‐way: </a:t>
            </a:r>
            <a:r>
              <a:rPr lang="en-US" u="sng" dirty="0"/>
              <a:t>Test</a:t>
            </a:r>
            <a:r>
              <a:rPr lang="en-US" dirty="0"/>
              <a:t> &gt; </a:t>
            </a:r>
            <a:r>
              <a:rPr lang="en-US" u="sng" dirty="0"/>
              <a:t>Measurement mode</a:t>
            </a:r>
            <a:r>
              <a:rPr lang="en-US" dirty="0"/>
              <a:t> := </a:t>
            </a:r>
            <a:r>
              <a:rPr lang="en-US" i="1" dirty="0"/>
              <a:t>One way</a:t>
            </a:r>
          </a:p>
          <a:p>
            <a:pPr>
              <a:buFont typeface="+mj-lt"/>
              <a:buAutoNum type="arabicPeriod"/>
            </a:pPr>
            <a:r>
              <a:rPr lang="en-US" dirty="0"/>
              <a:t>Repeat the configuration in tester B.</a:t>
            </a:r>
          </a:p>
        </p:txBody>
      </p:sp>
      <p:sp>
        <p:nvSpPr>
          <p:cNvPr id="3" name="Title 2"/>
          <p:cNvSpPr>
            <a:spLocks noGrp="1"/>
          </p:cNvSpPr>
          <p:nvPr>
            <p:ph type="title" idx="4294967295"/>
          </p:nvPr>
        </p:nvSpPr>
        <p:spPr/>
        <p:txBody>
          <a:bodyPr/>
          <a:lstStyle/>
          <a:p>
            <a:r>
              <a:rPr lang="en-US" b="1" dirty="0"/>
              <a:t>Enable</a:t>
            </a:r>
            <a:r>
              <a:rPr lang="en-US" dirty="0"/>
              <a:t> the OWD test</a:t>
            </a:r>
          </a:p>
        </p:txBody>
      </p:sp>
      <p:pic>
        <p:nvPicPr>
          <p:cNvPr id="4" name="Picture 3"/>
          <p:cNvPicPr>
            <a:picLocks noChangeAspect="1"/>
          </p:cNvPicPr>
          <p:nvPr/>
        </p:nvPicPr>
        <p:blipFill>
          <a:blip r:embed="rId2"/>
          <a:stretch>
            <a:fillRect/>
          </a:stretch>
        </p:blipFill>
        <p:spPr>
          <a:xfrm>
            <a:off x="2407237" y="1174118"/>
            <a:ext cx="4320000" cy="25937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770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923215" y="1078527"/>
            <a:ext cx="4320000" cy="2610337"/>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273811" y="3776022"/>
            <a:ext cx="8220075" cy="2544168"/>
          </a:xfrm>
          <a:ln>
            <a:solidFill>
              <a:schemeClr val="bg1"/>
            </a:solidFill>
          </a:ln>
        </p:spPr>
        <p:txBody>
          <a:bodyPr/>
          <a:lstStyle/>
          <a:p>
            <a:pPr marL="0" indent="0">
              <a:buNone/>
            </a:pPr>
            <a:r>
              <a:rPr lang="en-US" dirty="0"/>
              <a:t>It is necessary to cancel the delay due </a:t>
            </a:r>
            <a:br>
              <a:rPr lang="en-US" dirty="0"/>
            </a:br>
            <a:r>
              <a:rPr lang="en-US" dirty="0"/>
              <a:t>to cables and intrinsic to the tester that </a:t>
            </a:r>
            <a:br>
              <a:rPr lang="en-US" dirty="0"/>
            </a:br>
            <a:r>
              <a:rPr lang="en-US" dirty="0"/>
              <a:t>could modify the results.</a:t>
            </a:r>
          </a:p>
          <a:p>
            <a:pPr>
              <a:buFont typeface="+mj-lt"/>
              <a:buAutoNum type="arabicPeriod"/>
            </a:pPr>
            <a:r>
              <a:rPr lang="en-US" dirty="0"/>
              <a:t>Disconnect the unit from the network </a:t>
            </a:r>
            <a:br>
              <a:rPr lang="en-US" dirty="0"/>
            </a:br>
            <a:r>
              <a:rPr lang="en-US" dirty="0"/>
              <a:t>and loop </a:t>
            </a:r>
            <a:r>
              <a:rPr lang="en-US" dirty="0" err="1"/>
              <a:t>Tx</a:t>
            </a:r>
            <a:r>
              <a:rPr lang="en-US" dirty="0"/>
              <a:t> - Rx with a patch cord </a:t>
            </a:r>
          </a:p>
          <a:p>
            <a:pPr>
              <a:buFont typeface="+mj-lt"/>
              <a:buAutoNum type="arabicPeriod"/>
            </a:pPr>
            <a:r>
              <a:rPr lang="en-US" u="sng" dirty="0"/>
              <a:t>Test</a:t>
            </a:r>
            <a:r>
              <a:rPr lang="en-US" dirty="0"/>
              <a:t> &gt; </a:t>
            </a:r>
            <a:r>
              <a:rPr lang="en-US" u="sng" dirty="0"/>
              <a:t>Delay test</a:t>
            </a:r>
            <a:r>
              <a:rPr lang="en-US" dirty="0"/>
              <a:t> &gt; </a:t>
            </a:r>
            <a:r>
              <a:rPr lang="en-US" u="sng" dirty="0"/>
              <a:t>Adjust zero offset</a:t>
            </a:r>
            <a:r>
              <a:rPr lang="en-US" dirty="0"/>
              <a:t> :=</a:t>
            </a:r>
            <a:r>
              <a:rPr lang="en-US" i="1" dirty="0"/>
              <a:t> Auto-calibrate  </a:t>
            </a:r>
          </a:p>
          <a:p>
            <a:pPr>
              <a:buFont typeface="+mj-lt"/>
              <a:buAutoNum type="arabicPeriod"/>
            </a:pPr>
            <a:r>
              <a:rPr lang="en-US" dirty="0"/>
              <a:t>Go to </a:t>
            </a:r>
            <a:r>
              <a:rPr lang="en-US" u="sng" dirty="0"/>
              <a:t>Results</a:t>
            </a:r>
            <a:r>
              <a:rPr lang="en-US" dirty="0"/>
              <a:t> &gt; </a:t>
            </a:r>
            <a:r>
              <a:rPr lang="en-US" u="sng" dirty="0"/>
              <a:t>Delay</a:t>
            </a:r>
            <a:r>
              <a:rPr lang="en-US" dirty="0"/>
              <a:t> (All delay parameters shall be zero)</a:t>
            </a:r>
          </a:p>
          <a:p>
            <a:pPr>
              <a:buFont typeface="+mj-lt"/>
              <a:buAutoNum type="arabicPeriod"/>
            </a:pPr>
            <a:r>
              <a:rPr lang="en-US" dirty="0"/>
              <a:t>Once you have calibrated the OWD test, reconnect the unit to the network.</a:t>
            </a:r>
          </a:p>
          <a:p>
            <a:pPr>
              <a:buFont typeface="+mj-lt"/>
              <a:buAutoNum type="arabicPeriod"/>
            </a:pPr>
            <a:r>
              <a:rPr lang="en-US" dirty="0"/>
              <a:t>Repeat the configuration in tester B</a:t>
            </a:r>
          </a:p>
          <a:p>
            <a:pPr marL="0" indent="0">
              <a:buNone/>
            </a:pPr>
            <a:endParaRPr lang="en-US" dirty="0"/>
          </a:p>
        </p:txBody>
      </p:sp>
      <p:sp>
        <p:nvSpPr>
          <p:cNvPr id="3" name="Title 2"/>
          <p:cNvSpPr>
            <a:spLocks noGrp="1"/>
          </p:cNvSpPr>
          <p:nvPr>
            <p:ph type="title" idx="4294967295"/>
          </p:nvPr>
        </p:nvSpPr>
        <p:spPr>
          <a:xfrm>
            <a:off x="0" y="0"/>
            <a:ext cx="9144000" cy="836613"/>
          </a:xfrm>
        </p:spPr>
        <p:txBody>
          <a:bodyPr/>
          <a:lstStyle/>
          <a:p>
            <a:r>
              <a:rPr lang="en-US" dirty="0"/>
              <a:t>Adjust to </a:t>
            </a:r>
            <a:r>
              <a:rPr lang="en-US" b="1" dirty="0"/>
              <a:t>Zero</a:t>
            </a:r>
          </a:p>
        </p:txBody>
      </p:sp>
      <p:pic>
        <p:nvPicPr>
          <p:cNvPr id="6" name="Picture 5"/>
          <p:cNvPicPr>
            <a:picLocks noChangeAspect="1"/>
          </p:cNvPicPr>
          <p:nvPr/>
        </p:nvPicPr>
        <p:blipFill>
          <a:blip r:embed="rId3"/>
          <a:stretch>
            <a:fillRect/>
          </a:stretch>
        </p:blipFill>
        <p:spPr>
          <a:xfrm>
            <a:off x="1310603" y="2358385"/>
            <a:ext cx="2237413" cy="1508953"/>
          </a:xfrm>
          <a:prstGeom prst="rect">
            <a:avLst/>
          </a:prstGeom>
        </p:spPr>
      </p:pic>
      <p:grpSp>
        <p:nvGrpSpPr>
          <p:cNvPr id="7" name="Group 6"/>
          <p:cNvGrpSpPr/>
          <p:nvPr/>
        </p:nvGrpSpPr>
        <p:grpSpPr>
          <a:xfrm>
            <a:off x="1803123" y="1850559"/>
            <a:ext cx="388981" cy="743508"/>
            <a:chOff x="183396" y="1735034"/>
            <a:chExt cx="388981" cy="743508"/>
          </a:xfrm>
        </p:grpSpPr>
        <p:pic>
          <p:nvPicPr>
            <p:cNvPr id="8" name="Picture 7"/>
            <p:cNvPicPr>
              <a:picLocks noChangeAspect="1"/>
            </p:cNvPicPr>
            <p:nvPr/>
          </p:nvPicPr>
          <p:blipFill>
            <a:blip r:embed="rId4"/>
            <a:stretch>
              <a:fillRect/>
            </a:stretch>
          </p:blipFill>
          <p:spPr>
            <a:xfrm>
              <a:off x="183396" y="1735034"/>
              <a:ext cx="388981" cy="328056"/>
            </a:xfrm>
            <a:prstGeom prst="rect">
              <a:avLst/>
            </a:prstGeom>
          </p:spPr>
        </p:pic>
        <p:cxnSp>
          <p:nvCxnSpPr>
            <p:cNvPr id="9" name="Straight Arrow Connector 8"/>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10" name="Group 9"/>
          <p:cNvGrpSpPr/>
          <p:nvPr/>
        </p:nvGrpSpPr>
        <p:grpSpPr>
          <a:xfrm>
            <a:off x="131638" y="993137"/>
            <a:ext cx="1153416" cy="1105154"/>
            <a:chOff x="3759849" y="1225555"/>
            <a:chExt cx="1213171" cy="1190311"/>
          </a:xfrm>
        </p:grpSpPr>
        <p:sp>
          <p:nvSpPr>
            <p:cNvPr id="11" name="object 898"/>
            <p:cNvSpPr/>
            <p:nvPr/>
          </p:nvSpPr>
          <p:spPr>
            <a:xfrm>
              <a:off x="3759849" y="1225555"/>
              <a:ext cx="538868" cy="541913"/>
            </a:xfrm>
            <a:prstGeom prst="rect">
              <a:avLst/>
            </a:prstGeom>
            <a:blipFill>
              <a:blip r:embed="rId5" cstate="print"/>
              <a:stretch>
                <a:fillRect/>
              </a:stretch>
            </a:blipFill>
          </p:spPr>
          <p:txBody>
            <a:bodyPr wrap="square" lIns="0" tIns="0" rIns="0" bIns="0" rtlCol="0"/>
            <a:lstStyle/>
            <a:p>
              <a:endParaRPr/>
            </a:p>
          </p:txBody>
        </p:sp>
        <p:sp>
          <p:nvSpPr>
            <p:cNvPr id="12" name="object 899"/>
            <p:cNvSpPr/>
            <p:nvPr/>
          </p:nvSpPr>
          <p:spPr>
            <a:xfrm>
              <a:off x="4279601" y="1717112"/>
              <a:ext cx="171450" cy="171450"/>
            </a:xfrm>
            <a:prstGeom prst="rect">
              <a:avLst/>
            </a:prstGeom>
            <a:blipFill>
              <a:blip r:embed="rId6" cstate="print"/>
              <a:stretch>
                <a:fillRect/>
              </a:stretch>
            </a:blipFill>
          </p:spPr>
          <p:txBody>
            <a:bodyPr wrap="square" lIns="0" tIns="0" rIns="0" bIns="0" rtlCol="0"/>
            <a:lstStyle/>
            <a:p>
              <a:endParaRPr/>
            </a:p>
          </p:txBody>
        </p:sp>
        <p:sp>
          <p:nvSpPr>
            <p:cNvPr id="13"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14"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16" name="Arc 15"/>
          <p:cNvSpPr/>
          <p:nvPr/>
        </p:nvSpPr>
        <p:spPr bwMode="auto">
          <a:xfrm>
            <a:off x="2458731" y="1691454"/>
            <a:ext cx="702137" cy="934202"/>
          </a:xfrm>
          <a:prstGeom prst="arc">
            <a:avLst>
              <a:gd name="adj1" fmla="val 6235570"/>
              <a:gd name="adj2" fmla="val 4659653"/>
            </a:avLst>
          </a:prstGeom>
          <a:ln>
            <a:solidFill>
              <a:srgbClr val="FFC000"/>
            </a:solidFill>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pic>
        <p:nvPicPr>
          <p:cNvPr id="25" name="Picture 24"/>
          <p:cNvPicPr>
            <a:picLocks noChangeAspect="1"/>
          </p:cNvPicPr>
          <p:nvPr/>
        </p:nvPicPr>
        <p:blipFill>
          <a:blip r:embed="rId7"/>
          <a:stretch>
            <a:fillRect/>
          </a:stretch>
        </p:blipFill>
        <p:spPr>
          <a:xfrm>
            <a:off x="4743582" y="2605146"/>
            <a:ext cx="4320000" cy="2611465"/>
          </a:xfrm>
          <a:prstGeom prst="rect">
            <a:avLst/>
          </a:prstGeom>
        </p:spPr>
      </p:pic>
      <p:grpSp>
        <p:nvGrpSpPr>
          <p:cNvPr id="26" name="Group 25"/>
          <p:cNvGrpSpPr/>
          <p:nvPr/>
        </p:nvGrpSpPr>
        <p:grpSpPr>
          <a:xfrm>
            <a:off x="6870252" y="2773781"/>
            <a:ext cx="661687" cy="599170"/>
            <a:chOff x="2428577" y="858424"/>
            <a:chExt cx="661687" cy="599170"/>
          </a:xfrm>
        </p:grpSpPr>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28" name="TextBox 27"/>
            <p:cNvSpPr txBox="1"/>
            <p:nvPr/>
          </p:nvSpPr>
          <p:spPr>
            <a:xfrm>
              <a:off x="2647190" y="858424"/>
              <a:ext cx="269626" cy="276999"/>
            </a:xfrm>
            <a:prstGeom prst="rect">
              <a:avLst/>
            </a:prstGeom>
            <a:noFill/>
          </p:spPr>
          <p:txBody>
            <a:bodyPr wrap="none" rtlCol="0">
              <a:spAutoFit/>
            </a:bodyPr>
            <a:lstStyle/>
            <a:p>
              <a:r>
                <a:rPr lang="en-US" dirty="0">
                  <a:solidFill>
                    <a:srgbClr val="3E1FF5"/>
                  </a:solidFill>
                </a:rPr>
                <a:t>3</a:t>
              </a:r>
            </a:p>
          </p:txBody>
        </p:sp>
      </p:grpSp>
      <p:grpSp>
        <p:nvGrpSpPr>
          <p:cNvPr id="22" name="Group 21"/>
          <p:cNvGrpSpPr/>
          <p:nvPr/>
        </p:nvGrpSpPr>
        <p:grpSpPr>
          <a:xfrm>
            <a:off x="5279179" y="2405318"/>
            <a:ext cx="591940" cy="481707"/>
            <a:chOff x="1707517" y="1467106"/>
            <a:chExt cx="591940" cy="481707"/>
          </a:xfrm>
        </p:grpSpPr>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4" name="TextBox 23"/>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32" name="Group 31"/>
          <p:cNvGrpSpPr/>
          <p:nvPr/>
        </p:nvGrpSpPr>
        <p:grpSpPr>
          <a:xfrm>
            <a:off x="2473125" y="1015551"/>
            <a:ext cx="661687" cy="599170"/>
            <a:chOff x="2428577" y="858424"/>
            <a:chExt cx="661687" cy="599170"/>
          </a:xfrm>
        </p:grpSpPr>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34" name="TextBox 33"/>
            <p:cNvSpPr txBox="1"/>
            <p:nvPr/>
          </p:nvSpPr>
          <p:spPr>
            <a:xfrm>
              <a:off x="2647190" y="85842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117549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5715" y="1292280"/>
            <a:ext cx="4320000" cy="2594966"/>
          </a:xfrm>
          <a:prstGeom prst="rect">
            <a:avLst/>
          </a:prstGeom>
          <a:ln>
            <a:noFill/>
          </a:ln>
          <a:effectLst>
            <a:outerShdw blurRad="190500" algn="tl" rotWithShape="0">
              <a:srgbClr val="000000">
                <a:alpha val="70000"/>
              </a:srgbClr>
            </a:outerShdw>
          </a:effectLst>
        </p:spPr>
      </p:pic>
      <p:sp>
        <p:nvSpPr>
          <p:cNvPr id="40" name="Content Placeholder 1"/>
          <p:cNvSpPr>
            <a:spLocks noGrp="1"/>
          </p:cNvSpPr>
          <p:nvPr>
            <p:ph idx="1"/>
          </p:nvPr>
        </p:nvSpPr>
        <p:spPr>
          <a:xfrm>
            <a:off x="457200" y="4269920"/>
            <a:ext cx="8220075" cy="2313207"/>
          </a:xfrm>
        </p:spPr>
        <p:txBody>
          <a:bodyPr/>
          <a:lstStyle/>
          <a:p>
            <a:pPr>
              <a:buFont typeface="+mj-lt"/>
              <a:buAutoNum type="arabicPeriod"/>
            </a:pPr>
            <a:r>
              <a:rPr lang="en-US" dirty="0"/>
              <a:t>The test is now ready to start  then </a:t>
            </a:r>
            <a:r>
              <a:rPr lang="en-US" u="sng" dirty="0"/>
              <a:t>Press RUN</a:t>
            </a:r>
            <a:br>
              <a:rPr lang="en-US" u="sng" dirty="0"/>
            </a:br>
            <a:r>
              <a:rPr lang="en-US" dirty="0"/>
              <a:t>Check </a:t>
            </a:r>
            <a:r>
              <a:rPr lang="en-US" u="sng" dirty="0"/>
              <a:t>Delay</a:t>
            </a:r>
            <a:r>
              <a:rPr lang="en-US" dirty="0"/>
              <a:t> results at any time during the testing process:</a:t>
            </a:r>
          </a:p>
          <a:p>
            <a:pPr>
              <a:buFont typeface="+mj-lt"/>
              <a:buAutoNum type="arabicPeriod"/>
            </a:pPr>
            <a:r>
              <a:rPr lang="en-US" u="sng" dirty="0"/>
              <a:t>Home</a:t>
            </a:r>
            <a:r>
              <a:rPr lang="en-US" dirty="0"/>
              <a:t>  &gt; </a:t>
            </a:r>
            <a:r>
              <a:rPr lang="en-US" u="sng" dirty="0"/>
              <a:t>Results</a:t>
            </a:r>
            <a:r>
              <a:rPr lang="en-US" dirty="0"/>
              <a:t> &gt; </a:t>
            </a:r>
            <a:r>
              <a:rPr lang="en-US" u="sng" dirty="0"/>
              <a:t>Delay test</a:t>
            </a:r>
          </a:p>
          <a:p>
            <a:pPr marL="0" indent="0">
              <a:buNone/>
            </a:pPr>
            <a:endParaRPr lang="es-ES" dirty="0"/>
          </a:p>
        </p:txBody>
      </p:sp>
      <p:sp>
        <p:nvSpPr>
          <p:cNvPr id="45" name="Title 2"/>
          <p:cNvSpPr>
            <a:spLocks noGrp="1"/>
          </p:cNvSpPr>
          <p:nvPr>
            <p:ph type="title" idx="4294967295"/>
          </p:nvPr>
        </p:nvSpPr>
        <p:spPr>
          <a:xfrm>
            <a:off x="0" y="0"/>
            <a:ext cx="9144000" cy="836613"/>
          </a:xfrm>
        </p:spPr>
        <p:txBody>
          <a:bodyPr/>
          <a:lstStyle/>
          <a:p>
            <a:r>
              <a:rPr lang="en-US" dirty="0"/>
              <a:t>Running the OWD test</a:t>
            </a:r>
            <a:endParaRPr lang="es-ES" dirty="0"/>
          </a:p>
        </p:txBody>
      </p:sp>
      <p:grpSp>
        <p:nvGrpSpPr>
          <p:cNvPr id="50" name="Group 49"/>
          <p:cNvGrpSpPr/>
          <p:nvPr/>
        </p:nvGrpSpPr>
        <p:grpSpPr>
          <a:xfrm>
            <a:off x="-47293" y="3603908"/>
            <a:ext cx="591940" cy="481707"/>
            <a:chOff x="1707517" y="1467106"/>
            <a:chExt cx="591940" cy="481707"/>
          </a:xfrm>
        </p:grpSpPr>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8" name="TextBox 57"/>
            <p:cNvSpPr txBox="1"/>
            <p:nvPr/>
          </p:nvSpPr>
          <p:spPr>
            <a:xfrm>
              <a:off x="1776618" y="1671814"/>
              <a:ext cx="184731" cy="276999"/>
            </a:xfrm>
            <a:prstGeom prst="rect">
              <a:avLst/>
            </a:prstGeom>
            <a:noFill/>
          </p:spPr>
          <p:txBody>
            <a:bodyPr wrap="none" rtlCol="0">
              <a:spAutoFit/>
            </a:bodyPr>
            <a:lstStyle/>
            <a:p>
              <a:endParaRPr lang="en-US" dirty="0">
                <a:solidFill>
                  <a:srgbClr val="3E1FF5"/>
                </a:solidFill>
              </a:endParaRPr>
            </a:p>
          </p:txBody>
        </p:sp>
      </p:grpSp>
      <p:sp>
        <p:nvSpPr>
          <p:cNvPr id="59" name="TextBox 58"/>
          <p:cNvSpPr txBox="1"/>
          <p:nvPr/>
        </p:nvSpPr>
        <p:spPr>
          <a:xfrm>
            <a:off x="5757158" y="2257460"/>
            <a:ext cx="184731" cy="276999"/>
          </a:xfrm>
          <a:prstGeom prst="rect">
            <a:avLst/>
          </a:prstGeom>
          <a:noFill/>
        </p:spPr>
        <p:txBody>
          <a:bodyPr wrap="none" rtlCol="0">
            <a:spAutoFit/>
          </a:bodyPr>
          <a:lstStyle/>
          <a:p>
            <a:endParaRPr lang="en-US" dirty="0">
              <a:solidFill>
                <a:srgbClr val="3E1FF5"/>
              </a:solidFill>
            </a:endParaRPr>
          </a:p>
        </p:txBody>
      </p:sp>
      <p:grpSp>
        <p:nvGrpSpPr>
          <p:cNvPr id="60" name="Group 59"/>
          <p:cNvGrpSpPr/>
          <p:nvPr/>
        </p:nvGrpSpPr>
        <p:grpSpPr>
          <a:xfrm>
            <a:off x="6959767" y="743147"/>
            <a:ext cx="661687" cy="583930"/>
            <a:chOff x="868104" y="811372"/>
            <a:chExt cx="661687" cy="583930"/>
          </a:xfrm>
        </p:grpSpPr>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78" name="TextBox 77"/>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2</a:t>
              </a:r>
            </a:p>
          </p:txBody>
        </p:sp>
      </p:grpSp>
      <p:pic>
        <p:nvPicPr>
          <p:cNvPr id="3" name="Picture 2"/>
          <p:cNvPicPr>
            <a:picLocks noChangeAspect="1"/>
          </p:cNvPicPr>
          <p:nvPr/>
        </p:nvPicPr>
        <p:blipFill>
          <a:blip r:embed="rId5"/>
          <a:stretch>
            <a:fillRect/>
          </a:stretch>
        </p:blipFill>
        <p:spPr>
          <a:xfrm>
            <a:off x="4698658" y="1322250"/>
            <a:ext cx="4320000" cy="25850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726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000" y="1080000"/>
            <a:ext cx="4320000" cy="260494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49567" y="1080000"/>
            <a:ext cx="4320000" cy="2594158"/>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067503"/>
            <a:ext cx="8655267" cy="2340181"/>
          </a:xfrm>
        </p:spPr>
        <p:txBody>
          <a:bodyPr/>
          <a:lstStyle/>
          <a:p>
            <a:pPr marL="0" indent="0">
              <a:buNone/>
            </a:pPr>
            <a:r>
              <a:rPr lang="en-US" dirty="0"/>
              <a:t>Global counts, statistics and LEDs provide information about which events and how many of them have been registered but they do not say too much about how they are distributed in time. These information is supplied at the Event Logger a graphical representation tool that permits to trace the evolution of key parameters.</a:t>
            </a:r>
            <a:endParaRPr lang="en-US" u="sng" dirty="0"/>
          </a:p>
          <a:p>
            <a:pPr marL="0" indent="0">
              <a:buNone/>
            </a:pPr>
            <a:endParaRPr lang="en-US" sz="1050" dirty="0"/>
          </a:p>
          <a:p>
            <a:pPr marL="0" indent="0">
              <a:buNone/>
            </a:pPr>
            <a:r>
              <a:rPr lang="en-US" dirty="0"/>
              <a:t>The first thing to </a:t>
            </a:r>
            <a:r>
              <a:rPr lang="en-US" dirty="0" err="1"/>
              <a:t>to</a:t>
            </a:r>
            <a:r>
              <a:rPr lang="en-US" dirty="0"/>
              <a:t> is to enable it:</a:t>
            </a:r>
          </a:p>
          <a:p>
            <a:pPr>
              <a:buFont typeface="+mj-lt"/>
              <a:buAutoNum type="arabicPeriod"/>
            </a:pPr>
            <a:r>
              <a:rPr lang="en-US" dirty="0"/>
              <a:t>Go to </a:t>
            </a:r>
            <a:r>
              <a:rPr lang="en-US" u="sng" dirty="0"/>
              <a:t>Home</a:t>
            </a:r>
            <a:r>
              <a:rPr lang="en-US" dirty="0"/>
              <a:t> &gt; </a:t>
            </a:r>
            <a:r>
              <a:rPr lang="en-US" u="sng" dirty="0"/>
              <a:t>Test</a:t>
            </a:r>
            <a:r>
              <a:rPr lang="en-US" dirty="0"/>
              <a:t> &gt; </a:t>
            </a:r>
            <a:r>
              <a:rPr lang="en-US" u="sng" dirty="0"/>
              <a:t>Event logger setup </a:t>
            </a:r>
            <a:endParaRPr lang="en-US" dirty="0"/>
          </a:p>
          <a:p>
            <a:pPr>
              <a:buFont typeface="+mj-lt"/>
              <a:buAutoNum type="arabicPeriod"/>
            </a:pPr>
            <a:r>
              <a:rPr lang="en-US" dirty="0"/>
              <a:t>Set </a:t>
            </a:r>
            <a:r>
              <a:rPr lang="en-US" u="sng" dirty="0"/>
              <a:t>Enable</a:t>
            </a:r>
            <a:r>
              <a:rPr lang="en-US" dirty="0"/>
              <a:t> := </a:t>
            </a:r>
            <a:r>
              <a:rPr lang="en-US" i="1" dirty="0"/>
              <a:t>Yes</a:t>
            </a:r>
            <a:endParaRPr lang="en-US" u="sng" dirty="0"/>
          </a:p>
        </p:txBody>
      </p:sp>
      <p:sp>
        <p:nvSpPr>
          <p:cNvPr id="3" name="Title 2"/>
          <p:cNvSpPr>
            <a:spLocks noGrp="1"/>
          </p:cNvSpPr>
          <p:nvPr>
            <p:ph type="title" idx="4294967295"/>
          </p:nvPr>
        </p:nvSpPr>
        <p:spPr>
          <a:xfrm>
            <a:off x="0" y="0"/>
            <a:ext cx="9144000" cy="836613"/>
          </a:xfrm>
        </p:spPr>
        <p:txBody>
          <a:bodyPr/>
          <a:lstStyle/>
          <a:p>
            <a:r>
              <a:rPr lang="nl-NL" b="1" dirty="0"/>
              <a:t>Event logger </a:t>
            </a:r>
            <a:r>
              <a:rPr lang="nl-NL" dirty="0"/>
              <a:t>enable</a:t>
            </a:r>
            <a:endParaRPr lang="es-ES" dirty="0"/>
          </a:p>
        </p:txBody>
      </p:sp>
      <p:grpSp>
        <p:nvGrpSpPr>
          <p:cNvPr id="13" name="Group 12"/>
          <p:cNvGrpSpPr/>
          <p:nvPr/>
        </p:nvGrpSpPr>
        <p:grpSpPr>
          <a:xfrm>
            <a:off x="2546852" y="2946578"/>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1067979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9567" y="1109773"/>
            <a:ext cx="4320000" cy="2564384"/>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180000" y="1080000"/>
            <a:ext cx="4320000" cy="2582256"/>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3982903"/>
            <a:ext cx="8655267" cy="2424782"/>
          </a:xfrm>
        </p:spPr>
        <p:txBody>
          <a:bodyPr/>
          <a:lstStyle/>
          <a:p>
            <a:pPr marL="0" indent="0">
              <a:buNone/>
            </a:pPr>
            <a:r>
              <a:rPr lang="en-US" dirty="0"/>
              <a:t>Traceable Events are categorized in different classes. Moreover, each test port has its own traceable events. These events may be different for each test port. </a:t>
            </a:r>
            <a:endParaRPr lang="en-US" sz="1050" dirty="0"/>
          </a:p>
          <a:p>
            <a:pPr>
              <a:buFont typeface="+mj-lt"/>
              <a:buAutoNum type="arabicPeriod"/>
            </a:pPr>
            <a:r>
              <a:rPr lang="en-US" dirty="0"/>
              <a:t>Clear the currently selected filters: </a:t>
            </a:r>
            <a:r>
              <a:rPr lang="en-US" u="sng" dirty="0"/>
              <a:t>Clear all filters</a:t>
            </a:r>
            <a:r>
              <a:rPr lang="en-US" dirty="0"/>
              <a:t> := </a:t>
            </a:r>
            <a:r>
              <a:rPr lang="en-US" i="1" dirty="0"/>
              <a:t>Yes</a:t>
            </a:r>
          </a:p>
          <a:p>
            <a:pPr>
              <a:buFont typeface="+mj-lt"/>
              <a:buAutoNum type="arabicPeriod"/>
            </a:pPr>
            <a:r>
              <a:rPr lang="en-US" dirty="0"/>
              <a:t>Select the events: </a:t>
            </a:r>
            <a:r>
              <a:rPr lang="en-US" u="sng" dirty="0"/>
              <a:t>Port  A</a:t>
            </a:r>
            <a:r>
              <a:rPr lang="en-US" dirty="0"/>
              <a:t> &gt; </a:t>
            </a:r>
            <a:r>
              <a:rPr lang="en-US" u="sng" dirty="0"/>
              <a:t>Delay</a:t>
            </a:r>
            <a:r>
              <a:rPr lang="en-US" dirty="0"/>
              <a:t> := Round trip | Forward | Return | Asymmetry</a:t>
            </a:r>
          </a:p>
          <a:p>
            <a:pPr>
              <a:buFont typeface="+mj-lt"/>
              <a:buAutoNum type="arabicPeriod"/>
            </a:pPr>
            <a:r>
              <a:rPr lang="en-US" dirty="0"/>
              <a:t>Choose the events to trace: </a:t>
            </a:r>
            <a:r>
              <a:rPr lang="en-US" u="sng" dirty="0"/>
              <a:t>Anomalies/defects</a:t>
            </a:r>
            <a:r>
              <a:rPr lang="en-US" dirty="0"/>
              <a:t> | </a:t>
            </a:r>
            <a:r>
              <a:rPr lang="en-US" u="sng" dirty="0"/>
              <a:t>Bandwidth statistics</a:t>
            </a:r>
            <a:r>
              <a:rPr lang="en-US" dirty="0"/>
              <a:t> | </a:t>
            </a:r>
            <a:r>
              <a:rPr lang="en-US" u="sng" dirty="0"/>
              <a:t>Frame layer statistics</a:t>
            </a:r>
            <a:r>
              <a:rPr lang="en-US" dirty="0"/>
              <a:t> | </a:t>
            </a:r>
            <a:r>
              <a:rPr lang="en-US" u="sng" dirty="0"/>
              <a:t>SLA statistics</a:t>
            </a:r>
            <a:r>
              <a:rPr lang="en-US" dirty="0"/>
              <a:t> | </a:t>
            </a:r>
            <a:r>
              <a:rPr lang="en-US" u="sng" dirty="0"/>
              <a:t>BERT</a:t>
            </a:r>
            <a:r>
              <a:rPr lang="en-US" dirty="0"/>
              <a:t> | </a:t>
            </a:r>
            <a:r>
              <a:rPr lang="en-US" u="sng" dirty="0"/>
              <a:t>PTP</a:t>
            </a:r>
            <a:r>
              <a:rPr lang="en-US" dirty="0"/>
              <a:t> | </a:t>
            </a:r>
            <a:r>
              <a:rPr lang="en-US" u="sng" dirty="0"/>
              <a:t>NTP</a:t>
            </a:r>
            <a:r>
              <a:rPr lang="en-US" dirty="0"/>
              <a:t> | </a:t>
            </a:r>
            <a:r>
              <a:rPr lang="en-US" u="sng" dirty="0"/>
              <a:t>Synchronization</a:t>
            </a:r>
          </a:p>
          <a:p>
            <a:pPr>
              <a:buFont typeface="+mj-lt"/>
              <a:buAutoNum type="arabicPeriod"/>
            </a:pPr>
            <a:r>
              <a:rPr lang="en-US" dirty="0"/>
              <a:t>Press Run to begin the generation of a trace file</a:t>
            </a:r>
            <a:endParaRPr lang="en-US" u="sng" dirty="0"/>
          </a:p>
        </p:txBody>
      </p:sp>
      <p:sp>
        <p:nvSpPr>
          <p:cNvPr id="3" name="Title 2"/>
          <p:cNvSpPr>
            <a:spLocks noGrp="1"/>
          </p:cNvSpPr>
          <p:nvPr>
            <p:ph type="title" idx="4294967295"/>
          </p:nvPr>
        </p:nvSpPr>
        <p:spPr>
          <a:xfrm>
            <a:off x="0" y="0"/>
            <a:ext cx="9144000" cy="836613"/>
          </a:xfrm>
        </p:spPr>
        <p:txBody>
          <a:bodyPr/>
          <a:lstStyle/>
          <a:p>
            <a:r>
              <a:rPr lang="nl-NL" b="1" dirty="0"/>
              <a:t>Configuring </a:t>
            </a:r>
            <a:r>
              <a:rPr lang="nl-NL" dirty="0"/>
              <a:t>the Event Logger</a:t>
            </a:r>
            <a:endParaRPr lang="es-ES" dirty="0"/>
          </a:p>
        </p:txBody>
      </p:sp>
      <p:grpSp>
        <p:nvGrpSpPr>
          <p:cNvPr id="13" name="Group 12"/>
          <p:cNvGrpSpPr/>
          <p:nvPr/>
        </p:nvGrpSpPr>
        <p:grpSpPr>
          <a:xfrm>
            <a:off x="1493257" y="211077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16" name="Group 15"/>
          <p:cNvGrpSpPr/>
          <p:nvPr/>
        </p:nvGrpSpPr>
        <p:grpSpPr>
          <a:xfrm>
            <a:off x="1413396" y="1478386"/>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19" name="Group 18"/>
          <p:cNvGrpSpPr/>
          <p:nvPr/>
        </p:nvGrpSpPr>
        <p:grpSpPr>
          <a:xfrm>
            <a:off x="4438415" y="3305073"/>
            <a:ext cx="591940" cy="481707"/>
            <a:chOff x="1707517" y="1467106"/>
            <a:chExt cx="591940" cy="48170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spTree>
    <p:extLst>
      <p:ext uri="{BB962C8B-B14F-4D97-AF65-F5344CB8AC3E}">
        <p14:creationId xmlns:p14="http://schemas.microsoft.com/office/powerpoint/2010/main" val="234952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9308" y="1340326"/>
            <a:ext cx="4320000" cy="260979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87984" y="1328439"/>
            <a:ext cx="4320000" cy="259398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270766"/>
            <a:ext cx="8472389" cy="2332288"/>
          </a:xfrm>
        </p:spPr>
        <p:txBody>
          <a:bodyPr/>
          <a:lstStyle/>
          <a:p>
            <a:pPr marL="0" indent="0">
              <a:buNone/>
            </a:pPr>
            <a:r>
              <a:rPr lang="en-US" dirty="0"/>
              <a:t>With the Event Logger you can select one or various events and trace them so that all changes along with the time and date these changes are registered are recorded with a 1 second resolution. The event logger provides representations and zoom levels to enable event analysis at different time scales:</a:t>
            </a:r>
          </a:p>
          <a:p>
            <a:pPr>
              <a:buFont typeface="+mj-lt"/>
              <a:buAutoNum type="arabicPeriod"/>
            </a:pPr>
            <a:r>
              <a:rPr lang="en-US" dirty="0"/>
              <a:t>Go to </a:t>
            </a:r>
            <a:r>
              <a:rPr lang="en-US" u="sng" dirty="0"/>
              <a:t>Results</a:t>
            </a:r>
            <a:r>
              <a:rPr lang="en-US" dirty="0"/>
              <a:t> &gt; </a:t>
            </a:r>
            <a:r>
              <a:rPr lang="en-US" u="sng" dirty="0"/>
              <a:t>Event logger</a:t>
            </a:r>
          </a:p>
          <a:p>
            <a:pPr>
              <a:buFont typeface="+mj-lt"/>
              <a:buAutoNum type="arabicPeriod"/>
            </a:pPr>
            <a:r>
              <a:rPr lang="en-US" dirty="0"/>
              <a:t>Analyze all the delay parameters displayed</a:t>
            </a:r>
          </a:p>
        </p:txBody>
      </p:sp>
      <p:sp>
        <p:nvSpPr>
          <p:cNvPr id="3" name="Title 2"/>
          <p:cNvSpPr>
            <a:spLocks noGrp="1"/>
          </p:cNvSpPr>
          <p:nvPr>
            <p:ph type="title" idx="4294967295"/>
          </p:nvPr>
        </p:nvSpPr>
        <p:spPr>
          <a:xfrm>
            <a:off x="0" y="0"/>
            <a:ext cx="9144000" cy="836613"/>
          </a:xfrm>
        </p:spPr>
        <p:txBody>
          <a:bodyPr/>
          <a:lstStyle/>
          <a:p>
            <a:r>
              <a:rPr lang="en-US" b="1" dirty="0"/>
              <a:t>Display </a:t>
            </a:r>
            <a:r>
              <a:rPr lang="en-US" dirty="0"/>
              <a:t>the logs</a:t>
            </a:r>
            <a:endParaRPr lang="es-ES" dirty="0"/>
          </a:p>
        </p:txBody>
      </p:sp>
      <p:grpSp>
        <p:nvGrpSpPr>
          <p:cNvPr id="13" name="Group 12"/>
          <p:cNvGrpSpPr/>
          <p:nvPr/>
        </p:nvGrpSpPr>
        <p:grpSpPr>
          <a:xfrm>
            <a:off x="2751387" y="2052427"/>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1" name="Group 20"/>
          <p:cNvGrpSpPr/>
          <p:nvPr/>
        </p:nvGrpSpPr>
        <p:grpSpPr>
          <a:xfrm>
            <a:off x="6488839" y="741156"/>
            <a:ext cx="661687" cy="599170"/>
            <a:chOff x="2428577" y="858424"/>
            <a:chExt cx="661687" cy="599170"/>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23" name="TextBox 22"/>
            <p:cNvSpPr txBox="1"/>
            <p:nvPr/>
          </p:nvSpPr>
          <p:spPr>
            <a:xfrm>
              <a:off x="2647190" y="858424"/>
              <a:ext cx="269626" cy="276999"/>
            </a:xfrm>
            <a:prstGeom prst="rect">
              <a:avLst/>
            </a:prstGeom>
            <a:noFill/>
          </p:spPr>
          <p:txBody>
            <a:bodyPr wrap="none" rtlCol="0">
              <a:spAutoFit/>
            </a:bodyPr>
            <a:lstStyle/>
            <a:p>
              <a:r>
                <a:rPr lang="en-US" dirty="0">
                  <a:solidFill>
                    <a:schemeClr val="accent6"/>
                  </a:solidFill>
                </a:rPr>
                <a:t>2</a:t>
              </a:r>
            </a:p>
          </p:txBody>
        </p:sp>
      </p:grpSp>
    </p:spTree>
    <p:extLst>
      <p:ext uri="{BB962C8B-B14F-4D97-AF65-F5344CB8AC3E}">
        <p14:creationId xmlns:p14="http://schemas.microsoft.com/office/powerpoint/2010/main" val="64788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US" sz="2400" b="1" dirty="0">
                <a:solidFill>
                  <a:schemeClr val="tx1"/>
                </a:solidFill>
                <a:ea typeface="SimSun"/>
              </a:rPr>
              <a:t>Zeus </a:t>
            </a:r>
            <a:r>
              <a:rPr lang="en-US" sz="2400" dirty="0">
                <a:solidFill>
                  <a:schemeClr val="tx1"/>
                </a:solidFill>
                <a:ea typeface="SimSun"/>
              </a:rPr>
              <a:t>&amp; </a:t>
            </a:r>
            <a:r>
              <a:rPr lang="en-US" sz="2400" b="1" dirty="0">
                <a:solidFill>
                  <a:schemeClr val="tx1"/>
                </a:solidFill>
                <a:ea typeface="SimSun"/>
              </a:rPr>
              <a:t>xGenius</a:t>
            </a:r>
            <a:r>
              <a:rPr lang="en-US" sz="2400" dirty="0">
                <a:solidFill>
                  <a:schemeClr val="bg1">
                    <a:lumMod val="50000"/>
                  </a:schemeClr>
                </a:solidFill>
                <a:ea typeface="SimSun"/>
              </a:rPr>
              <a:t> </a:t>
            </a:r>
            <a:r>
              <a:rPr lang="en-US" dirty="0">
                <a:solidFill>
                  <a:schemeClr val="bg1">
                    <a:lumMod val="50000"/>
                  </a:schemeClr>
                </a:solidFill>
                <a:ea typeface="SimSun"/>
              </a:rPr>
              <a:t>provide deep insights to design, install, maintain, troubleshoot and engineer communications resources of </a:t>
            </a:r>
            <a:r>
              <a:rPr lang="en-US" dirty="0">
                <a:solidFill>
                  <a:schemeClr val="tx1"/>
                </a:solidFill>
                <a:ea typeface="SimSun"/>
              </a:rPr>
              <a:t> Mobile Operators, Power Utilities, </a:t>
            </a:r>
            <a:r>
              <a:rPr lang="en-US" dirty="0" err="1">
                <a:solidFill>
                  <a:schemeClr val="tx1"/>
                </a:solidFill>
                <a:ea typeface="SimSun"/>
              </a:rPr>
              <a:t>Finace</a:t>
            </a:r>
            <a:r>
              <a:rPr lang="en-US" dirty="0">
                <a:solidFill>
                  <a:schemeClr val="tx1"/>
                </a:solidFill>
                <a:ea typeface="SimSun"/>
              </a:rPr>
              <a:t>, Labs and R+D centers</a:t>
            </a:r>
            <a:r>
              <a:rPr lang="en-US" dirty="0">
                <a:solidFill>
                  <a:schemeClr val="bg1">
                    <a:lumMod val="50000"/>
                  </a:schemeClr>
                </a:solidFill>
                <a:ea typeface="SimSun"/>
              </a:rPr>
              <a:t>. The unit is able to verify </a:t>
            </a:r>
            <a:r>
              <a:rPr lang="en-US" dirty="0">
                <a:solidFill>
                  <a:schemeClr val="tx1"/>
                </a:solidFill>
                <a:ea typeface="SimSun"/>
              </a:rPr>
              <a:t>Ethernet/IP, SyncE, PTP, </a:t>
            </a:r>
            <a:r>
              <a:rPr lang="en-US" dirty="0" err="1">
                <a:solidFill>
                  <a:schemeClr val="tx1"/>
                </a:solidFill>
                <a:ea typeface="SimSun"/>
              </a:rPr>
              <a:t>GbE</a:t>
            </a:r>
            <a:r>
              <a:rPr lang="en-US" dirty="0">
                <a:solidFill>
                  <a:schemeClr val="tx1"/>
                </a:solidFill>
                <a:ea typeface="SimSun"/>
              </a:rPr>
              <a:t>, IRIG-B, 1PPS, T1/E1, G703, Serial Datacom, C37.94, GOOSE, SV, MMS,</a:t>
            </a:r>
            <a:r>
              <a:rPr lang="en-US" dirty="0">
                <a:solidFill>
                  <a:schemeClr val="bg1">
                    <a:lumMod val="50000"/>
                  </a:schemeClr>
                </a:solidFill>
                <a:ea typeface="SimSun"/>
              </a:rPr>
              <a:t> </a:t>
            </a:r>
            <a:r>
              <a:rPr lang="en-US" dirty="0">
                <a:solidFill>
                  <a:schemeClr val="tx1"/>
                </a:solidFill>
                <a:ea typeface="SimSun"/>
              </a:rPr>
              <a:t>Round-trip &amp; One-way Delay </a:t>
            </a:r>
            <a:r>
              <a:rPr lang="en-US" dirty="0">
                <a:solidFill>
                  <a:schemeClr val="bg1">
                    <a:lumMod val="50000"/>
                  </a:schemeClr>
                </a:solidFill>
                <a:ea typeface="SimSun"/>
              </a:rPr>
              <a:t>tests at all interfaces. </a:t>
            </a:r>
            <a:endParaRPr lang="en-US" dirty="0">
              <a:solidFill>
                <a:schemeClr val="bg1">
                  <a:lumMod val="50000"/>
                </a:schemeClr>
              </a:solidFill>
            </a:endParaRPr>
          </a:p>
          <a:p>
            <a:pPr marL="0" indent="0">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4800" b="1" dirty="0">
                <a:solidFill>
                  <a:schemeClr val="tx1"/>
                </a:solidFill>
                <a:latin typeface="Myriad Pro Cond" panose="020B0506030403020204" pitchFamily="34" charset="0"/>
              </a:rPr>
              <a:t>Z</a:t>
            </a:r>
            <a:r>
              <a:rPr lang="en-US" altLang="en-US" sz="4800" b="1" dirty="0">
                <a:solidFill>
                  <a:srgbClr val="FF0000"/>
                </a:solidFill>
                <a:latin typeface="Myriad Pro Cond" panose="020B0506030403020204" pitchFamily="34" charset="0"/>
              </a:rPr>
              <a:t>e</a:t>
            </a:r>
            <a:r>
              <a:rPr lang="en-US" altLang="en-US" sz="4800" b="1" dirty="0">
                <a:solidFill>
                  <a:schemeClr val="tx1"/>
                </a:solidFill>
                <a:latin typeface="Myriad Pro Cond" panose="020B0506030403020204" pitchFamily="34" charset="0"/>
              </a:rPr>
              <a:t>us</a:t>
            </a:r>
            <a:r>
              <a:rPr lang="en-US" altLang="en-US" sz="4800" dirty="0">
                <a:solidFill>
                  <a:schemeClr val="tx1"/>
                </a:solidFill>
                <a:latin typeface="Myriad Pro Cond" panose="020B0506030403020204" pitchFamily="34" charset="0"/>
              </a:rPr>
              <a:t> </a:t>
            </a:r>
            <a:r>
              <a:rPr lang="en-US" altLang="en-US" sz="3600" dirty="0">
                <a:solidFill>
                  <a:schemeClr val="tx1"/>
                </a:solidFill>
                <a:latin typeface="Myriad Pro Cond" panose="020B0506030403020204" pitchFamily="34" charset="0"/>
              </a:rPr>
              <a:t>&amp;</a:t>
            </a:r>
            <a:r>
              <a:rPr lang="en-US" altLang="en-US" sz="4800" b="1" dirty="0">
                <a:solidFill>
                  <a:schemeClr val="tx1"/>
                </a:solidFill>
                <a:latin typeface="Myriad Pro Cond" panose="020B0506030403020204" pitchFamily="34" charset="0"/>
              </a:rPr>
              <a:t> </a:t>
            </a:r>
            <a:r>
              <a:rPr lang="en-US" altLang="en-US" sz="4800" b="1" dirty="0">
                <a:solidFill>
                  <a:srgbClr val="FF0000"/>
                </a:solidFill>
                <a:latin typeface="Myriad Pro Cond" panose="020B0506030403020204" pitchFamily="34" charset="0"/>
              </a:rPr>
              <a:t>x</a:t>
            </a:r>
            <a:r>
              <a:rPr lang="en-US" altLang="en-US" sz="4800" b="1" dirty="0">
                <a:solidFill>
                  <a:schemeClr val="tx1"/>
                </a:solidFill>
                <a:latin typeface="Myriad Pro Cond" panose="020B0506030403020204" pitchFamily="34" charset="0"/>
              </a:rPr>
              <a:t>Genius</a:t>
            </a:r>
          </a:p>
        </p:txBody>
      </p:sp>
    </p:spTree>
    <p:extLst>
      <p:ext uri="{BB962C8B-B14F-4D97-AF65-F5344CB8AC3E}">
        <p14:creationId xmlns:p14="http://schemas.microsoft.com/office/powerpoint/2010/main" val="395263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05194" y="1319938"/>
            <a:ext cx="4320000" cy="2599909"/>
          </a:xfrm>
          <a:prstGeom prst="rect">
            <a:avLst/>
          </a:prstGeom>
          <a:ln>
            <a:noFill/>
          </a:ln>
          <a:effectLst>
            <a:outerShdw blurRad="190500" algn="tl" rotWithShape="0">
              <a:srgbClr val="000000">
                <a:alpha val="70000"/>
              </a:srgbClr>
            </a:outerShdw>
          </a:effectLst>
        </p:spPr>
      </p:pic>
      <p:pic>
        <p:nvPicPr>
          <p:cNvPr id="34" name="Picture 33"/>
          <p:cNvPicPr>
            <a:picLocks noChangeAspect="1"/>
          </p:cNvPicPr>
          <p:nvPr/>
        </p:nvPicPr>
        <p:blipFill>
          <a:blip r:embed="rId3"/>
          <a:stretch>
            <a:fillRect/>
          </a:stretch>
        </p:blipFill>
        <p:spPr>
          <a:xfrm>
            <a:off x="193786" y="1336590"/>
            <a:ext cx="4320000" cy="259398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306918"/>
            <a:ext cx="8472389" cy="2476468"/>
          </a:xfrm>
        </p:spPr>
        <p:txBody>
          <a:bodyPr/>
          <a:lstStyle/>
          <a:p>
            <a:pPr marL="0" indent="0">
              <a:buNone/>
            </a:pPr>
            <a:r>
              <a:rPr lang="en-US" dirty="0"/>
              <a:t>You can display the trace of the evolution of the previously selected parameters:</a:t>
            </a:r>
          </a:p>
          <a:p>
            <a:pPr>
              <a:buFont typeface="+mj-lt"/>
              <a:buAutoNum type="arabicPeriod"/>
            </a:pPr>
            <a:r>
              <a:rPr lang="en-US" dirty="0"/>
              <a:t>View and analyze the details of the histogram</a:t>
            </a:r>
          </a:p>
          <a:p>
            <a:pPr>
              <a:buFont typeface="+mj-lt"/>
              <a:buAutoNum type="arabicPeriod"/>
            </a:pPr>
            <a:r>
              <a:rPr lang="en-US" dirty="0"/>
              <a:t>Set the scale at your preferred zoom level</a:t>
            </a:r>
          </a:p>
          <a:p>
            <a:pPr>
              <a:buFont typeface="+mj-lt"/>
              <a:buAutoNum type="arabicPeriod"/>
            </a:pPr>
            <a:r>
              <a:rPr lang="en-US" dirty="0"/>
              <a:t>Selected OWD.RET (one way delay) event to display a more detailed diagram</a:t>
            </a:r>
          </a:p>
          <a:p>
            <a:pPr>
              <a:buFont typeface="+mj-lt"/>
              <a:buAutoNum type="arabicPeriod"/>
            </a:pPr>
            <a:r>
              <a:rPr lang="en-US" dirty="0"/>
              <a:t>Click on the screen to know the exact value at one specific time</a:t>
            </a:r>
          </a:p>
        </p:txBody>
      </p:sp>
      <p:sp>
        <p:nvSpPr>
          <p:cNvPr id="3" name="Title 2"/>
          <p:cNvSpPr>
            <a:spLocks noGrp="1"/>
          </p:cNvSpPr>
          <p:nvPr>
            <p:ph type="title" idx="4294967295"/>
          </p:nvPr>
        </p:nvSpPr>
        <p:spPr>
          <a:xfrm>
            <a:off x="0" y="0"/>
            <a:ext cx="9144000" cy="836613"/>
          </a:xfrm>
        </p:spPr>
        <p:txBody>
          <a:bodyPr/>
          <a:lstStyle/>
          <a:p>
            <a:r>
              <a:rPr lang="nl-NL" b="1" dirty="0"/>
              <a:t>Event logger </a:t>
            </a:r>
            <a:r>
              <a:rPr lang="nl-NL" dirty="0"/>
              <a:t>results</a:t>
            </a:r>
            <a:endParaRPr lang="es-ES" dirty="0"/>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2137" y="913964"/>
            <a:ext cx="661687" cy="442646"/>
          </a:xfrm>
          <a:prstGeom prst="rect">
            <a:avLst/>
          </a:prstGeom>
        </p:spPr>
      </p:pic>
      <p:sp>
        <p:nvSpPr>
          <p:cNvPr id="30" name="TextBox 29"/>
          <p:cNvSpPr txBox="1"/>
          <p:nvPr/>
        </p:nvSpPr>
        <p:spPr>
          <a:xfrm>
            <a:off x="7000750" y="770140"/>
            <a:ext cx="269626" cy="276999"/>
          </a:xfrm>
          <a:prstGeom prst="rect">
            <a:avLst/>
          </a:prstGeom>
          <a:noFill/>
        </p:spPr>
        <p:txBody>
          <a:bodyPr wrap="none" rtlCol="0">
            <a:spAutoFit/>
          </a:bodyPr>
          <a:lstStyle/>
          <a:p>
            <a:r>
              <a:rPr lang="en-US" dirty="0">
                <a:solidFill>
                  <a:srgbClr val="3E1FF5"/>
                </a:solidFill>
              </a:rPr>
              <a:t>4</a:t>
            </a:r>
          </a:p>
        </p:txBody>
      </p:sp>
      <p:grpSp>
        <p:nvGrpSpPr>
          <p:cNvPr id="25" name="Group 24"/>
          <p:cNvGrpSpPr/>
          <p:nvPr/>
        </p:nvGrpSpPr>
        <p:grpSpPr>
          <a:xfrm>
            <a:off x="5751950" y="2392728"/>
            <a:ext cx="591940" cy="481707"/>
            <a:chOff x="1707517" y="1467106"/>
            <a:chExt cx="591940" cy="481707"/>
          </a:xfrm>
        </p:grpSpPr>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4</a:t>
              </a:r>
            </a:p>
          </p:txBody>
        </p:sp>
      </p:grpSp>
      <p:grpSp>
        <p:nvGrpSpPr>
          <p:cNvPr id="39" name="Group 38"/>
          <p:cNvGrpSpPr/>
          <p:nvPr/>
        </p:nvGrpSpPr>
        <p:grpSpPr>
          <a:xfrm>
            <a:off x="8104231" y="1683169"/>
            <a:ext cx="591940" cy="481707"/>
            <a:chOff x="1707517" y="1467106"/>
            <a:chExt cx="591940" cy="481707"/>
          </a:xfrm>
        </p:grpSpPr>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1" name="TextBox 40"/>
            <p:cNvSpPr txBox="1"/>
            <p:nvPr/>
          </p:nvSpPr>
          <p:spPr>
            <a:xfrm>
              <a:off x="1776618" y="1671814"/>
              <a:ext cx="312906" cy="276999"/>
            </a:xfrm>
            <a:prstGeom prst="rect">
              <a:avLst/>
            </a:prstGeom>
            <a:noFill/>
          </p:spPr>
          <p:txBody>
            <a:bodyPr wrap="none" rtlCol="0">
              <a:spAutoFit/>
            </a:bodyPr>
            <a:lstStyle/>
            <a:p>
              <a:r>
                <a:rPr lang="en-US" dirty="0">
                  <a:solidFill>
                    <a:srgbClr val="3E1FF5"/>
                  </a:solidFill>
                </a:rPr>
                <a:t>6 </a:t>
              </a:r>
            </a:p>
          </p:txBody>
        </p:sp>
      </p:grpSp>
      <p:grpSp>
        <p:nvGrpSpPr>
          <p:cNvPr id="45" name="Group 44"/>
          <p:cNvGrpSpPr/>
          <p:nvPr/>
        </p:nvGrpSpPr>
        <p:grpSpPr>
          <a:xfrm>
            <a:off x="815767" y="3712700"/>
            <a:ext cx="591940" cy="481707"/>
            <a:chOff x="1707517" y="1467106"/>
            <a:chExt cx="591940" cy="481707"/>
          </a:xfrm>
        </p:grpSpPr>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7" name="TextBox 4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48" name="Group 47"/>
          <p:cNvGrpSpPr/>
          <p:nvPr/>
        </p:nvGrpSpPr>
        <p:grpSpPr>
          <a:xfrm>
            <a:off x="1685843" y="3678775"/>
            <a:ext cx="591940" cy="481707"/>
            <a:chOff x="1707517" y="1467106"/>
            <a:chExt cx="591940" cy="481707"/>
          </a:xfrm>
        </p:grpSpPr>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0" name="TextBox 4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51" name="Group 50"/>
          <p:cNvGrpSpPr/>
          <p:nvPr/>
        </p:nvGrpSpPr>
        <p:grpSpPr>
          <a:xfrm>
            <a:off x="2585739" y="3712700"/>
            <a:ext cx="591940" cy="481707"/>
            <a:chOff x="1707517" y="1467106"/>
            <a:chExt cx="591940" cy="481707"/>
          </a:xfrm>
        </p:grpSpPr>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3" name="TextBox 5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31" name="Group 30"/>
          <p:cNvGrpSpPr/>
          <p:nvPr/>
        </p:nvGrpSpPr>
        <p:grpSpPr>
          <a:xfrm>
            <a:off x="1965792" y="750954"/>
            <a:ext cx="661687" cy="599170"/>
            <a:chOff x="2428577" y="858424"/>
            <a:chExt cx="661687" cy="599170"/>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33" name="TextBox 32"/>
            <p:cNvSpPr txBox="1"/>
            <p:nvPr/>
          </p:nvSpPr>
          <p:spPr>
            <a:xfrm>
              <a:off x="2647190" y="858424"/>
              <a:ext cx="269626" cy="276999"/>
            </a:xfrm>
            <a:prstGeom prst="rect">
              <a:avLst/>
            </a:prstGeom>
            <a:noFill/>
          </p:spPr>
          <p:txBody>
            <a:bodyPr wrap="none" rtlCol="0">
              <a:spAutoFit/>
            </a:bodyPr>
            <a:lstStyle/>
            <a:p>
              <a:r>
                <a:rPr lang="en-US" dirty="0">
                  <a:solidFill>
                    <a:schemeClr val="accent6"/>
                  </a:solidFill>
                </a:rPr>
                <a:t>1</a:t>
              </a:r>
            </a:p>
          </p:txBody>
        </p:sp>
      </p:grpSp>
      <p:grpSp>
        <p:nvGrpSpPr>
          <p:cNvPr id="54" name="Group 53"/>
          <p:cNvGrpSpPr/>
          <p:nvPr/>
        </p:nvGrpSpPr>
        <p:grpSpPr>
          <a:xfrm>
            <a:off x="-25160" y="1813087"/>
            <a:ext cx="591940" cy="481707"/>
            <a:chOff x="1707517" y="1467106"/>
            <a:chExt cx="591940" cy="481707"/>
          </a:xfrm>
        </p:grpSpPr>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6" name="TextBox 5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
        <p:nvSpPr>
          <p:cNvPr id="38" name="Rounded Rectangle 37"/>
          <p:cNvSpPr/>
          <p:nvPr/>
        </p:nvSpPr>
        <p:spPr bwMode="auto">
          <a:xfrm>
            <a:off x="6867332" y="1557341"/>
            <a:ext cx="517718" cy="216051"/>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101436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65336"/>
            <a:ext cx="8559800" cy="2215991"/>
          </a:xfrm>
        </p:spPr>
        <p:txBody>
          <a:bodyPr/>
          <a:lstStyle/>
          <a:p>
            <a:pPr>
              <a:buFont typeface="+mj-lt"/>
              <a:buAutoNum type="arabicPeriod"/>
            </a:pPr>
            <a:r>
              <a:rPr lang="en-US" dirty="0"/>
              <a:t>To change the scale horizontally click one time, for vertical two times</a:t>
            </a:r>
          </a:p>
          <a:p>
            <a:pPr>
              <a:buFont typeface="+mj-lt"/>
              <a:buAutoNum type="arabicPeriod"/>
            </a:pPr>
            <a:r>
              <a:rPr lang="en-US" dirty="0"/>
              <a:t>Click in the </a:t>
            </a:r>
            <a:r>
              <a:rPr lang="en-US" u="sng" dirty="0"/>
              <a:t>red </a:t>
            </a:r>
            <a:r>
              <a:rPr lang="en-US" u="sng" dirty="0" err="1"/>
              <a:t>buttom</a:t>
            </a:r>
            <a:r>
              <a:rPr lang="en-US" dirty="0"/>
              <a:t> and draw to the left or to the right</a:t>
            </a:r>
          </a:p>
          <a:p>
            <a:pPr>
              <a:buFont typeface="+mj-lt"/>
              <a:buAutoNum type="arabicPeriod"/>
            </a:pPr>
            <a:r>
              <a:rPr lang="en-US" dirty="0"/>
              <a:t>To change the scale vertically click two times</a:t>
            </a:r>
          </a:p>
          <a:p>
            <a:pPr>
              <a:buFont typeface="+mj-lt"/>
              <a:buAutoNum type="arabicPeriod"/>
            </a:pPr>
            <a:r>
              <a:rPr lang="en-US" dirty="0"/>
              <a:t>To move the trace across the time click one of the three the </a:t>
            </a:r>
            <a:r>
              <a:rPr lang="en-US" u="sng" dirty="0"/>
              <a:t>red </a:t>
            </a:r>
            <a:r>
              <a:rPr lang="en-US" u="sng" dirty="0" err="1"/>
              <a:t>buttoms</a:t>
            </a:r>
            <a:r>
              <a:rPr lang="en-US" dirty="0"/>
              <a:t> and draw the finger up and down</a:t>
            </a:r>
          </a:p>
          <a:p>
            <a:pPr>
              <a:buFont typeface="+mj-lt"/>
              <a:buAutoNum type="arabicPeriod"/>
            </a:pPr>
            <a:r>
              <a:rPr lang="en-US" dirty="0"/>
              <a:t>Click in the auto-scale symbol to return to the initial conditions</a:t>
            </a:r>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endParaRPr lang="en-US" dirty="0"/>
          </a:p>
        </p:txBody>
      </p:sp>
      <p:sp>
        <p:nvSpPr>
          <p:cNvPr id="3" name="Title 2"/>
          <p:cNvSpPr>
            <a:spLocks noGrp="1"/>
          </p:cNvSpPr>
          <p:nvPr>
            <p:ph type="title" idx="4294967295"/>
          </p:nvPr>
        </p:nvSpPr>
        <p:spPr/>
        <p:txBody>
          <a:bodyPr/>
          <a:lstStyle/>
          <a:p>
            <a:r>
              <a:rPr lang="en-US" b="1" dirty="0"/>
              <a:t>Scaling</a:t>
            </a:r>
            <a:r>
              <a:rPr lang="en-US" dirty="0"/>
              <a:t> the trace</a:t>
            </a:r>
          </a:p>
        </p:txBody>
      </p:sp>
      <p:pic>
        <p:nvPicPr>
          <p:cNvPr id="6" name="Picture 5"/>
          <p:cNvPicPr>
            <a:picLocks noChangeAspect="1"/>
          </p:cNvPicPr>
          <p:nvPr/>
        </p:nvPicPr>
        <p:blipFill>
          <a:blip r:embed="rId2"/>
          <a:stretch>
            <a:fillRect/>
          </a:stretch>
        </p:blipFill>
        <p:spPr>
          <a:xfrm>
            <a:off x="4682092" y="1080147"/>
            <a:ext cx="4320000" cy="258661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stretch>
            <a:fillRect/>
          </a:stretch>
        </p:blipFill>
        <p:spPr>
          <a:xfrm>
            <a:off x="180254" y="1086191"/>
            <a:ext cx="4320000" cy="2595244"/>
          </a:xfrm>
          <a:prstGeom prst="rect">
            <a:avLst/>
          </a:prstGeom>
          <a:ln>
            <a:noFill/>
          </a:ln>
          <a:effectLst>
            <a:outerShdw blurRad="190500" algn="tl" rotWithShape="0">
              <a:srgbClr val="000000">
                <a:alpha val="70000"/>
              </a:srgbClr>
            </a:outerShdw>
          </a:effectLst>
        </p:spPr>
      </p:pic>
      <p:grpSp>
        <p:nvGrpSpPr>
          <p:cNvPr id="8" name="Group 7"/>
          <p:cNvGrpSpPr/>
          <p:nvPr/>
        </p:nvGrpSpPr>
        <p:grpSpPr>
          <a:xfrm>
            <a:off x="47548" y="3455421"/>
            <a:ext cx="591940" cy="481707"/>
            <a:chOff x="1707517" y="1467106"/>
            <a:chExt cx="591940" cy="48170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1" name="Group 10"/>
          <p:cNvGrpSpPr/>
          <p:nvPr/>
        </p:nvGrpSpPr>
        <p:grpSpPr>
          <a:xfrm>
            <a:off x="7898616" y="2179105"/>
            <a:ext cx="591940" cy="481707"/>
            <a:chOff x="1707517" y="1467106"/>
            <a:chExt cx="591940" cy="481707"/>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3" name="TextBox 1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cxnSp>
        <p:nvCxnSpPr>
          <p:cNvPr id="5" name="Straight Arrow Connector 4"/>
          <p:cNvCxnSpPr/>
          <p:nvPr/>
        </p:nvCxnSpPr>
        <p:spPr bwMode="auto">
          <a:xfrm>
            <a:off x="1651000" y="3263900"/>
            <a:ext cx="787400" cy="0"/>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17" name="Straight Arrow Connector 16"/>
          <p:cNvCxnSpPr/>
          <p:nvPr/>
        </p:nvCxnSpPr>
        <p:spPr bwMode="auto">
          <a:xfrm flipH="1" flipV="1">
            <a:off x="587855" y="3251626"/>
            <a:ext cx="815040" cy="7459"/>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19" name="Straight Arrow Connector 18"/>
          <p:cNvCxnSpPr/>
          <p:nvPr/>
        </p:nvCxnSpPr>
        <p:spPr bwMode="auto">
          <a:xfrm flipV="1">
            <a:off x="8305800" y="1535538"/>
            <a:ext cx="6350" cy="597572"/>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22" name="Straight Arrow Connector 21"/>
          <p:cNvCxnSpPr/>
          <p:nvPr/>
        </p:nvCxnSpPr>
        <p:spPr bwMode="auto">
          <a:xfrm>
            <a:off x="8312150" y="2447281"/>
            <a:ext cx="13440" cy="706341"/>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grpSp>
        <p:nvGrpSpPr>
          <p:cNvPr id="14" name="Group 13"/>
          <p:cNvGrpSpPr/>
          <p:nvPr/>
        </p:nvGrpSpPr>
        <p:grpSpPr>
          <a:xfrm>
            <a:off x="1093682" y="3139840"/>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4" name="Group 23"/>
          <p:cNvGrpSpPr/>
          <p:nvPr/>
        </p:nvGrpSpPr>
        <p:grpSpPr>
          <a:xfrm>
            <a:off x="4646302" y="3496632"/>
            <a:ext cx="591940" cy="481707"/>
            <a:chOff x="1707517" y="1467106"/>
            <a:chExt cx="591940" cy="481707"/>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6" name="TextBox 2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7" name="Group 26"/>
          <p:cNvGrpSpPr/>
          <p:nvPr/>
        </p:nvGrpSpPr>
        <p:grpSpPr>
          <a:xfrm>
            <a:off x="4557497" y="3300164"/>
            <a:ext cx="591940" cy="481707"/>
            <a:chOff x="1707517" y="1467106"/>
            <a:chExt cx="591940" cy="481707"/>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9" name="TextBox 2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5</a:t>
              </a:r>
            </a:p>
          </p:txBody>
        </p:sp>
      </p:grpSp>
    </p:spTree>
    <p:extLst>
      <p:ext uri="{BB962C8B-B14F-4D97-AF65-F5344CB8AC3E}">
        <p14:creationId xmlns:p14="http://schemas.microsoft.com/office/powerpoint/2010/main" val="273010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79797" y="1080000"/>
            <a:ext cx="4320000" cy="2610581"/>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3"/>
          <a:stretch>
            <a:fillRect/>
          </a:stretch>
        </p:blipFill>
        <p:spPr>
          <a:xfrm>
            <a:off x="4664779" y="1080000"/>
            <a:ext cx="4352221" cy="2639693"/>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57200" y="4165336"/>
            <a:ext cx="8559800" cy="2215991"/>
          </a:xfrm>
        </p:spPr>
        <p:txBody>
          <a:bodyPr/>
          <a:lstStyle/>
          <a:p>
            <a:pPr marL="0" indent="0">
              <a:buNone/>
            </a:pPr>
            <a:r>
              <a:rPr lang="en-US" dirty="0"/>
              <a:t>To export log files in CSV format:</a:t>
            </a:r>
          </a:p>
          <a:p>
            <a:pPr>
              <a:buFont typeface="+mj-lt"/>
              <a:buAutoNum type="arabicPeriod"/>
            </a:pPr>
            <a:r>
              <a:rPr lang="en-US" dirty="0"/>
              <a:t>Go </a:t>
            </a:r>
            <a:r>
              <a:rPr lang="en-US" u="sng" dirty="0"/>
              <a:t>Home</a:t>
            </a:r>
            <a:r>
              <a:rPr lang="en-US" dirty="0"/>
              <a:t> &gt; [</a:t>
            </a:r>
            <a:r>
              <a:rPr lang="en-US" u="sng" dirty="0"/>
              <a:t>File</a:t>
            </a:r>
            <a:r>
              <a:rPr lang="en-US" i="1" u="sng" dirty="0"/>
              <a:t> </a:t>
            </a:r>
            <a:r>
              <a:rPr lang="en-US" u="sng" dirty="0"/>
              <a:t>icon</a:t>
            </a:r>
            <a:r>
              <a:rPr lang="en-US" dirty="0"/>
              <a:t>] &gt; </a:t>
            </a:r>
            <a:r>
              <a:rPr lang="en-US" u="sng" dirty="0"/>
              <a:t>Configuration files</a:t>
            </a:r>
            <a:r>
              <a:rPr lang="en-US" i="1" dirty="0"/>
              <a:t> </a:t>
            </a:r>
            <a:r>
              <a:rPr lang="en-US" dirty="0"/>
              <a:t>| </a:t>
            </a:r>
            <a:r>
              <a:rPr lang="en-US" u="sng" dirty="0"/>
              <a:t>Report files</a:t>
            </a:r>
            <a:r>
              <a:rPr lang="en-US" dirty="0"/>
              <a:t> &gt; </a:t>
            </a:r>
            <a:r>
              <a:rPr lang="en-US" u="sng" dirty="0"/>
              <a:t>Internal memory</a:t>
            </a:r>
            <a:br>
              <a:rPr lang="en-US" u="sng" dirty="0"/>
            </a:br>
            <a:r>
              <a:rPr lang="en-US" dirty="0"/>
              <a:t>to list the files currently stored in the unit</a:t>
            </a:r>
          </a:p>
          <a:p>
            <a:pPr>
              <a:buFont typeface="+mj-lt"/>
              <a:buAutoNum type="arabicPeriod"/>
            </a:pPr>
            <a:r>
              <a:rPr lang="en-US" dirty="0"/>
              <a:t>Select the files you want to export: </a:t>
            </a:r>
            <a:r>
              <a:rPr lang="en-US" u="sng" dirty="0"/>
              <a:t>File name</a:t>
            </a:r>
            <a:r>
              <a:rPr lang="en-US" dirty="0"/>
              <a:t> &gt; </a:t>
            </a:r>
            <a:r>
              <a:rPr lang="en-US" u="sng" dirty="0"/>
              <a:t>Export</a:t>
            </a:r>
            <a:r>
              <a:rPr lang="en-US" dirty="0"/>
              <a:t>  </a:t>
            </a:r>
          </a:p>
          <a:p>
            <a:pPr>
              <a:buFont typeface="+mj-lt"/>
              <a:buAutoNum type="arabicPeriod"/>
            </a:pPr>
            <a:r>
              <a:rPr lang="en-US" dirty="0"/>
              <a:t>Choose an external device:  </a:t>
            </a:r>
            <a:r>
              <a:rPr lang="en-US" u="sng" dirty="0"/>
              <a:t>micro SD</a:t>
            </a:r>
            <a:r>
              <a:rPr lang="en-US" dirty="0"/>
              <a:t> | </a:t>
            </a:r>
            <a:r>
              <a:rPr lang="en-US" u="sng" dirty="0"/>
              <a:t>USB</a:t>
            </a:r>
          </a:p>
          <a:p>
            <a:pPr>
              <a:buFont typeface="+mj-lt"/>
              <a:buAutoNum type="arabicPeriod"/>
            </a:pPr>
            <a:r>
              <a:rPr lang="en-US" dirty="0"/>
              <a:t>If no external device a popup will appear: ‘No devices present</a:t>
            </a:r>
            <a:r>
              <a:rPr lang="en-US" i="1" dirty="0"/>
              <a:t>’</a:t>
            </a:r>
            <a:endParaRPr lang="en-US" dirty="0"/>
          </a:p>
          <a:p>
            <a:pPr>
              <a:buFont typeface="+mj-lt"/>
              <a:buAutoNum type="arabicPeriod"/>
            </a:pPr>
            <a:endParaRPr lang="en-US" dirty="0"/>
          </a:p>
          <a:p>
            <a:pPr>
              <a:buFont typeface="+mj-lt"/>
              <a:buAutoNum type="arabicPeriod"/>
            </a:pPr>
            <a:endParaRPr lang="en-US" dirty="0"/>
          </a:p>
          <a:p>
            <a:endParaRPr lang="en-US" dirty="0"/>
          </a:p>
        </p:txBody>
      </p:sp>
      <p:sp>
        <p:nvSpPr>
          <p:cNvPr id="3" name="Title 2"/>
          <p:cNvSpPr>
            <a:spLocks noGrp="1"/>
          </p:cNvSpPr>
          <p:nvPr>
            <p:ph type="title" idx="4294967295"/>
          </p:nvPr>
        </p:nvSpPr>
        <p:spPr/>
        <p:txBody>
          <a:bodyPr/>
          <a:lstStyle/>
          <a:p>
            <a:r>
              <a:rPr lang="en-US" b="1" dirty="0"/>
              <a:t>Exporting</a:t>
            </a:r>
            <a:r>
              <a:rPr lang="en-US" dirty="0"/>
              <a:t> Logs</a:t>
            </a:r>
          </a:p>
        </p:txBody>
      </p:sp>
      <p:cxnSp>
        <p:nvCxnSpPr>
          <p:cNvPr id="19" name="Straight Arrow Connector 18"/>
          <p:cNvCxnSpPr/>
          <p:nvPr/>
        </p:nvCxnSpPr>
        <p:spPr bwMode="auto">
          <a:xfrm flipV="1">
            <a:off x="8305800" y="1535538"/>
            <a:ext cx="6350" cy="597572"/>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22" name="Straight Arrow Connector 21"/>
          <p:cNvCxnSpPr/>
          <p:nvPr/>
        </p:nvCxnSpPr>
        <p:spPr bwMode="auto">
          <a:xfrm>
            <a:off x="8312150" y="2447281"/>
            <a:ext cx="13440" cy="706341"/>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grpSp>
        <p:nvGrpSpPr>
          <p:cNvPr id="14" name="Group 13"/>
          <p:cNvGrpSpPr/>
          <p:nvPr/>
        </p:nvGrpSpPr>
        <p:grpSpPr>
          <a:xfrm>
            <a:off x="6544349" y="3548613"/>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8" name="Group 7"/>
          <p:cNvGrpSpPr/>
          <p:nvPr/>
        </p:nvGrpSpPr>
        <p:grpSpPr>
          <a:xfrm>
            <a:off x="6771218" y="2398632"/>
            <a:ext cx="591940" cy="481707"/>
            <a:chOff x="1707517" y="1467106"/>
            <a:chExt cx="591940" cy="48170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30" name="Group 29"/>
          <p:cNvGrpSpPr/>
          <p:nvPr/>
        </p:nvGrpSpPr>
        <p:grpSpPr>
          <a:xfrm>
            <a:off x="4436032" y="2449784"/>
            <a:ext cx="591940" cy="481707"/>
            <a:chOff x="1707517" y="1467106"/>
            <a:chExt cx="591940" cy="481707"/>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2" name="TextBox 31"/>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36" name="Group 35"/>
          <p:cNvGrpSpPr/>
          <p:nvPr/>
        </p:nvGrpSpPr>
        <p:grpSpPr>
          <a:xfrm>
            <a:off x="2150032" y="1352617"/>
            <a:ext cx="591940" cy="481707"/>
            <a:chOff x="1707517" y="1467106"/>
            <a:chExt cx="591940" cy="481707"/>
          </a:xfrm>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8" name="TextBox 3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225286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a:t>Glossary</a:t>
            </a:r>
          </a:p>
        </p:txBody>
      </p:sp>
    </p:spTree>
    <p:extLst>
      <p:ext uri="{BB962C8B-B14F-4D97-AF65-F5344CB8AC3E}">
        <p14:creationId xmlns:p14="http://schemas.microsoft.com/office/powerpoint/2010/main" val="271423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Google Shape;74;p3"/>
          <p:cNvSpPr txBox="1">
            <a:spLocks/>
          </p:cNvSpPr>
          <p:nvPr/>
        </p:nvSpPr>
        <p:spPr bwMode="auto">
          <a:xfrm>
            <a:off x="5664200" y="1145027"/>
            <a:ext cx="3191933" cy="2377105"/>
          </a:xfrm>
          <a:prstGeom prst="rect">
            <a:avLst/>
          </a:prstGeom>
          <a:noFill/>
          <a:ln w="9525">
            <a:noFill/>
            <a:round/>
            <a:headEnd/>
            <a:tailEnd/>
          </a:ln>
        </p:spPr>
        <p:txBody>
          <a:bodyPr spcFirstLastPara="1" vert="horz" wrap="square" lIns="50750" tIns="50750" rIns="90000" bIns="50750" numCol="1" anchor="t" anchorCtr="0" compatLnSpc="1">
            <a:prstTxWarp prst="textNoShape">
              <a:avLst/>
            </a:prstTxWarp>
            <a:noAutofit/>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104775" indent="0">
              <a:spcBef>
                <a:spcPts val="0"/>
              </a:spcBef>
              <a:spcAft>
                <a:spcPts val="0"/>
              </a:spcAft>
              <a:buClr>
                <a:srgbClr val="0000FF"/>
              </a:buClr>
              <a:buSzPts val="1620"/>
              <a:buFont typeface="Wingdings" pitchFamily="2" charset="2"/>
              <a:buNone/>
            </a:pPr>
            <a:r>
              <a:rPr lang="en-US" kern="0"/>
              <a:t>The unit is  equipped with GNSS receiver with SMA female connector for connecting an antenna typically supplied with a 5 m of coaxial cable plus a 10 m extension cable.</a:t>
            </a:r>
            <a:endParaRPr lang="en-US" kern="0" dirty="0"/>
          </a:p>
        </p:txBody>
      </p:sp>
      <p:sp>
        <p:nvSpPr>
          <p:cNvPr id="70"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US" b="1">
                <a:latin typeface="Century Gothic"/>
                <a:ea typeface="Century Gothic"/>
                <a:cs typeface="Century Gothic"/>
                <a:sym typeface="Century Gothic"/>
              </a:rPr>
              <a:t>Interfaces</a:t>
            </a:r>
            <a:r>
              <a:rPr lang="en-US">
                <a:latin typeface="Century Gothic"/>
                <a:ea typeface="Century Gothic"/>
                <a:cs typeface="Century Gothic"/>
                <a:sym typeface="Century Gothic"/>
              </a:rPr>
              <a:t> &amp; time </a:t>
            </a:r>
            <a:r>
              <a:rPr lang="en-US" b="1">
                <a:latin typeface="Century Gothic"/>
                <a:ea typeface="Century Gothic"/>
                <a:cs typeface="Century Gothic"/>
                <a:sym typeface="Century Gothic"/>
              </a:rPr>
              <a:t>References</a:t>
            </a:r>
            <a:endParaRPr b="1"/>
          </a:p>
        </p:txBody>
      </p:sp>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52" y="1495880"/>
            <a:ext cx="5133296" cy="1351362"/>
          </a:xfrm>
          <a:prstGeom prst="rect">
            <a:avLst/>
          </a:prstGeom>
        </p:spPr>
      </p:pic>
      <p:graphicFrame>
        <p:nvGraphicFramePr>
          <p:cNvPr id="72" name="Table 71"/>
          <p:cNvGraphicFramePr>
            <a:graphicFrameLocks noGrp="1"/>
          </p:cNvGraphicFramePr>
          <p:nvPr>
            <p:extLst>
              <p:ext uri="{D42A27DB-BD31-4B8C-83A1-F6EECF244321}">
                <p14:modId xmlns:p14="http://schemas.microsoft.com/office/powerpoint/2010/main" val="1427302271"/>
              </p:ext>
            </p:extLst>
          </p:nvPr>
        </p:nvGraphicFramePr>
        <p:xfrm>
          <a:off x="1907616" y="3850400"/>
          <a:ext cx="5722212" cy="2377440"/>
        </p:xfrm>
        <a:graphic>
          <a:graphicData uri="http://schemas.openxmlformats.org/drawingml/2006/table">
            <a:tbl>
              <a:tblPr firstRow="1" bandRow="1">
                <a:effectLst>
                  <a:outerShdw blurRad="50800" dist="38100" dir="5400000" algn="t" rotWithShape="0">
                    <a:prstClr val="black">
                      <a:alpha val="40000"/>
                    </a:prstClr>
                  </a:outerShdw>
                </a:effectLst>
                <a:tableStyleId>{775DCB02-9BB8-47FD-8907-85C794F793BA}</a:tableStyleId>
              </a:tblPr>
              <a:tblGrid>
                <a:gridCol w="476851">
                  <a:extLst>
                    <a:ext uri="{9D8B030D-6E8A-4147-A177-3AD203B41FA5}">
                      <a16:colId xmlns:a16="http://schemas.microsoft.com/office/drawing/2014/main" val="2098299660"/>
                    </a:ext>
                  </a:extLst>
                </a:gridCol>
                <a:gridCol w="476851">
                  <a:extLst>
                    <a:ext uri="{9D8B030D-6E8A-4147-A177-3AD203B41FA5}">
                      <a16:colId xmlns:a16="http://schemas.microsoft.com/office/drawing/2014/main" val="2169452902"/>
                    </a:ext>
                  </a:extLst>
                </a:gridCol>
                <a:gridCol w="476851">
                  <a:extLst>
                    <a:ext uri="{9D8B030D-6E8A-4147-A177-3AD203B41FA5}">
                      <a16:colId xmlns:a16="http://schemas.microsoft.com/office/drawing/2014/main" val="3447839562"/>
                    </a:ext>
                  </a:extLst>
                </a:gridCol>
                <a:gridCol w="476851">
                  <a:extLst>
                    <a:ext uri="{9D8B030D-6E8A-4147-A177-3AD203B41FA5}">
                      <a16:colId xmlns:a16="http://schemas.microsoft.com/office/drawing/2014/main" val="3060326413"/>
                    </a:ext>
                  </a:extLst>
                </a:gridCol>
                <a:gridCol w="476851">
                  <a:extLst>
                    <a:ext uri="{9D8B030D-6E8A-4147-A177-3AD203B41FA5}">
                      <a16:colId xmlns:a16="http://schemas.microsoft.com/office/drawing/2014/main" val="2927292507"/>
                    </a:ext>
                  </a:extLst>
                </a:gridCol>
                <a:gridCol w="476851">
                  <a:extLst>
                    <a:ext uri="{9D8B030D-6E8A-4147-A177-3AD203B41FA5}">
                      <a16:colId xmlns:a16="http://schemas.microsoft.com/office/drawing/2014/main" val="1984899054"/>
                    </a:ext>
                  </a:extLst>
                </a:gridCol>
                <a:gridCol w="476851">
                  <a:extLst>
                    <a:ext uri="{9D8B030D-6E8A-4147-A177-3AD203B41FA5}">
                      <a16:colId xmlns:a16="http://schemas.microsoft.com/office/drawing/2014/main" val="2576221161"/>
                    </a:ext>
                  </a:extLst>
                </a:gridCol>
                <a:gridCol w="476851">
                  <a:extLst>
                    <a:ext uri="{9D8B030D-6E8A-4147-A177-3AD203B41FA5}">
                      <a16:colId xmlns:a16="http://schemas.microsoft.com/office/drawing/2014/main" val="674967835"/>
                    </a:ext>
                  </a:extLst>
                </a:gridCol>
                <a:gridCol w="476851">
                  <a:extLst>
                    <a:ext uri="{9D8B030D-6E8A-4147-A177-3AD203B41FA5}">
                      <a16:colId xmlns:a16="http://schemas.microsoft.com/office/drawing/2014/main" val="1899343336"/>
                    </a:ext>
                  </a:extLst>
                </a:gridCol>
                <a:gridCol w="476851">
                  <a:extLst>
                    <a:ext uri="{9D8B030D-6E8A-4147-A177-3AD203B41FA5}">
                      <a16:colId xmlns:a16="http://schemas.microsoft.com/office/drawing/2014/main" val="312388257"/>
                    </a:ext>
                  </a:extLst>
                </a:gridCol>
                <a:gridCol w="476851">
                  <a:extLst>
                    <a:ext uri="{9D8B030D-6E8A-4147-A177-3AD203B41FA5}">
                      <a16:colId xmlns:a16="http://schemas.microsoft.com/office/drawing/2014/main" val="3196217068"/>
                    </a:ext>
                  </a:extLst>
                </a:gridCol>
                <a:gridCol w="476851">
                  <a:extLst>
                    <a:ext uri="{9D8B030D-6E8A-4147-A177-3AD203B41FA5}">
                      <a16:colId xmlns:a16="http://schemas.microsoft.com/office/drawing/2014/main" val="1887900484"/>
                    </a:ext>
                  </a:extLst>
                </a:gridCol>
              </a:tblGrid>
              <a:tr h="0">
                <a:tc>
                  <a:txBody>
                    <a:bodyPr/>
                    <a:lstStyle/>
                    <a:p>
                      <a:pPr algn="ctr"/>
                      <a:endParaRPr lang="en-US" sz="1200" dirty="0">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GNSS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NTP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IRIG-B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PP2S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SyncE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T1/E1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MHz</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200" b="0" dirty="0">
                          <a:latin typeface="Myriad Pro Cond" panose="020B0506030403020204" pitchFamily="34" charset="0"/>
                        </a:rPr>
                        <a:t>C.3794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1210"/>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4905929"/>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RJ45-B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643340478"/>
                  </a:ext>
                </a:extLst>
              </a:tr>
              <a:tr h="163724">
                <a:tc>
                  <a:txBody>
                    <a:bodyPr/>
                    <a:lstStyle/>
                    <a:p>
                      <a:pPr algn="ct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A</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7675183"/>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SFP-</a:t>
                      </a:r>
                      <a:r>
                        <a:rPr lang="en-US" sz="1200" baseline="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482653058"/>
                  </a:ext>
                </a:extLst>
              </a:tr>
              <a:tr h="163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yriad Pro Cond" panose="020B0506030403020204" pitchFamily="34" charset="0"/>
                          <a:ea typeface="Verdana" panose="020B0604030504040204" pitchFamily="34" charset="0"/>
                          <a:cs typeface="Calibri Light" panose="020F0302020204030204" pitchFamily="34" charset="0"/>
                        </a:rPr>
                        <a:t>BNC-C</a:t>
                      </a:r>
                      <a:endParaRPr lang="en-US" sz="1200" dirty="0">
                        <a:solidFill>
                          <a:schemeClr val="bg1"/>
                        </a:solidFill>
                        <a:latin typeface="Myriad Pro Cond" panose="020B0506030403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71898830"/>
                  </a:ext>
                </a:extLst>
              </a:tr>
              <a:tr h="163724">
                <a:tc>
                  <a:txBody>
                    <a:bodyPr/>
                    <a:lstStyle/>
                    <a:p>
                      <a:pPr algn="ctr"/>
                      <a:r>
                        <a:rPr lang="en-US" sz="1200" dirty="0">
                          <a:solidFill>
                            <a:schemeClr val="bg1"/>
                          </a:solidFill>
                          <a:latin typeface="Myriad Pro Cond" panose="020B0506030403020204" pitchFamily="34" charset="0"/>
                        </a:rPr>
                        <a:t>RJ45-C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yriad Pro Cond" panose="020B0506030403020204" pitchFamily="34" charset="0"/>
                        </a:rPr>
                        <a:t>in/out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7794822"/>
                  </a:ext>
                </a:extLst>
              </a:tr>
              <a:tr h="163724">
                <a:tc>
                  <a:txBody>
                    <a:bodyPr/>
                    <a:lstStyle/>
                    <a:p>
                      <a:pPr algn="ctr"/>
                      <a:r>
                        <a:rPr lang="en-US" sz="1200" dirty="0">
                          <a:solidFill>
                            <a:schemeClr val="bg1"/>
                          </a:solidFill>
                          <a:latin typeface="Myriad Pro Cond" panose="020B0506030403020204" pitchFamily="34" charset="0"/>
                        </a:rPr>
                        <a:t>SMB-C</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62244627"/>
                  </a:ext>
                </a:extLst>
              </a:tr>
              <a:tr h="163724">
                <a:tc>
                  <a:txBody>
                    <a:bodyPr/>
                    <a:lstStyle/>
                    <a:p>
                      <a:pPr algn="ctr"/>
                      <a:r>
                        <a:rPr lang="en-US" sz="1200" dirty="0">
                          <a:solidFill>
                            <a:schemeClr val="bg1"/>
                          </a:solidFill>
                          <a:latin typeface="Myriad Pro Cond" panose="020B0506030403020204" pitchFamily="34" charset="0"/>
                        </a:rPr>
                        <a:t>SMA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109089174"/>
                  </a:ext>
                </a:extLst>
              </a:tr>
              <a:tr h="163724">
                <a:tc>
                  <a:txBody>
                    <a:bodyPr/>
                    <a:lstStyle/>
                    <a:p>
                      <a:pPr algn="ctr"/>
                      <a:r>
                        <a:rPr lang="en-US" sz="1200" dirty="0">
                          <a:solidFill>
                            <a:schemeClr val="bg1"/>
                          </a:solidFill>
                          <a:latin typeface="Myriad Pro Cond" panose="020B0506030403020204" pitchFamily="34" charset="0"/>
                        </a:rPr>
                        <a:t>SMB-1</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200" dirty="0">
                          <a:latin typeface="Myriad Pro Cond" panose="020B050603040302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37412190"/>
                  </a:ext>
                </a:extLst>
              </a:tr>
              <a:tr h="163724">
                <a:tc>
                  <a:txBody>
                    <a:bodyPr/>
                    <a:lstStyle/>
                    <a:p>
                      <a:pPr algn="ctr"/>
                      <a:r>
                        <a:rPr lang="en-US" sz="1200" dirty="0">
                          <a:solidFill>
                            <a:schemeClr val="bg1"/>
                          </a:solidFill>
                          <a:latin typeface="Myriad Pro Cond" panose="020B0506030403020204" pitchFamily="34" charset="0"/>
                        </a:rPr>
                        <a:t>SMB-2</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200" dirty="0">
                          <a:latin typeface="Myriad Pro Cond" panose="020B0506030403020204" pitchFamily="34" charset="0"/>
                        </a:rPr>
                        <a:t>out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32449301"/>
                  </a:ext>
                </a:extLst>
              </a:tr>
              <a:tr h="163724">
                <a:tc>
                  <a:txBody>
                    <a:bodyPr/>
                    <a:lstStyle/>
                    <a:p>
                      <a:pPr algn="ctr"/>
                      <a:r>
                        <a:rPr lang="en-US" sz="1200" dirty="0">
                          <a:solidFill>
                            <a:schemeClr val="bg1"/>
                          </a:solidFill>
                          <a:latin typeface="Myriad Pro Cond" panose="020B0506030403020204" pitchFamily="34" charset="0"/>
                        </a:rPr>
                        <a:t>RJ-45</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88847349"/>
                  </a:ext>
                </a:extLst>
              </a:tr>
              <a:tr h="163724">
                <a:tc>
                  <a:txBody>
                    <a:bodyPr/>
                    <a:lstStyle/>
                    <a:p>
                      <a:pPr algn="ctr"/>
                      <a:r>
                        <a:rPr lang="en-US" sz="1200" dirty="0">
                          <a:solidFill>
                            <a:schemeClr val="bg1"/>
                          </a:solidFill>
                          <a:latin typeface="Myriad Pro Cond" panose="020B0506030403020204" pitchFamily="34" charset="0"/>
                        </a:rPr>
                        <a:t>PHM</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kumimoji="0" lang="en-US" sz="1200" b="0" i="0" u="none" strike="noStrike" kern="1200" cap="none" spc="0" normalizeH="0" baseline="0" noProof="0" dirty="0">
                          <a:ln>
                            <a:noFill/>
                          </a:ln>
                          <a:solidFill>
                            <a:srgbClr val="000000"/>
                          </a:solidFill>
                          <a:effectLst/>
                          <a:uLnTx/>
                          <a:uFillTx/>
                          <a:latin typeface="Myriad Pro Cond" panose="020B0506030403020204" pitchFamily="34" charset="0"/>
                        </a:rPr>
                        <a:t>in/out</a:t>
                      </a:r>
                      <a:endParaRPr lang="en-US" sz="1200" dirty="0">
                        <a:latin typeface="Myriad Pro Cond" panose="020B0506030403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11074362"/>
                  </a:ext>
                </a:extLst>
              </a:tr>
            </a:tbl>
          </a:graphicData>
        </a:graphic>
      </p:graphicFrame>
      <p:grpSp>
        <p:nvGrpSpPr>
          <p:cNvPr id="73" name="Group 72"/>
          <p:cNvGrpSpPr/>
          <p:nvPr/>
        </p:nvGrpSpPr>
        <p:grpSpPr>
          <a:xfrm>
            <a:off x="1172633" y="1208618"/>
            <a:ext cx="8469" cy="524934"/>
            <a:chOff x="1473200" y="1193800"/>
            <a:chExt cx="8469" cy="524934"/>
          </a:xfrm>
        </p:grpSpPr>
        <p:cxnSp>
          <p:nvCxnSpPr>
            <p:cNvPr id="74" name="Straight Connector 73"/>
            <p:cNvCxnSpPr/>
            <p:nvPr/>
          </p:nvCxnSpPr>
          <p:spPr bwMode="auto">
            <a:xfrm>
              <a:off x="1473200" y="1193800"/>
              <a:ext cx="0" cy="5249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1481669" y="1193800"/>
              <a:ext cx="0" cy="524934"/>
            </a:xfrm>
            <a:prstGeom prst="line">
              <a:avLst/>
            </a:prstGeom>
            <a:solidFill>
              <a:srgbClr val="00B8FF"/>
            </a:solidFill>
            <a:ln w="9525" cap="flat" cmpd="sng" algn="ctr">
              <a:solidFill>
                <a:schemeClr val="bg1"/>
              </a:solidFill>
              <a:prstDash val="solid"/>
              <a:round/>
              <a:headEnd type="none" w="med" len="med"/>
              <a:tailEnd type="none" w="med" len="med"/>
            </a:ln>
            <a:effectLst/>
          </p:spPr>
        </p:cxnSp>
      </p:grpSp>
      <p:cxnSp>
        <p:nvCxnSpPr>
          <p:cNvPr id="76" name="Straight Connector 75"/>
          <p:cNvCxnSpPr/>
          <p:nvPr/>
        </p:nvCxnSpPr>
        <p:spPr bwMode="auto">
          <a:xfrm>
            <a:off x="2122484"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a:off x="2131683"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78" name="Straight Connector 77"/>
          <p:cNvCxnSpPr/>
          <p:nvPr/>
        </p:nvCxnSpPr>
        <p:spPr bwMode="auto">
          <a:xfrm flipH="1">
            <a:off x="2565400"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2576185"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flipH="1">
            <a:off x="3085981" y="1335618"/>
            <a:ext cx="1586" cy="34781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3096766" y="1335618"/>
            <a:ext cx="328" cy="331935"/>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2" name="Straight Connector 81"/>
          <p:cNvCxnSpPr/>
          <p:nvPr/>
        </p:nvCxnSpPr>
        <p:spPr bwMode="auto">
          <a:xfrm>
            <a:off x="450690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451610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4" name="Straight Connector 83"/>
          <p:cNvCxnSpPr/>
          <p:nvPr/>
        </p:nvCxnSpPr>
        <p:spPr bwMode="auto">
          <a:xfrm>
            <a:off x="5033959" y="1208618"/>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043158" y="1208618"/>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6" name="Straight Connector 85"/>
          <p:cNvCxnSpPr/>
          <p:nvPr/>
        </p:nvCxnSpPr>
        <p:spPr bwMode="auto">
          <a:xfrm>
            <a:off x="2572800"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2584653"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8" name="Straight Connector 87"/>
          <p:cNvCxnSpPr/>
          <p:nvPr/>
        </p:nvCxnSpPr>
        <p:spPr bwMode="auto">
          <a:xfrm>
            <a:off x="3096766"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89" name="Straight Connector 88"/>
          <p:cNvCxnSpPr/>
          <p:nvPr/>
        </p:nvCxnSpPr>
        <p:spPr bwMode="auto">
          <a:xfrm>
            <a:off x="34320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3442842"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1" name="Straight Connector 90"/>
          <p:cNvCxnSpPr/>
          <p:nvPr/>
        </p:nvCxnSpPr>
        <p:spPr bwMode="auto">
          <a:xfrm>
            <a:off x="37717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3782567"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3" name="Straight Connector 92"/>
          <p:cNvCxnSpPr/>
          <p:nvPr/>
        </p:nvCxnSpPr>
        <p:spPr bwMode="auto">
          <a:xfrm>
            <a:off x="4363591"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4" name="Straight Connector 93"/>
          <p:cNvCxnSpPr/>
          <p:nvPr/>
        </p:nvCxnSpPr>
        <p:spPr bwMode="auto">
          <a:xfrm>
            <a:off x="50703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5084318" y="233624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96" name="Straight Connector 95"/>
          <p:cNvCxnSpPr/>
          <p:nvPr/>
        </p:nvCxnSpPr>
        <p:spPr bwMode="auto">
          <a:xfrm>
            <a:off x="4710110" y="2601116"/>
            <a:ext cx="0" cy="46869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4719309" y="2601116"/>
            <a:ext cx="0" cy="468692"/>
          </a:xfrm>
          <a:prstGeom prst="line">
            <a:avLst/>
          </a:prstGeom>
          <a:solidFill>
            <a:srgbClr val="00B8FF"/>
          </a:solidFill>
          <a:ln w="9525" cap="flat" cmpd="sng" algn="ctr">
            <a:solidFill>
              <a:schemeClr val="bg1"/>
            </a:solidFill>
            <a:prstDash val="solid"/>
            <a:round/>
            <a:headEnd type="none" w="med" len="med"/>
            <a:tailEnd type="none" w="med" len="med"/>
          </a:ln>
          <a:effectLst/>
        </p:spPr>
      </p:cxnSp>
      <p:sp>
        <p:nvSpPr>
          <p:cNvPr id="98" name="TextBox 97"/>
          <p:cNvSpPr txBox="1"/>
          <p:nvPr/>
        </p:nvSpPr>
        <p:spPr>
          <a:xfrm>
            <a:off x="98552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PHM</a:t>
            </a:r>
          </a:p>
        </p:txBody>
      </p:sp>
      <p:sp>
        <p:nvSpPr>
          <p:cNvPr id="99" name="TextBox 98"/>
          <p:cNvSpPr txBox="1"/>
          <p:nvPr/>
        </p:nvSpPr>
        <p:spPr>
          <a:xfrm>
            <a:off x="1767850" y="996586"/>
            <a:ext cx="631023"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RJ45-C</a:t>
            </a:r>
          </a:p>
        </p:txBody>
      </p:sp>
      <p:sp>
        <p:nvSpPr>
          <p:cNvPr id="100" name="TextBox 99"/>
          <p:cNvSpPr txBox="1"/>
          <p:nvPr/>
        </p:nvSpPr>
        <p:spPr>
          <a:xfrm>
            <a:off x="2596670" y="996585"/>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BNC-C</a:t>
            </a:r>
          </a:p>
        </p:txBody>
      </p:sp>
      <p:sp>
        <p:nvSpPr>
          <p:cNvPr id="101" name="TextBox 100"/>
          <p:cNvSpPr txBox="1"/>
          <p:nvPr/>
        </p:nvSpPr>
        <p:spPr>
          <a:xfrm>
            <a:off x="4143353" y="996586"/>
            <a:ext cx="631836"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a:t>
            </a:r>
          </a:p>
        </p:txBody>
      </p:sp>
      <p:sp>
        <p:nvSpPr>
          <p:cNvPr id="102" name="TextBox 101"/>
          <p:cNvSpPr txBox="1"/>
          <p:nvPr/>
        </p:nvSpPr>
        <p:spPr>
          <a:xfrm>
            <a:off x="4779948" y="996585"/>
            <a:ext cx="625171" cy="307777"/>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RJ45-B</a:t>
            </a:r>
          </a:p>
        </p:txBody>
      </p:sp>
      <p:sp>
        <p:nvSpPr>
          <p:cNvPr id="103" name="TextBox 102"/>
          <p:cNvSpPr txBox="1"/>
          <p:nvPr/>
        </p:nvSpPr>
        <p:spPr>
          <a:xfrm>
            <a:off x="4979238"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SFP-B</a:t>
            </a:r>
          </a:p>
        </p:txBody>
      </p:sp>
      <p:sp>
        <p:nvSpPr>
          <p:cNvPr id="104" name="TextBox 103"/>
          <p:cNvSpPr txBox="1"/>
          <p:nvPr/>
        </p:nvSpPr>
        <p:spPr>
          <a:xfrm>
            <a:off x="405119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SFP-A</a:t>
            </a:r>
          </a:p>
        </p:txBody>
      </p:sp>
      <p:sp>
        <p:nvSpPr>
          <p:cNvPr id="105" name="TextBox 104"/>
          <p:cNvSpPr txBox="1"/>
          <p:nvPr/>
        </p:nvSpPr>
        <p:spPr>
          <a:xfrm>
            <a:off x="4457233"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Micro SD</a:t>
            </a:r>
          </a:p>
        </p:txBody>
      </p:sp>
      <p:sp>
        <p:nvSpPr>
          <p:cNvPr id="106" name="TextBox 105"/>
          <p:cNvSpPr txBox="1"/>
          <p:nvPr/>
        </p:nvSpPr>
        <p:spPr>
          <a:xfrm>
            <a:off x="3575897"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SMB-2</a:t>
            </a:r>
          </a:p>
        </p:txBody>
      </p:sp>
      <p:sp>
        <p:nvSpPr>
          <p:cNvPr id="107" name="TextBox 106"/>
          <p:cNvSpPr txBox="1"/>
          <p:nvPr/>
        </p:nvSpPr>
        <p:spPr>
          <a:xfrm>
            <a:off x="316889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SMB-1</a:t>
            </a:r>
          </a:p>
        </p:txBody>
      </p:sp>
      <p:sp>
        <p:nvSpPr>
          <p:cNvPr id="108" name="TextBox 107"/>
          <p:cNvSpPr txBox="1"/>
          <p:nvPr/>
        </p:nvSpPr>
        <p:spPr>
          <a:xfrm>
            <a:off x="2830438" y="3049024"/>
            <a:ext cx="449118"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SMA</a:t>
            </a:r>
          </a:p>
        </p:txBody>
      </p:sp>
      <p:sp>
        <p:nvSpPr>
          <p:cNvPr id="109" name="TextBox 108"/>
          <p:cNvSpPr txBox="1"/>
          <p:nvPr/>
        </p:nvSpPr>
        <p:spPr>
          <a:xfrm>
            <a:off x="2318156" y="3049024"/>
            <a:ext cx="665560" cy="276999"/>
          </a:xfrm>
          <a:prstGeom prst="rect">
            <a:avLst/>
          </a:prstGeom>
          <a:noFill/>
        </p:spPr>
        <p:txBody>
          <a:bodyPr wrap="square" rtlCol="0">
            <a:spAutoFit/>
          </a:bodyPr>
          <a:lstStyle/>
          <a:p>
            <a:r>
              <a:rPr lang="en-US" dirty="0">
                <a:solidFill>
                  <a:schemeClr val="tx1"/>
                </a:solidFill>
                <a:latin typeface="Myriad Pro Cond" panose="020B0506030403020204" pitchFamily="34" charset="0"/>
              </a:rPr>
              <a:t>SMB-C</a:t>
            </a:r>
          </a:p>
        </p:txBody>
      </p:sp>
      <p:sp>
        <p:nvSpPr>
          <p:cNvPr id="110" name="TextBox 109"/>
          <p:cNvSpPr txBox="1"/>
          <p:nvPr/>
        </p:nvSpPr>
        <p:spPr>
          <a:xfrm>
            <a:off x="1907616" y="3049024"/>
            <a:ext cx="528320" cy="284333"/>
          </a:xfrm>
          <a:prstGeom prst="rect">
            <a:avLst/>
          </a:prstGeom>
          <a:noFill/>
        </p:spPr>
        <p:txBody>
          <a:bodyPr wrap="square" rtlCol="0">
            <a:spAutoFit/>
          </a:bodyPr>
          <a:lstStyle/>
          <a:p>
            <a:r>
              <a:rPr lang="en-US" dirty="0">
                <a:solidFill>
                  <a:schemeClr val="tx1"/>
                </a:solidFill>
                <a:latin typeface="Myriad Pro Cond" panose="020B0506030403020204" pitchFamily="34" charset="0"/>
              </a:rPr>
              <a:t>RJ45</a:t>
            </a:r>
          </a:p>
        </p:txBody>
      </p:sp>
      <p:sp>
        <p:nvSpPr>
          <p:cNvPr id="111" name="Right Brace 110"/>
          <p:cNvSpPr/>
          <p:nvPr/>
        </p:nvSpPr>
        <p:spPr bwMode="auto">
          <a:xfrm rot="16200000">
            <a:off x="2778245" y="937252"/>
            <a:ext cx="155591" cy="679731"/>
          </a:xfrm>
          <a:prstGeom prst="rightBrace">
            <a:avLst>
              <a:gd name="adj1" fmla="val 8333"/>
              <a:gd name="adj2" fmla="val 4425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112" name="Straight Connector 111"/>
          <p:cNvCxnSpPr/>
          <p:nvPr/>
        </p:nvCxnSpPr>
        <p:spPr bwMode="auto">
          <a:xfrm>
            <a:off x="4355972"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3089147" y="233624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a:off x="2118231" y="2341320"/>
            <a:ext cx="0" cy="733568"/>
          </a:xfrm>
          <a:prstGeom prst="line">
            <a:avLst/>
          </a:prstGeom>
          <a:solidFill>
            <a:srgbClr val="00B8FF"/>
          </a:solidFill>
          <a:ln w="9525" cap="flat" cmpd="sng" algn="ctr">
            <a:solidFill>
              <a:schemeClr val="bg1"/>
            </a:solidFill>
            <a:prstDash val="solid"/>
            <a:round/>
            <a:headEnd type="none" w="med" len="med"/>
            <a:tailEnd type="none" w="med" len="med"/>
          </a:ln>
          <a:effectLst/>
        </p:spPr>
      </p:cxnSp>
      <p:cxnSp>
        <p:nvCxnSpPr>
          <p:cNvPr id="115" name="Straight Connector 114"/>
          <p:cNvCxnSpPr/>
          <p:nvPr/>
        </p:nvCxnSpPr>
        <p:spPr bwMode="auto">
          <a:xfrm>
            <a:off x="2110612" y="2341320"/>
            <a:ext cx="0" cy="733568"/>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38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p:nvPr/>
        </p:nvSpPr>
        <p:spPr>
          <a:xfrm>
            <a:off x="1268120" y="1428577"/>
            <a:ext cx="2000543" cy="1753433"/>
          </a:xfrm>
          <a:custGeom>
            <a:avLst/>
            <a:gdLst/>
            <a:ahLst/>
            <a:cxnLst/>
            <a:rect l="l" t="t" r="r" b="b"/>
            <a:pathLst>
              <a:path w="2348865" h="2021205">
                <a:moveTo>
                  <a:pt x="2131314" y="0"/>
                </a:moveTo>
                <a:lnTo>
                  <a:pt x="216408" y="0"/>
                </a:lnTo>
                <a:lnTo>
                  <a:pt x="204978" y="762"/>
                </a:lnTo>
                <a:lnTo>
                  <a:pt x="160020" y="9906"/>
                </a:lnTo>
                <a:lnTo>
                  <a:pt x="109728" y="32766"/>
                </a:lnTo>
                <a:lnTo>
                  <a:pt x="66294" y="67056"/>
                </a:lnTo>
                <a:lnTo>
                  <a:pt x="59436" y="74676"/>
                </a:lnTo>
                <a:lnTo>
                  <a:pt x="51816" y="83058"/>
                </a:lnTo>
                <a:lnTo>
                  <a:pt x="22097" y="129539"/>
                </a:lnTo>
                <a:lnTo>
                  <a:pt x="13715" y="150114"/>
                </a:lnTo>
                <a:lnTo>
                  <a:pt x="9906" y="160020"/>
                </a:lnTo>
                <a:lnTo>
                  <a:pt x="761" y="204978"/>
                </a:lnTo>
                <a:lnTo>
                  <a:pt x="0" y="216408"/>
                </a:lnTo>
                <a:lnTo>
                  <a:pt x="0" y="1803654"/>
                </a:lnTo>
                <a:lnTo>
                  <a:pt x="761" y="1815845"/>
                </a:lnTo>
                <a:lnTo>
                  <a:pt x="2285" y="1827276"/>
                </a:lnTo>
                <a:lnTo>
                  <a:pt x="4571" y="1837944"/>
                </a:lnTo>
                <a:lnTo>
                  <a:pt x="6857" y="1849374"/>
                </a:lnTo>
                <a:lnTo>
                  <a:pt x="22097" y="1891283"/>
                </a:lnTo>
                <a:lnTo>
                  <a:pt x="44957" y="1928622"/>
                </a:lnTo>
                <a:lnTo>
                  <a:pt x="59436" y="1946148"/>
                </a:lnTo>
                <a:lnTo>
                  <a:pt x="66294" y="1953768"/>
                </a:lnTo>
                <a:lnTo>
                  <a:pt x="74676" y="1961388"/>
                </a:lnTo>
                <a:lnTo>
                  <a:pt x="91439" y="1975104"/>
                </a:lnTo>
                <a:lnTo>
                  <a:pt x="100584" y="1981962"/>
                </a:lnTo>
                <a:lnTo>
                  <a:pt x="109728" y="1987295"/>
                </a:lnTo>
                <a:lnTo>
                  <a:pt x="119634" y="1993392"/>
                </a:lnTo>
                <a:lnTo>
                  <a:pt x="149352" y="2007108"/>
                </a:lnTo>
                <a:lnTo>
                  <a:pt x="160020" y="2010156"/>
                </a:lnTo>
                <a:lnTo>
                  <a:pt x="171450" y="2013204"/>
                </a:lnTo>
                <a:lnTo>
                  <a:pt x="182118" y="2016252"/>
                </a:lnTo>
                <a:lnTo>
                  <a:pt x="204978" y="2019300"/>
                </a:lnTo>
                <a:lnTo>
                  <a:pt x="228600" y="2020824"/>
                </a:lnTo>
                <a:lnTo>
                  <a:pt x="2119884" y="2020824"/>
                </a:lnTo>
                <a:lnTo>
                  <a:pt x="2165604" y="2016252"/>
                </a:lnTo>
                <a:lnTo>
                  <a:pt x="2209038" y="2002536"/>
                </a:lnTo>
                <a:lnTo>
                  <a:pt x="2238756" y="1987295"/>
                </a:lnTo>
                <a:lnTo>
                  <a:pt x="2247900" y="1981962"/>
                </a:lnTo>
                <a:lnTo>
                  <a:pt x="2289048" y="1946148"/>
                </a:lnTo>
                <a:lnTo>
                  <a:pt x="2302764" y="1928622"/>
                </a:lnTo>
                <a:lnTo>
                  <a:pt x="2309622" y="1920239"/>
                </a:lnTo>
                <a:lnTo>
                  <a:pt x="2330196" y="1881377"/>
                </a:lnTo>
                <a:lnTo>
                  <a:pt x="2343912" y="1837944"/>
                </a:lnTo>
                <a:lnTo>
                  <a:pt x="2346198" y="1827276"/>
                </a:lnTo>
                <a:lnTo>
                  <a:pt x="2346960" y="1815845"/>
                </a:lnTo>
                <a:lnTo>
                  <a:pt x="2348484" y="1803654"/>
                </a:lnTo>
                <a:lnTo>
                  <a:pt x="2348484" y="216407"/>
                </a:lnTo>
                <a:lnTo>
                  <a:pt x="2346960" y="204978"/>
                </a:lnTo>
                <a:lnTo>
                  <a:pt x="2346198" y="193548"/>
                </a:lnTo>
                <a:lnTo>
                  <a:pt x="2343912" y="182118"/>
                </a:lnTo>
                <a:lnTo>
                  <a:pt x="2330196" y="139446"/>
                </a:lnTo>
                <a:lnTo>
                  <a:pt x="2309622" y="100584"/>
                </a:lnTo>
                <a:lnTo>
                  <a:pt x="2302764" y="91440"/>
                </a:lnTo>
                <a:lnTo>
                  <a:pt x="2296668" y="83058"/>
                </a:lnTo>
                <a:lnTo>
                  <a:pt x="2265426" y="51816"/>
                </a:lnTo>
                <a:lnTo>
                  <a:pt x="2218944" y="22098"/>
                </a:lnTo>
                <a:lnTo>
                  <a:pt x="2177034" y="6858"/>
                </a:lnTo>
                <a:lnTo>
                  <a:pt x="2165604" y="4572"/>
                </a:lnTo>
                <a:lnTo>
                  <a:pt x="2154936" y="2286"/>
                </a:lnTo>
                <a:lnTo>
                  <a:pt x="2143506" y="762"/>
                </a:lnTo>
                <a:lnTo>
                  <a:pt x="2131314" y="0"/>
                </a:lnTo>
                <a:close/>
              </a:path>
            </a:pathLst>
          </a:custGeom>
          <a:solidFill>
            <a:srgbClr val="F9FDFC"/>
          </a:solidFill>
        </p:spPr>
        <p:txBody>
          <a:bodyPr wrap="square" lIns="0" tIns="0" rIns="0" bIns="0" rtlCol="0"/>
          <a:lstStyle/>
          <a:p>
            <a:endParaRPr sz="1000"/>
          </a:p>
        </p:txBody>
      </p:sp>
      <p:sp>
        <p:nvSpPr>
          <p:cNvPr id="532" name="object 541"/>
          <p:cNvSpPr/>
          <p:nvPr/>
        </p:nvSpPr>
        <p:spPr>
          <a:xfrm>
            <a:off x="1704756" y="1595823"/>
            <a:ext cx="822283" cy="1506531"/>
          </a:xfrm>
          <a:prstGeom prst="rect">
            <a:avLst/>
          </a:prstGeom>
          <a:blipFill>
            <a:blip r:embed="rId2" cstate="print"/>
            <a:stretch>
              <a:fillRect/>
            </a:stretch>
          </a:blipFill>
        </p:spPr>
        <p:txBody>
          <a:bodyPr wrap="square" lIns="0" tIns="0" rIns="0" bIns="0" rtlCol="0"/>
          <a:lstStyle/>
          <a:p>
            <a:endParaRPr sz="1100"/>
          </a:p>
        </p:txBody>
      </p:sp>
      <p:sp>
        <p:nvSpPr>
          <p:cNvPr id="62" name="object 70"/>
          <p:cNvSpPr/>
          <p:nvPr/>
        </p:nvSpPr>
        <p:spPr>
          <a:xfrm>
            <a:off x="5516475" y="1418001"/>
            <a:ext cx="2231911" cy="1786155"/>
          </a:xfrm>
          <a:prstGeom prst="rect">
            <a:avLst/>
          </a:prstGeom>
          <a:blipFill>
            <a:blip r:embed="rId3" cstate="print"/>
            <a:stretch>
              <a:fillRect/>
            </a:stretch>
          </a:blipFill>
        </p:spPr>
        <p:txBody>
          <a:bodyPr wrap="square" lIns="0" tIns="0" rIns="0" bIns="0" rtlCol="0"/>
          <a:lstStyle/>
          <a:p>
            <a:endParaRPr sz="1000"/>
          </a:p>
        </p:txBody>
      </p:sp>
      <p:sp>
        <p:nvSpPr>
          <p:cNvPr id="522" name="object 531"/>
          <p:cNvSpPr/>
          <p:nvPr/>
        </p:nvSpPr>
        <p:spPr>
          <a:xfrm>
            <a:off x="3381913" y="1086154"/>
            <a:ext cx="4043270" cy="2016200"/>
          </a:xfrm>
          <a:prstGeom prst="rect">
            <a:avLst/>
          </a:prstGeom>
          <a:blipFill>
            <a:blip r:embed="rId4" cstate="print"/>
            <a:stretch>
              <a:fillRect/>
            </a:stretch>
          </a:blipFill>
        </p:spPr>
        <p:txBody>
          <a:bodyPr wrap="square" lIns="0" tIns="0" rIns="0" bIns="0" rtlCol="0"/>
          <a:lstStyle/>
          <a:p>
            <a:endParaRPr sz="1000"/>
          </a:p>
        </p:txBody>
      </p:sp>
      <p:sp>
        <p:nvSpPr>
          <p:cNvPr id="3" name="Title 2"/>
          <p:cNvSpPr>
            <a:spLocks noGrp="1"/>
          </p:cNvSpPr>
          <p:nvPr>
            <p:ph type="title" idx="4294967295"/>
          </p:nvPr>
        </p:nvSpPr>
        <p:spPr/>
        <p:txBody>
          <a:bodyPr/>
          <a:lstStyle/>
          <a:p>
            <a:r>
              <a:rPr lang="en-US" b="1" dirty="0"/>
              <a:t>One-Way Delay </a:t>
            </a:r>
            <a:r>
              <a:rPr lang="en-US" dirty="0"/>
              <a:t>over </a:t>
            </a:r>
            <a:r>
              <a:rPr lang="en-US" b="1" dirty="0"/>
              <a:t>C37.94 </a:t>
            </a:r>
            <a:r>
              <a:rPr lang="en-US" dirty="0"/>
              <a:t>Interface</a:t>
            </a:r>
          </a:p>
        </p:txBody>
      </p:sp>
      <p:sp>
        <p:nvSpPr>
          <p:cNvPr id="5" name="object 13"/>
          <p:cNvSpPr/>
          <p:nvPr/>
        </p:nvSpPr>
        <p:spPr>
          <a:xfrm>
            <a:off x="1391429" y="1418001"/>
            <a:ext cx="71390" cy="33052"/>
          </a:xfrm>
          <a:custGeom>
            <a:avLst/>
            <a:gdLst/>
            <a:ahLst/>
            <a:cxnLst/>
            <a:rect l="l" t="t" r="r" b="b"/>
            <a:pathLst>
              <a:path w="83819" h="38100">
                <a:moveTo>
                  <a:pt x="83819" y="0"/>
                </a:moveTo>
                <a:lnTo>
                  <a:pt x="70865" y="0"/>
                </a:lnTo>
                <a:lnTo>
                  <a:pt x="59435" y="762"/>
                </a:lnTo>
                <a:lnTo>
                  <a:pt x="58673" y="762"/>
                </a:lnTo>
                <a:lnTo>
                  <a:pt x="47243" y="2286"/>
                </a:lnTo>
                <a:lnTo>
                  <a:pt x="46481" y="2286"/>
                </a:lnTo>
                <a:lnTo>
                  <a:pt x="35051" y="4572"/>
                </a:lnTo>
                <a:lnTo>
                  <a:pt x="24383" y="6858"/>
                </a:lnTo>
                <a:lnTo>
                  <a:pt x="23621" y="6858"/>
                </a:lnTo>
                <a:lnTo>
                  <a:pt x="12191" y="9906"/>
                </a:lnTo>
                <a:lnTo>
                  <a:pt x="11429" y="10668"/>
                </a:lnTo>
                <a:lnTo>
                  <a:pt x="761" y="14478"/>
                </a:lnTo>
                <a:lnTo>
                  <a:pt x="0" y="14478"/>
                </a:lnTo>
                <a:lnTo>
                  <a:pt x="9143" y="38100"/>
                </a:lnTo>
                <a:lnTo>
                  <a:pt x="19811" y="34290"/>
                </a:lnTo>
                <a:lnTo>
                  <a:pt x="19049" y="34290"/>
                </a:lnTo>
                <a:lnTo>
                  <a:pt x="30479" y="31242"/>
                </a:lnTo>
                <a:lnTo>
                  <a:pt x="29717" y="31242"/>
                </a:lnTo>
                <a:lnTo>
                  <a:pt x="40385" y="28956"/>
                </a:lnTo>
                <a:lnTo>
                  <a:pt x="39623" y="28956"/>
                </a:lnTo>
                <a:lnTo>
                  <a:pt x="51053" y="26670"/>
                </a:lnTo>
                <a:lnTo>
                  <a:pt x="56006" y="26670"/>
                </a:lnTo>
                <a:lnTo>
                  <a:pt x="61721" y="25908"/>
                </a:lnTo>
                <a:lnTo>
                  <a:pt x="60959" y="25908"/>
                </a:lnTo>
                <a:lnTo>
                  <a:pt x="72389" y="25146"/>
                </a:lnTo>
                <a:lnTo>
                  <a:pt x="83819" y="25146"/>
                </a:lnTo>
                <a:lnTo>
                  <a:pt x="83819" y="0"/>
                </a:lnTo>
                <a:close/>
              </a:path>
              <a:path w="83819" h="38100">
                <a:moveTo>
                  <a:pt x="56006" y="26670"/>
                </a:moveTo>
                <a:lnTo>
                  <a:pt x="51053" y="26670"/>
                </a:lnTo>
                <a:lnTo>
                  <a:pt x="50291" y="27432"/>
                </a:lnTo>
                <a:lnTo>
                  <a:pt x="56006" y="26670"/>
                </a:lnTo>
                <a:close/>
              </a:path>
            </a:pathLst>
          </a:custGeom>
          <a:solidFill>
            <a:srgbClr val="60CEC5"/>
          </a:solidFill>
        </p:spPr>
        <p:txBody>
          <a:bodyPr wrap="square" lIns="0" tIns="0" rIns="0" bIns="0" rtlCol="0"/>
          <a:lstStyle/>
          <a:p>
            <a:endParaRPr sz="1100"/>
          </a:p>
        </p:txBody>
      </p:sp>
      <p:sp>
        <p:nvSpPr>
          <p:cNvPr id="6" name="object 14"/>
          <p:cNvSpPr/>
          <p:nvPr/>
        </p:nvSpPr>
        <p:spPr>
          <a:xfrm>
            <a:off x="1382343" y="1430561"/>
            <a:ext cx="17307" cy="24238"/>
          </a:xfrm>
          <a:custGeom>
            <a:avLst/>
            <a:gdLst/>
            <a:ahLst/>
            <a:cxnLst/>
            <a:rect l="l" t="t" r="r" b="b"/>
            <a:pathLst>
              <a:path w="20319" h="27940">
                <a:moveTo>
                  <a:pt x="10668" y="0"/>
                </a:moveTo>
                <a:lnTo>
                  <a:pt x="762" y="3810"/>
                </a:lnTo>
                <a:lnTo>
                  <a:pt x="0" y="3810"/>
                </a:lnTo>
                <a:lnTo>
                  <a:pt x="11430" y="26670"/>
                </a:lnTo>
                <a:lnTo>
                  <a:pt x="9906" y="27432"/>
                </a:lnTo>
                <a:lnTo>
                  <a:pt x="19812" y="23622"/>
                </a:lnTo>
                <a:lnTo>
                  <a:pt x="10668" y="0"/>
                </a:lnTo>
                <a:close/>
              </a:path>
            </a:pathLst>
          </a:custGeom>
          <a:solidFill>
            <a:srgbClr val="60CEC5"/>
          </a:solidFill>
        </p:spPr>
        <p:txBody>
          <a:bodyPr wrap="square" lIns="0" tIns="0" rIns="0" bIns="0" rtlCol="0"/>
          <a:lstStyle/>
          <a:p>
            <a:endParaRPr sz="1100"/>
          </a:p>
        </p:txBody>
      </p:sp>
      <p:sp>
        <p:nvSpPr>
          <p:cNvPr id="7" name="object 15"/>
          <p:cNvSpPr/>
          <p:nvPr/>
        </p:nvSpPr>
        <p:spPr>
          <a:xfrm>
            <a:off x="1374555" y="1433866"/>
            <a:ext cx="17848" cy="24238"/>
          </a:xfrm>
          <a:custGeom>
            <a:avLst/>
            <a:gdLst/>
            <a:ahLst/>
            <a:cxnLst/>
            <a:rect l="l" t="t" r="r" b="b"/>
            <a:pathLst>
              <a:path w="20955" h="27940">
                <a:moveTo>
                  <a:pt x="9144" y="0"/>
                </a:moveTo>
                <a:lnTo>
                  <a:pt x="0" y="4572"/>
                </a:lnTo>
                <a:lnTo>
                  <a:pt x="11430" y="27432"/>
                </a:lnTo>
                <a:lnTo>
                  <a:pt x="20574" y="22860"/>
                </a:lnTo>
                <a:lnTo>
                  <a:pt x="9144" y="0"/>
                </a:lnTo>
                <a:close/>
              </a:path>
            </a:pathLst>
          </a:custGeom>
          <a:solidFill>
            <a:srgbClr val="60CEC5"/>
          </a:solidFill>
        </p:spPr>
        <p:txBody>
          <a:bodyPr wrap="square" lIns="0" tIns="0" rIns="0" bIns="0" rtlCol="0"/>
          <a:lstStyle/>
          <a:p>
            <a:endParaRPr sz="1100"/>
          </a:p>
        </p:txBody>
      </p:sp>
      <p:sp>
        <p:nvSpPr>
          <p:cNvPr id="8" name="object 16"/>
          <p:cNvSpPr/>
          <p:nvPr/>
        </p:nvSpPr>
        <p:spPr>
          <a:xfrm>
            <a:off x="1270067" y="1478156"/>
            <a:ext cx="63601" cy="84614"/>
          </a:xfrm>
          <a:prstGeom prst="rect">
            <a:avLst/>
          </a:prstGeom>
          <a:blipFill>
            <a:blip r:embed="rId5" cstate="print"/>
            <a:stretch>
              <a:fillRect/>
            </a:stretch>
          </a:blipFill>
        </p:spPr>
        <p:txBody>
          <a:bodyPr wrap="square" lIns="0" tIns="0" rIns="0" bIns="0" rtlCol="0"/>
          <a:lstStyle/>
          <a:p>
            <a:endParaRPr sz="1100"/>
          </a:p>
        </p:txBody>
      </p:sp>
      <p:sp>
        <p:nvSpPr>
          <p:cNvPr id="9" name="object 17"/>
          <p:cNvSpPr/>
          <p:nvPr/>
        </p:nvSpPr>
        <p:spPr>
          <a:xfrm>
            <a:off x="1268444" y="1623587"/>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0" name="object 18"/>
          <p:cNvSpPr/>
          <p:nvPr/>
        </p:nvSpPr>
        <p:spPr>
          <a:xfrm>
            <a:off x="1268444" y="1777611"/>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1" name="object 19"/>
          <p:cNvSpPr/>
          <p:nvPr/>
        </p:nvSpPr>
        <p:spPr>
          <a:xfrm>
            <a:off x="1268444" y="1931636"/>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2" name="object 20"/>
          <p:cNvSpPr/>
          <p:nvPr/>
        </p:nvSpPr>
        <p:spPr>
          <a:xfrm>
            <a:off x="1268444" y="2085660"/>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3" name="object 21"/>
          <p:cNvSpPr/>
          <p:nvPr/>
        </p:nvSpPr>
        <p:spPr>
          <a:xfrm>
            <a:off x="1268444" y="2239685"/>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4" name="object 22"/>
          <p:cNvSpPr/>
          <p:nvPr/>
        </p:nvSpPr>
        <p:spPr>
          <a:xfrm>
            <a:off x="1268444" y="2393709"/>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5" name="object 23"/>
          <p:cNvSpPr/>
          <p:nvPr/>
        </p:nvSpPr>
        <p:spPr>
          <a:xfrm>
            <a:off x="1268444" y="2547734"/>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6" name="object 24"/>
          <p:cNvSpPr/>
          <p:nvPr/>
        </p:nvSpPr>
        <p:spPr>
          <a:xfrm>
            <a:off x="1268444" y="2701758"/>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7" name="object 25"/>
          <p:cNvSpPr/>
          <p:nvPr/>
        </p:nvSpPr>
        <p:spPr>
          <a:xfrm>
            <a:off x="1268444" y="2855782"/>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18" name="object 26"/>
          <p:cNvSpPr/>
          <p:nvPr/>
        </p:nvSpPr>
        <p:spPr>
          <a:xfrm>
            <a:off x="1259034" y="3008485"/>
            <a:ext cx="42185" cy="75470"/>
          </a:xfrm>
          <a:custGeom>
            <a:avLst/>
            <a:gdLst/>
            <a:ahLst/>
            <a:cxnLst/>
            <a:rect l="l" t="t" r="r" b="b"/>
            <a:pathLst>
              <a:path w="49530" h="86994">
                <a:moveTo>
                  <a:pt x="28346" y="19050"/>
                </a:moveTo>
                <a:lnTo>
                  <a:pt x="3048" y="19050"/>
                </a:lnTo>
                <a:lnTo>
                  <a:pt x="5334" y="30480"/>
                </a:lnTo>
                <a:lnTo>
                  <a:pt x="5334" y="32004"/>
                </a:lnTo>
                <a:lnTo>
                  <a:pt x="8382" y="42672"/>
                </a:lnTo>
                <a:lnTo>
                  <a:pt x="9144" y="43434"/>
                </a:lnTo>
                <a:lnTo>
                  <a:pt x="16764" y="64769"/>
                </a:lnTo>
                <a:lnTo>
                  <a:pt x="16764" y="65532"/>
                </a:lnTo>
                <a:lnTo>
                  <a:pt x="21336" y="75438"/>
                </a:lnTo>
                <a:lnTo>
                  <a:pt x="22098" y="76200"/>
                </a:lnTo>
                <a:lnTo>
                  <a:pt x="27432" y="86106"/>
                </a:lnTo>
                <a:lnTo>
                  <a:pt x="27432" y="86868"/>
                </a:lnTo>
                <a:lnTo>
                  <a:pt x="49530" y="73914"/>
                </a:lnTo>
                <a:lnTo>
                  <a:pt x="44606" y="64769"/>
                </a:lnTo>
                <a:lnTo>
                  <a:pt x="44196" y="64769"/>
                </a:lnTo>
                <a:lnTo>
                  <a:pt x="39624" y="54864"/>
                </a:lnTo>
                <a:lnTo>
                  <a:pt x="39841" y="54864"/>
                </a:lnTo>
                <a:lnTo>
                  <a:pt x="33038" y="35814"/>
                </a:lnTo>
                <a:lnTo>
                  <a:pt x="32766" y="35814"/>
                </a:lnTo>
                <a:lnTo>
                  <a:pt x="29935" y="25908"/>
                </a:lnTo>
                <a:lnTo>
                  <a:pt x="29718" y="25908"/>
                </a:lnTo>
                <a:lnTo>
                  <a:pt x="28346" y="19050"/>
                </a:lnTo>
                <a:close/>
              </a:path>
              <a:path w="49530" h="86994">
                <a:moveTo>
                  <a:pt x="44196" y="64008"/>
                </a:moveTo>
                <a:lnTo>
                  <a:pt x="44196" y="64769"/>
                </a:lnTo>
                <a:lnTo>
                  <a:pt x="44606" y="64769"/>
                </a:lnTo>
                <a:lnTo>
                  <a:pt x="44196" y="64008"/>
                </a:lnTo>
                <a:close/>
              </a:path>
              <a:path w="49530" h="86994">
                <a:moveTo>
                  <a:pt x="39841" y="54864"/>
                </a:moveTo>
                <a:lnTo>
                  <a:pt x="39624" y="54864"/>
                </a:lnTo>
                <a:lnTo>
                  <a:pt x="40386" y="56388"/>
                </a:lnTo>
                <a:lnTo>
                  <a:pt x="39841" y="54864"/>
                </a:lnTo>
                <a:close/>
              </a:path>
              <a:path w="49530" h="86994">
                <a:moveTo>
                  <a:pt x="32766" y="35052"/>
                </a:moveTo>
                <a:lnTo>
                  <a:pt x="32766" y="35814"/>
                </a:lnTo>
                <a:lnTo>
                  <a:pt x="33038" y="35814"/>
                </a:lnTo>
                <a:lnTo>
                  <a:pt x="32766" y="35052"/>
                </a:lnTo>
                <a:close/>
              </a:path>
              <a:path w="49530" h="86994">
                <a:moveTo>
                  <a:pt x="29718" y="25146"/>
                </a:moveTo>
                <a:lnTo>
                  <a:pt x="29718" y="25908"/>
                </a:lnTo>
                <a:lnTo>
                  <a:pt x="29935" y="25908"/>
                </a:lnTo>
                <a:lnTo>
                  <a:pt x="29718" y="25146"/>
                </a:lnTo>
                <a:close/>
              </a:path>
              <a:path w="49530" h="86994">
                <a:moveTo>
                  <a:pt x="25146" y="0"/>
                </a:moveTo>
                <a:lnTo>
                  <a:pt x="0" y="3810"/>
                </a:lnTo>
                <a:lnTo>
                  <a:pt x="762" y="8382"/>
                </a:lnTo>
                <a:lnTo>
                  <a:pt x="762" y="9144"/>
                </a:lnTo>
                <a:lnTo>
                  <a:pt x="3048" y="19812"/>
                </a:lnTo>
                <a:lnTo>
                  <a:pt x="3048" y="19050"/>
                </a:lnTo>
                <a:lnTo>
                  <a:pt x="28346" y="19050"/>
                </a:lnTo>
                <a:lnTo>
                  <a:pt x="27432" y="14478"/>
                </a:lnTo>
                <a:lnTo>
                  <a:pt x="25146" y="3810"/>
                </a:lnTo>
                <a:lnTo>
                  <a:pt x="25781" y="3810"/>
                </a:lnTo>
                <a:lnTo>
                  <a:pt x="25146" y="0"/>
                </a:lnTo>
                <a:close/>
              </a:path>
              <a:path w="49530" h="86994">
                <a:moveTo>
                  <a:pt x="25781" y="3810"/>
                </a:moveTo>
                <a:lnTo>
                  <a:pt x="25146" y="3810"/>
                </a:lnTo>
                <a:lnTo>
                  <a:pt x="25908" y="4572"/>
                </a:lnTo>
                <a:lnTo>
                  <a:pt x="25781" y="3810"/>
                </a:lnTo>
                <a:close/>
              </a:path>
            </a:pathLst>
          </a:custGeom>
          <a:solidFill>
            <a:srgbClr val="60CEC5"/>
          </a:solidFill>
        </p:spPr>
        <p:txBody>
          <a:bodyPr wrap="square" lIns="0" tIns="0" rIns="0" bIns="0" rtlCol="0"/>
          <a:lstStyle/>
          <a:p>
            <a:endParaRPr sz="1100"/>
          </a:p>
        </p:txBody>
      </p:sp>
      <p:sp>
        <p:nvSpPr>
          <p:cNvPr id="19" name="object 27"/>
          <p:cNvSpPr/>
          <p:nvPr/>
        </p:nvSpPr>
        <p:spPr>
          <a:xfrm>
            <a:off x="1282397" y="3072607"/>
            <a:ext cx="23797" cy="19281"/>
          </a:xfrm>
          <a:custGeom>
            <a:avLst/>
            <a:gdLst/>
            <a:ahLst/>
            <a:cxnLst/>
            <a:rect l="l" t="t" r="r" b="b"/>
            <a:pathLst>
              <a:path w="27940" h="22225">
                <a:moveTo>
                  <a:pt x="22097" y="0"/>
                </a:moveTo>
                <a:lnTo>
                  <a:pt x="0" y="12954"/>
                </a:lnTo>
                <a:lnTo>
                  <a:pt x="5333" y="22098"/>
                </a:lnTo>
                <a:lnTo>
                  <a:pt x="5333" y="21336"/>
                </a:lnTo>
                <a:lnTo>
                  <a:pt x="27431" y="9144"/>
                </a:lnTo>
                <a:lnTo>
                  <a:pt x="22097" y="0"/>
                </a:lnTo>
                <a:close/>
              </a:path>
            </a:pathLst>
          </a:custGeom>
          <a:solidFill>
            <a:srgbClr val="60CEC5"/>
          </a:solidFill>
        </p:spPr>
        <p:txBody>
          <a:bodyPr wrap="square" lIns="0" tIns="0" rIns="0" bIns="0" rtlCol="0"/>
          <a:lstStyle/>
          <a:p>
            <a:endParaRPr sz="1100"/>
          </a:p>
        </p:txBody>
      </p:sp>
      <p:sp>
        <p:nvSpPr>
          <p:cNvPr id="20" name="object 28"/>
          <p:cNvSpPr/>
          <p:nvPr/>
        </p:nvSpPr>
        <p:spPr>
          <a:xfrm>
            <a:off x="1286940" y="3080539"/>
            <a:ext cx="22173" cy="16526"/>
          </a:xfrm>
          <a:custGeom>
            <a:avLst/>
            <a:gdLst/>
            <a:ahLst/>
            <a:cxnLst/>
            <a:rect l="l" t="t" r="r" b="b"/>
            <a:pathLst>
              <a:path w="26034" h="19050">
                <a:moveTo>
                  <a:pt x="22097" y="0"/>
                </a:moveTo>
                <a:lnTo>
                  <a:pt x="0" y="12192"/>
                </a:lnTo>
                <a:lnTo>
                  <a:pt x="3809" y="19050"/>
                </a:lnTo>
                <a:lnTo>
                  <a:pt x="25907" y="6858"/>
                </a:lnTo>
                <a:lnTo>
                  <a:pt x="22097" y="0"/>
                </a:lnTo>
                <a:close/>
              </a:path>
            </a:pathLst>
          </a:custGeom>
          <a:solidFill>
            <a:srgbClr val="60CEC5"/>
          </a:solidFill>
        </p:spPr>
        <p:txBody>
          <a:bodyPr wrap="square" lIns="0" tIns="0" rIns="0" bIns="0" rtlCol="0"/>
          <a:lstStyle/>
          <a:p>
            <a:endParaRPr sz="1100"/>
          </a:p>
        </p:txBody>
      </p:sp>
      <p:sp>
        <p:nvSpPr>
          <p:cNvPr id="21" name="object 29"/>
          <p:cNvSpPr/>
          <p:nvPr/>
        </p:nvSpPr>
        <p:spPr>
          <a:xfrm>
            <a:off x="1336914" y="3131440"/>
            <a:ext cx="86966" cy="56189"/>
          </a:xfrm>
          <a:prstGeom prst="rect">
            <a:avLst/>
          </a:prstGeom>
          <a:blipFill>
            <a:blip r:embed="rId6" cstate="print"/>
            <a:stretch>
              <a:fillRect/>
            </a:stretch>
          </a:blipFill>
        </p:spPr>
        <p:txBody>
          <a:bodyPr wrap="square" lIns="0" tIns="0" rIns="0" bIns="0" rtlCol="0"/>
          <a:lstStyle/>
          <a:p>
            <a:endParaRPr sz="1000"/>
          </a:p>
        </p:txBody>
      </p:sp>
      <p:sp>
        <p:nvSpPr>
          <p:cNvPr id="22" name="object 30"/>
          <p:cNvSpPr/>
          <p:nvPr/>
        </p:nvSpPr>
        <p:spPr>
          <a:xfrm>
            <a:off x="1485535"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3" name="object 31"/>
          <p:cNvSpPr/>
          <p:nvPr/>
        </p:nvSpPr>
        <p:spPr>
          <a:xfrm>
            <a:off x="1636752"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4" name="object 32"/>
          <p:cNvSpPr/>
          <p:nvPr/>
        </p:nvSpPr>
        <p:spPr>
          <a:xfrm>
            <a:off x="1787968"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5" name="object 33"/>
          <p:cNvSpPr/>
          <p:nvPr/>
        </p:nvSpPr>
        <p:spPr>
          <a:xfrm>
            <a:off x="1939185"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6" name="object 34"/>
          <p:cNvSpPr/>
          <p:nvPr/>
        </p:nvSpPr>
        <p:spPr>
          <a:xfrm>
            <a:off x="2090403"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7" name="object 35"/>
          <p:cNvSpPr/>
          <p:nvPr/>
        </p:nvSpPr>
        <p:spPr>
          <a:xfrm>
            <a:off x="2241620"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8" name="object 36"/>
          <p:cNvSpPr/>
          <p:nvPr/>
        </p:nvSpPr>
        <p:spPr>
          <a:xfrm>
            <a:off x="2392836"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29" name="object 37"/>
          <p:cNvSpPr/>
          <p:nvPr/>
        </p:nvSpPr>
        <p:spPr>
          <a:xfrm>
            <a:off x="2544054" y="3182010"/>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000"/>
          </a:p>
        </p:txBody>
      </p:sp>
      <p:sp>
        <p:nvSpPr>
          <p:cNvPr id="30" name="object 38"/>
          <p:cNvSpPr/>
          <p:nvPr/>
        </p:nvSpPr>
        <p:spPr>
          <a:xfrm>
            <a:off x="2695271" y="3182010"/>
            <a:ext cx="8653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sz="1000"/>
          </a:p>
        </p:txBody>
      </p:sp>
      <p:sp>
        <p:nvSpPr>
          <p:cNvPr id="31" name="object 39"/>
          <p:cNvSpPr/>
          <p:nvPr/>
        </p:nvSpPr>
        <p:spPr>
          <a:xfrm>
            <a:off x="2846488" y="3182010"/>
            <a:ext cx="87074" cy="0"/>
          </a:xfrm>
          <a:custGeom>
            <a:avLst/>
            <a:gdLst/>
            <a:ahLst/>
            <a:cxnLst/>
            <a:rect l="l" t="t" r="r" b="b"/>
            <a:pathLst>
              <a:path w="102235">
                <a:moveTo>
                  <a:pt x="0" y="0"/>
                </a:moveTo>
                <a:lnTo>
                  <a:pt x="102108" y="0"/>
                </a:lnTo>
              </a:path>
            </a:pathLst>
          </a:custGeom>
          <a:ln w="25146">
            <a:solidFill>
              <a:srgbClr val="60CEC5"/>
            </a:solidFill>
          </a:ln>
        </p:spPr>
        <p:txBody>
          <a:bodyPr wrap="square" lIns="0" tIns="0" rIns="0" bIns="0" rtlCol="0"/>
          <a:lstStyle/>
          <a:p>
            <a:endParaRPr sz="1000"/>
          </a:p>
        </p:txBody>
      </p:sp>
      <p:sp>
        <p:nvSpPr>
          <p:cNvPr id="32" name="object 40"/>
          <p:cNvSpPr/>
          <p:nvPr/>
        </p:nvSpPr>
        <p:spPr>
          <a:xfrm>
            <a:off x="2997704" y="3171103"/>
            <a:ext cx="76798" cy="22035"/>
          </a:xfrm>
          <a:custGeom>
            <a:avLst/>
            <a:gdLst/>
            <a:ahLst/>
            <a:cxnLst/>
            <a:rect l="l" t="t" r="r" b="b"/>
            <a:pathLst>
              <a:path w="90170" h="25400">
                <a:moveTo>
                  <a:pt x="88392" y="0"/>
                </a:moveTo>
                <a:lnTo>
                  <a:pt x="0" y="0"/>
                </a:lnTo>
                <a:lnTo>
                  <a:pt x="0" y="25146"/>
                </a:lnTo>
                <a:lnTo>
                  <a:pt x="89916" y="25146"/>
                </a:lnTo>
                <a:lnTo>
                  <a:pt x="88392" y="0"/>
                </a:lnTo>
                <a:close/>
              </a:path>
            </a:pathLst>
          </a:custGeom>
          <a:solidFill>
            <a:srgbClr val="60CEC5"/>
          </a:solidFill>
        </p:spPr>
        <p:txBody>
          <a:bodyPr wrap="square" lIns="0" tIns="0" rIns="0" bIns="0" rtlCol="0"/>
          <a:lstStyle/>
          <a:p>
            <a:endParaRPr sz="1000"/>
          </a:p>
        </p:txBody>
      </p:sp>
      <p:sp>
        <p:nvSpPr>
          <p:cNvPr id="33" name="object 41"/>
          <p:cNvSpPr/>
          <p:nvPr/>
        </p:nvSpPr>
        <p:spPr>
          <a:xfrm>
            <a:off x="3072988" y="3170442"/>
            <a:ext cx="11358" cy="22585"/>
          </a:xfrm>
          <a:custGeom>
            <a:avLst/>
            <a:gdLst/>
            <a:ahLst/>
            <a:cxnLst/>
            <a:rect l="l" t="t" r="r" b="b"/>
            <a:pathLst>
              <a:path w="13335" h="26035">
                <a:moveTo>
                  <a:pt x="12192" y="0"/>
                </a:moveTo>
                <a:lnTo>
                  <a:pt x="11430" y="0"/>
                </a:lnTo>
                <a:lnTo>
                  <a:pt x="0" y="762"/>
                </a:lnTo>
                <a:lnTo>
                  <a:pt x="1524" y="25908"/>
                </a:lnTo>
                <a:lnTo>
                  <a:pt x="12954" y="25146"/>
                </a:lnTo>
                <a:lnTo>
                  <a:pt x="12192" y="25146"/>
                </a:lnTo>
                <a:lnTo>
                  <a:pt x="12192" y="0"/>
                </a:lnTo>
                <a:close/>
              </a:path>
            </a:pathLst>
          </a:custGeom>
          <a:solidFill>
            <a:srgbClr val="60CEC5"/>
          </a:solidFill>
        </p:spPr>
        <p:txBody>
          <a:bodyPr wrap="square" lIns="0" tIns="0" rIns="0" bIns="0" rtlCol="0"/>
          <a:lstStyle/>
          <a:p>
            <a:endParaRPr sz="1000"/>
          </a:p>
        </p:txBody>
      </p:sp>
      <p:sp>
        <p:nvSpPr>
          <p:cNvPr id="34" name="object 42"/>
          <p:cNvSpPr/>
          <p:nvPr/>
        </p:nvSpPr>
        <p:spPr>
          <a:xfrm>
            <a:off x="3083373" y="3170442"/>
            <a:ext cx="1623" cy="22035"/>
          </a:xfrm>
          <a:custGeom>
            <a:avLst/>
            <a:gdLst/>
            <a:ahLst/>
            <a:cxnLst/>
            <a:rect l="l" t="t" r="r" b="b"/>
            <a:pathLst>
              <a:path w="1904" h="25400">
                <a:moveTo>
                  <a:pt x="0" y="25146"/>
                </a:moveTo>
                <a:lnTo>
                  <a:pt x="1524" y="25146"/>
                </a:lnTo>
                <a:lnTo>
                  <a:pt x="1524" y="0"/>
                </a:lnTo>
                <a:lnTo>
                  <a:pt x="0" y="0"/>
                </a:lnTo>
                <a:lnTo>
                  <a:pt x="0" y="25146"/>
                </a:lnTo>
                <a:close/>
              </a:path>
            </a:pathLst>
          </a:custGeom>
          <a:solidFill>
            <a:srgbClr val="60CEC5"/>
          </a:solidFill>
        </p:spPr>
        <p:txBody>
          <a:bodyPr wrap="square" lIns="0" tIns="0" rIns="0" bIns="0" rtlCol="0"/>
          <a:lstStyle/>
          <a:p>
            <a:endParaRPr sz="1000"/>
          </a:p>
        </p:txBody>
      </p:sp>
      <p:sp>
        <p:nvSpPr>
          <p:cNvPr id="35" name="object 43"/>
          <p:cNvSpPr/>
          <p:nvPr/>
        </p:nvSpPr>
        <p:spPr>
          <a:xfrm>
            <a:off x="3141783" y="3109625"/>
            <a:ext cx="83721" cy="66766"/>
          </a:xfrm>
          <a:prstGeom prst="rect">
            <a:avLst/>
          </a:prstGeom>
          <a:blipFill>
            <a:blip r:embed="rId7" cstate="print"/>
            <a:stretch>
              <a:fillRect/>
            </a:stretch>
          </a:blipFill>
        </p:spPr>
        <p:txBody>
          <a:bodyPr wrap="square" lIns="0" tIns="0" rIns="0" bIns="0" rtlCol="0"/>
          <a:lstStyle/>
          <a:p>
            <a:endParaRPr sz="1000"/>
          </a:p>
        </p:txBody>
      </p:sp>
      <p:sp>
        <p:nvSpPr>
          <p:cNvPr id="36" name="object 44"/>
          <p:cNvSpPr/>
          <p:nvPr/>
        </p:nvSpPr>
        <p:spPr>
          <a:xfrm>
            <a:off x="3242377" y="2991959"/>
            <a:ext cx="37318" cy="73817"/>
          </a:xfrm>
          <a:custGeom>
            <a:avLst/>
            <a:gdLst/>
            <a:ahLst/>
            <a:cxnLst/>
            <a:rect l="l" t="t" r="r" b="b"/>
            <a:pathLst>
              <a:path w="43814" h="85089">
                <a:moveTo>
                  <a:pt x="25146" y="79248"/>
                </a:moveTo>
                <a:lnTo>
                  <a:pt x="23622" y="84582"/>
                </a:lnTo>
                <a:lnTo>
                  <a:pt x="25581" y="80010"/>
                </a:lnTo>
                <a:lnTo>
                  <a:pt x="25146" y="80010"/>
                </a:lnTo>
                <a:lnTo>
                  <a:pt x="25146" y="79248"/>
                </a:lnTo>
                <a:close/>
              </a:path>
              <a:path w="43814" h="85089">
                <a:moveTo>
                  <a:pt x="5334" y="64008"/>
                </a:moveTo>
                <a:lnTo>
                  <a:pt x="762" y="74676"/>
                </a:lnTo>
                <a:lnTo>
                  <a:pt x="0" y="79248"/>
                </a:lnTo>
                <a:lnTo>
                  <a:pt x="0" y="80010"/>
                </a:lnTo>
                <a:lnTo>
                  <a:pt x="24928" y="80010"/>
                </a:lnTo>
                <a:lnTo>
                  <a:pt x="25146" y="79248"/>
                </a:lnTo>
                <a:lnTo>
                  <a:pt x="25908" y="79248"/>
                </a:lnTo>
                <a:lnTo>
                  <a:pt x="28194" y="73914"/>
                </a:lnTo>
                <a:lnTo>
                  <a:pt x="28956" y="73152"/>
                </a:lnTo>
                <a:lnTo>
                  <a:pt x="31949" y="64770"/>
                </a:lnTo>
                <a:lnTo>
                  <a:pt x="5334" y="64770"/>
                </a:lnTo>
                <a:lnTo>
                  <a:pt x="5334" y="64008"/>
                </a:lnTo>
                <a:close/>
              </a:path>
              <a:path w="43814" h="85089">
                <a:moveTo>
                  <a:pt x="25908" y="79248"/>
                </a:moveTo>
                <a:lnTo>
                  <a:pt x="25146" y="79248"/>
                </a:lnTo>
                <a:lnTo>
                  <a:pt x="25146" y="80010"/>
                </a:lnTo>
                <a:lnTo>
                  <a:pt x="25581" y="80010"/>
                </a:lnTo>
                <a:lnTo>
                  <a:pt x="25908" y="79248"/>
                </a:lnTo>
                <a:close/>
              </a:path>
              <a:path w="43814" h="85089">
                <a:moveTo>
                  <a:pt x="34943" y="54102"/>
                </a:moveTo>
                <a:lnTo>
                  <a:pt x="9144" y="54102"/>
                </a:lnTo>
                <a:lnTo>
                  <a:pt x="5334" y="64770"/>
                </a:lnTo>
                <a:lnTo>
                  <a:pt x="31949" y="64770"/>
                </a:lnTo>
                <a:lnTo>
                  <a:pt x="32766" y="62484"/>
                </a:lnTo>
                <a:lnTo>
                  <a:pt x="32766" y="61722"/>
                </a:lnTo>
                <a:lnTo>
                  <a:pt x="34943" y="54102"/>
                </a:lnTo>
                <a:close/>
              </a:path>
              <a:path w="43814" h="85089">
                <a:moveTo>
                  <a:pt x="11430" y="44196"/>
                </a:moveTo>
                <a:lnTo>
                  <a:pt x="8382" y="54864"/>
                </a:lnTo>
                <a:lnTo>
                  <a:pt x="9144" y="54102"/>
                </a:lnTo>
                <a:lnTo>
                  <a:pt x="34943" y="54102"/>
                </a:lnTo>
                <a:lnTo>
                  <a:pt x="35814" y="51054"/>
                </a:lnTo>
                <a:lnTo>
                  <a:pt x="35814" y="49530"/>
                </a:lnTo>
                <a:lnTo>
                  <a:pt x="36728" y="44958"/>
                </a:lnTo>
                <a:lnTo>
                  <a:pt x="11430" y="44958"/>
                </a:lnTo>
                <a:lnTo>
                  <a:pt x="11430" y="44196"/>
                </a:lnTo>
                <a:close/>
              </a:path>
              <a:path w="43814" h="85089">
                <a:moveTo>
                  <a:pt x="16002" y="22860"/>
                </a:moveTo>
                <a:lnTo>
                  <a:pt x="13716" y="33528"/>
                </a:lnTo>
                <a:lnTo>
                  <a:pt x="11430" y="44958"/>
                </a:lnTo>
                <a:lnTo>
                  <a:pt x="36728" y="44958"/>
                </a:lnTo>
                <a:lnTo>
                  <a:pt x="38100" y="38100"/>
                </a:lnTo>
                <a:lnTo>
                  <a:pt x="38263" y="38100"/>
                </a:lnTo>
                <a:lnTo>
                  <a:pt x="40386" y="28194"/>
                </a:lnTo>
                <a:lnTo>
                  <a:pt x="41148" y="25908"/>
                </a:lnTo>
                <a:lnTo>
                  <a:pt x="41249" y="24384"/>
                </a:lnTo>
                <a:lnTo>
                  <a:pt x="16002" y="24384"/>
                </a:lnTo>
                <a:lnTo>
                  <a:pt x="16002" y="22860"/>
                </a:lnTo>
                <a:close/>
              </a:path>
              <a:path w="43814" h="85089">
                <a:moveTo>
                  <a:pt x="38263" y="38100"/>
                </a:moveTo>
                <a:lnTo>
                  <a:pt x="38100" y="38100"/>
                </a:lnTo>
                <a:lnTo>
                  <a:pt x="38100" y="38862"/>
                </a:lnTo>
                <a:lnTo>
                  <a:pt x="38263" y="38100"/>
                </a:lnTo>
                <a:close/>
              </a:path>
              <a:path w="43814" h="85089">
                <a:moveTo>
                  <a:pt x="18288" y="0"/>
                </a:moveTo>
                <a:lnTo>
                  <a:pt x="16764" y="12192"/>
                </a:lnTo>
                <a:lnTo>
                  <a:pt x="16611" y="15240"/>
                </a:lnTo>
                <a:lnTo>
                  <a:pt x="16002" y="24384"/>
                </a:lnTo>
                <a:lnTo>
                  <a:pt x="41249" y="24384"/>
                </a:lnTo>
                <a:lnTo>
                  <a:pt x="41910" y="14478"/>
                </a:lnTo>
                <a:lnTo>
                  <a:pt x="43434" y="3048"/>
                </a:lnTo>
                <a:lnTo>
                  <a:pt x="43434" y="1524"/>
                </a:lnTo>
                <a:lnTo>
                  <a:pt x="18288" y="1524"/>
                </a:lnTo>
                <a:lnTo>
                  <a:pt x="18288" y="0"/>
                </a:lnTo>
                <a:close/>
              </a:path>
              <a:path w="43814" h="85089">
                <a:moveTo>
                  <a:pt x="42005" y="14478"/>
                </a:moveTo>
                <a:lnTo>
                  <a:pt x="41910" y="15240"/>
                </a:lnTo>
                <a:lnTo>
                  <a:pt x="42005" y="14478"/>
                </a:lnTo>
                <a:close/>
              </a:path>
            </a:pathLst>
          </a:custGeom>
          <a:solidFill>
            <a:srgbClr val="60CEC5"/>
          </a:solidFill>
        </p:spPr>
        <p:txBody>
          <a:bodyPr wrap="square" lIns="0" tIns="0" rIns="0" bIns="0" rtlCol="0"/>
          <a:lstStyle/>
          <a:p>
            <a:endParaRPr sz="1100"/>
          </a:p>
        </p:txBody>
      </p:sp>
      <p:sp>
        <p:nvSpPr>
          <p:cNvPr id="37" name="object 45"/>
          <p:cNvSpPr/>
          <p:nvPr/>
        </p:nvSpPr>
        <p:spPr>
          <a:xfrm>
            <a:off x="3257954" y="2975432"/>
            <a:ext cx="21633" cy="18179"/>
          </a:xfrm>
          <a:custGeom>
            <a:avLst/>
            <a:gdLst/>
            <a:ahLst/>
            <a:cxnLst/>
            <a:rect l="l" t="t" r="r" b="b"/>
            <a:pathLst>
              <a:path w="25400" h="20955">
                <a:moveTo>
                  <a:pt x="0" y="20574"/>
                </a:moveTo>
                <a:lnTo>
                  <a:pt x="25146" y="20574"/>
                </a:lnTo>
                <a:lnTo>
                  <a:pt x="25146" y="0"/>
                </a:lnTo>
                <a:lnTo>
                  <a:pt x="0" y="0"/>
                </a:lnTo>
                <a:lnTo>
                  <a:pt x="0" y="20574"/>
                </a:lnTo>
                <a:close/>
              </a:path>
            </a:pathLst>
          </a:custGeom>
          <a:solidFill>
            <a:srgbClr val="60CEC5"/>
          </a:solidFill>
        </p:spPr>
        <p:txBody>
          <a:bodyPr wrap="square" lIns="0" tIns="0" rIns="0" bIns="0" rtlCol="0"/>
          <a:lstStyle/>
          <a:p>
            <a:endParaRPr sz="1100"/>
          </a:p>
        </p:txBody>
      </p:sp>
      <p:sp>
        <p:nvSpPr>
          <p:cNvPr id="38" name="object 46"/>
          <p:cNvSpPr/>
          <p:nvPr/>
        </p:nvSpPr>
        <p:spPr>
          <a:xfrm>
            <a:off x="3268663" y="2821408"/>
            <a:ext cx="0" cy="88691"/>
          </a:xfrm>
          <a:custGeom>
            <a:avLst/>
            <a:gdLst/>
            <a:ahLst/>
            <a:cxnLst/>
            <a:rect l="l" t="t" r="r" b="b"/>
            <a:pathLst>
              <a:path h="102235">
                <a:moveTo>
                  <a:pt x="0" y="0"/>
                </a:moveTo>
                <a:lnTo>
                  <a:pt x="0" y="102108"/>
                </a:lnTo>
              </a:path>
            </a:pathLst>
          </a:custGeom>
          <a:ln w="25146">
            <a:solidFill>
              <a:srgbClr val="60CEC5"/>
            </a:solidFill>
          </a:ln>
        </p:spPr>
        <p:txBody>
          <a:bodyPr wrap="square" lIns="0" tIns="0" rIns="0" bIns="0" rtlCol="0"/>
          <a:lstStyle/>
          <a:p>
            <a:endParaRPr sz="1100"/>
          </a:p>
        </p:txBody>
      </p:sp>
      <p:sp>
        <p:nvSpPr>
          <p:cNvPr id="39" name="object 47"/>
          <p:cNvSpPr/>
          <p:nvPr/>
        </p:nvSpPr>
        <p:spPr>
          <a:xfrm>
            <a:off x="3268663" y="2667383"/>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0" name="object 48"/>
          <p:cNvSpPr/>
          <p:nvPr/>
        </p:nvSpPr>
        <p:spPr>
          <a:xfrm>
            <a:off x="3268663" y="2513359"/>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1" name="object 49"/>
          <p:cNvSpPr/>
          <p:nvPr/>
        </p:nvSpPr>
        <p:spPr>
          <a:xfrm>
            <a:off x="3268663" y="2359335"/>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2" name="object 50"/>
          <p:cNvSpPr/>
          <p:nvPr/>
        </p:nvSpPr>
        <p:spPr>
          <a:xfrm>
            <a:off x="3268663" y="2205310"/>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3" name="object 51"/>
          <p:cNvSpPr/>
          <p:nvPr/>
        </p:nvSpPr>
        <p:spPr>
          <a:xfrm>
            <a:off x="3268663" y="2051286"/>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4" name="object 52"/>
          <p:cNvSpPr/>
          <p:nvPr/>
        </p:nvSpPr>
        <p:spPr>
          <a:xfrm>
            <a:off x="3268663" y="1897261"/>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5" name="object 53"/>
          <p:cNvSpPr/>
          <p:nvPr/>
        </p:nvSpPr>
        <p:spPr>
          <a:xfrm>
            <a:off x="3268663" y="1743237"/>
            <a:ext cx="0" cy="88140"/>
          </a:xfrm>
          <a:custGeom>
            <a:avLst/>
            <a:gdLst/>
            <a:ahLst/>
            <a:cxnLst/>
            <a:rect l="l" t="t" r="r" b="b"/>
            <a:pathLst>
              <a:path h="101600">
                <a:moveTo>
                  <a:pt x="0" y="0"/>
                </a:moveTo>
                <a:lnTo>
                  <a:pt x="0" y="101346"/>
                </a:lnTo>
              </a:path>
            </a:pathLst>
          </a:custGeom>
          <a:ln w="25146">
            <a:solidFill>
              <a:srgbClr val="60CEC5"/>
            </a:solidFill>
          </a:ln>
        </p:spPr>
        <p:txBody>
          <a:bodyPr wrap="square" lIns="0" tIns="0" rIns="0" bIns="0" rtlCol="0"/>
          <a:lstStyle/>
          <a:p>
            <a:endParaRPr sz="1100"/>
          </a:p>
        </p:txBody>
      </p:sp>
      <p:sp>
        <p:nvSpPr>
          <p:cNvPr id="46" name="object 54"/>
          <p:cNvSpPr/>
          <p:nvPr/>
        </p:nvSpPr>
        <p:spPr>
          <a:xfrm>
            <a:off x="3256656" y="1605078"/>
            <a:ext cx="22715" cy="72165"/>
          </a:xfrm>
          <a:custGeom>
            <a:avLst/>
            <a:gdLst/>
            <a:ahLst/>
            <a:cxnLst/>
            <a:rect l="l" t="t" r="r" b="b"/>
            <a:pathLst>
              <a:path w="26670" h="83184">
                <a:moveTo>
                  <a:pt x="26670" y="12954"/>
                </a:moveTo>
                <a:lnTo>
                  <a:pt x="1524" y="12954"/>
                </a:lnTo>
                <a:lnTo>
                  <a:pt x="1524" y="83058"/>
                </a:lnTo>
                <a:lnTo>
                  <a:pt x="26670" y="83058"/>
                </a:lnTo>
                <a:lnTo>
                  <a:pt x="26670" y="12954"/>
                </a:lnTo>
                <a:close/>
              </a:path>
              <a:path w="26670" h="83184">
                <a:moveTo>
                  <a:pt x="25146" y="0"/>
                </a:moveTo>
                <a:lnTo>
                  <a:pt x="25146" y="762"/>
                </a:lnTo>
                <a:lnTo>
                  <a:pt x="0" y="2286"/>
                </a:lnTo>
                <a:lnTo>
                  <a:pt x="0" y="3048"/>
                </a:lnTo>
                <a:lnTo>
                  <a:pt x="1524" y="14478"/>
                </a:lnTo>
                <a:lnTo>
                  <a:pt x="1524" y="12954"/>
                </a:lnTo>
                <a:lnTo>
                  <a:pt x="26670" y="12954"/>
                </a:lnTo>
                <a:lnTo>
                  <a:pt x="26670" y="11430"/>
                </a:lnTo>
                <a:lnTo>
                  <a:pt x="25146" y="0"/>
                </a:lnTo>
                <a:close/>
              </a:path>
            </a:pathLst>
          </a:custGeom>
          <a:solidFill>
            <a:srgbClr val="60CEC5"/>
          </a:solidFill>
        </p:spPr>
        <p:txBody>
          <a:bodyPr wrap="square" lIns="0" tIns="0" rIns="0" bIns="0" rtlCol="0"/>
          <a:lstStyle/>
          <a:p>
            <a:endParaRPr sz="1100"/>
          </a:p>
        </p:txBody>
      </p:sp>
      <p:sp>
        <p:nvSpPr>
          <p:cNvPr id="47" name="object 55"/>
          <p:cNvSpPr/>
          <p:nvPr/>
        </p:nvSpPr>
        <p:spPr>
          <a:xfrm>
            <a:off x="3256093" y="1594501"/>
            <a:ext cx="22173" cy="12669"/>
          </a:xfrm>
          <a:custGeom>
            <a:avLst/>
            <a:gdLst/>
            <a:ahLst/>
            <a:cxnLst/>
            <a:rect l="l" t="t" r="r" b="b"/>
            <a:pathLst>
              <a:path w="26035" h="14605">
                <a:moveTo>
                  <a:pt x="24283" y="0"/>
                </a:moveTo>
                <a:lnTo>
                  <a:pt x="0" y="4553"/>
                </a:lnTo>
                <a:lnTo>
                  <a:pt x="661" y="14477"/>
                </a:lnTo>
                <a:lnTo>
                  <a:pt x="25807" y="12953"/>
                </a:lnTo>
                <a:lnTo>
                  <a:pt x="25045" y="1523"/>
                </a:lnTo>
                <a:lnTo>
                  <a:pt x="24283" y="0"/>
                </a:lnTo>
                <a:close/>
              </a:path>
            </a:pathLst>
          </a:custGeom>
          <a:solidFill>
            <a:srgbClr val="60CEC5"/>
          </a:solidFill>
        </p:spPr>
        <p:txBody>
          <a:bodyPr wrap="square" lIns="0" tIns="0" rIns="0" bIns="0" rtlCol="0"/>
          <a:lstStyle/>
          <a:p>
            <a:endParaRPr sz="1100"/>
          </a:p>
        </p:txBody>
      </p:sp>
      <p:sp>
        <p:nvSpPr>
          <p:cNvPr id="48" name="object 56"/>
          <p:cNvSpPr/>
          <p:nvPr/>
        </p:nvSpPr>
        <p:spPr>
          <a:xfrm>
            <a:off x="3254709" y="1587229"/>
            <a:ext cx="22173" cy="11568"/>
          </a:xfrm>
          <a:custGeom>
            <a:avLst/>
            <a:gdLst/>
            <a:ahLst/>
            <a:cxnLst/>
            <a:rect l="l" t="t" r="r" b="b"/>
            <a:pathLst>
              <a:path w="26035" h="13334">
                <a:moveTo>
                  <a:pt x="24384" y="0"/>
                </a:moveTo>
                <a:lnTo>
                  <a:pt x="0" y="4571"/>
                </a:lnTo>
                <a:lnTo>
                  <a:pt x="1524" y="12953"/>
                </a:lnTo>
                <a:lnTo>
                  <a:pt x="25908" y="8381"/>
                </a:lnTo>
                <a:lnTo>
                  <a:pt x="24384" y="0"/>
                </a:lnTo>
                <a:close/>
              </a:path>
            </a:pathLst>
          </a:custGeom>
          <a:solidFill>
            <a:srgbClr val="60CEC5"/>
          </a:solidFill>
        </p:spPr>
        <p:txBody>
          <a:bodyPr wrap="square" lIns="0" tIns="0" rIns="0" bIns="0" rtlCol="0"/>
          <a:lstStyle/>
          <a:p>
            <a:endParaRPr sz="1100"/>
          </a:p>
        </p:txBody>
      </p:sp>
      <p:sp>
        <p:nvSpPr>
          <p:cNvPr id="49" name="object 57"/>
          <p:cNvSpPr/>
          <p:nvPr/>
        </p:nvSpPr>
        <p:spPr>
          <a:xfrm>
            <a:off x="3178776" y="1455019"/>
            <a:ext cx="73337" cy="78004"/>
          </a:xfrm>
          <a:prstGeom prst="rect">
            <a:avLst/>
          </a:prstGeom>
          <a:blipFill>
            <a:blip r:embed="rId8" cstate="print"/>
            <a:stretch>
              <a:fillRect/>
            </a:stretch>
          </a:blipFill>
        </p:spPr>
        <p:txBody>
          <a:bodyPr wrap="square" lIns="0" tIns="0" rIns="0" bIns="0" rtlCol="0"/>
          <a:lstStyle/>
          <a:p>
            <a:endParaRPr sz="1100"/>
          </a:p>
        </p:txBody>
      </p:sp>
      <p:sp>
        <p:nvSpPr>
          <p:cNvPr id="50" name="object 58"/>
          <p:cNvSpPr/>
          <p:nvPr/>
        </p:nvSpPr>
        <p:spPr>
          <a:xfrm>
            <a:off x="3082724" y="1418001"/>
            <a:ext cx="47052" cy="28645"/>
          </a:xfrm>
          <a:custGeom>
            <a:avLst/>
            <a:gdLst/>
            <a:ahLst/>
            <a:cxnLst/>
            <a:rect l="l" t="t" r="r" b="b"/>
            <a:pathLst>
              <a:path w="55245" h="33019">
                <a:moveTo>
                  <a:pt x="48079" y="26669"/>
                </a:moveTo>
                <a:lnTo>
                  <a:pt x="22098" y="26669"/>
                </a:lnTo>
                <a:lnTo>
                  <a:pt x="32766" y="28955"/>
                </a:lnTo>
                <a:lnTo>
                  <a:pt x="44196" y="31241"/>
                </a:lnTo>
                <a:lnTo>
                  <a:pt x="41910" y="31241"/>
                </a:lnTo>
                <a:lnTo>
                  <a:pt x="45720" y="32765"/>
                </a:lnTo>
                <a:lnTo>
                  <a:pt x="48079" y="26669"/>
                </a:lnTo>
                <a:close/>
              </a:path>
              <a:path w="55245" h="33019">
                <a:moveTo>
                  <a:pt x="1524" y="0"/>
                </a:moveTo>
                <a:lnTo>
                  <a:pt x="762" y="0"/>
                </a:lnTo>
                <a:lnTo>
                  <a:pt x="762" y="25145"/>
                </a:lnTo>
                <a:lnTo>
                  <a:pt x="0" y="25145"/>
                </a:lnTo>
                <a:lnTo>
                  <a:pt x="12192" y="25907"/>
                </a:lnTo>
                <a:lnTo>
                  <a:pt x="11430" y="25907"/>
                </a:lnTo>
                <a:lnTo>
                  <a:pt x="22860" y="27431"/>
                </a:lnTo>
                <a:lnTo>
                  <a:pt x="22098" y="26669"/>
                </a:lnTo>
                <a:lnTo>
                  <a:pt x="48079" y="26669"/>
                </a:lnTo>
                <a:lnTo>
                  <a:pt x="54864" y="9143"/>
                </a:lnTo>
                <a:lnTo>
                  <a:pt x="51054" y="7619"/>
                </a:lnTo>
                <a:lnTo>
                  <a:pt x="48768" y="6857"/>
                </a:lnTo>
                <a:lnTo>
                  <a:pt x="37338" y="4571"/>
                </a:lnTo>
                <a:lnTo>
                  <a:pt x="38100" y="4571"/>
                </a:lnTo>
                <a:lnTo>
                  <a:pt x="27432" y="2285"/>
                </a:lnTo>
                <a:lnTo>
                  <a:pt x="25908" y="2285"/>
                </a:lnTo>
                <a:lnTo>
                  <a:pt x="14478" y="761"/>
                </a:lnTo>
                <a:lnTo>
                  <a:pt x="13716" y="761"/>
                </a:lnTo>
                <a:lnTo>
                  <a:pt x="1524" y="0"/>
                </a:lnTo>
                <a:close/>
              </a:path>
            </a:pathLst>
          </a:custGeom>
          <a:solidFill>
            <a:srgbClr val="60CEC5"/>
          </a:solidFill>
        </p:spPr>
        <p:txBody>
          <a:bodyPr wrap="square" lIns="0" tIns="0" rIns="0" bIns="0" rtlCol="0"/>
          <a:lstStyle/>
          <a:p>
            <a:endParaRPr sz="1100"/>
          </a:p>
        </p:txBody>
      </p:sp>
      <p:sp>
        <p:nvSpPr>
          <p:cNvPr id="51" name="object 59"/>
          <p:cNvSpPr/>
          <p:nvPr/>
        </p:nvSpPr>
        <p:spPr>
          <a:xfrm>
            <a:off x="3039889" y="1418001"/>
            <a:ext cx="43808" cy="22035"/>
          </a:xfrm>
          <a:custGeom>
            <a:avLst/>
            <a:gdLst/>
            <a:ahLst/>
            <a:cxnLst/>
            <a:rect l="l" t="t" r="r" b="b"/>
            <a:pathLst>
              <a:path w="51435" h="25400">
                <a:moveTo>
                  <a:pt x="0" y="25146"/>
                </a:moveTo>
                <a:lnTo>
                  <a:pt x="51053" y="25146"/>
                </a:lnTo>
                <a:lnTo>
                  <a:pt x="51053" y="0"/>
                </a:lnTo>
                <a:lnTo>
                  <a:pt x="0" y="0"/>
                </a:lnTo>
                <a:lnTo>
                  <a:pt x="0" y="25146"/>
                </a:lnTo>
                <a:close/>
              </a:path>
            </a:pathLst>
          </a:custGeom>
          <a:solidFill>
            <a:srgbClr val="60CEC5"/>
          </a:solidFill>
        </p:spPr>
        <p:txBody>
          <a:bodyPr wrap="square" lIns="0" tIns="0" rIns="0" bIns="0" rtlCol="0"/>
          <a:lstStyle/>
          <a:p>
            <a:endParaRPr sz="1100"/>
          </a:p>
        </p:txBody>
      </p:sp>
      <p:sp>
        <p:nvSpPr>
          <p:cNvPr id="52" name="object 60"/>
          <p:cNvSpPr/>
          <p:nvPr/>
        </p:nvSpPr>
        <p:spPr>
          <a:xfrm>
            <a:off x="2888673" y="1428908"/>
            <a:ext cx="86533" cy="0"/>
          </a:xfrm>
          <a:custGeom>
            <a:avLst/>
            <a:gdLst/>
            <a:ahLst/>
            <a:cxnLst/>
            <a:rect l="l" t="t" r="r" b="b"/>
            <a:pathLst>
              <a:path w="101600">
                <a:moveTo>
                  <a:pt x="0" y="0"/>
                </a:moveTo>
                <a:lnTo>
                  <a:pt x="101346" y="0"/>
                </a:lnTo>
              </a:path>
            </a:pathLst>
          </a:custGeom>
          <a:ln w="25146">
            <a:solidFill>
              <a:srgbClr val="60CEC5"/>
            </a:solidFill>
          </a:ln>
        </p:spPr>
        <p:txBody>
          <a:bodyPr wrap="square" lIns="0" tIns="0" rIns="0" bIns="0" rtlCol="0"/>
          <a:lstStyle/>
          <a:p>
            <a:endParaRPr sz="1100"/>
          </a:p>
        </p:txBody>
      </p:sp>
      <p:sp>
        <p:nvSpPr>
          <p:cNvPr id="53" name="object 61"/>
          <p:cNvSpPr/>
          <p:nvPr/>
        </p:nvSpPr>
        <p:spPr>
          <a:xfrm>
            <a:off x="2737455"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4" name="object 62"/>
          <p:cNvSpPr/>
          <p:nvPr/>
        </p:nvSpPr>
        <p:spPr>
          <a:xfrm>
            <a:off x="2586239"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5" name="object 63"/>
          <p:cNvSpPr/>
          <p:nvPr/>
        </p:nvSpPr>
        <p:spPr>
          <a:xfrm>
            <a:off x="2435022"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6" name="object 64"/>
          <p:cNvSpPr/>
          <p:nvPr/>
        </p:nvSpPr>
        <p:spPr>
          <a:xfrm>
            <a:off x="2283804"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7" name="object 65"/>
          <p:cNvSpPr/>
          <p:nvPr/>
        </p:nvSpPr>
        <p:spPr>
          <a:xfrm>
            <a:off x="2132587"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8" name="object 66"/>
          <p:cNvSpPr/>
          <p:nvPr/>
        </p:nvSpPr>
        <p:spPr>
          <a:xfrm>
            <a:off x="1981371"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59" name="object 67"/>
          <p:cNvSpPr/>
          <p:nvPr/>
        </p:nvSpPr>
        <p:spPr>
          <a:xfrm>
            <a:off x="1830154"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0" name="object 68"/>
          <p:cNvSpPr/>
          <p:nvPr/>
        </p:nvSpPr>
        <p:spPr>
          <a:xfrm>
            <a:off x="1678936"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1" name="object 69"/>
          <p:cNvSpPr/>
          <p:nvPr/>
        </p:nvSpPr>
        <p:spPr>
          <a:xfrm>
            <a:off x="1527720" y="1428908"/>
            <a:ext cx="86533" cy="0"/>
          </a:xfrm>
          <a:custGeom>
            <a:avLst/>
            <a:gdLst/>
            <a:ahLst/>
            <a:cxnLst/>
            <a:rect l="l" t="t" r="r" b="b"/>
            <a:pathLst>
              <a:path w="101600">
                <a:moveTo>
                  <a:pt x="0" y="0"/>
                </a:moveTo>
                <a:lnTo>
                  <a:pt x="101345" y="0"/>
                </a:lnTo>
              </a:path>
            </a:pathLst>
          </a:custGeom>
          <a:ln w="25146">
            <a:solidFill>
              <a:srgbClr val="60CEC5"/>
            </a:solidFill>
          </a:ln>
        </p:spPr>
        <p:txBody>
          <a:bodyPr wrap="square" lIns="0" tIns="0" rIns="0" bIns="0" rtlCol="0"/>
          <a:lstStyle/>
          <a:p>
            <a:endParaRPr sz="1100"/>
          </a:p>
        </p:txBody>
      </p:sp>
      <p:sp>
        <p:nvSpPr>
          <p:cNvPr id="63" name="object 71"/>
          <p:cNvSpPr txBox="1"/>
          <p:nvPr/>
        </p:nvSpPr>
        <p:spPr>
          <a:xfrm>
            <a:off x="5808091" y="2625301"/>
            <a:ext cx="1047594" cy="139141"/>
          </a:xfrm>
          <a:prstGeom prst="rect">
            <a:avLst/>
          </a:prstGeom>
        </p:spPr>
        <p:txBody>
          <a:bodyPr vert="horz" wrap="square" lIns="0" tIns="15875" rIns="0" bIns="0" rtlCol="0">
            <a:spAutoFit/>
          </a:bodyPr>
          <a:lstStyle/>
          <a:p>
            <a:pPr marL="12700">
              <a:lnSpc>
                <a:spcPct val="100000"/>
              </a:lnSpc>
              <a:spcBef>
                <a:spcPts val="125"/>
              </a:spcBef>
            </a:pPr>
            <a:r>
              <a:rPr sz="800" b="1" spc="-10" dirty="0">
                <a:solidFill>
                  <a:srgbClr val="00007F"/>
                </a:solidFill>
                <a:latin typeface="Verdana"/>
                <a:cs typeface="Verdana"/>
              </a:rPr>
              <a:t>IEEE</a:t>
            </a:r>
            <a:r>
              <a:rPr sz="800" b="1" spc="-70" dirty="0">
                <a:solidFill>
                  <a:srgbClr val="00007F"/>
                </a:solidFill>
                <a:latin typeface="Verdana"/>
                <a:cs typeface="Verdana"/>
              </a:rPr>
              <a:t> </a:t>
            </a:r>
            <a:r>
              <a:rPr sz="800" b="1" spc="-10" dirty="0">
                <a:solidFill>
                  <a:srgbClr val="00007F"/>
                </a:solidFill>
                <a:latin typeface="Verdana"/>
                <a:cs typeface="Verdana"/>
              </a:rPr>
              <a:t>C37.94</a:t>
            </a:r>
            <a:endParaRPr sz="800" b="1" dirty="0">
              <a:latin typeface="Verdana"/>
              <a:cs typeface="Verdana"/>
            </a:endParaRPr>
          </a:p>
        </p:txBody>
      </p:sp>
      <p:sp>
        <p:nvSpPr>
          <p:cNvPr id="64" name="object 72"/>
          <p:cNvSpPr txBox="1"/>
          <p:nvPr/>
        </p:nvSpPr>
        <p:spPr>
          <a:xfrm>
            <a:off x="7291055" y="2163890"/>
            <a:ext cx="13412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VT</a:t>
            </a:r>
            <a:endParaRPr sz="700">
              <a:latin typeface="Verdana"/>
              <a:cs typeface="Verdana"/>
            </a:endParaRPr>
          </a:p>
        </p:txBody>
      </p:sp>
      <p:sp>
        <p:nvSpPr>
          <p:cNvPr id="65" name="object 73"/>
          <p:cNvSpPr txBox="1"/>
          <p:nvPr/>
        </p:nvSpPr>
        <p:spPr>
          <a:xfrm>
            <a:off x="6983429" y="2163890"/>
            <a:ext cx="13520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CT</a:t>
            </a:r>
            <a:endParaRPr sz="700">
              <a:latin typeface="Verdana"/>
              <a:cs typeface="Verdana"/>
            </a:endParaRPr>
          </a:p>
        </p:txBody>
      </p:sp>
      <p:sp>
        <p:nvSpPr>
          <p:cNvPr id="66" name="object 74"/>
          <p:cNvSpPr txBox="1"/>
          <p:nvPr/>
        </p:nvSpPr>
        <p:spPr>
          <a:xfrm>
            <a:off x="6464878" y="2163890"/>
            <a:ext cx="141698" cy="119905"/>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CB</a:t>
            </a:r>
            <a:endParaRPr sz="700">
              <a:latin typeface="Verdana"/>
              <a:cs typeface="Verdana"/>
            </a:endParaRPr>
          </a:p>
        </p:txBody>
      </p:sp>
      <p:sp>
        <p:nvSpPr>
          <p:cNvPr id="67" name="object 75"/>
          <p:cNvSpPr/>
          <p:nvPr/>
        </p:nvSpPr>
        <p:spPr>
          <a:xfrm>
            <a:off x="5526209" y="261648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68" name="object 76"/>
          <p:cNvSpPr/>
          <p:nvPr/>
        </p:nvSpPr>
        <p:spPr>
          <a:xfrm>
            <a:off x="5523614" y="2759930"/>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69" name="object 77"/>
          <p:cNvSpPr/>
          <p:nvPr/>
        </p:nvSpPr>
        <p:spPr>
          <a:xfrm>
            <a:off x="5527508" y="261912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70" name="object 78"/>
          <p:cNvSpPr/>
          <p:nvPr/>
        </p:nvSpPr>
        <p:spPr>
          <a:xfrm>
            <a:off x="5502197" y="262177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71" name="object 79"/>
          <p:cNvSpPr/>
          <p:nvPr/>
        </p:nvSpPr>
        <p:spPr>
          <a:xfrm>
            <a:off x="5498952" y="276125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72" name="object 80"/>
          <p:cNvSpPr/>
          <p:nvPr/>
        </p:nvSpPr>
        <p:spPr>
          <a:xfrm>
            <a:off x="5503169" y="2624415"/>
            <a:ext cx="0" cy="137168"/>
          </a:xfrm>
          <a:custGeom>
            <a:avLst/>
            <a:gdLst/>
            <a:ahLst/>
            <a:cxnLst/>
            <a:rect l="l" t="t" r="r" b="b"/>
            <a:pathLst>
              <a:path h="158114">
                <a:moveTo>
                  <a:pt x="0" y="0"/>
                </a:moveTo>
                <a:lnTo>
                  <a:pt x="0" y="157734"/>
                </a:lnTo>
              </a:path>
            </a:pathLst>
          </a:custGeom>
          <a:ln w="9905">
            <a:solidFill>
              <a:srgbClr val="000000"/>
            </a:solidFill>
          </a:ln>
        </p:spPr>
        <p:txBody>
          <a:bodyPr wrap="square" lIns="0" tIns="0" rIns="0" bIns="0" rtlCol="0"/>
          <a:lstStyle/>
          <a:p>
            <a:endParaRPr sz="1100"/>
          </a:p>
        </p:txBody>
      </p:sp>
      <p:sp>
        <p:nvSpPr>
          <p:cNvPr id="73" name="object 81"/>
          <p:cNvSpPr/>
          <p:nvPr/>
        </p:nvSpPr>
        <p:spPr>
          <a:xfrm>
            <a:off x="5477535" y="262044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74" name="object 82"/>
          <p:cNvSpPr/>
          <p:nvPr/>
        </p:nvSpPr>
        <p:spPr>
          <a:xfrm>
            <a:off x="5474939" y="276521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75" name="object 83"/>
          <p:cNvSpPr/>
          <p:nvPr/>
        </p:nvSpPr>
        <p:spPr>
          <a:xfrm>
            <a:off x="5478832" y="2623093"/>
            <a:ext cx="0" cy="142126"/>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sz="1100"/>
          </a:p>
        </p:txBody>
      </p:sp>
      <p:sp>
        <p:nvSpPr>
          <p:cNvPr id="76" name="object 84"/>
          <p:cNvSpPr/>
          <p:nvPr/>
        </p:nvSpPr>
        <p:spPr>
          <a:xfrm>
            <a:off x="1631560" y="2666722"/>
            <a:ext cx="71390" cy="71393"/>
          </a:xfrm>
          <a:prstGeom prst="rect">
            <a:avLst/>
          </a:prstGeom>
          <a:blipFill>
            <a:blip r:embed="rId9" cstate="print"/>
            <a:stretch>
              <a:fillRect/>
            </a:stretch>
          </a:blipFill>
        </p:spPr>
        <p:txBody>
          <a:bodyPr wrap="square" lIns="0" tIns="0" rIns="0" bIns="0" rtlCol="0"/>
          <a:lstStyle/>
          <a:p>
            <a:endParaRPr sz="1100"/>
          </a:p>
        </p:txBody>
      </p:sp>
      <p:sp>
        <p:nvSpPr>
          <p:cNvPr id="77" name="object 85"/>
          <p:cNvSpPr/>
          <p:nvPr/>
        </p:nvSpPr>
        <p:spPr>
          <a:xfrm>
            <a:off x="1568606" y="2147138"/>
            <a:ext cx="95187" cy="566299"/>
          </a:xfrm>
          <a:custGeom>
            <a:avLst/>
            <a:gdLst/>
            <a:ahLst/>
            <a:cxnLst/>
            <a:rect l="l" t="t" r="r" b="b"/>
            <a:pathLst>
              <a:path w="111760" h="652780">
                <a:moveTo>
                  <a:pt x="28956" y="634746"/>
                </a:moveTo>
                <a:lnTo>
                  <a:pt x="11430" y="634746"/>
                </a:lnTo>
                <a:lnTo>
                  <a:pt x="12954" y="637794"/>
                </a:lnTo>
                <a:lnTo>
                  <a:pt x="15240" y="640080"/>
                </a:lnTo>
                <a:lnTo>
                  <a:pt x="17526" y="641604"/>
                </a:lnTo>
                <a:lnTo>
                  <a:pt x="16764" y="641604"/>
                </a:lnTo>
                <a:lnTo>
                  <a:pt x="22098" y="645414"/>
                </a:lnTo>
                <a:lnTo>
                  <a:pt x="22860" y="646176"/>
                </a:lnTo>
                <a:lnTo>
                  <a:pt x="28956" y="649224"/>
                </a:lnTo>
                <a:lnTo>
                  <a:pt x="31242" y="649986"/>
                </a:lnTo>
                <a:lnTo>
                  <a:pt x="38862" y="651510"/>
                </a:lnTo>
                <a:lnTo>
                  <a:pt x="46482" y="652272"/>
                </a:lnTo>
                <a:lnTo>
                  <a:pt x="57912" y="652272"/>
                </a:lnTo>
                <a:lnTo>
                  <a:pt x="67818" y="650748"/>
                </a:lnTo>
                <a:lnTo>
                  <a:pt x="79248" y="648462"/>
                </a:lnTo>
                <a:lnTo>
                  <a:pt x="77634" y="639318"/>
                </a:lnTo>
                <a:lnTo>
                  <a:pt x="48006" y="639318"/>
                </a:lnTo>
                <a:lnTo>
                  <a:pt x="40386" y="638556"/>
                </a:lnTo>
                <a:lnTo>
                  <a:pt x="41148" y="638556"/>
                </a:lnTo>
                <a:lnTo>
                  <a:pt x="37338" y="637794"/>
                </a:lnTo>
                <a:lnTo>
                  <a:pt x="35052" y="637794"/>
                </a:lnTo>
                <a:lnTo>
                  <a:pt x="28956" y="634746"/>
                </a:lnTo>
                <a:close/>
              </a:path>
              <a:path w="111760" h="652780">
                <a:moveTo>
                  <a:pt x="76962" y="635508"/>
                </a:moveTo>
                <a:lnTo>
                  <a:pt x="65532" y="637794"/>
                </a:lnTo>
                <a:lnTo>
                  <a:pt x="55626" y="639318"/>
                </a:lnTo>
                <a:lnTo>
                  <a:pt x="77634" y="639318"/>
                </a:lnTo>
                <a:lnTo>
                  <a:pt x="76962" y="635508"/>
                </a:lnTo>
                <a:close/>
              </a:path>
              <a:path w="111760" h="652780">
                <a:moveTo>
                  <a:pt x="33528" y="637032"/>
                </a:moveTo>
                <a:lnTo>
                  <a:pt x="35052" y="637794"/>
                </a:lnTo>
                <a:lnTo>
                  <a:pt x="37338" y="637794"/>
                </a:lnTo>
                <a:lnTo>
                  <a:pt x="33528" y="637032"/>
                </a:lnTo>
                <a:close/>
              </a:path>
              <a:path w="111760" h="652780">
                <a:moveTo>
                  <a:pt x="86868" y="240030"/>
                </a:moveTo>
                <a:lnTo>
                  <a:pt x="79248" y="272796"/>
                </a:lnTo>
                <a:lnTo>
                  <a:pt x="71628" y="306324"/>
                </a:lnTo>
                <a:lnTo>
                  <a:pt x="62484" y="339090"/>
                </a:lnTo>
                <a:lnTo>
                  <a:pt x="25908" y="463296"/>
                </a:lnTo>
                <a:lnTo>
                  <a:pt x="18288" y="492252"/>
                </a:lnTo>
                <a:lnTo>
                  <a:pt x="11430" y="518922"/>
                </a:lnTo>
                <a:lnTo>
                  <a:pt x="5334" y="543306"/>
                </a:lnTo>
                <a:lnTo>
                  <a:pt x="5334" y="544068"/>
                </a:lnTo>
                <a:lnTo>
                  <a:pt x="2286" y="566928"/>
                </a:lnTo>
                <a:lnTo>
                  <a:pt x="762" y="577596"/>
                </a:lnTo>
                <a:lnTo>
                  <a:pt x="703" y="579120"/>
                </a:lnTo>
                <a:lnTo>
                  <a:pt x="0" y="588264"/>
                </a:lnTo>
                <a:lnTo>
                  <a:pt x="0" y="598170"/>
                </a:lnTo>
                <a:lnTo>
                  <a:pt x="762" y="606552"/>
                </a:lnTo>
                <a:lnTo>
                  <a:pt x="762" y="607314"/>
                </a:lnTo>
                <a:lnTo>
                  <a:pt x="2286" y="614934"/>
                </a:lnTo>
                <a:lnTo>
                  <a:pt x="2286" y="615696"/>
                </a:lnTo>
                <a:lnTo>
                  <a:pt x="4572" y="622554"/>
                </a:lnTo>
                <a:lnTo>
                  <a:pt x="6858" y="628650"/>
                </a:lnTo>
                <a:lnTo>
                  <a:pt x="7620" y="630174"/>
                </a:lnTo>
                <a:lnTo>
                  <a:pt x="11430" y="635508"/>
                </a:lnTo>
                <a:lnTo>
                  <a:pt x="11430" y="634746"/>
                </a:lnTo>
                <a:lnTo>
                  <a:pt x="29718" y="634746"/>
                </a:lnTo>
                <a:lnTo>
                  <a:pt x="25450" y="631698"/>
                </a:lnTo>
                <a:lnTo>
                  <a:pt x="24384" y="631698"/>
                </a:lnTo>
                <a:lnTo>
                  <a:pt x="22098" y="629412"/>
                </a:lnTo>
                <a:lnTo>
                  <a:pt x="23241" y="629412"/>
                </a:lnTo>
                <a:lnTo>
                  <a:pt x="22860" y="628650"/>
                </a:lnTo>
                <a:lnTo>
                  <a:pt x="22098" y="627888"/>
                </a:lnTo>
                <a:lnTo>
                  <a:pt x="19376" y="624078"/>
                </a:lnTo>
                <a:lnTo>
                  <a:pt x="19050" y="624078"/>
                </a:lnTo>
                <a:lnTo>
                  <a:pt x="18288" y="622554"/>
                </a:lnTo>
                <a:lnTo>
                  <a:pt x="18478" y="622554"/>
                </a:lnTo>
                <a:lnTo>
                  <a:pt x="17049" y="618744"/>
                </a:lnTo>
                <a:lnTo>
                  <a:pt x="16764" y="618744"/>
                </a:lnTo>
                <a:lnTo>
                  <a:pt x="14478" y="611886"/>
                </a:lnTo>
                <a:lnTo>
                  <a:pt x="15087" y="611886"/>
                </a:lnTo>
                <a:lnTo>
                  <a:pt x="13716" y="605028"/>
                </a:lnTo>
                <a:lnTo>
                  <a:pt x="13023" y="597408"/>
                </a:lnTo>
                <a:lnTo>
                  <a:pt x="13012" y="588264"/>
                </a:lnTo>
                <a:lnTo>
                  <a:pt x="13716" y="579120"/>
                </a:lnTo>
                <a:lnTo>
                  <a:pt x="15240" y="568452"/>
                </a:lnTo>
                <a:lnTo>
                  <a:pt x="18186" y="546354"/>
                </a:lnTo>
                <a:lnTo>
                  <a:pt x="17526" y="546354"/>
                </a:lnTo>
                <a:lnTo>
                  <a:pt x="23622" y="521970"/>
                </a:lnTo>
                <a:lnTo>
                  <a:pt x="30480" y="495300"/>
                </a:lnTo>
                <a:lnTo>
                  <a:pt x="38100" y="466344"/>
                </a:lnTo>
                <a:lnTo>
                  <a:pt x="38324" y="466344"/>
                </a:lnTo>
                <a:lnTo>
                  <a:pt x="74676" y="342900"/>
                </a:lnTo>
                <a:lnTo>
                  <a:pt x="83820" y="310134"/>
                </a:lnTo>
                <a:lnTo>
                  <a:pt x="84582" y="309372"/>
                </a:lnTo>
                <a:lnTo>
                  <a:pt x="92202" y="275844"/>
                </a:lnTo>
                <a:lnTo>
                  <a:pt x="99822" y="243078"/>
                </a:lnTo>
                <a:lnTo>
                  <a:pt x="100203" y="240792"/>
                </a:lnTo>
                <a:lnTo>
                  <a:pt x="86868" y="240792"/>
                </a:lnTo>
                <a:lnTo>
                  <a:pt x="86868" y="240030"/>
                </a:lnTo>
                <a:close/>
              </a:path>
              <a:path w="111760" h="652780">
                <a:moveTo>
                  <a:pt x="22098" y="629412"/>
                </a:moveTo>
                <a:lnTo>
                  <a:pt x="24384" y="631698"/>
                </a:lnTo>
                <a:lnTo>
                  <a:pt x="23812" y="630555"/>
                </a:lnTo>
                <a:lnTo>
                  <a:pt x="22098" y="629412"/>
                </a:lnTo>
                <a:close/>
              </a:path>
              <a:path w="111760" h="652780">
                <a:moveTo>
                  <a:pt x="23812" y="630555"/>
                </a:moveTo>
                <a:lnTo>
                  <a:pt x="24384" y="631698"/>
                </a:lnTo>
                <a:lnTo>
                  <a:pt x="25450" y="631698"/>
                </a:lnTo>
                <a:lnTo>
                  <a:pt x="24384" y="630936"/>
                </a:lnTo>
                <a:lnTo>
                  <a:pt x="23812" y="630555"/>
                </a:lnTo>
                <a:close/>
              </a:path>
              <a:path w="111760" h="652780">
                <a:moveTo>
                  <a:pt x="23241" y="629412"/>
                </a:moveTo>
                <a:lnTo>
                  <a:pt x="22098" y="629412"/>
                </a:lnTo>
                <a:lnTo>
                  <a:pt x="23812" y="630555"/>
                </a:lnTo>
                <a:lnTo>
                  <a:pt x="23241" y="629412"/>
                </a:lnTo>
                <a:close/>
              </a:path>
              <a:path w="111760" h="652780">
                <a:moveTo>
                  <a:pt x="18288" y="622554"/>
                </a:moveTo>
                <a:lnTo>
                  <a:pt x="19050" y="624078"/>
                </a:lnTo>
                <a:lnTo>
                  <a:pt x="18689" y="623115"/>
                </a:lnTo>
                <a:lnTo>
                  <a:pt x="18288" y="622554"/>
                </a:lnTo>
                <a:close/>
              </a:path>
              <a:path w="111760" h="652780">
                <a:moveTo>
                  <a:pt x="18689" y="623115"/>
                </a:moveTo>
                <a:lnTo>
                  <a:pt x="19050" y="624078"/>
                </a:lnTo>
                <a:lnTo>
                  <a:pt x="19376" y="624078"/>
                </a:lnTo>
                <a:lnTo>
                  <a:pt x="18689" y="623115"/>
                </a:lnTo>
                <a:close/>
              </a:path>
              <a:path w="111760" h="652780">
                <a:moveTo>
                  <a:pt x="18478" y="622554"/>
                </a:moveTo>
                <a:lnTo>
                  <a:pt x="18288" y="622554"/>
                </a:lnTo>
                <a:lnTo>
                  <a:pt x="18689" y="623115"/>
                </a:lnTo>
                <a:lnTo>
                  <a:pt x="18478" y="622554"/>
                </a:lnTo>
                <a:close/>
              </a:path>
              <a:path w="111760" h="652780">
                <a:moveTo>
                  <a:pt x="16764" y="617982"/>
                </a:moveTo>
                <a:lnTo>
                  <a:pt x="16764" y="618744"/>
                </a:lnTo>
                <a:lnTo>
                  <a:pt x="17049" y="618744"/>
                </a:lnTo>
                <a:lnTo>
                  <a:pt x="16764" y="617982"/>
                </a:lnTo>
                <a:close/>
              </a:path>
              <a:path w="111760" h="652780">
                <a:moveTo>
                  <a:pt x="15087" y="611886"/>
                </a:moveTo>
                <a:lnTo>
                  <a:pt x="14478" y="611886"/>
                </a:lnTo>
                <a:lnTo>
                  <a:pt x="15240" y="612648"/>
                </a:lnTo>
                <a:lnTo>
                  <a:pt x="15087" y="611886"/>
                </a:lnTo>
                <a:close/>
              </a:path>
              <a:path w="111760" h="652780">
                <a:moveTo>
                  <a:pt x="12954" y="596646"/>
                </a:moveTo>
                <a:lnTo>
                  <a:pt x="12954" y="597408"/>
                </a:lnTo>
                <a:lnTo>
                  <a:pt x="12954" y="596646"/>
                </a:lnTo>
                <a:close/>
              </a:path>
              <a:path w="111760" h="652780">
                <a:moveTo>
                  <a:pt x="13012" y="588264"/>
                </a:moveTo>
                <a:lnTo>
                  <a:pt x="12954" y="589026"/>
                </a:lnTo>
                <a:lnTo>
                  <a:pt x="13012" y="588264"/>
                </a:lnTo>
                <a:close/>
              </a:path>
              <a:path w="111760" h="652780">
                <a:moveTo>
                  <a:pt x="18288" y="545592"/>
                </a:moveTo>
                <a:lnTo>
                  <a:pt x="17526" y="546354"/>
                </a:lnTo>
                <a:lnTo>
                  <a:pt x="18186" y="546354"/>
                </a:lnTo>
                <a:lnTo>
                  <a:pt x="18288" y="545592"/>
                </a:lnTo>
                <a:close/>
              </a:path>
              <a:path w="111760" h="652780">
                <a:moveTo>
                  <a:pt x="38324" y="466344"/>
                </a:moveTo>
                <a:lnTo>
                  <a:pt x="38100" y="466344"/>
                </a:lnTo>
                <a:lnTo>
                  <a:pt x="38100" y="467106"/>
                </a:lnTo>
                <a:lnTo>
                  <a:pt x="38324" y="466344"/>
                </a:lnTo>
                <a:close/>
              </a:path>
              <a:path w="111760" h="652780">
                <a:moveTo>
                  <a:pt x="111252" y="131826"/>
                </a:moveTo>
                <a:lnTo>
                  <a:pt x="98298" y="131826"/>
                </a:lnTo>
                <a:lnTo>
                  <a:pt x="98298" y="132588"/>
                </a:lnTo>
                <a:lnTo>
                  <a:pt x="97536" y="147066"/>
                </a:lnTo>
                <a:lnTo>
                  <a:pt x="97536" y="162306"/>
                </a:lnTo>
                <a:lnTo>
                  <a:pt x="96012" y="176784"/>
                </a:lnTo>
                <a:lnTo>
                  <a:pt x="94488" y="192786"/>
                </a:lnTo>
                <a:lnTo>
                  <a:pt x="92202" y="208788"/>
                </a:lnTo>
                <a:lnTo>
                  <a:pt x="86868" y="240792"/>
                </a:lnTo>
                <a:lnTo>
                  <a:pt x="100203" y="240792"/>
                </a:lnTo>
                <a:lnTo>
                  <a:pt x="105156" y="211074"/>
                </a:lnTo>
                <a:lnTo>
                  <a:pt x="105156" y="210312"/>
                </a:lnTo>
                <a:lnTo>
                  <a:pt x="107442" y="194310"/>
                </a:lnTo>
                <a:lnTo>
                  <a:pt x="108966" y="178308"/>
                </a:lnTo>
                <a:lnTo>
                  <a:pt x="110490" y="163068"/>
                </a:lnTo>
                <a:lnTo>
                  <a:pt x="110528" y="147066"/>
                </a:lnTo>
                <a:lnTo>
                  <a:pt x="111252" y="132588"/>
                </a:lnTo>
                <a:lnTo>
                  <a:pt x="111252" y="131826"/>
                </a:lnTo>
                <a:close/>
              </a:path>
              <a:path w="111760" h="652780">
                <a:moveTo>
                  <a:pt x="97536" y="161544"/>
                </a:moveTo>
                <a:lnTo>
                  <a:pt x="97459" y="162306"/>
                </a:lnTo>
                <a:lnTo>
                  <a:pt x="97536" y="161544"/>
                </a:lnTo>
                <a:close/>
              </a:path>
              <a:path w="111760" h="652780">
                <a:moveTo>
                  <a:pt x="110528" y="147066"/>
                </a:moveTo>
                <a:lnTo>
                  <a:pt x="110490" y="147828"/>
                </a:lnTo>
                <a:lnTo>
                  <a:pt x="110528" y="147066"/>
                </a:lnTo>
                <a:close/>
              </a:path>
              <a:path w="111760" h="652780">
                <a:moveTo>
                  <a:pt x="98278" y="132216"/>
                </a:moveTo>
                <a:lnTo>
                  <a:pt x="98259" y="132588"/>
                </a:lnTo>
                <a:lnTo>
                  <a:pt x="98278" y="132216"/>
                </a:lnTo>
                <a:close/>
              </a:path>
              <a:path w="111760" h="652780">
                <a:moveTo>
                  <a:pt x="107611" y="89916"/>
                </a:moveTo>
                <a:lnTo>
                  <a:pt x="94488" y="89916"/>
                </a:lnTo>
                <a:lnTo>
                  <a:pt x="96012" y="103632"/>
                </a:lnTo>
                <a:lnTo>
                  <a:pt x="97536" y="118110"/>
                </a:lnTo>
                <a:lnTo>
                  <a:pt x="98278" y="132216"/>
                </a:lnTo>
                <a:lnTo>
                  <a:pt x="98298" y="131826"/>
                </a:lnTo>
                <a:lnTo>
                  <a:pt x="111252" y="131826"/>
                </a:lnTo>
                <a:lnTo>
                  <a:pt x="110530" y="118110"/>
                </a:lnTo>
                <a:lnTo>
                  <a:pt x="110490" y="116586"/>
                </a:lnTo>
                <a:lnTo>
                  <a:pt x="108966" y="102107"/>
                </a:lnTo>
                <a:lnTo>
                  <a:pt x="107611" y="89916"/>
                </a:lnTo>
                <a:close/>
              </a:path>
              <a:path w="111760" h="652780">
                <a:moveTo>
                  <a:pt x="102063" y="64007"/>
                </a:moveTo>
                <a:lnTo>
                  <a:pt x="88392" y="64007"/>
                </a:lnTo>
                <a:lnTo>
                  <a:pt x="91440" y="76962"/>
                </a:lnTo>
                <a:lnTo>
                  <a:pt x="94488" y="90678"/>
                </a:lnTo>
                <a:lnTo>
                  <a:pt x="94488" y="89916"/>
                </a:lnTo>
                <a:lnTo>
                  <a:pt x="107611" y="89916"/>
                </a:lnTo>
                <a:lnTo>
                  <a:pt x="107442" y="88392"/>
                </a:lnTo>
                <a:lnTo>
                  <a:pt x="107442" y="87630"/>
                </a:lnTo>
                <a:lnTo>
                  <a:pt x="104394" y="73914"/>
                </a:lnTo>
                <a:lnTo>
                  <a:pt x="102063" y="64007"/>
                </a:lnTo>
                <a:close/>
              </a:path>
              <a:path w="111760" h="652780">
                <a:moveTo>
                  <a:pt x="79248" y="39624"/>
                </a:moveTo>
                <a:lnTo>
                  <a:pt x="83820" y="51816"/>
                </a:lnTo>
                <a:lnTo>
                  <a:pt x="88392" y="64770"/>
                </a:lnTo>
                <a:lnTo>
                  <a:pt x="88392" y="64007"/>
                </a:lnTo>
                <a:lnTo>
                  <a:pt x="102063" y="64007"/>
                </a:lnTo>
                <a:lnTo>
                  <a:pt x="101346" y="60960"/>
                </a:lnTo>
                <a:lnTo>
                  <a:pt x="100584" y="60198"/>
                </a:lnTo>
                <a:lnTo>
                  <a:pt x="96012" y="47243"/>
                </a:lnTo>
                <a:lnTo>
                  <a:pt x="93440" y="40386"/>
                </a:lnTo>
                <a:lnTo>
                  <a:pt x="80010" y="40386"/>
                </a:lnTo>
                <a:lnTo>
                  <a:pt x="79248" y="39624"/>
                </a:lnTo>
                <a:close/>
              </a:path>
              <a:path w="111760" h="652780">
                <a:moveTo>
                  <a:pt x="88595" y="28956"/>
                </a:moveTo>
                <a:lnTo>
                  <a:pt x="73914" y="28956"/>
                </a:lnTo>
                <a:lnTo>
                  <a:pt x="80010" y="40386"/>
                </a:lnTo>
                <a:lnTo>
                  <a:pt x="93440" y="40386"/>
                </a:lnTo>
                <a:lnTo>
                  <a:pt x="91440" y="35052"/>
                </a:lnTo>
                <a:lnTo>
                  <a:pt x="91440" y="34290"/>
                </a:lnTo>
                <a:lnTo>
                  <a:pt x="88595" y="28956"/>
                </a:lnTo>
                <a:close/>
              </a:path>
              <a:path w="111760" h="652780">
                <a:moveTo>
                  <a:pt x="59436" y="8382"/>
                </a:moveTo>
                <a:lnTo>
                  <a:pt x="67056" y="19050"/>
                </a:lnTo>
                <a:lnTo>
                  <a:pt x="73914" y="29718"/>
                </a:lnTo>
                <a:lnTo>
                  <a:pt x="73914" y="28956"/>
                </a:lnTo>
                <a:lnTo>
                  <a:pt x="88595" y="28956"/>
                </a:lnTo>
                <a:lnTo>
                  <a:pt x="85344" y="22860"/>
                </a:lnTo>
                <a:lnTo>
                  <a:pt x="84582" y="22860"/>
                </a:lnTo>
                <a:lnTo>
                  <a:pt x="77724" y="12192"/>
                </a:lnTo>
                <a:lnTo>
                  <a:pt x="77724" y="11430"/>
                </a:lnTo>
                <a:lnTo>
                  <a:pt x="76091" y="9143"/>
                </a:lnTo>
                <a:lnTo>
                  <a:pt x="60198" y="9143"/>
                </a:lnTo>
                <a:lnTo>
                  <a:pt x="59436" y="8382"/>
                </a:lnTo>
                <a:close/>
              </a:path>
              <a:path w="111760" h="652780">
                <a:moveTo>
                  <a:pt x="69342" y="0"/>
                </a:moveTo>
                <a:lnTo>
                  <a:pt x="60198" y="9143"/>
                </a:lnTo>
                <a:lnTo>
                  <a:pt x="76091" y="9143"/>
                </a:lnTo>
                <a:lnTo>
                  <a:pt x="70104" y="762"/>
                </a:lnTo>
                <a:lnTo>
                  <a:pt x="69342" y="0"/>
                </a:lnTo>
                <a:close/>
              </a:path>
            </a:pathLst>
          </a:custGeom>
          <a:solidFill>
            <a:srgbClr val="00136F"/>
          </a:solidFill>
        </p:spPr>
        <p:txBody>
          <a:bodyPr wrap="square" lIns="0" tIns="0" rIns="0" bIns="0" rtlCol="0"/>
          <a:lstStyle/>
          <a:p>
            <a:endParaRPr sz="1100"/>
          </a:p>
        </p:txBody>
      </p:sp>
      <p:sp>
        <p:nvSpPr>
          <p:cNvPr id="78" name="object 86"/>
          <p:cNvSpPr/>
          <p:nvPr/>
        </p:nvSpPr>
        <p:spPr>
          <a:xfrm>
            <a:off x="1519931" y="2092932"/>
            <a:ext cx="107734" cy="62138"/>
          </a:xfrm>
          <a:prstGeom prst="rect">
            <a:avLst/>
          </a:prstGeom>
          <a:blipFill>
            <a:blip r:embed="rId10" cstate="print"/>
            <a:stretch>
              <a:fillRect/>
            </a:stretch>
          </a:blipFill>
        </p:spPr>
        <p:txBody>
          <a:bodyPr wrap="square" lIns="0" tIns="0" rIns="0" bIns="0" rtlCol="0"/>
          <a:lstStyle/>
          <a:p>
            <a:endParaRPr sz="1100"/>
          </a:p>
        </p:txBody>
      </p:sp>
      <p:sp>
        <p:nvSpPr>
          <p:cNvPr id="79" name="object 87"/>
          <p:cNvSpPr/>
          <p:nvPr/>
        </p:nvSpPr>
        <p:spPr>
          <a:xfrm>
            <a:off x="1734750" y="1663250"/>
            <a:ext cx="9194" cy="12669"/>
          </a:xfrm>
          <a:custGeom>
            <a:avLst/>
            <a:gdLst/>
            <a:ahLst/>
            <a:cxnLst/>
            <a:rect l="l" t="t" r="r" b="b"/>
            <a:pathLst>
              <a:path w="10794" h="14605">
                <a:moveTo>
                  <a:pt x="6096" y="0"/>
                </a:moveTo>
                <a:lnTo>
                  <a:pt x="0" y="2285"/>
                </a:lnTo>
                <a:lnTo>
                  <a:pt x="4572" y="14477"/>
                </a:lnTo>
                <a:lnTo>
                  <a:pt x="10668" y="12191"/>
                </a:lnTo>
                <a:lnTo>
                  <a:pt x="6096" y="0"/>
                </a:lnTo>
                <a:close/>
              </a:path>
            </a:pathLst>
          </a:custGeom>
          <a:solidFill>
            <a:srgbClr val="0000FF"/>
          </a:solidFill>
        </p:spPr>
        <p:txBody>
          <a:bodyPr wrap="square" lIns="0" tIns="0" rIns="0" bIns="0" rtlCol="0"/>
          <a:lstStyle/>
          <a:p>
            <a:endParaRPr sz="1100"/>
          </a:p>
        </p:txBody>
      </p:sp>
      <p:sp>
        <p:nvSpPr>
          <p:cNvPr id="80" name="object 88"/>
          <p:cNvSpPr/>
          <p:nvPr/>
        </p:nvSpPr>
        <p:spPr>
          <a:xfrm>
            <a:off x="1502409" y="1665233"/>
            <a:ext cx="236344" cy="40765"/>
          </a:xfrm>
          <a:custGeom>
            <a:avLst/>
            <a:gdLst/>
            <a:ahLst/>
            <a:cxnLst/>
            <a:rect l="l" t="t" r="r" b="b"/>
            <a:pathLst>
              <a:path w="277494" h="46990">
                <a:moveTo>
                  <a:pt x="4572" y="11429"/>
                </a:moveTo>
                <a:lnTo>
                  <a:pt x="0" y="23621"/>
                </a:lnTo>
                <a:lnTo>
                  <a:pt x="762" y="23621"/>
                </a:lnTo>
                <a:lnTo>
                  <a:pt x="22098" y="30479"/>
                </a:lnTo>
                <a:lnTo>
                  <a:pt x="42672" y="35813"/>
                </a:lnTo>
                <a:lnTo>
                  <a:pt x="42672" y="36575"/>
                </a:lnTo>
                <a:lnTo>
                  <a:pt x="62484" y="41147"/>
                </a:lnTo>
                <a:lnTo>
                  <a:pt x="63246" y="41147"/>
                </a:lnTo>
                <a:lnTo>
                  <a:pt x="82296" y="44195"/>
                </a:lnTo>
                <a:lnTo>
                  <a:pt x="83058" y="44195"/>
                </a:lnTo>
                <a:lnTo>
                  <a:pt x="102108" y="45719"/>
                </a:lnTo>
                <a:lnTo>
                  <a:pt x="120396" y="46481"/>
                </a:lnTo>
                <a:lnTo>
                  <a:pt x="139446" y="46481"/>
                </a:lnTo>
                <a:lnTo>
                  <a:pt x="157734" y="44957"/>
                </a:lnTo>
                <a:lnTo>
                  <a:pt x="158496" y="44957"/>
                </a:lnTo>
                <a:lnTo>
                  <a:pt x="176784" y="41909"/>
                </a:lnTo>
                <a:lnTo>
                  <a:pt x="195834" y="38099"/>
                </a:lnTo>
                <a:lnTo>
                  <a:pt x="214884" y="33527"/>
                </a:lnTo>
                <a:lnTo>
                  <a:pt x="121158" y="33527"/>
                </a:lnTo>
                <a:lnTo>
                  <a:pt x="102870" y="32765"/>
                </a:lnTo>
                <a:lnTo>
                  <a:pt x="83820" y="31241"/>
                </a:lnTo>
                <a:lnTo>
                  <a:pt x="84582" y="31241"/>
                </a:lnTo>
                <a:lnTo>
                  <a:pt x="65532" y="28193"/>
                </a:lnTo>
                <a:lnTo>
                  <a:pt x="45720" y="23621"/>
                </a:lnTo>
                <a:lnTo>
                  <a:pt x="25146" y="18287"/>
                </a:lnTo>
                <a:lnTo>
                  <a:pt x="25908" y="18287"/>
                </a:lnTo>
                <a:lnTo>
                  <a:pt x="4572" y="11429"/>
                </a:lnTo>
                <a:close/>
              </a:path>
              <a:path w="277494" h="46990">
                <a:moveTo>
                  <a:pt x="272796" y="0"/>
                </a:moveTo>
                <a:lnTo>
                  <a:pt x="251460" y="8381"/>
                </a:lnTo>
                <a:lnTo>
                  <a:pt x="252222" y="8381"/>
                </a:lnTo>
                <a:lnTo>
                  <a:pt x="231648" y="14477"/>
                </a:lnTo>
                <a:lnTo>
                  <a:pt x="211836" y="20573"/>
                </a:lnTo>
                <a:lnTo>
                  <a:pt x="192786" y="25145"/>
                </a:lnTo>
                <a:lnTo>
                  <a:pt x="193548" y="25145"/>
                </a:lnTo>
                <a:lnTo>
                  <a:pt x="174498" y="28955"/>
                </a:lnTo>
                <a:lnTo>
                  <a:pt x="156210" y="32003"/>
                </a:lnTo>
                <a:lnTo>
                  <a:pt x="156972" y="32003"/>
                </a:lnTo>
                <a:lnTo>
                  <a:pt x="138684" y="33527"/>
                </a:lnTo>
                <a:lnTo>
                  <a:pt x="214884" y="33527"/>
                </a:lnTo>
                <a:lnTo>
                  <a:pt x="215646" y="32765"/>
                </a:lnTo>
                <a:lnTo>
                  <a:pt x="235458" y="26669"/>
                </a:lnTo>
                <a:lnTo>
                  <a:pt x="256032" y="20573"/>
                </a:lnTo>
                <a:lnTo>
                  <a:pt x="277368" y="12191"/>
                </a:lnTo>
                <a:lnTo>
                  <a:pt x="272796" y="0"/>
                </a:lnTo>
                <a:close/>
              </a:path>
            </a:pathLst>
          </a:custGeom>
          <a:solidFill>
            <a:srgbClr val="0000FF"/>
          </a:solidFill>
        </p:spPr>
        <p:txBody>
          <a:bodyPr wrap="square" lIns="0" tIns="0" rIns="0" bIns="0" rtlCol="0"/>
          <a:lstStyle/>
          <a:p>
            <a:endParaRPr sz="1100"/>
          </a:p>
        </p:txBody>
      </p:sp>
      <p:sp>
        <p:nvSpPr>
          <p:cNvPr id="81" name="object 89"/>
          <p:cNvSpPr/>
          <p:nvPr/>
        </p:nvSpPr>
        <p:spPr>
          <a:xfrm>
            <a:off x="1483587" y="1668538"/>
            <a:ext cx="22715" cy="17628"/>
          </a:xfrm>
          <a:custGeom>
            <a:avLst/>
            <a:gdLst/>
            <a:ahLst/>
            <a:cxnLst/>
            <a:rect l="l" t="t" r="r" b="b"/>
            <a:pathLst>
              <a:path w="26669" h="20319">
                <a:moveTo>
                  <a:pt x="4572" y="0"/>
                </a:moveTo>
                <a:lnTo>
                  <a:pt x="0" y="12192"/>
                </a:lnTo>
                <a:lnTo>
                  <a:pt x="22098" y="19812"/>
                </a:lnTo>
                <a:lnTo>
                  <a:pt x="26670" y="7620"/>
                </a:lnTo>
                <a:lnTo>
                  <a:pt x="4572" y="0"/>
                </a:lnTo>
                <a:close/>
              </a:path>
            </a:pathLst>
          </a:custGeom>
          <a:solidFill>
            <a:srgbClr val="0000FF"/>
          </a:solidFill>
        </p:spPr>
        <p:txBody>
          <a:bodyPr wrap="square" lIns="0" tIns="0" rIns="0" bIns="0" rtlCol="0"/>
          <a:lstStyle/>
          <a:p>
            <a:endParaRPr sz="1100"/>
          </a:p>
        </p:txBody>
      </p:sp>
      <p:sp>
        <p:nvSpPr>
          <p:cNvPr id="82" name="object 90"/>
          <p:cNvSpPr/>
          <p:nvPr/>
        </p:nvSpPr>
        <p:spPr>
          <a:xfrm>
            <a:off x="1458277" y="1658623"/>
            <a:ext cx="9194" cy="12669"/>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sz="1100"/>
          </a:p>
        </p:txBody>
      </p:sp>
      <p:sp>
        <p:nvSpPr>
          <p:cNvPr id="83" name="object 91"/>
          <p:cNvSpPr/>
          <p:nvPr/>
        </p:nvSpPr>
        <p:spPr>
          <a:xfrm>
            <a:off x="1463468" y="1660606"/>
            <a:ext cx="24338" cy="18730"/>
          </a:xfrm>
          <a:custGeom>
            <a:avLst/>
            <a:gdLst/>
            <a:ahLst/>
            <a:cxnLst/>
            <a:rect l="l" t="t" r="r" b="b"/>
            <a:pathLst>
              <a:path w="28575" h="21590">
                <a:moveTo>
                  <a:pt x="4572" y="0"/>
                </a:moveTo>
                <a:lnTo>
                  <a:pt x="0" y="12192"/>
                </a:lnTo>
                <a:lnTo>
                  <a:pt x="23622" y="21336"/>
                </a:lnTo>
                <a:lnTo>
                  <a:pt x="28194" y="9144"/>
                </a:lnTo>
                <a:lnTo>
                  <a:pt x="4572" y="0"/>
                </a:lnTo>
                <a:close/>
              </a:path>
            </a:pathLst>
          </a:custGeom>
          <a:solidFill>
            <a:srgbClr val="0000FF"/>
          </a:solidFill>
        </p:spPr>
        <p:txBody>
          <a:bodyPr wrap="square" lIns="0" tIns="0" rIns="0" bIns="0" rtlCol="0"/>
          <a:lstStyle/>
          <a:p>
            <a:endParaRPr sz="1100"/>
          </a:p>
        </p:txBody>
      </p:sp>
      <p:sp>
        <p:nvSpPr>
          <p:cNvPr id="84" name="object 92"/>
          <p:cNvSpPr/>
          <p:nvPr/>
        </p:nvSpPr>
        <p:spPr>
          <a:xfrm>
            <a:off x="2084561" y="1624909"/>
            <a:ext cx="9735" cy="12669"/>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sz="1100"/>
          </a:p>
        </p:txBody>
      </p:sp>
      <p:sp>
        <p:nvSpPr>
          <p:cNvPr id="85" name="object 93"/>
          <p:cNvSpPr/>
          <p:nvPr/>
        </p:nvSpPr>
        <p:spPr>
          <a:xfrm>
            <a:off x="1823664" y="1627553"/>
            <a:ext cx="266090" cy="69410"/>
          </a:xfrm>
          <a:custGeom>
            <a:avLst/>
            <a:gdLst/>
            <a:ahLst/>
            <a:cxnLst/>
            <a:rect l="l" t="t" r="r" b="b"/>
            <a:pathLst>
              <a:path w="312419" h="80009">
                <a:moveTo>
                  <a:pt x="134111" y="79247"/>
                </a:moveTo>
                <a:lnTo>
                  <a:pt x="83057" y="79247"/>
                </a:lnTo>
                <a:lnTo>
                  <a:pt x="93725" y="80009"/>
                </a:lnTo>
                <a:lnTo>
                  <a:pt x="124205" y="80009"/>
                </a:lnTo>
                <a:lnTo>
                  <a:pt x="134111" y="79247"/>
                </a:lnTo>
                <a:close/>
              </a:path>
              <a:path w="312419" h="80009">
                <a:moveTo>
                  <a:pt x="4571" y="48005"/>
                </a:moveTo>
                <a:lnTo>
                  <a:pt x="0" y="60197"/>
                </a:lnTo>
                <a:lnTo>
                  <a:pt x="761" y="60197"/>
                </a:lnTo>
                <a:lnTo>
                  <a:pt x="25907" y="67817"/>
                </a:lnTo>
                <a:lnTo>
                  <a:pt x="25907" y="68579"/>
                </a:lnTo>
                <a:lnTo>
                  <a:pt x="48767" y="73913"/>
                </a:lnTo>
                <a:lnTo>
                  <a:pt x="49529" y="73913"/>
                </a:lnTo>
                <a:lnTo>
                  <a:pt x="60959" y="76199"/>
                </a:lnTo>
                <a:lnTo>
                  <a:pt x="82295" y="79247"/>
                </a:lnTo>
                <a:lnTo>
                  <a:pt x="134873" y="79247"/>
                </a:lnTo>
                <a:lnTo>
                  <a:pt x="154685" y="76199"/>
                </a:lnTo>
                <a:lnTo>
                  <a:pt x="174497" y="71627"/>
                </a:lnTo>
                <a:lnTo>
                  <a:pt x="175259" y="70865"/>
                </a:lnTo>
                <a:lnTo>
                  <a:pt x="186266" y="67055"/>
                </a:lnTo>
                <a:lnTo>
                  <a:pt x="94487" y="67055"/>
                </a:lnTo>
                <a:lnTo>
                  <a:pt x="83819" y="66293"/>
                </a:lnTo>
                <a:lnTo>
                  <a:pt x="62483" y="63245"/>
                </a:lnTo>
                <a:lnTo>
                  <a:pt x="63245" y="63245"/>
                </a:lnTo>
                <a:lnTo>
                  <a:pt x="51815" y="60959"/>
                </a:lnTo>
                <a:lnTo>
                  <a:pt x="28955" y="55625"/>
                </a:lnTo>
                <a:lnTo>
                  <a:pt x="29717" y="55625"/>
                </a:lnTo>
                <a:lnTo>
                  <a:pt x="4571" y="48005"/>
                </a:lnTo>
                <a:close/>
              </a:path>
              <a:path w="312419" h="80009">
                <a:moveTo>
                  <a:pt x="233171" y="35051"/>
                </a:moveTo>
                <a:lnTo>
                  <a:pt x="211073" y="44195"/>
                </a:lnTo>
                <a:lnTo>
                  <a:pt x="190499" y="51815"/>
                </a:lnTo>
                <a:lnTo>
                  <a:pt x="170687" y="58673"/>
                </a:lnTo>
                <a:lnTo>
                  <a:pt x="171449" y="58673"/>
                </a:lnTo>
                <a:lnTo>
                  <a:pt x="151637" y="63245"/>
                </a:lnTo>
                <a:lnTo>
                  <a:pt x="152399" y="63245"/>
                </a:lnTo>
                <a:lnTo>
                  <a:pt x="132587" y="66293"/>
                </a:lnTo>
                <a:lnTo>
                  <a:pt x="133349" y="66293"/>
                </a:lnTo>
                <a:lnTo>
                  <a:pt x="123443" y="67055"/>
                </a:lnTo>
                <a:lnTo>
                  <a:pt x="186266" y="67055"/>
                </a:lnTo>
                <a:lnTo>
                  <a:pt x="195071" y="64007"/>
                </a:lnTo>
                <a:lnTo>
                  <a:pt x="215645" y="56387"/>
                </a:lnTo>
                <a:lnTo>
                  <a:pt x="237743" y="47243"/>
                </a:lnTo>
                <a:lnTo>
                  <a:pt x="238505" y="47243"/>
                </a:lnTo>
                <a:lnTo>
                  <a:pt x="262991" y="35813"/>
                </a:lnTo>
                <a:lnTo>
                  <a:pt x="233171" y="35813"/>
                </a:lnTo>
                <a:lnTo>
                  <a:pt x="233171" y="35051"/>
                </a:lnTo>
                <a:close/>
              </a:path>
              <a:path w="312419" h="80009">
                <a:moveTo>
                  <a:pt x="306323" y="0"/>
                </a:moveTo>
                <a:lnTo>
                  <a:pt x="279653" y="13715"/>
                </a:lnTo>
                <a:lnTo>
                  <a:pt x="280415" y="13715"/>
                </a:lnTo>
                <a:lnTo>
                  <a:pt x="233171" y="35813"/>
                </a:lnTo>
                <a:lnTo>
                  <a:pt x="262991" y="35813"/>
                </a:lnTo>
                <a:lnTo>
                  <a:pt x="285749" y="25145"/>
                </a:lnTo>
                <a:lnTo>
                  <a:pt x="312419" y="11429"/>
                </a:lnTo>
                <a:lnTo>
                  <a:pt x="306323" y="0"/>
                </a:lnTo>
                <a:close/>
              </a:path>
            </a:pathLst>
          </a:custGeom>
          <a:solidFill>
            <a:srgbClr val="0000FF"/>
          </a:solidFill>
        </p:spPr>
        <p:txBody>
          <a:bodyPr wrap="square" lIns="0" tIns="0" rIns="0" bIns="0" rtlCol="0"/>
          <a:lstStyle/>
          <a:p>
            <a:endParaRPr sz="1100"/>
          </a:p>
        </p:txBody>
      </p:sp>
      <p:sp>
        <p:nvSpPr>
          <p:cNvPr id="86" name="object 94"/>
          <p:cNvSpPr/>
          <p:nvPr/>
        </p:nvSpPr>
        <p:spPr>
          <a:xfrm>
            <a:off x="1801598" y="1661267"/>
            <a:ext cx="25960" cy="18730"/>
          </a:xfrm>
          <a:custGeom>
            <a:avLst/>
            <a:gdLst/>
            <a:ahLst/>
            <a:cxnLst/>
            <a:rect l="l" t="t" r="r" b="b"/>
            <a:pathLst>
              <a:path w="30480" h="21590">
                <a:moveTo>
                  <a:pt x="4571" y="0"/>
                </a:moveTo>
                <a:lnTo>
                  <a:pt x="0" y="12192"/>
                </a:lnTo>
                <a:lnTo>
                  <a:pt x="25907" y="21336"/>
                </a:lnTo>
                <a:lnTo>
                  <a:pt x="30479" y="9144"/>
                </a:lnTo>
                <a:lnTo>
                  <a:pt x="4571" y="0"/>
                </a:lnTo>
                <a:close/>
              </a:path>
            </a:pathLst>
          </a:custGeom>
          <a:solidFill>
            <a:srgbClr val="0000FF"/>
          </a:solidFill>
        </p:spPr>
        <p:txBody>
          <a:bodyPr wrap="square" lIns="0" tIns="0" rIns="0" bIns="0" rtlCol="0"/>
          <a:lstStyle/>
          <a:p>
            <a:endParaRPr sz="1100"/>
          </a:p>
        </p:txBody>
      </p:sp>
      <p:sp>
        <p:nvSpPr>
          <p:cNvPr id="87" name="object 95"/>
          <p:cNvSpPr/>
          <p:nvPr/>
        </p:nvSpPr>
        <p:spPr>
          <a:xfrm>
            <a:off x="1771743" y="1649368"/>
            <a:ext cx="9194" cy="12669"/>
          </a:xfrm>
          <a:custGeom>
            <a:avLst/>
            <a:gdLst/>
            <a:ahLst/>
            <a:cxnLst/>
            <a:rect l="l" t="t" r="r" b="b"/>
            <a:pathLst>
              <a:path w="10794" h="14605">
                <a:moveTo>
                  <a:pt x="4571" y="0"/>
                </a:moveTo>
                <a:lnTo>
                  <a:pt x="0" y="12191"/>
                </a:lnTo>
                <a:lnTo>
                  <a:pt x="6095" y="14477"/>
                </a:lnTo>
                <a:lnTo>
                  <a:pt x="10667" y="2285"/>
                </a:lnTo>
                <a:lnTo>
                  <a:pt x="4571" y="0"/>
                </a:lnTo>
                <a:close/>
              </a:path>
            </a:pathLst>
          </a:custGeom>
          <a:solidFill>
            <a:srgbClr val="0000FF"/>
          </a:solidFill>
        </p:spPr>
        <p:txBody>
          <a:bodyPr wrap="square" lIns="0" tIns="0" rIns="0" bIns="0" rtlCol="0"/>
          <a:lstStyle/>
          <a:p>
            <a:endParaRPr sz="1100"/>
          </a:p>
        </p:txBody>
      </p:sp>
      <p:sp>
        <p:nvSpPr>
          <p:cNvPr id="88" name="object 96"/>
          <p:cNvSpPr/>
          <p:nvPr/>
        </p:nvSpPr>
        <p:spPr>
          <a:xfrm>
            <a:off x="1776935" y="1651351"/>
            <a:ext cx="28664" cy="20933"/>
          </a:xfrm>
          <a:custGeom>
            <a:avLst/>
            <a:gdLst/>
            <a:ahLst/>
            <a:cxnLst/>
            <a:rect l="l" t="t" r="r" b="b"/>
            <a:pathLst>
              <a:path w="33655" h="24130">
                <a:moveTo>
                  <a:pt x="4572" y="0"/>
                </a:moveTo>
                <a:lnTo>
                  <a:pt x="0" y="12192"/>
                </a:lnTo>
                <a:lnTo>
                  <a:pt x="28956" y="23622"/>
                </a:lnTo>
                <a:lnTo>
                  <a:pt x="33528" y="11430"/>
                </a:lnTo>
                <a:lnTo>
                  <a:pt x="4572" y="0"/>
                </a:lnTo>
                <a:close/>
              </a:path>
            </a:pathLst>
          </a:custGeom>
          <a:solidFill>
            <a:srgbClr val="0000FF"/>
          </a:solidFill>
        </p:spPr>
        <p:txBody>
          <a:bodyPr wrap="square" lIns="0" tIns="0" rIns="0" bIns="0" rtlCol="0"/>
          <a:lstStyle/>
          <a:p>
            <a:endParaRPr sz="1100"/>
          </a:p>
        </p:txBody>
      </p:sp>
      <p:sp>
        <p:nvSpPr>
          <p:cNvPr id="89" name="object 98"/>
          <p:cNvSpPr/>
          <p:nvPr/>
        </p:nvSpPr>
        <p:spPr>
          <a:xfrm>
            <a:off x="177800" y="1320826"/>
            <a:ext cx="944944" cy="791937"/>
          </a:xfrm>
          <a:prstGeom prst="rect">
            <a:avLst/>
          </a:prstGeom>
          <a:blipFill>
            <a:blip r:embed="rId11" cstate="print"/>
            <a:stretch>
              <a:fillRect/>
            </a:stretch>
          </a:blipFill>
        </p:spPr>
        <p:txBody>
          <a:bodyPr wrap="square" lIns="0" tIns="0" rIns="0" bIns="0" rtlCol="0"/>
          <a:lstStyle/>
          <a:p>
            <a:endParaRPr sz="1000"/>
          </a:p>
        </p:txBody>
      </p:sp>
      <p:sp>
        <p:nvSpPr>
          <p:cNvPr id="90" name="object 99"/>
          <p:cNvSpPr txBox="1"/>
          <p:nvPr/>
        </p:nvSpPr>
        <p:spPr>
          <a:xfrm>
            <a:off x="1447460" y="2866586"/>
            <a:ext cx="216333" cy="338554"/>
          </a:xfrm>
          <a:prstGeom prst="rect">
            <a:avLst/>
          </a:prstGeom>
        </p:spPr>
        <p:txBody>
          <a:bodyPr vert="horz" wrap="square" lIns="0" tIns="15240" rIns="0" bIns="0" rtlCol="0">
            <a:spAutoFit/>
          </a:bodyPr>
          <a:lstStyle/>
          <a:p>
            <a:pPr marL="12700">
              <a:lnSpc>
                <a:spcPct val="100000"/>
              </a:lnSpc>
              <a:spcBef>
                <a:spcPts val="120"/>
              </a:spcBef>
            </a:pPr>
            <a:r>
              <a:rPr sz="1050" spc="-10" dirty="0">
                <a:latin typeface="Arial"/>
                <a:cs typeface="Arial"/>
              </a:rPr>
              <a:t>I</a:t>
            </a:r>
            <a:r>
              <a:rPr sz="1050" spc="-25" dirty="0">
                <a:latin typeface="Arial"/>
                <a:cs typeface="Arial"/>
              </a:rPr>
              <a:t>E</a:t>
            </a:r>
            <a:r>
              <a:rPr sz="1050" spc="-10" dirty="0">
                <a:latin typeface="Arial"/>
                <a:cs typeface="Arial"/>
              </a:rPr>
              <a:t>D</a:t>
            </a:r>
            <a:endParaRPr sz="1050" dirty="0">
              <a:latin typeface="Arial"/>
              <a:cs typeface="Arial"/>
            </a:endParaRPr>
          </a:p>
        </p:txBody>
      </p:sp>
      <p:sp>
        <p:nvSpPr>
          <p:cNvPr id="91" name="object 100"/>
          <p:cNvSpPr/>
          <p:nvPr/>
        </p:nvSpPr>
        <p:spPr>
          <a:xfrm>
            <a:off x="2935401" y="2742743"/>
            <a:ext cx="14062" cy="14323"/>
          </a:xfrm>
          <a:custGeom>
            <a:avLst/>
            <a:gdLst/>
            <a:ahLst/>
            <a:cxnLst/>
            <a:rect l="l" t="t" r="r" b="b"/>
            <a:pathLst>
              <a:path w="16510" h="16510">
                <a:moveTo>
                  <a:pt x="10667" y="762"/>
                </a:moveTo>
                <a:lnTo>
                  <a:pt x="4571" y="762"/>
                </a:lnTo>
                <a:lnTo>
                  <a:pt x="3047" y="1524"/>
                </a:lnTo>
                <a:lnTo>
                  <a:pt x="2285" y="2286"/>
                </a:lnTo>
                <a:lnTo>
                  <a:pt x="0" y="6858"/>
                </a:lnTo>
                <a:lnTo>
                  <a:pt x="0" y="9906"/>
                </a:lnTo>
                <a:lnTo>
                  <a:pt x="761" y="11430"/>
                </a:lnTo>
                <a:lnTo>
                  <a:pt x="761" y="12954"/>
                </a:lnTo>
                <a:lnTo>
                  <a:pt x="2285" y="13716"/>
                </a:lnTo>
                <a:lnTo>
                  <a:pt x="3047" y="14478"/>
                </a:lnTo>
                <a:lnTo>
                  <a:pt x="6095" y="16002"/>
                </a:lnTo>
                <a:lnTo>
                  <a:pt x="9143" y="16002"/>
                </a:lnTo>
                <a:lnTo>
                  <a:pt x="12191" y="14478"/>
                </a:lnTo>
                <a:lnTo>
                  <a:pt x="12953" y="13716"/>
                </a:lnTo>
                <a:lnTo>
                  <a:pt x="14477" y="12954"/>
                </a:lnTo>
                <a:lnTo>
                  <a:pt x="15239" y="11430"/>
                </a:lnTo>
                <a:lnTo>
                  <a:pt x="15239" y="9906"/>
                </a:lnTo>
                <a:lnTo>
                  <a:pt x="16001" y="8382"/>
                </a:lnTo>
                <a:lnTo>
                  <a:pt x="15239" y="6858"/>
                </a:lnTo>
                <a:lnTo>
                  <a:pt x="15239" y="5334"/>
                </a:lnTo>
                <a:lnTo>
                  <a:pt x="14477" y="3810"/>
                </a:lnTo>
                <a:lnTo>
                  <a:pt x="12191" y="1524"/>
                </a:lnTo>
                <a:lnTo>
                  <a:pt x="10667" y="762"/>
                </a:lnTo>
                <a:close/>
              </a:path>
              <a:path w="16510" h="16510">
                <a:moveTo>
                  <a:pt x="7619" y="0"/>
                </a:moveTo>
                <a:lnTo>
                  <a:pt x="6095" y="762"/>
                </a:lnTo>
                <a:lnTo>
                  <a:pt x="9143" y="762"/>
                </a:lnTo>
                <a:lnTo>
                  <a:pt x="7619" y="0"/>
                </a:lnTo>
                <a:close/>
              </a:path>
            </a:pathLst>
          </a:custGeom>
          <a:solidFill>
            <a:srgbClr val="4691FF"/>
          </a:solidFill>
        </p:spPr>
        <p:txBody>
          <a:bodyPr wrap="square" lIns="0" tIns="0" rIns="0" bIns="0" rtlCol="0"/>
          <a:lstStyle/>
          <a:p>
            <a:endParaRPr sz="1100"/>
          </a:p>
        </p:txBody>
      </p:sp>
      <p:sp>
        <p:nvSpPr>
          <p:cNvPr id="92" name="object 101"/>
          <p:cNvSpPr/>
          <p:nvPr/>
        </p:nvSpPr>
        <p:spPr>
          <a:xfrm>
            <a:off x="2941890" y="2721589"/>
            <a:ext cx="48675" cy="57842"/>
          </a:xfrm>
          <a:custGeom>
            <a:avLst/>
            <a:gdLst/>
            <a:ahLst/>
            <a:cxnLst/>
            <a:rect l="l" t="t" r="r" b="b"/>
            <a:pathLst>
              <a:path w="57150" h="66675">
                <a:moveTo>
                  <a:pt x="31958" y="33090"/>
                </a:moveTo>
                <a:lnTo>
                  <a:pt x="3048" y="49529"/>
                </a:lnTo>
                <a:lnTo>
                  <a:pt x="0" y="54863"/>
                </a:lnTo>
                <a:lnTo>
                  <a:pt x="0" y="66293"/>
                </a:lnTo>
                <a:lnTo>
                  <a:pt x="9144" y="60959"/>
                </a:lnTo>
                <a:lnTo>
                  <a:pt x="48006" y="38861"/>
                </a:lnTo>
                <a:lnTo>
                  <a:pt x="41910" y="38861"/>
                </a:lnTo>
                <a:lnTo>
                  <a:pt x="31958" y="33090"/>
                </a:lnTo>
                <a:close/>
              </a:path>
              <a:path w="57150" h="66675">
                <a:moveTo>
                  <a:pt x="41910" y="27431"/>
                </a:moveTo>
                <a:lnTo>
                  <a:pt x="31958" y="33090"/>
                </a:lnTo>
                <a:lnTo>
                  <a:pt x="41910" y="38861"/>
                </a:lnTo>
                <a:lnTo>
                  <a:pt x="48006" y="38861"/>
                </a:lnTo>
                <a:lnTo>
                  <a:pt x="41910" y="27431"/>
                </a:lnTo>
                <a:close/>
              </a:path>
              <a:path w="57150" h="66675">
                <a:moveTo>
                  <a:pt x="48006" y="27431"/>
                </a:moveTo>
                <a:lnTo>
                  <a:pt x="41910" y="27431"/>
                </a:lnTo>
                <a:lnTo>
                  <a:pt x="48006" y="38861"/>
                </a:lnTo>
                <a:lnTo>
                  <a:pt x="57150" y="33527"/>
                </a:lnTo>
                <a:lnTo>
                  <a:pt x="48006" y="27431"/>
                </a:lnTo>
                <a:close/>
              </a:path>
              <a:path w="57150" h="66675">
                <a:moveTo>
                  <a:pt x="762" y="0"/>
                </a:moveTo>
                <a:lnTo>
                  <a:pt x="735" y="11429"/>
                </a:lnTo>
                <a:lnTo>
                  <a:pt x="0" y="32765"/>
                </a:lnTo>
                <a:lnTo>
                  <a:pt x="12954" y="33527"/>
                </a:lnTo>
                <a:lnTo>
                  <a:pt x="13341" y="22292"/>
                </a:lnTo>
                <a:lnTo>
                  <a:pt x="3810" y="16763"/>
                </a:lnTo>
                <a:lnTo>
                  <a:pt x="9906" y="5333"/>
                </a:lnTo>
                <a:lnTo>
                  <a:pt x="762" y="0"/>
                </a:lnTo>
                <a:close/>
              </a:path>
              <a:path w="57150" h="66675">
                <a:moveTo>
                  <a:pt x="9906" y="5333"/>
                </a:moveTo>
                <a:lnTo>
                  <a:pt x="13716" y="11429"/>
                </a:lnTo>
                <a:lnTo>
                  <a:pt x="13341" y="22292"/>
                </a:lnTo>
                <a:lnTo>
                  <a:pt x="31958" y="33090"/>
                </a:lnTo>
                <a:lnTo>
                  <a:pt x="41910" y="27431"/>
                </a:lnTo>
                <a:lnTo>
                  <a:pt x="48006" y="27431"/>
                </a:lnTo>
                <a:lnTo>
                  <a:pt x="9906" y="5333"/>
                </a:lnTo>
                <a:close/>
              </a:path>
              <a:path w="57150" h="66675">
                <a:moveTo>
                  <a:pt x="9906" y="5333"/>
                </a:moveTo>
                <a:lnTo>
                  <a:pt x="3810" y="16763"/>
                </a:lnTo>
                <a:lnTo>
                  <a:pt x="13341" y="22292"/>
                </a:lnTo>
                <a:lnTo>
                  <a:pt x="13716" y="11429"/>
                </a:lnTo>
                <a:lnTo>
                  <a:pt x="9906" y="5333"/>
                </a:lnTo>
                <a:close/>
              </a:path>
            </a:pathLst>
          </a:custGeom>
          <a:solidFill>
            <a:srgbClr val="4691FF"/>
          </a:solidFill>
        </p:spPr>
        <p:txBody>
          <a:bodyPr wrap="square" lIns="0" tIns="0" rIns="0" bIns="0" rtlCol="0"/>
          <a:lstStyle/>
          <a:p>
            <a:endParaRPr sz="1100"/>
          </a:p>
        </p:txBody>
      </p:sp>
      <p:sp>
        <p:nvSpPr>
          <p:cNvPr id="93" name="object 102"/>
          <p:cNvSpPr/>
          <p:nvPr/>
        </p:nvSpPr>
        <p:spPr>
          <a:xfrm>
            <a:off x="2941890" y="2750015"/>
            <a:ext cx="11358" cy="19281"/>
          </a:xfrm>
          <a:custGeom>
            <a:avLst/>
            <a:gdLst/>
            <a:ahLst/>
            <a:cxnLst/>
            <a:rect l="l" t="t" r="r" b="b"/>
            <a:pathLst>
              <a:path w="13335" h="22225">
                <a:moveTo>
                  <a:pt x="0" y="22098"/>
                </a:moveTo>
                <a:lnTo>
                  <a:pt x="12953" y="22098"/>
                </a:lnTo>
                <a:lnTo>
                  <a:pt x="12953" y="0"/>
                </a:lnTo>
                <a:lnTo>
                  <a:pt x="0" y="0"/>
                </a:lnTo>
                <a:lnTo>
                  <a:pt x="0" y="22098"/>
                </a:lnTo>
                <a:close/>
              </a:path>
            </a:pathLst>
          </a:custGeom>
          <a:solidFill>
            <a:srgbClr val="4691FF"/>
          </a:solidFill>
        </p:spPr>
        <p:txBody>
          <a:bodyPr wrap="square" lIns="0" tIns="0" rIns="0" bIns="0" rtlCol="0"/>
          <a:lstStyle/>
          <a:p>
            <a:endParaRPr sz="1100"/>
          </a:p>
        </p:txBody>
      </p:sp>
      <p:sp>
        <p:nvSpPr>
          <p:cNvPr id="94" name="object 103"/>
          <p:cNvSpPr/>
          <p:nvPr/>
        </p:nvSpPr>
        <p:spPr>
          <a:xfrm>
            <a:off x="2947083" y="2730844"/>
            <a:ext cx="33532" cy="38561"/>
          </a:xfrm>
          <a:custGeom>
            <a:avLst/>
            <a:gdLst/>
            <a:ahLst/>
            <a:cxnLst/>
            <a:rect l="l" t="t" r="r" b="b"/>
            <a:pathLst>
              <a:path w="39370" h="44450">
                <a:moveTo>
                  <a:pt x="762" y="0"/>
                </a:moveTo>
                <a:lnTo>
                  <a:pt x="0" y="22098"/>
                </a:lnTo>
                <a:lnTo>
                  <a:pt x="0" y="44196"/>
                </a:lnTo>
                <a:lnTo>
                  <a:pt x="38862" y="22098"/>
                </a:lnTo>
                <a:lnTo>
                  <a:pt x="762" y="0"/>
                </a:lnTo>
                <a:close/>
              </a:path>
            </a:pathLst>
          </a:custGeom>
          <a:solidFill>
            <a:srgbClr val="4691FF"/>
          </a:solidFill>
        </p:spPr>
        <p:txBody>
          <a:bodyPr wrap="square" lIns="0" tIns="0" rIns="0" bIns="0" rtlCol="0"/>
          <a:lstStyle/>
          <a:p>
            <a:endParaRPr sz="1100"/>
          </a:p>
        </p:txBody>
      </p:sp>
      <p:sp>
        <p:nvSpPr>
          <p:cNvPr id="95" name="object 104"/>
          <p:cNvSpPr/>
          <p:nvPr/>
        </p:nvSpPr>
        <p:spPr>
          <a:xfrm>
            <a:off x="2181262" y="2739438"/>
            <a:ext cx="12980" cy="14323"/>
          </a:xfrm>
          <a:custGeom>
            <a:avLst/>
            <a:gdLst/>
            <a:ahLst/>
            <a:cxnLst/>
            <a:rect l="l" t="t" r="r" b="b"/>
            <a:pathLst>
              <a:path w="15239" h="16510">
                <a:moveTo>
                  <a:pt x="10668" y="762"/>
                </a:moveTo>
                <a:lnTo>
                  <a:pt x="4572" y="762"/>
                </a:lnTo>
                <a:lnTo>
                  <a:pt x="3048" y="1524"/>
                </a:lnTo>
                <a:lnTo>
                  <a:pt x="762" y="3810"/>
                </a:lnTo>
                <a:lnTo>
                  <a:pt x="0" y="5334"/>
                </a:lnTo>
                <a:lnTo>
                  <a:pt x="0" y="11430"/>
                </a:lnTo>
                <a:lnTo>
                  <a:pt x="762" y="12954"/>
                </a:lnTo>
                <a:lnTo>
                  <a:pt x="2286" y="13716"/>
                </a:lnTo>
                <a:lnTo>
                  <a:pt x="3048" y="14478"/>
                </a:lnTo>
                <a:lnTo>
                  <a:pt x="6096" y="16002"/>
                </a:lnTo>
                <a:lnTo>
                  <a:pt x="9144" y="16002"/>
                </a:lnTo>
                <a:lnTo>
                  <a:pt x="12192" y="14478"/>
                </a:lnTo>
                <a:lnTo>
                  <a:pt x="12954" y="13716"/>
                </a:lnTo>
                <a:lnTo>
                  <a:pt x="14478" y="12954"/>
                </a:lnTo>
                <a:lnTo>
                  <a:pt x="15240" y="11430"/>
                </a:lnTo>
                <a:lnTo>
                  <a:pt x="15240" y="5334"/>
                </a:lnTo>
                <a:lnTo>
                  <a:pt x="14478" y="3810"/>
                </a:lnTo>
                <a:lnTo>
                  <a:pt x="12192" y="1524"/>
                </a:lnTo>
                <a:lnTo>
                  <a:pt x="10668" y="762"/>
                </a:lnTo>
                <a:close/>
              </a:path>
              <a:path w="15239" h="16510">
                <a:moveTo>
                  <a:pt x="7620" y="0"/>
                </a:moveTo>
                <a:lnTo>
                  <a:pt x="6096" y="762"/>
                </a:lnTo>
                <a:lnTo>
                  <a:pt x="9144" y="762"/>
                </a:lnTo>
                <a:lnTo>
                  <a:pt x="7620" y="0"/>
                </a:lnTo>
                <a:close/>
              </a:path>
            </a:pathLst>
          </a:custGeom>
          <a:solidFill>
            <a:srgbClr val="4691FF"/>
          </a:solidFill>
        </p:spPr>
        <p:txBody>
          <a:bodyPr wrap="square" lIns="0" tIns="0" rIns="0" bIns="0" rtlCol="0"/>
          <a:lstStyle/>
          <a:p>
            <a:endParaRPr sz="1100"/>
          </a:p>
        </p:txBody>
      </p:sp>
      <p:sp>
        <p:nvSpPr>
          <p:cNvPr id="96" name="object 105"/>
          <p:cNvSpPr/>
          <p:nvPr/>
        </p:nvSpPr>
        <p:spPr>
          <a:xfrm>
            <a:off x="2138429" y="2716301"/>
            <a:ext cx="49756" cy="58944"/>
          </a:xfrm>
          <a:custGeom>
            <a:avLst/>
            <a:gdLst/>
            <a:ahLst/>
            <a:cxnLst/>
            <a:rect l="l" t="t" r="r" b="b"/>
            <a:pathLst>
              <a:path w="58419" h="67944">
                <a:moveTo>
                  <a:pt x="57912" y="35051"/>
                </a:moveTo>
                <a:lnTo>
                  <a:pt x="44958" y="35051"/>
                </a:lnTo>
                <a:lnTo>
                  <a:pt x="44958" y="45421"/>
                </a:lnTo>
                <a:lnTo>
                  <a:pt x="54864" y="51053"/>
                </a:lnTo>
                <a:lnTo>
                  <a:pt x="48768" y="62483"/>
                </a:lnTo>
                <a:lnTo>
                  <a:pt x="57912" y="67817"/>
                </a:lnTo>
                <a:lnTo>
                  <a:pt x="57912" y="35051"/>
                </a:lnTo>
                <a:close/>
              </a:path>
              <a:path w="58419" h="67944">
                <a:moveTo>
                  <a:pt x="9144" y="28955"/>
                </a:moveTo>
                <a:lnTo>
                  <a:pt x="0" y="34289"/>
                </a:lnTo>
                <a:lnTo>
                  <a:pt x="9906" y="40385"/>
                </a:lnTo>
                <a:lnTo>
                  <a:pt x="48768" y="62483"/>
                </a:lnTo>
                <a:lnTo>
                  <a:pt x="44958" y="57149"/>
                </a:lnTo>
                <a:lnTo>
                  <a:pt x="44958" y="45421"/>
                </a:lnTo>
                <a:lnTo>
                  <a:pt x="36103" y="40385"/>
                </a:lnTo>
                <a:lnTo>
                  <a:pt x="16002" y="40385"/>
                </a:lnTo>
                <a:lnTo>
                  <a:pt x="9144" y="28955"/>
                </a:lnTo>
                <a:close/>
              </a:path>
              <a:path w="58419" h="67944">
                <a:moveTo>
                  <a:pt x="44958" y="45421"/>
                </a:moveTo>
                <a:lnTo>
                  <a:pt x="44958" y="57149"/>
                </a:lnTo>
                <a:lnTo>
                  <a:pt x="48768" y="62483"/>
                </a:lnTo>
                <a:lnTo>
                  <a:pt x="54864" y="51053"/>
                </a:lnTo>
                <a:lnTo>
                  <a:pt x="44958" y="45421"/>
                </a:lnTo>
                <a:close/>
              </a:path>
              <a:path w="58419" h="67944">
                <a:moveTo>
                  <a:pt x="57912" y="0"/>
                </a:moveTo>
                <a:lnTo>
                  <a:pt x="48006" y="6095"/>
                </a:lnTo>
                <a:lnTo>
                  <a:pt x="9144" y="28955"/>
                </a:lnTo>
                <a:lnTo>
                  <a:pt x="16002" y="40385"/>
                </a:lnTo>
                <a:lnTo>
                  <a:pt x="25882" y="34574"/>
                </a:lnTo>
                <a:lnTo>
                  <a:pt x="16002" y="28955"/>
                </a:lnTo>
                <a:lnTo>
                  <a:pt x="35433" y="28955"/>
                </a:lnTo>
                <a:lnTo>
                  <a:pt x="54864" y="17525"/>
                </a:lnTo>
                <a:lnTo>
                  <a:pt x="57912" y="12191"/>
                </a:lnTo>
                <a:lnTo>
                  <a:pt x="57912" y="0"/>
                </a:lnTo>
                <a:close/>
              </a:path>
              <a:path w="58419" h="67944">
                <a:moveTo>
                  <a:pt x="25882" y="34574"/>
                </a:moveTo>
                <a:lnTo>
                  <a:pt x="16002" y="40385"/>
                </a:lnTo>
                <a:lnTo>
                  <a:pt x="36103" y="40385"/>
                </a:lnTo>
                <a:lnTo>
                  <a:pt x="25882" y="34574"/>
                </a:lnTo>
                <a:close/>
              </a:path>
              <a:path w="58419" h="67944">
                <a:moveTo>
                  <a:pt x="35433" y="28955"/>
                </a:moveTo>
                <a:lnTo>
                  <a:pt x="16002" y="28955"/>
                </a:lnTo>
                <a:lnTo>
                  <a:pt x="25882" y="34574"/>
                </a:lnTo>
                <a:lnTo>
                  <a:pt x="35433" y="28955"/>
                </a:lnTo>
                <a:close/>
              </a:path>
            </a:pathLst>
          </a:custGeom>
          <a:solidFill>
            <a:srgbClr val="4691FF"/>
          </a:solidFill>
        </p:spPr>
        <p:txBody>
          <a:bodyPr wrap="square" lIns="0" tIns="0" rIns="0" bIns="0" rtlCol="0"/>
          <a:lstStyle/>
          <a:p>
            <a:endParaRPr sz="1100"/>
          </a:p>
        </p:txBody>
      </p:sp>
      <p:sp>
        <p:nvSpPr>
          <p:cNvPr id="97" name="object 106"/>
          <p:cNvSpPr/>
          <p:nvPr/>
        </p:nvSpPr>
        <p:spPr>
          <a:xfrm>
            <a:off x="2176720" y="2726878"/>
            <a:ext cx="11358" cy="19831"/>
          </a:xfrm>
          <a:custGeom>
            <a:avLst/>
            <a:gdLst/>
            <a:ahLst/>
            <a:cxnLst/>
            <a:rect l="l" t="t" r="r" b="b"/>
            <a:pathLst>
              <a:path w="13335" h="22860">
                <a:moveTo>
                  <a:pt x="0" y="22860"/>
                </a:moveTo>
                <a:lnTo>
                  <a:pt x="12954" y="22860"/>
                </a:lnTo>
                <a:lnTo>
                  <a:pt x="12954" y="0"/>
                </a:lnTo>
                <a:lnTo>
                  <a:pt x="0" y="0"/>
                </a:lnTo>
                <a:lnTo>
                  <a:pt x="0" y="22860"/>
                </a:lnTo>
                <a:close/>
              </a:path>
            </a:pathLst>
          </a:custGeom>
          <a:solidFill>
            <a:srgbClr val="4691FF"/>
          </a:solidFill>
        </p:spPr>
        <p:txBody>
          <a:bodyPr wrap="square" lIns="0" tIns="0" rIns="0" bIns="0" rtlCol="0"/>
          <a:lstStyle/>
          <a:p>
            <a:endParaRPr sz="1100"/>
          </a:p>
        </p:txBody>
      </p:sp>
      <p:sp>
        <p:nvSpPr>
          <p:cNvPr id="98" name="object 107"/>
          <p:cNvSpPr/>
          <p:nvPr/>
        </p:nvSpPr>
        <p:spPr>
          <a:xfrm>
            <a:off x="2149461" y="2726878"/>
            <a:ext cx="33532" cy="39112"/>
          </a:xfrm>
          <a:custGeom>
            <a:avLst/>
            <a:gdLst/>
            <a:ahLst/>
            <a:cxnLst/>
            <a:rect l="l" t="t" r="r" b="b"/>
            <a:pathLst>
              <a:path w="39369" h="45085">
                <a:moveTo>
                  <a:pt x="38862" y="0"/>
                </a:moveTo>
                <a:lnTo>
                  <a:pt x="0" y="22860"/>
                </a:lnTo>
                <a:lnTo>
                  <a:pt x="38862" y="44958"/>
                </a:lnTo>
                <a:lnTo>
                  <a:pt x="38862" y="0"/>
                </a:lnTo>
                <a:close/>
              </a:path>
            </a:pathLst>
          </a:custGeom>
          <a:solidFill>
            <a:srgbClr val="4691FF"/>
          </a:solidFill>
        </p:spPr>
        <p:txBody>
          <a:bodyPr wrap="square" lIns="0" tIns="0" rIns="0" bIns="0" rtlCol="0"/>
          <a:lstStyle/>
          <a:p>
            <a:endParaRPr sz="1100"/>
          </a:p>
        </p:txBody>
      </p:sp>
      <p:sp>
        <p:nvSpPr>
          <p:cNvPr id="99" name="object 108"/>
          <p:cNvSpPr/>
          <p:nvPr/>
        </p:nvSpPr>
        <p:spPr>
          <a:xfrm>
            <a:off x="2941890" y="2743404"/>
            <a:ext cx="6490" cy="14323"/>
          </a:xfrm>
          <a:custGeom>
            <a:avLst/>
            <a:gdLst/>
            <a:ahLst/>
            <a:cxnLst/>
            <a:rect l="l" t="t" r="r" b="b"/>
            <a:pathLst>
              <a:path w="7620" h="16510">
                <a:moveTo>
                  <a:pt x="0" y="16001"/>
                </a:moveTo>
                <a:lnTo>
                  <a:pt x="7619" y="16001"/>
                </a:lnTo>
                <a:lnTo>
                  <a:pt x="7619" y="0"/>
                </a:lnTo>
                <a:lnTo>
                  <a:pt x="0" y="0"/>
                </a:lnTo>
                <a:lnTo>
                  <a:pt x="0" y="16001"/>
                </a:lnTo>
                <a:close/>
              </a:path>
            </a:pathLst>
          </a:custGeom>
          <a:solidFill>
            <a:srgbClr val="4691FF"/>
          </a:solidFill>
        </p:spPr>
        <p:txBody>
          <a:bodyPr wrap="square" lIns="0" tIns="0" rIns="0" bIns="0" rtlCol="0"/>
          <a:lstStyle/>
          <a:p>
            <a:endParaRPr sz="1100"/>
          </a:p>
        </p:txBody>
      </p:sp>
      <p:sp>
        <p:nvSpPr>
          <p:cNvPr id="100" name="object 109"/>
          <p:cNvSpPr/>
          <p:nvPr/>
        </p:nvSpPr>
        <p:spPr>
          <a:xfrm>
            <a:off x="2181262" y="2740099"/>
            <a:ext cx="6490" cy="14323"/>
          </a:xfrm>
          <a:custGeom>
            <a:avLst/>
            <a:gdLst/>
            <a:ahLst/>
            <a:cxnLst/>
            <a:rect l="l" t="t" r="r" b="b"/>
            <a:pathLst>
              <a:path w="7619" h="16510">
                <a:moveTo>
                  <a:pt x="0" y="16001"/>
                </a:moveTo>
                <a:lnTo>
                  <a:pt x="7620" y="16001"/>
                </a:lnTo>
                <a:lnTo>
                  <a:pt x="7620" y="0"/>
                </a:lnTo>
                <a:lnTo>
                  <a:pt x="0" y="0"/>
                </a:lnTo>
                <a:lnTo>
                  <a:pt x="0" y="16001"/>
                </a:lnTo>
                <a:close/>
              </a:path>
            </a:pathLst>
          </a:custGeom>
          <a:solidFill>
            <a:srgbClr val="4691FF"/>
          </a:solidFill>
        </p:spPr>
        <p:txBody>
          <a:bodyPr wrap="square" lIns="0" tIns="0" rIns="0" bIns="0" rtlCol="0"/>
          <a:lstStyle/>
          <a:p>
            <a:endParaRPr sz="1100"/>
          </a:p>
        </p:txBody>
      </p:sp>
      <p:sp>
        <p:nvSpPr>
          <p:cNvPr id="102" name="object 111"/>
          <p:cNvSpPr/>
          <p:nvPr/>
        </p:nvSpPr>
        <p:spPr>
          <a:xfrm>
            <a:off x="3381264" y="2732166"/>
            <a:ext cx="234722" cy="183992"/>
          </a:xfrm>
          <a:custGeom>
            <a:avLst/>
            <a:gdLst/>
            <a:ahLst/>
            <a:cxnLst/>
            <a:rect l="l" t="t" r="r" b="b"/>
            <a:pathLst>
              <a:path w="275589" h="212089">
                <a:moveTo>
                  <a:pt x="135636" y="0"/>
                </a:moveTo>
                <a:lnTo>
                  <a:pt x="92202" y="0"/>
                </a:lnTo>
                <a:lnTo>
                  <a:pt x="59436" y="2285"/>
                </a:lnTo>
                <a:lnTo>
                  <a:pt x="18288" y="16001"/>
                </a:lnTo>
                <a:lnTo>
                  <a:pt x="2286" y="51053"/>
                </a:lnTo>
                <a:lnTo>
                  <a:pt x="0" y="77723"/>
                </a:lnTo>
                <a:lnTo>
                  <a:pt x="0" y="112775"/>
                </a:lnTo>
                <a:lnTo>
                  <a:pt x="1524" y="156209"/>
                </a:lnTo>
                <a:lnTo>
                  <a:pt x="12954" y="197357"/>
                </a:lnTo>
                <a:lnTo>
                  <a:pt x="35814" y="211835"/>
                </a:lnTo>
                <a:lnTo>
                  <a:pt x="46482" y="210311"/>
                </a:lnTo>
                <a:lnTo>
                  <a:pt x="89916" y="188213"/>
                </a:lnTo>
                <a:lnTo>
                  <a:pt x="129539" y="158495"/>
                </a:lnTo>
                <a:lnTo>
                  <a:pt x="179070" y="116585"/>
                </a:lnTo>
                <a:lnTo>
                  <a:pt x="223265" y="78485"/>
                </a:lnTo>
                <a:lnTo>
                  <a:pt x="254508" y="49529"/>
                </a:lnTo>
                <a:lnTo>
                  <a:pt x="275082" y="22097"/>
                </a:lnTo>
                <a:lnTo>
                  <a:pt x="275082" y="16001"/>
                </a:lnTo>
                <a:lnTo>
                  <a:pt x="271272" y="11429"/>
                </a:lnTo>
                <a:lnTo>
                  <a:pt x="263652" y="7619"/>
                </a:lnTo>
                <a:lnTo>
                  <a:pt x="236982" y="3809"/>
                </a:lnTo>
                <a:lnTo>
                  <a:pt x="135636" y="0"/>
                </a:lnTo>
                <a:close/>
              </a:path>
            </a:pathLst>
          </a:custGeom>
          <a:solidFill>
            <a:srgbClr val="F5F5F5"/>
          </a:solidFill>
        </p:spPr>
        <p:txBody>
          <a:bodyPr wrap="square" lIns="0" tIns="0" rIns="0" bIns="0" rtlCol="0"/>
          <a:lstStyle/>
          <a:p>
            <a:endParaRPr sz="1100"/>
          </a:p>
        </p:txBody>
      </p:sp>
      <p:sp>
        <p:nvSpPr>
          <p:cNvPr id="103" name="object 112"/>
          <p:cNvSpPr/>
          <p:nvPr/>
        </p:nvSpPr>
        <p:spPr>
          <a:xfrm>
            <a:off x="3379966" y="2730844"/>
            <a:ext cx="236885" cy="186746"/>
          </a:xfrm>
          <a:custGeom>
            <a:avLst/>
            <a:gdLst/>
            <a:ahLst/>
            <a:cxnLst/>
            <a:rect l="l" t="t" r="r" b="b"/>
            <a:pathLst>
              <a:path w="278129" h="215264">
                <a:moveTo>
                  <a:pt x="137160" y="0"/>
                </a:moveTo>
                <a:lnTo>
                  <a:pt x="93726" y="0"/>
                </a:lnTo>
                <a:lnTo>
                  <a:pt x="60960" y="2285"/>
                </a:lnTo>
                <a:lnTo>
                  <a:pt x="36576" y="6857"/>
                </a:lnTo>
                <a:lnTo>
                  <a:pt x="35814" y="6857"/>
                </a:lnTo>
                <a:lnTo>
                  <a:pt x="26670" y="11430"/>
                </a:lnTo>
                <a:lnTo>
                  <a:pt x="26670" y="12192"/>
                </a:lnTo>
                <a:lnTo>
                  <a:pt x="19050" y="16764"/>
                </a:lnTo>
                <a:lnTo>
                  <a:pt x="13716" y="23622"/>
                </a:lnTo>
                <a:lnTo>
                  <a:pt x="9144" y="31242"/>
                </a:lnTo>
                <a:lnTo>
                  <a:pt x="8382" y="32003"/>
                </a:lnTo>
                <a:lnTo>
                  <a:pt x="2286" y="52577"/>
                </a:lnTo>
                <a:lnTo>
                  <a:pt x="0" y="79248"/>
                </a:lnTo>
                <a:lnTo>
                  <a:pt x="106" y="117348"/>
                </a:lnTo>
                <a:lnTo>
                  <a:pt x="1524" y="157734"/>
                </a:lnTo>
                <a:lnTo>
                  <a:pt x="1524" y="158496"/>
                </a:lnTo>
                <a:lnTo>
                  <a:pt x="4572" y="175260"/>
                </a:lnTo>
                <a:lnTo>
                  <a:pt x="7620" y="188976"/>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049" y="188214"/>
                </a:lnTo>
                <a:lnTo>
                  <a:pt x="10668" y="188214"/>
                </a:lnTo>
                <a:lnTo>
                  <a:pt x="7620" y="174498"/>
                </a:lnTo>
                <a:lnTo>
                  <a:pt x="4572" y="157734"/>
                </a:lnTo>
                <a:lnTo>
                  <a:pt x="3154" y="117348"/>
                </a:lnTo>
                <a:lnTo>
                  <a:pt x="3048" y="79248"/>
                </a:lnTo>
                <a:lnTo>
                  <a:pt x="5334" y="52577"/>
                </a:lnTo>
                <a:lnTo>
                  <a:pt x="5559" y="52577"/>
                </a:lnTo>
                <a:lnTo>
                  <a:pt x="11430" y="32766"/>
                </a:lnTo>
                <a:lnTo>
                  <a:pt x="16002" y="25146"/>
                </a:lnTo>
                <a:lnTo>
                  <a:pt x="20743" y="19050"/>
                </a:lnTo>
                <a:lnTo>
                  <a:pt x="20574" y="19050"/>
                </a:lnTo>
                <a:lnTo>
                  <a:pt x="21336" y="18287"/>
                </a:lnTo>
                <a:lnTo>
                  <a:pt x="21844" y="18287"/>
                </a:lnTo>
                <a:lnTo>
                  <a:pt x="28194" y="14477"/>
                </a:lnTo>
                <a:lnTo>
                  <a:pt x="37338" y="9905"/>
                </a:lnTo>
                <a:lnTo>
                  <a:pt x="61722" y="5333"/>
                </a:lnTo>
                <a:lnTo>
                  <a:pt x="60960" y="5333"/>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3914" y="198120"/>
                </a:moveTo>
                <a:lnTo>
                  <a:pt x="59436" y="205740"/>
                </a:lnTo>
                <a:lnTo>
                  <a:pt x="60198" y="205740"/>
                </a:lnTo>
                <a:lnTo>
                  <a:pt x="48006" y="210312"/>
                </a:lnTo>
                <a:lnTo>
                  <a:pt x="37822" y="211766"/>
                </a:lnTo>
                <a:lnTo>
                  <a:pt x="38100" y="211836"/>
                </a:lnTo>
                <a:lnTo>
                  <a:pt x="52832" y="211836"/>
                </a:lnTo>
                <a:lnTo>
                  <a:pt x="60960" y="208788"/>
                </a:lnTo>
                <a:lnTo>
                  <a:pt x="75438" y="201168"/>
                </a:lnTo>
                <a:lnTo>
                  <a:pt x="79306" y="198882"/>
                </a:lnTo>
                <a:lnTo>
                  <a:pt x="73914" y="198882"/>
                </a:lnTo>
                <a:lnTo>
                  <a:pt x="73914" y="198120"/>
                </a:lnTo>
                <a:close/>
              </a:path>
              <a:path w="278129" h="215264">
                <a:moveTo>
                  <a:pt x="28956" y="209550"/>
                </a:moveTo>
                <a:lnTo>
                  <a:pt x="28956" y="210312"/>
                </a:lnTo>
                <a:lnTo>
                  <a:pt x="32004" y="210312"/>
                </a:lnTo>
                <a:lnTo>
                  <a:pt x="28956" y="209550"/>
                </a:lnTo>
                <a:close/>
              </a:path>
              <a:path w="278129" h="215264">
                <a:moveTo>
                  <a:pt x="275082" y="22859"/>
                </a:moveTo>
                <a:lnTo>
                  <a:pt x="271272" y="30480"/>
                </a:lnTo>
                <a:lnTo>
                  <a:pt x="272034" y="30480"/>
                </a:lnTo>
                <a:lnTo>
                  <a:pt x="265176" y="39624"/>
                </a:lnTo>
                <a:lnTo>
                  <a:pt x="224028" y="79248"/>
                </a:lnTo>
                <a:lnTo>
                  <a:pt x="179832" y="117348"/>
                </a:lnTo>
                <a:lnTo>
                  <a:pt x="130302" y="159258"/>
                </a:lnTo>
                <a:lnTo>
                  <a:pt x="90678" y="188976"/>
                </a:lnTo>
                <a:lnTo>
                  <a:pt x="73914" y="198882"/>
                </a:lnTo>
                <a:lnTo>
                  <a:pt x="79306" y="198882"/>
                </a:lnTo>
                <a:lnTo>
                  <a:pt x="92202" y="191261"/>
                </a:lnTo>
                <a:lnTo>
                  <a:pt x="131826" y="161544"/>
                </a:lnTo>
                <a:lnTo>
                  <a:pt x="132588" y="161544"/>
                </a:lnTo>
                <a:lnTo>
                  <a:pt x="182118" y="119634"/>
                </a:lnTo>
                <a:lnTo>
                  <a:pt x="226314" y="81534"/>
                </a:lnTo>
                <a:lnTo>
                  <a:pt x="257556" y="52577"/>
                </a:lnTo>
                <a:lnTo>
                  <a:pt x="267462" y="41910"/>
                </a:lnTo>
                <a:lnTo>
                  <a:pt x="267462" y="41148"/>
                </a:lnTo>
                <a:lnTo>
                  <a:pt x="274320" y="32003"/>
                </a:lnTo>
                <a:lnTo>
                  <a:pt x="278130" y="24384"/>
                </a:lnTo>
                <a:lnTo>
                  <a:pt x="278130" y="23622"/>
                </a:lnTo>
                <a:lnTo>
                  <a:pt x="275082" y="23622"/>
                </a:lnTo>
                <a:lnTo>
                  <a:pt x="275082" y="22859"/>
                </a:lnTo>
                <a:close/>
              </a:path>
              <a:path w="278129" h="215264">
                <a:moveTo>
                  <a:pt x="10668" y="187452"/>
                </a:moveTo>
                <a:lnTo>
                  <a:pt x="10668" y="188214"/>
                </a:lnTo>
                <a:lnTo>
                  <a:pt x="11049" y="188214"/>
                </a:lnTo>
                <a:lnTo>
                  <a:pt x="10668" y="187452"/>
                </a:lnTo>
                <a:close/>
              </a:path>
              <a:path w="278129" h="215264">
                <a:moveTo>
                  <a:pt x="5559" y="52577"/>
                </a:moveTo>
                <a:lnTo>
                  <a:pt x="5334" y="52577"/>
                </a:lnTo>
                <a:lnTo>
                  <a:pt x="5334" y="53340"/>
                </a:lnTo>
                <a:lnTo>
                  <a:pt x="5559" y="52577"/>
                </a:lnTo>
                <a:close/>
              </a:path>
              <a:path w="278129" h="215264">
                <a:moveTo>
                  <a:pt x="275082" y="18135"/>
                </a:moveTo>
                <a:lnTo>
                  <a:pt x="275082" y="23622"/>
                </a:lnTo>
                <a:lnTo>
                  <a:pt x="278130" y="23622"/>
                </a:lnTo>
                <a:lnTo>
                  <a:pt x="278130" y="19050"/>
                </a:lnTo>
                <a:lnTo>
                  <a:pt x="275844" y="19050"/>
                </a:lnTo>
                <a:lnTo>
                  <a:pt x="275082" y="18135"/>
                </a:lnTo>
                <a:close/>
              </a:path>
              <a:path w="278129" h="215264">
                <a:moveTo>
                  <a:pt x="21336" y="18287"/>
                </a:moveTo>
                <a:lnTo>
                  <a:pt x="20574" y="19050"/>
                </a:lnTo>
                <a:lnTo>
                  <a:pt x="20891" y="18859"/>
                </a:lnTo>
                <a:lnTo>
                  <a:pt x="21336" y="18287"/>
                </a:lnTo>
                <a:close/>
              </a:path>
              <a:path w="278129" h="215264">
                <a:moveTo>
                  <a:pt x="20891" y="18859"/>
                </a:moveTo>
                <a:lnTo>
                  <a:pt x="20574" y="19050"/>
                </a:lnTo>
                <a:lnTo>
                  <a:pt x="20743" y="19050"/>
                </a:lnTo>
                <a:lnTo>
                  <a:pt x="20891" y="18859"/>
                </a:lnTo>
                <a:close/>
              </a:path>
              <a:path w="278129" h="215264">
                <a:moveTo>
                  <a:pt x="275082" y="17526"/>
                </a:moveTo>
                <a:lnTo>
                  <a:pt x="275209" y="18287"/>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44" y="18287"/>
                </a:moveTo>
                <a:lnTo>
                  <a:pt x="21336" y="18287"/>
                </a:lnTo>
                <a:lnTo>
                  <a:pt x="20891" y="18859"/>
                </a:lnTo>
                <a:lnTo>
                  <a:pt x="21844" y="18287"/>
                </a:lnTo>
                <a:close/>
              </a:path>
              <a:path w="278129" h="215264">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F5F5F5"/>
          </a:solidFill>
        </p:spPr>
        <p:txBody>
          <a:bodyPr wrap="square" lIns="0" tIns="0" rIns="0" bIns="0" rtlCol="0"/>
          <a:lstStyle/>
          <a:p>
            <a:endParaRPr sz="1100"/>
          </a:p>
        </p:txBody>
      </p:sp>
      <p:sp>
        <p:nvSpPr>
          <p:cNvPr id="104" name="object 113"/>
          <p:cNvSpPr/>
          <p:nvPr/>
        </p:nvSpPr>
        <p:spPr>
          <a:xfrm>
            <a:off x="3379966" y="2830002"/>
            <a:ext cx="2704"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sz="1100"/>
          </a:p>
        </p:txBody>
      </p:sp>
      <p:sp>
        <p:nvSpPr>
          <p:cNvPr id="105" name="object 114"/>
          <p:cNvSpPr/>
          <p:nvPr/>
        </p:nvSpPr>
        <p:spPr>
          <a:xfrm>
            <a:off x="3359847" y="2738116"/>
            <a:ext cx="235263" cy="183992"/>
          </a:xfrm>
          <a:custGeom>
            <a:avLst/>
            <a:gdLst/>
            <a:ahLst/>
            <a:cxnLst/>
            <a:rect l="l" t="t" r="r" b="b"/>
            <a:pathLst>
              <a:path w="276225" h="212089">
                <a:moveTo>
                  <a:pt x="92964" y="0"/>
                </a:moveTo>
                <a:lnTo>
                  <a:pt x="35814" y="7619"/>
                </a:lnTo>
                <a:lnTo>
                  <a:pt x="2286" y="51053"/>
                </a:lnTo>
                <a:lnTo>
                  <a:pt x="0" y="78485"/>
                </a:lnTo>
                <a:lnTo>
                  <a:pt x="0" y="113537"/>
                </a:lnTo>
                <a:lnTo>
                  <a:pt x="2286" y="156209"/>
                </a:lnTo>
                <a:lnTo>
                  <a:pt x="12954" y="197357"/>
                </a:lnTo>
                <a:lnTo>
                  <a:pt x="35814" y="211836"/>
                </a:lnTo>
                <a:lnTo>
                  <a:pt x="46482" y="210311"/>
                </a:lnTo>
                <a:lnTo>
                  <a:pt x="90678" y="188213"/>
                </a:lnTo>
                <a:lnTo>
                  <a:pt x="130302" y="158495"/>
                </a:lnTo>
                <a:lnTo>
                  <a:pt x="179832" y="116585"/>
                </a:lnTo>
                <a:lnTo>
                  <a:pt x="224028" y="78485"/>
                </a:lnTo>
                <a:lnTo>
                  <a:pt x="254508" y="49529"/>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sz="1100"/>
          </a:p>
        </p:txBody>
      </p:sp>
      <p:sp>
        <p:nvSpPr>
          <p:cNvPr id="106" name="object 115"/>
          <p:cNvSpPr/>
          <p:nvPr/>
        </p:nvSpPr>
        <p:spPr>
          <a:xfrm>
            <a:off x="3358603" y="2736794"/>
            <a:ext cx="237967" cy="186746"/>
          </a:xfrm>
          <a:custGeom>
            <a:avLst/>
            <a:gdLst/>
            <a:ahLst/>
            <a:cxnLst/>
            <a:rect l="l" t="t" r="r" b="b"/>
            <a:pathLst>
              <a:path w="279400" h="215264">
                <a:moveTo>
                  <a:pt x="94424" y="0"/>
                </a:moveTo>
                <a:lnTo>
                  <a:pt x="61658" y="2286"/>
                </a:lnTo>
                <a:lnTo>
                  <a:pt x="37274" y="7620"/>
                </a:lnTo>
                <a:lnTo>
                  <a:pt x="36512" y="7620"/>
                </a:lnTo>
                <a:lnTo>
                  <a:pt x="27368" y="11430"/>
                </a:lnTo>
                <a:lnTo>
                  <a:pt x="27368" y="12192"/>
                </a:lnTo>
                <a:lnTo>
                  <a:pt x="19748" y="17526"/>
                </a:lnTo>
                <a:lnTo>
                  <a:pt x="13652" y="23622"/>
                </a:lnTo>
                <a:lnTo>
                  <a:pt x="9080" y="31242"/>
                </a:lnTo>
                <a:lnTo>
                  <a:pt x="8318" y="32004"/>
                </a:lnTo>
                <a:lnTo>
                  <a:pt x="2222" y="52578"/>
                </a:lnTo>
                <a:lnTo>
                  <a:pt x="0" y="79248"/>
                </a:lnTo>
                <a:lnTo>
                  <a:pt x="58" y="117348"/>
                </a:lnTo>
                <a:lnTo>
                  <a:pt x="2222" y="157734"/>
                </a:lnTo>
                <a:lnTo>
                  <a:pt x="12890" y="199644"/>
                </a:lnTo>
                <a:lnTo>
                  <a:pt x="13652" y="199644"/>
                </a:lnTo>
                <a:lnTo>
                  <a:pt x="19748" y="207264"/>
                </a:lnTo>
                <a:lnTo>
                  <a:pt x="19748" y="208026"/>
                </a:lnTo>
                <a:lnTo>
                  <a:pt x="27368" y="213360"/>
                </a:lnTo>
                <a:lnTo>
                  <a:pt x="28130" y="213360"/>
                </a:lnTo>
                <a:lnTo>
                  <a:pt x="37274" y="214884"/>
                </a:lnTo>
                <a:lnTo>
                  <a:pt x="38036" y="214884"/>
                </a:lnTo>
                <a:lnTo>
                  <a:pt x="48704" y="213360"/>
                </a:lnTo>
                <a:lnTo>
                  <a:pt x="53022" y="211836"/>
                </a:lnTo>
                <a:lnTo>
                  <a:pt x="37274" y="211836"/>
                </a:lnTo>
                <a:lnTo>
                  <a:pt x="37684" y="211777"/>
                </a:lnTo>
                <a:lnTo>
                  <a:pt x="33464" y="211074"/>
                </a:lnTo>
                <a:lnTo>
                  <a:pt x="28892" y="211074"/>
                </a:lnTo>
                <a:lnTo>
                  <a:pt x="21272" y="205740"/>
                </a:lnTo>
                <a:lnTo>
                  <a:pt x="22034" y="205740"/>
                </a:lnTo>
                <a:lnTo>
                  <a:pt x="15938" y="198120"/>
                </a:lnTo>
                <a:lnTo>
                  <a:pt x="11693" y="188214"/>
                </a:lnTo>
                <a:lnTo>
                  <a:pt x="11366" y="188214"/>
                </a:lnTo>
                <a:lnTo>
                  <a:pt x="7556" y="174498"/>
                </a:lnTo>
                <a:lnTo>
                  <a:pt x="5270" y="157734"/>
                </a:lnTo>
                <a:lnTo>
                  <a:pt x="3106" y="117348"/>
                </a:lnTo>
                <a:lnTo>
                  <a:pt x="3048" y="79248"/>
                </a:lnTo>
                <a:lnTo>
                  <a:pt x="5270" y="52578"/>
                </a:lnTo>
                <a:lnTo>
                  <a:pt x="5496" y="52578"/>
                </a:lnTo>
                <a:lnTo>
                  <a:pt x="11366" y="32766"/>
                </a:lnTo>
                <a:lnTo>
                  <a:pt x="15938" y="25146"/>
                </a:lnTo>
                <a:lnTo>
                  <a:pt x="16700" y="25146"/>
                </a:lnTo>
                <a:lnTo>
                  <a:pt x="22034" y="19812"/>
                </a:lnTo>
                <a:lnTo>
                  <a:pt x="21272" y="19812"/>
                </a:lnTo>
                <a:lnTo>
                  <a:pt x="28892" y="14478"/>
                </a:lnTo>
                <a:lnTo>
                  <a:pt x="38036" y="10668"/>
                </a:lnTo>
                <a:lnTo>
                  <a:pt x="62420" y="5334"/>
                </a:lnTo>
                <a:lnTo>
                  <a:pt x="61658" y="5334"/>
                </a:lnTo>
                <a:lnTo>
                  <a:pt x="94424" y="3048"/>
                </a:lnTo>
                <a:lnTo>
                  <a:pt x="213105" y="3048"/>
                </a:lnTo>
                <a:lnTo>
                  <a:pt x="137096" y="762"/>
                </a:lnTo>
                <a:lnTo>
                  <a:pt x="94424" y="0"/>
                </a:lnTo>
                <a:close/>
              </a:path>
              <a:path w="279400" h="215264">
                <a:moveTo>
                  <a:pt x="37684" y="211777"/>
                </a:moveTo>
                <a:lnTo>
                  <a:pt x="37274" y="211836"/>
                </a:lnTo>
                <a:lnTo>
                  <a:pt x="38036" y="211836"/>
                </a:lnTo>
                <a:lnTo>
                  <a:pt x="37684" y="211777"/>
                </a:lnTo>
                <a:close/>
              </a:path>
              <a:path w="279400" h="215264">
                <a:moveTo>
                  <a:pt x="74612" y="198882"/>
                </a:moveTo>
                <a:lnTo>
                  <a:pt x="60134" y="205740"/>
                </a:lnTo>
                <a:lnTo>
                  <a:pt x="60896" y="205740"/>
                </a:lnTo>
                <a:lnTo>
                  <a:pt x="47942" y="210312"/>
                </a:lnTo>
                <a:lnTo>
                  <a:pt x="37684" y="211777"/>
                </a:lnTo>
                <a:lnTo>
                  <a:pt x="38036" y="211836"/>
                </a:lnTo>
                <a:lnTo>
                  <a:pt x="53022" y="211836"/>
                </a:lnTo>
                <a:lnTo>
                  <a:pt x="61658" y="208788"/>
                </a:lnTo>
                <a:lnTo>
                  <a:pt x="76136" y="201930"/>
                </a:lnTo>
                <a:lnTo>
                  <a:pt x="79728" y="199644"/>
                </a:lnTo>
                <a:lnTo>
                  <a:pt x="74612" y="199644"/>
                </a:lnTo>
                <a:lnTo>
                  <a:pt x="74612" y="198882"/>
                </a:lnTo>
                <a:close/>
              </a:path>
              <a:path w="279400" h="215264">
                <a:moveTo>
                  <a:pt x="28892" y="210312"/>
                </a:moveTo>
                <a:lnTo>
                  <a:pt x="28892" y="211074"/>
                </a:lnTo>
                <a:lnTo>
                  <a:pt x="33464" y="211074"/>
                </a:lnTo>
                <a:lnTo>
                  <a:pt x="28892" y="210312"/>
                </a:lnTo>
                <a:close/>
              </a:path>
              <a:path w="279400" h="215264">
                <a:moveTo>
                  <a:pt x="275704" y="23012"/>
                </a:moveTo>
                <a:lnTo>
                  <a:pt x="271970" y="30480"/>
                </a:lnTo>
                <a:lnTo>
                  <a:pt x="272732" y="30480"/>
                </a:lnTo>
                <a:lnTo>
                  <a:pt x="265874" y="39624"/>
                </a:lnTo>
                <a:lnTo>
                  <a:pt x="224726" y="79248"/>
                </a:lnTo>
                <a:lnTo>
                  <a:pt x="180530" y="117348"/>
                </a:lnTo>
                <a:lnTo>
                  <a:pt x="131000" y="159258"/>
                </a:lnTo>
                <a:lnTo>
                  <a:pt x="91376" y="188976"/>
                </a:lnTo>
                <a:lnTo>
                  <a:pt x="74612" y="199644"/>
                </a:lnTo>
                <a:lnTo>
                  <a:pt x="79728" y="199644"/>
                </a:lnTo>
                <a:lnTo>
                  <a:pt x="92900" y="191262"/>
                </a:lnTo>
                <a:lnTo>
                  <a:pt x="132524" y="161544"/>
                </a:lnTo>
                <a:lnTo>
                  <a:pt x="133286" y="161544"/>
                </a:lnTo>
                <a:lnTo>
                  <a:pt x="182816" y="119634"/>
                </a:lnTo>
                <a:lnTo>
                  <a:pt x="227012" y="81534"/>
                </a:lnTo>
                <a:lnTo>
                  <a:pt x="257492" y="52578"/>
                </a:lnTo>
                <a:lnTo>
                  <a:pt x="268160" y="41910"/>
                </a:lnTo>
                <a:lnTo>
                  <a:pt x="268160" y="41148"/>
                </a:lnTo>
                <a:lnTo>
                  <a:pt x="275018" y="32004"/>
                </a:lnTo>
                <a:lnTo>
                  <a:pt x="278828" y="24384"/>
                </a:lnTo>
                <a:lnTo>
                  <a:pt x="278828" y="23622"/>
                </a:lnTo>
                <a:lnTo>
                  <a:pt x="275780" y="23622"/>
                </a:lnTo>
                <a:lnTo>
                  <a:pt x="275704" y="23012"/>
                </a:lnTo>
                <a:close/>
              </a:path>
              <a:path w="279400" h="215264">
                <a:moveTo>
                  <a:pt x="11366" y="187452"/>
                </a:moveTo>
                <a:lnTo>
                  <a:pt x="11366" y="188214"/>
                </a:lnTo>
                <a:lnTo>
                  <a:pt x="11693" y="188214"/>
                </a:lnTo>
                <a:lnTo>
                  <a:pt x="11366" y="187452"/>
                </a:lnTo>
                <a:close/>
              </a:path>
              <a:path w="279400" h="215264">
                <a:moveTo>
                  <a:pt x="5496" y="52578"/>
                </a:moveTo>
                <a:lnTo>
                  <a:pt x="5270" y="52578"/>
                </a:lnTo>
                <a:lnTo>
                  <a:pt x="5270" y="53340"/>
                </a:lnTo>
                <a:lnTo>
                  <a:pt x="5496" y="52578"/>
                </a:lnTo>
                <a:close/>
              </a:path>
              <a:path w="279400" h="215264">
                <a:moveTo>
                  <a:pt x="16700" y="25146"/>
                </a:moveTo>
                <a:lnTo>
                  <a:pt x="15938" y="25146"/>
                </a:lnTo>
                <a:lnTo>
                  <a:pt x="15938" y="25908"/>
                </a:lnTo>
                <a:lnTo>
                  <a:pt x="16700" y="25146"/>
                </a:lnTo>
                <a:close/>
              </a:path>
              <a:path w="279400" h="215264">
                <a:moveTo>
                  <a:pt x="278733" y="22860"/>
                </a:moveTo>
                <a:lnTo>
                  <a:pt x="275780" y="22860"/>
                </a:lnTo>
                <a:lnTo>
                  <a:pt x="275780" y="23622"/>
                </a:lnTo>
                <a:lnTo>
                  <a:pt x="278828" y="23622"/>
                </a:lnTo>
                <a:lnTo>
                  <a:pt x="278733" y="22860"/>
                </a:lnTo>
                <a:close/>
              </a:path>
              <a:path w="279400" h="215264">
                <a:moveTo>
                  <a:pt x="278066" y="17526"/>
                </a:moveTo>
                <a:lnTo>
                  <a:pt x="275018" y="17526"/>
                </a:lnTo>
                <a:lnTo>
                  <a:pt x="275780" y="19050"/>
                </a:lnTo>
                <a:lnTo>
                  <a:pt x="275209" y="19050"/>
                </a:lnTo>
                <a:lnTo>
                  <a:pt x="275704" y="23012"/>
                </a:lnTo>
                <a:lnTo>
                  <a:pt x="275780" y="22860"/>
                </a:lnTo>
                <a:lnTo>
                  <a:pt x="278733" y="22860"/>
                </a:lnTo>
                <a:lnTo>
                  <a:pt x="278257" y="19050"/>
                </a:lnTo>
                <a:lnTo>
                  <a:pt x="275780" y="19050"/>
                </a:lnTo>
                <a:lnTo>
                  <a:pt x="275108" y="18243"/>
                </a:lnTo>
                <a:lnTo>
                  <a:pt x="278156" y="18243"/>
                </a:lnTo>
                <a:lnTo>
                  <a:pt x="278066" y="17526"/>
                </a:lnTo>
                <a:close/>
              </a:path>
              <a:path w="279400" h="215264">
                <a:moveTo>
                  <a:pt x="275018" y="17526"/>
                </a:moveTo>
                <a:lnTo>
                  <a:pt x="275108" y="18243"/>
                </a:lnTo>
                <a:lnTo>
                  <a:pt x="275780" y="19050"/>
                </a:lnTo>
                <a:lnTo>
                  <a:pt x="275018" y="17526"/>
                </a:lnTo>
                <a:close/>
              </a:path>
              <a:path w="279400" h="215264">
                <a:moveTo>
                  <a:pt x="213105" y="3048"/>
                </a:moveTo>
                <a:lnTo>
                  <a:pt x="94424" y="3048"/>
                </a:lnTo>
                <a:lnTo>
                  <a:pt x="137096" y="3810"/>
                </a:lnTo>
                <a:lnTo>
                  <a:pt x="238442" y="6858"/>
                </a:lnTo>
                <a:lnTo>
                  <a:pt x="265112" y="11430"/>
                </a:lnTo>
                <a:lnTo>
                  <a:pt x="272732" y="14478"/>
                </a:lnTo>
                <a:lnTo>
                  <a:pt x="271970" y="14478"/>
                </a:lnTo>
                <a:lnTo>
                  <a:pt x="275108" y="18243"/>
                </a:lnTo>
                <a:lnTo>
                  <a:pt x="275018" y="17526"/>
                </a:lnTo>
                <a:lnTo>
                  <a:pt x="278066" y="17526"/>
                </a:lnTo>
                <a:lnTo>
                  <a:pt x="278066" y="16764"/>
                </a:lnTo>
                <a:lnTo>
                  <a:pt x="274256" y="12192"/>
                </a:lnTo>
                <a:lnTo>
                  <a:pt x="273494" y="11430"/>
                </a:lnTo>
                <a:lnTo>
                  <a:pt x="265874" y="8382"/>
                </a:lnTo>
                <a:lnTo>
                  <a:pt x="239204" y="3810"/>
                </a:lnTo>
                <a:lnTo>
                  <a:pt x="238442" y="3810"/>
                </a:lnTo>
                <a:lnTo>
                  <a:pt x="213105" y="3048"/>
                </a:lnTo>
                <a:close/>
              </a:path>
            </a:pathLst>
          </a:custGeom>
          <a:solidFill>
            <a:srgbClr val="E0E0E0"/>
          </a:solidFill>
        </p:spPr>
        <p:txBody>
          <a:bodyPr wrap="square" lIns="0" tIns="0" rIns="0" bIns="0" rtlCol="0"/>
          <a:lstStyle/>
          <a:p>
            <a:endParaRPr sz="1100"/>
          </a:p>
        </p:txBody>
      </p:sp>
      <p:sp>
        <p:nvSpPr>
          <p:cNvPr id="107" name="object 116"/>
          <p:cNvSpPr/>
          <p:nvPr/>
        </p:nvSpPr>
        <p:spPr>
          <a:xfrm>
            <a:off x="3358549" y="2836612"/>
            <a:ext cx="2704"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sz="1100"/>
          </a:p>
        </p:txBody>
      </p:sp>
      <p:sp>
        <p:nvSpPr>
          <p:cNvPr id="108" name="object 117"/>
          <p:cNvSpPr/>
          <p:nvPr/>
        </p:nvSpPr>
        <p:spPr>
          <a:xfrm>
            <a:off x="3345569" y="2742082"/>
            <a:ext cx="234722" cy="183440"/>
          </a:xfrm>
          <a:custGeom>
            <a:avLst/>
            <a:gdLst/>
            <a:ahLst/>
            <a:cxnLst/>
            <a:rect l="l" t="t" r="r" b="b"/>
            <a:pathLst>
              <a:path w="275589" h="211455">
                <a:moveTo>
                  <a:pt x="135636" y="0"/>
                </a:moveTo>
                <a:lnTo>
                  <a:pt x="92964" y="0"/>
                </a:lnTo>
                <a:lnTo>
                  <a:pt x="59436" y="1523"/>
                </a:lnTo>
                <a:lnTo>
                  <a:pt x="19050" y="16001"/>
                </a:lnTo>
                <a:lnTo>
                  <a:pt x="2286" y="50291"/>
                </a:lnTo>
                <a:lnTo>
                  <a:pt x="0" y="77723"/>
                </a:lnTo>
                <a:lnTo>
                  <a:pt x="0" y="112775"/>
                </a:lnTo>
                <a:lnTo>
                  <a:pt x="2286" y="155447"/>
                </a:lnTo>
                <a:lnTo>
                  <a:pt x="12954" y="197357"/>
                </a:lnTo>
                <a:lnTo>
                  <a:pt x="35814" y="211073"/>
                </a:lnTo>
                <a:lnTo>
                  <a:pt x="46482" y="209549"/>
                </a:lnTo>
                <a:lnTo>
                  <a:pt x="90678" y="187451"/>
                </a:lnTo>
                <a:lnTo>
                  <a:pt x="130302" y="157733"/>
                </a:lnTo>
                <a:lnTo>
                  <a:pt x="179832" y="116585"/>
                </a:lnTo>
                <a:lnTo>
                  <a:pt x="254508" y="49529"/>
                </a:lnTo>
                <a:lnTo>
                  <a:pt x="275082" y="22097"/>
                </a:lnTo>
                <a:lnTo>
                  <a:pt x="275082" y="16001"/>
                </a:lnTo>
                <a:lnTo>
                  <a:pt x="271272" y="11429"/>
                </a:lnTo>
                <a:lnTo>
                  <a:pt x="263652" y="7619"/>
                </a:lnTo>
                <a:lnTo>
                  <a:pt x="236982" y="3047"/>
                </a:lnTo>
                <a:lnTo>
                  <a:pt x="135636" y="0"/>
                </a:lnTo>
                <a:close/>
              </a:path>
            </a:pathLst>
          </a:custGeom>
          <a:solidFill>
            <a:srgbClr val="BFBFBF"/>
          </a:solidFill>
        </p:spPr>
        <p:txBody>
          <a:bodyPr wrap="square" lIns="0" tIns="0" rIns="0" bIns="0" rtlCol="0"/>
          <a:lstStyle/>
          <a:p>
            <a:endParaRPr sz="1100"/>
          </a:p>
        </p:txBody>
      </p:sp>
      <p:sp>
        <p:nvSpPr>
          <p:cNvPr id="109" name="object 118"/>
          <p:cNvSpPr/>
          <p:nvPr/>
        </p:nvSpPr>
        <p:spPr>
          <a:xfrm>
            <a:off x="3344271" y="2740760"/>
            <a:ext cx="236885" cy="186195"/>
          </a:xfrm>
          <a:custGeom>
            <a:avLst/>
            <a:gdLst/>
            <a:ahLst/>
            <a:cxnLst/>
            <a:rect l="l" t="t" r="r" b="b"/>
            <a:pathLst>
              <a:path w="278129" h="214630">
                <a:moveTo>
                  <a:pt x="137160" y="0"/>
                </a:moveTo>
                <a:lnTo>
                  <a:pt x="94488" y="0"/>
                </a:lnTo>
                <a:lnTo>
                  <a:pt x="60960"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389" y="158496"/>
                </a:lnTo>
                <a:lnTo>
                  <a:pt x="4572" y="174498"/>
                </a:lnTo>
                <a:lnTo>
                  <a:pt x="8382" y="188976"/>
                </a:lnTo>
                <a:lnTo>
                  <a:pt x="12954" y="199644"/>
                </a:lnTo>
                <a:lnTo>
                  <a:pt x="13716" y="199644"/>
                </a:lnTo>
                <a:lnTo>
                  <a:pt x="19812" y="207264"/>
                </a:lnTo>
                <a:lnTo>
                  <a:pt x="19812" y="208026"/>
                </a:lnTo>
                <a:lnTo>
                  <a:pt x="27432" y="212598"/>
                </a:lnTo>
                <a:lnTo>
                  <a:pt x="28194" y="212598"/>
                </a:lnTo>
                <a:lnTo>
                  <a:pt x="37338" y="214122"/>
                </a:lnTo>
                <a:lnTo>
                  <a:pt x="38100" y="214122"/>
                </a:lnTo>
                <a:lnTo>
                  <a:pt x="48768" y="212598"/>
                </a:lnTo>
                <a:lnTo>
                  <a:pt x="53949" y="211074"/>
                </a:lnTo>
                <a:lnTo>
                  <a:pt x="37338" y="211074"/>
                </a:lnTo>
                <a:lnTo>
                  <a:pt x="37748" y="211015"/>
                </a:lnTo>
                <a:lnTo>
                  <a:pt x="33528" y="210312"/>
                </a:lnTo>
                <a:lnTo>
                  <a:pt x="28956" y="210312"/>
                </a:lnTo>
                <a:lnTo>
                  <a:pt x="21336" y="205740"/>
                </a:lnTo>
                <a:lnTo>
                  <a:pt x="22098" y="205740"/>
                </a:lnTo>
                <a:lnTo>
                  <a:pt x="16002" y="198120"/>
                </a:lnTo>
                <a:lnTo>
                  <a:pt x="11756" y="188214"/>
                </a:lnTo>
                <a:lnTo>
                  <a:pt x="11430" y="188214"/>
                </a:lnTo>
                <a:lnTo>
                  <a:pt x="7620" y="173736"/>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1722" y="4571"/>
                </a:lnTo>
                <a:lnTo>
                  <a:pt x="60960" y="4571"/>
                </a:lnTo>
                <a:lnTo>
                  <a:pt x="94488" y="3048"/>
                </a:lnTo>
                <a:lnTo>
                  <a:pt x="238506" y="3048"/>
                </a:lnTo>
                <a:lnTo>
                  <a:pt x="137160" y="0"/>
                </a:lnTo>
                <a:close/>
              </a:path>
              <a:path w="278129" h="214630">
                <a:moveTo>
                  <a:pt x="37748" y="211015"/>
                </a:moveTo>
                <a:lnTo>
                  <a:pt x="37338" y="211074"/>
                </a:lnTo>
                <a:lnTo>
                  <a:pt x="38100" y="211074"/>
                </a:lnTo>
                <a:lnTo>
                  <a:pt x="37748" y="211015"/>
                </a:lnTo>
                <a:close/>
              </a:path>
              <a:path w="278129" h="214630">
                <a:moveTo>
                  <a:pt x="74676" y="198120"/>
                </a:moveTo>
                <a:lnTo>
                  <a:pt x="60198" y="205740"/>
                </a:lnTo>
                <a:lnTo>
                  <a:pt x="60960" y="205740"/>
                </a:lnTo>
                <a:lnTo>
                  <a:pt x="48006" y="209550"/>
                </a:lnTo>
                <a:lnTo>
                  <a:pt x="37748" y="211015"/>
                </a:lnTo>
                <a:lnTo>
                  <a:pt x="38100" y="211074"/>
                </a:lnTo>
                <a:lnTo>
                  <a:pt x="53949" y="211074"/>
                </a:lnTo>
                <a:lnTo>
                  <a:pt x="61722" y="208788"/>
                </a:lnTo>
                <a:lnTo>
                  <a:pt x="76200" y="201168"/>
                </a:lnTo>
                <a:lnTo>
                  <a:pt x="79792"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180594" y="117348"/>
                </a:lnTo>
                <a:lnTo>
                  <a:pt x="131064" y="158496"/>
                </a:lnTo>
                <a:lnTo>
                  <a:pt x="91440" y="188214"/>
                </a:lnTo>
                <a:lnTo>
                  <a:pt x="74676" y="198882"/>
                </a:lnTo>
                <a:lnTo>
                  <a:pt x="79792" y="198882"/>
                </a:lnTo>
                <a:lnTo>
                  <a:pt x="92964" y="190500"/>
                </a:lnTo>
                <a:lnTo>
                  <a:pt x="132588" y="160782"/>
                </a:lnTo>
                <a:lnTo>
                  <a:pt x="133350" y="160782"/>
                </a:lnTo>
                <a:lnTo>
                  <a:pt x="182880" y="119634"/>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39268" y="3048"/>
                </a:moveTo>
                <a:lnTo>
                  <a:pt x="137160" y="3048"/>
                </a:lnTo>
                <a:lnTo>
                  <a:pt x="238506" y="6096"/>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048"/>
                </a:lnTo>
                <a:close/>
              </a:path>
            </a:pathLst>
          </a:custGeom>
          <a:solidFill>
            <a:srgbClr val="BFBFBF"/>
          </a:solidFill>
        </p:spPr>
        <p:txBody>
          <a:bodyPr wrap="square" lIns="0" tIns="0" rIns="0" bIns="0" rtlCol="0"/>
          <a:lstStyle/>
          <a:p>
            <a:endParaRPr sz="1100"/>
          </a:p>
        </p:txBody>
      </p:sp>
      <p:sp>
        <p:nvSpPr>
          <p:cNvPr id="110" name="object 119"/>
          <p:cNvSpPr/>
          <p:nvPr/>
        </p:nvSpPr>
        <p:spPr>
          <a:xfrm>
            <a:off x="3344271" y="2839917"/>
            <a:ext cx="2704"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sz="1100"/>
          </a:p>
        </p:txBody>
      </p:sp>
      <p:sp>
        <p:nvSpPr>
          <p:cNvPr id="111" name="object 120"/>
          <p:cNvSpPr/>
          <p:nvPr/>
        </p:nvSpPr>
        <p:spPr>
          <a:xfrm>
            <a:off x="2988618" y="2496833"/>
            <a:ext cx="508924" cy="450615"/>
          </a:xfrm>
          <a:custGeom>
            <a:avLst/>
            <a:gdLst/>
            <a:ahLst/>
            <a:cxnLst/>
            <a:rect l="l" t="t" r="r" b="b"/>
            <a:pathLst>
              <a:path w="597535" h="519430">
                <a:moveTo>
                  <a:pt x="192024" y="0"/>
                </a:moveTo>
                <a:lnTo>
                  <a:pt x="22098" y="41147"/>
                </a:lnTo>
                <a:lnTo>
                  <a:pt x="0" y="44957"/>
                </a:lnTo>
                <a:lnTo>
                  <a:pt x="15240" y="424433"/>
                </a:lnTo>
                <a:lnTo>
                  <a:pt x="498348" y="518922"/>
                </a:lnTo>
                <a:lnTo>
                  <a:pt x="500634" y="480822"/>
                </a:lnTo>
                <a:lnTo>
                  <a:pt x="597408" y="399288"/>
                </a:lnTo>
                <a:lnTo>
                  <a:pt x="596646" y="22859"/>
                </a:lnTo>
                <a:lnTo>
                  <a:pt x="192024" y="0"/>
                </a:lnTo>
                <a:close/>
              </a:path>
            </a:pathLst>
          </a:custGeom>
          <a:solidFill>
            <a:srgbClr val="B5CFCF"/>
          </a:solidFill>
        </p:spPr>
        <p:txBody>
          <a:bodyPr wrap="square" lIns="0" tIns="0" rIns="0" bIns="0" rtlCol="0"/>
          <a:lstStyle/>
          <a:p>
            <a:endParaRPr sz="1100"/>
          </a:p>
        </p:txBody>
      </p:sp>
      <p:sp>
        <p:nvSpPr>
          <p:cNvPr id="112" name="object 121"/>
          <p:cNvSpPr/>
          <p:nvPr/>
        </p:nvSpPr>
        <p:spPr>
          <a:xfrm>
            <a:off x="2991863" y="2530546"/>
            <a:ext cx="3245" cy="4958"/>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sz="1100"/>
          </a:p>
        </p:txBody>
      </p:sp>
      <p:sp>
        <p:nvSpPr>
          <p:cNvPr id="113" name="object 122"/>
          <p:cNvSpPr/>
          <p:nvPr/>
        </p:nvSpPr>
        <p:spPr>
          <a:xfrm>
            <a:off x="2993811" y="2531207"/>
            <a:ext cx="17848" cy="11017"/>
          </a:xfrm>
          <a:custGeom>
            <a:avLst/>
            <a:gdLst/>
            <a:ahLst/>
            <a:cxnLst/>
            <a:rect l="l" t="t" r="r" b="b"/>
            <a:pathLst>
              <a:path w="20954" h="12700">
                <a:moveTo>
                  <a:pt x="1524" y="0"/>
                </a:moveTo>
                <a:lnTo>
                  <a:pt x="0" y="4572"/>
                </a:lnTo>
                <a:lnTo>
                  <a:pt x="19050" y="12192"/>
                </a:lnTo>
                <a:lnTo>
                  <a:pt x="19812" y="12192"/>
                </a:lnTo>
                <a:lnTo>
                  <a:pt x="20574" y="7620"/>
                </a:lnTo>
                <a:lnTo>
                  <a:pt x="1524" y="0"/>
                </a:lnTo>
                <a:close/>
              </a:path>
            </a:pathLst>
          </a:custGeom>
          <a:solidFill>
            <a:srgbClr val="000000"/>
          </a:solidFill>
        </p:spPr>
        <p:txBody>
          <a:bodyPr wrap="square" lIns="0" tIns="0" rIns="0" bIns="0" rtlCol="0"/>
          <a:lstStyle/>
          <a:p>
            <a:endParaRPr sz="1100"/>
          </a:p>
        </p:txBody>
      </p:sp>
      <p:sp>
        <p:nvSpPr>
          <p:cNvPr id="114" name="object 123"/>
          <p:cNvSpPr/>
          <p:nvPr/>
        </p:nvSpPr>
        <p:spPr>
          <a:xfrm>
            <a:off x="3010685" y="2552361"/>
            <a:ext cx="402380" cy="0"/>
          </a:xfrm>
          <a:custGeom>
            <a:avLst/>
            <a:gdLst/>
            <a:ahLst/>
            <a:cxnLst/>
            <a:rect l="l" t="t" r="r" b="b"/>
            <a:pathLst>
              <a:path w="472439">
                <a:moveTo>
                  <a:pt x="0" y="0"/>
                </a:moveTo>
                <a:lnTo>
                  <a:pt x="472439" y="0"/>
                </a:lnTo>
              </a:path>
            </a:pathLst>
          </a:custGeom>
          <a:ln w="33527">
            <a:solidFill>
              <a:srgbClr val="000000"/>
            </a:solidFill>
          </a:ln>
        </p:spPr>
        <p:txBody>
          <a:bodyPr wrap="square" lIns="0" tIns="0" rIns="0" bIns="0" rtlCol="0"/>
          <a:lstStyle/>
          <a:p>
            <a:endParaRPr sz="1100"/>
          </a:p>
        </p:txBody>
      </p:sp>
      <p:sp>
        <p:nvSpPr>
          <p:cNvPr id="115" name="object 124"/>
          <p:cNvSpPr/>
          <p:nvPr/>
        </p:nvSpPr>
        <p:spPr>
          <a:xfrm>
            <a:off x="3387754" y="2516664"/>
            <a:ext cx="110329" cy="394425"/>
          </a:xfrm>
          <a:custGeom>
            <a:avLst/>
            <a:gdLst/>
            <a:ahLst/>
            <a:cxnLst/>
            <a:rect l="l" t="t" r="r" b="b"/>
            <a:pathLst>
              <a:path w="129539" h="454660">
                <a:moveTo>
                  <a:pt x="124205" y="0"/>
                </a:moveTo>
                <a:lnTo>
                  <a:pt x="0" y="54863"/>
                </a:lnTo>
                <a:lnTo>
                  <a:pt x="28194" y="55625"/>
                </a:lnTo>
                <a:lnTo>
                  <a:pt x="32766" y="454151"/>
                </a:lnTo>
                <a:lnTo>
                  <a:pt x="129539" y="379475"/>
                </a:lnTo>
                <a:lnTo>
                  <a:pt x="124205" y="0"/>
                </a:lnTo>
                <a:close/>
              </a:path>
            </a:pathLst>
          </a:custGeom>
          <a:solidFill>
            <a:srgbClr val="005858"/>
          </a:solidFill>
        </p:spPr>
        <p:txBody>
          <a:bodyPr wrap="square" lIns="0" tIns="0" rIns="0" bIns="0" rtlCol="0"/>
          <a:lstStyle/>
          <a:p>
            <a:endParaRPr sz="1100"/>
          </a:p>
        </p:txBody>
      </p:sp>
      <p:sp>
        <p:nvSpPr>
          <p:cNvPr id="116" name="object 125"/>
          <p:cNvSpPr/>
          <p:nvPr/>
        </p:nvSpPr>
        <p:spPr>
          <a:xfrm>
            <a:off x="3387105" y="2513359"/>
            <a:ext cx="113575" cy="402688"/>
          </a:xfrm>
          <a:custGeom>
            <a:avLst/>
            <a:gdLst/>
            <a:ahLst/>
            <a:cxnLst/>
            <a:rect l="l" t="t" r="r" b="b"/>
            <a:pathLst>
              <a:path w="133350" h="464185">
                <a:moveTo>
                  <a:pt x="36509" y="452199"/>
                </a:moveTo>
                <a:lnTo>
                  <a:pt x="32004" y="455675"/>
                </a:lnTo>
                <a:lnTo>
                  <a:pt x="30480" y="457962"/>
                </a:lnTo>
                <a:lnTo>
                  <a:pt x="30480" y="464058"/>
                </a:lnTo>
                <a:lnTo>
                  <a:pt x="35814" y="460247"/>
                </a:lnTo>
                <a:lnTo>
                  <a:pt x="38776" y="457962"/>
                </a:lnTo>
                <a:lnTo>
                  <a:pt x="36576" y="457962"/>
                </a:lnTo>
                <a:lnTo>
                  <a:pt x="36509" y="452199"/>
                </a:lnTo>
                <a:close/>
              </a:path>
              <a:path w="133350" h="464185">
                <a:moveTo>
                  <a:pt x="28956" y="56387"/>
                </a:moveTo>
                <a:lnTo>
                  <a:pt x="25908" y="59435"/>
                </a:lnTo>
                <a:lnTo>
                  <a:pt x="30480" y="457962"/>
                </a:lnTo>
                <a:lnTo>
                  <a:pt x="32004" y="455675"/>
                </a:lnTo>
                <a:lnTo>
                  <a:pt x="36509" y="452199"/>
                </a:lnTo>
                <a:lnTo>
                  <a:pt x="32004" y="59435"/>
                </a:lnTo>
                <a:lnTo>
                  <a:pt x="28956" y="56387"/>
                </a:lnTo>
                <a:close/>
              </a:path>
              <a:path w="133350" h="464185">
                <a:moveTo>
                  <a:pt x="127238" y="382187"/>
                </a:moveTo>
                <a:lnTo>
                  <a:pt x="36509" y="452199"/>
                </a:lnTo>
                <a:lnTo>
                  <a:pt x="36576" y="457962"/>
                </a:lnTo>
                <a:lnTo>
                  <a:pt x="38776" y="457962"/>
                </a:lnTo>
                <a:lnTo>
                  <a:pt x="132588" y="385572"/>
                </a:lnTo>
                <a:lnTo>
                  <a:pt x="127254" y="383285"/>
                </a:lnTo>
                <a:lnTo>
                  <a:pt x="127238" y="382187"/>
                </a:lnTo>
                <a:close/>
              </a:path>
              <a:path w="133350" h="464185">
                <a:moveTo>
                  <a:pt x="128778" y="380999"/>
                </a:moveTo>
                <a:lnTo>
                  <a:pt x="127238" y="382187"/>
                </a:lnTo>
                <a:lnTo>
                  <a:pt x="127254" y="383285"/>
                </a:lnTo>
                <a:lnTo>
                  <a:pt x="132588" y="385572"/>
                </a:lnTo>
                <a:lnTo>
                  <a:pt x="128778" y="380999"/>
                </a:lnTo>
                <a:close/>
              </a:path>
              <a:path w="133350" h="464185">
                <a:moveTo>
                  <a:pt x="133317" y="380999"/>
                </a:moveTo>
                <a:lnTo>
                  <a:pt x="128778" y="380999"/>
                </a:lnTo>
                <a:lnTo>
                  <a:pt x="132588" y="385572"/>
                </a:lnTo>
                <a:lnTo>
                  <a:pt x="133350" y="384809"/>
                </a:lnTo>
                <a:lnTo>
                  <a:pt x="133317" y="380999"/>
                </a:lnTo>
                <a:close/>
              </a:path>
              <a:path w="133350" h="464185">
                <a:moveTo>
                  <a:pt x="128016" y="3809"/>
                </a:moveTo>
                <a:lnTo>
                  <a:pt x="126492" y="6857"/>
                </a:lnTo>
                <a:lnTo>
                  <a:pt x="121990" y="8846"/>
                </a:lnTo>
                <a:lnTo>
                  <a:pt x="127238" y="382187"/>
                </a:lnTo>
                <a:lnTo>
                  <a:pt x="128778" y="380999"/>
                </a:lnTo>
                <a:lnTo>
                  <a:pt x="133317" y="380999"/>
                </a:lnTo>
                <a:lnTo>
                  <a:pt x="128016" y="3809"/>
                </a:lnTo>
                <a:close/>
              </a:path>
              <a:path w="133350" h="464185">
                <a:moveTo>
                  <a:pt x="128016" y="0"/>
                </a:moveTo>
                <a:lnTo>
                  <a:pt x="124205" y="1523"/>
                </a:lnTo>
                <a:lnTo>
                  <a:pt x="0" y="56387"/>
                </a:lnTo>
                <a:lnTo>
                  <a:pt x="2286" y="61721"/>
                </a:lnTo>
                <a:lnTo>
                  <a:pt x="121990" y="8846"/>
                </a:lnTo>
                <a:lnTo>
                  <a:pt x="121920" y="3809"/>
                </a:lnTo>
                <a:lnTo>
                  <a:pt x="128016" y="3809"/>
                </a:lnTo>
                <a:lnTo>
                  <a:pt x="128016" y="0"/>
                </a:lnTo>
                <a:close/>
              </a:path>
              <a:path w="133350" h="464185">
                <a:moveTo>
                  <a:pt x="128016" y="3809"/>
                </a:moveTo>
                <a:lnTo>
                  <a:pt x="121920" y="3809"/>
                </a:lnTo>
                <a:lnTo>
                  <a:pt x="121990" y="8846"/>
                </a:lnTo>
                <a:lnTo>
                  <a:pt x="126492" y="6857"/>
                </a:lnTo>
                <a:lnTo>
                  <a:pt x="128016" y="3809"/>
                </a:lnTo>
                <a:close/>
              </a:path>
            </a:pathLst>
          </a:custGeom>
          <a:solidFill>
            <a:srgbClr val="005858"/>
          </a:solidFill>
        </p:spPr>
        <p:txBody>
          <a:bodyPr wrap="square" lIns="0" tIns="0" rIns="0" bIns="0" rtlCol="0"/>
          <a:lstStyle/>
          <a:p>
            <a:endParaRPr sz="1100"/>
          </a:p>
        </p:txBody>
      </p:sp>
      <p:sp>
        <p:nvSpPr>
          <p:cNvPr id="117" name="object 126"/>
          <p:cNvSpPr/>
          <p:nvPr/>
        </p:nvSpPr>
        <p:spPr>
          <a:xfrm>
            <a:off x="3387105" y="2561616"/>
            <a:ext cx="24877" cy="6060"/>
          </a:xfrm>
          <a:custGeom>
            <a:avLst/>
            <a:gdLst/>
            <a:ahLst/>
            <a:cxnLst/>
            <a:rect l="l" t="t" r="r" b="b"/>
            <a:pathLst>
              <a:path w="29210" h="6985">
                <a:moveTo>
                  <a:pt x="761" y="0"/>
                </a:moveTo>
                <a:lnTo>
                  <a:pt x="2285" y="6096"/>
                </a:lnTo>
                <a:lnTo>
                  <a:pt x="761" y="6096"/>
                </a:lnTo>
                <a:lnTo>
                  <a:pt x="28955" y="6858"/>
                </a:lnTo>
                <a:lnTo>
                  <a:pt x="28955" y="6096"/>
                </a:lnTo>
                <a:lnTo>
                  <a:pt x="2285" y="6096"/>
                </a:lnTo>
                <a:lnTo>
                  <a:pt x="0" y="762"/>
                </a:lnTo>
                <a:lnTo>
                  <a:pt x="28955" y="762"/>
                </a:lnTo>
                <a:lnTo>
                  <a:pt x="761" y="0"/>
                </a:lnTo>
                <a:close/>
              </a:path>
            </a:pathLst>
          </a:custGeom>
          <a:solidFill>
            <a:srgbClr val="005858"/>
          </a:solidFill>
        </p:spPr>
        <p:txBody>
          <a:bodyPr wrap="square" lIns="0" tIns="0" rIns="0" bIns="0" rtlCol="0"/>
          <a:lstStyle/>
          <a:p>
            <a:endParaRPr sz="1100"/>
          </a:p>
        </p:txBody>
      </p:sp>
      <p:sp>
        <p:nvSpPr>
          <p:cNvPr id="118" name="object 127"/>
          <p:cNvSpPr/>
          <p:nvPr/>
        </p:nvSpPr>
        <p:spPr>
          <a:xfrm>
            <a:off x="3010036" y="2538479"/>
            <a:ext cx="379123" cy="214841"/>
          </a:xfrm>
          <a:custGeom>
            <a:avLst/>
            <a:gdLst/>
            <a:ahLst/>
            <a:cxnLst/>
            <a:rect l="l" t="t" r="r" b="b"/>
            <a:pathLst>
              <a:path w="445135"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sz="1100"/>
          </a:p>
        </p:txBody>
      </p:sp>
      <p:sp>
        <p:nvSpPr>
          <p:cNvPr id="119" name="object 128"/>
          <p:cNvSpPr/>
          <p:nvPr/>
        </p:nvSpPr>
        <p:spPr>
          <a:xfrm>
            <a:off x="3010036" y="2537818"/>
            <a:ext cx="380747" cy="217044"/>
          </a:xfrm>
          <a:custGeom>
            <a:avLst/>
            <a:gdLst/>
            <a:ahLst/>
            <a:cxnLst/>
            <a:rect l="l" t="t" r="r" b="b"/>
            <a:pathLst>
              <a:path w="447039"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39" h="250189">
                <a:moveTo>
                  <a:pt x="441969" y="247549"/>
                </a:moveTo>
                <a:lnTo>
                  <a:pt x="441959" y="248411"/>
                </a:lnTo>
                <a:lnTo>
                  <a:pt x="442722" y="249936"/>
                </a:lnTo>
                <a:lnTo>
                  <a:pt x="442722" y="247650"/>
                </a:lnTo>
                <a:lnTo>
                  <a:pt x="441969" y="247549"/>
                </a:lnTo>
                <a:close/>
              </a:path>
              <a:path w="447039"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39" h="250189">
                <a:moveTo>
                  <a:pt x="446523" y="32766"/>
                </a:moveTo>
                <a:lnTo>
                  <a:pt x="444245" y="32766"/>
                </a:lnTo>
                <a:lnTo>
                  <a:pt x="444230" y="34234"/>
                </a:lnTo>
                <a:lnTo>
                  <a:pt x="445008" y="34290"/>
                </a:lnTo>
                <a:lnTo>
                  <a:pt x="446523" y="32766"/>
                </a:lnTo>
                <a:close/>
              </a:path>
              <a:path w="447039"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sz="1100"/>
          </a:p>
        </p:txBody>
      </p:sp>
      <p:sp>
        <p:nvSpPr>
          <p:cNvPr id="120" name="object 129"/>
          <p:cNvSpPr/>
          <p:nvPr/>
        </p:nvSpPr>
        <p:spPr>
          <a:xfrm>
            <a:off x="3012631" y="2537818"/>
            <a:ext cx="0" cy="164711"/>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sz="1100"/>
          </a:p>
        </p:txBody>
      </p:sp>
      <p:sp>
        <p:nvSpPr>
          <p:cNvPr id="121" name="object 130"/>
          <p:cNvSpPr/>
          <p:nvPr/>
        </p:nvSpPr>
        <p:spPr>
          <a:xfrm>
            <a:off x="3011983" y="2573514"/>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122" name="object 131"/>
          <p:cNvSpPr/>
          <p:nvPr/>
        </p:nvSpPr>
        <p:spPr>
          <a:xfrm>
            <a:off x="3389701" y="2609211"/>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123" name="object 132"/>
          <p:cNvSpPr/>
          <p:nvPr/>
        </p:nvSpPr>
        <p:spPr>
          <a:xfrm>
            <a:off x="3013929" y="2573514"/>
            <a:ext cx="376419" cy="39663"/>
          </a:xfrm>
          <a:custGeom>
            <a:avLst/>
            <a:gdLst/>
            <a:ahLst/>
            <a:cxnLst/>
            <a:rect l="l" t="t" r="r" b="b"/>
            <a:pathLst>
              <a:path w="441960"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sz="1100"/>
          </a:p>
        </p:txBody>
      </p:sp>
      <p:sp>
        <p:nvSpPr>
          <p:cNvPr id="124" name="object 133"/>
          <p:cNvSpPr/>
          <p:nvPr/>
        </p:nvSpPr>
        <p:spPr>
          <a:xfrm>
            <a:off x="3034049" y="257748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5" name="object 134"/>
          <p:cNvSpPr/>
          <p:nvPr/>
        </p:nvSpPr>
        <p:spPr>
          <a:xfrm>
            <a:off x="3037293" y="2706385"/>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126" name="object 135"/>
          <p:cNvSpPr/>
          <p:nvPr/>
        </p:nvSpPr>
        <p:spPr>
          <a:xfrm>
            <a:off x="3038267" y="2580125"/>
            <a:ext cx="0" cy="126701"/>
          </a:xfrm>
          <a:custGeom>
            <a:avLst/>
            <a:gdLst/>
            <a:ahLst/>
            <a:cxnLst/>
            <a:rect l="l" t="t" r="r" b="b"/>
            <a:pathLst>
              <a:path h="146050">
                <a:moveTo>
                  <a:pt x="0" y="0"/>
                </a:moveTo>
                <a:lnTo>
                  <a:pt x="0" y="145541"/>
                </a:lnTo>
              </a:path>
            </a:pathLst>
          </a:custGeom>
          <a:ln w="9906">
            <a:solidFill>
              <a:srgbClr val="000000"/>
            </a:solidFill>
          </a:ln>
        </p:spPr>
        <p:txBody>
          <a:bodyPr wrap="square" lIns="0" tIns="0" rIns="0" bIns="0" rtlCol="0"/>
          <a:lstStyle/>
          <a:p>
            <a:endParaRPr sz="1100"/>
          </a:p>
        </p:txBody>
      </p:sp>
      <p:sp>
        <p:nvSpPr>
          <p:cNvPr id="127" name="object 136"/>
          <p:cNvSpPr/>
          <p:nvPr/>
        </p:nvSpPr>
        <p:spPr>
          <a:xfrm>
            <a:off x="3058711" y="2581447"/>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8" name="object 137"/>
          <p:cNvSpPr/>
          <p:nvPr/>
        </p:nvSpPr>
        <p:spPr>
          <a:xfrm>
            <a:off x="3061306" y="270969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29" name="object 138"/>
          <p:cNvSpPr/>
          <p:nvPr/>
        </p:nvSpPr>
        <p:spPr>
          <a:xfrm>
            <a:off x="3062604" y="2584091"/>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0" name="object 139"/>
          <p:cNvSpPr/>
          <p:nvPr/>
        </p:nvSpPr>
        <p:spPr>
          <a:xfrm>
            <a:off x="3082724" y="2585413"/>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31" name="object 140"/>
          <p:cNvSpPr/>
          <p:nvPr/>
        </p:nvSpPr>
        <p:spPr>
          <a:xfrm>
            <a:off x="3085320" y="2713657"/>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32" name="object 141"/>
          <p:cNvSpPr/>
          <p:nvPr/>
        </p:nvSpPr>
        <p:spPr>
          <a:xfrm>
            <a:off x="3086617" y="2588058"/>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3" name="object 142"/>
          <p:cNvSpPr/>
          <p:nvPr/>
        </p:nvSpPr>
        <p:spPr>
          <a:xfrm>
            <a:off x="3107386" y="258938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34" name="object 143"/>
          <p:cNvSpPr/>
          <p:nvPr/>
        </p:nvSpPr>
        <p:spPr>
          <a:xfrm>
            <a:off x="3109981" y="2717623"/>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35" name="object 144"/>
          <p:cNvSpPr/>
          <p:nvPr/>
        </p:nvSpPr>
        <p:spPr>
          <a:xfrm>
            <a:off x="3111279" y="2592024"/>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136" name="object 145"/>
          <p:cNvSpPr/>
          <p:nvPr/>
        </p:nvSpPr>
        <p:spPr>
          <a:xfrm>
            <a:off x="3131399" y="2586735"/>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37" name="object 146"/>
          <p:cNvSpPr/>
          <p:nvPr/>
        </p:nvSpPr>
        <p:spPr>
          <a:xfrm>
            <a:off x="3133995" y="272158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38" name="object 147"/>
          <p:cNvSpPr/>
          <p:nvPr/>
        </p:nvSpPr>
        <p:spPr>
          <a:xfrm>
            <a:off x="3135292" y="2589380"/>
            <a:ext cx="0" cy="13221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sz="1100"/>
          </a:p>
        </p:txBody>
      </p:sp>
      <p:sp>
        <p:nvSpPr>
          <p:cNvPr id="139" name="object 148"/>
          <p:cNvSpPr/>
          <p:nvPr/>
        </p:nvSpPr>
        <p:spPr>
          <a:xfrm>
            <a:off x="3155412" y="258938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0" name="object 149"/>
          <p:cNvSpPr/>
          <p:nvPr/>
        </p:nvSpPr>
        <p:spPr>
          <a:xfrm>
            <a:off x="3158656" y="2724895"/>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41" name="object 150"/>
          <p:cNvSpPr/>
          <p:nvPr/>
        </p:nvSpPr>
        <p:spPr>
          <a:xfrm>
            <a:off x="3159630" y="2592024"/>
            <a:ext cx="0" cy="133312"/>
          </a:xfrm>
          <a:custGeom>
            <a:avLst/>
            <a:gdLst/>
            <a:ahLst/>
            <a:cxnLst/>
            <a:rect l="l" t="t" r="r" b="b"/>
            <a:pathLst>
              <a:path h="153669">
                <a:moveTo>
                  <a:pt x="0" y="0"/>
                </a:moveTo>
                <a:lnTo>
                  <a:pt x="0" y="153162"/>
                </a:lnTo>
              </a:path>
            </a:pathLst>
          </a:custGeom>
          <a:ln w="9906">
            <a:solidFill>
              <a:srgbClr val="000000"/>
            </a:solidFill>
          </a:ln>
        </p:spPr>
        <p:txBody>
          <a:bodyPr wrap="square" lIns="0" tIns="0" rIns="0" bIns="0" rtlCol="0"/>
          <a:lstStyle/>
          <a:p>
            <a:endParaRPr sz="1100"/>
          </a:p>
        </p:txBody>
      </p:sp>
      <p:sp>
        <p:nvSpPr>
          <p:cNvPr id="142" name="object 151"/>
          <p:cNvSpPr/>
          <p:nvPr/>
        </p:nvSpPr>
        <p:spPr>
          <a:xfrm>
            <a:off x="3180074" y="2592024"/>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43" name="object 152"/>
          <p:cNvSpPr/>
          <p:nvPr/>
        </p:nvSpPr>
        <p:spPr>
          <a:xfrm>
            <a:off x="3182670" y="272886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44" name="object 153"/>
          <p:cNvSpPr/>
          <p:nvPr/>
        </p:nvSpPr>
        <p:spPr>
          <a:xfrm>
            <a:off x="3183967" y="2594668"/>
            <a:ext cx="0" cy="134413"/>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sz="1100"/>
          </a:p>
        </p:txBody>
      </p:sp>
      <p:sp>
        <p:nvSpPr>
          <p:cNvPr id="145" name="object 154"/>
          <p:cNvSpPr/>
          <p:nvPr/>
        </p:nvSpPr>
        <p:spPr>
          <a:xfrm>
            <a:off x="3204087" y="259334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6" name="object 155"/>
          <p:cNvSpPr/>
          <p:nvPr/>
        </p:nvSpPr>
        <p:spPr>
          <a:xfrm>
            <a:off x="3207331" y="273018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7" name="object 156"/>
          <p:cNvSpPr/>
          <p:nvPr/>
        </p:nvSpPr>
        <p:spPr>
          <a:xfrm>
            <a:off x="3208305" y="2595990"/>
            <a:ext cx="0" cy="134413"/>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sz="1100"/>
          </a:p>
        </p:txBody>
      </p:sp>
      <p:sp>
        <p:nvSpPr>
          <p:cNvPr id="148" name="object 157"/>
          <p:cNvSpPr/>
          <p:nvPr/>
        </p:nvSpPr>
        <p:spPr>
          <a:xfrm>
            <a:off x="3228749" y="259334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49" name="object 158"/>
          <p:cNvSpPr/>
          <p:nvPr/>
        </p:nvSpPr>
        <p:spPr>
          <a:xfrm>
            <a:off x="3231345" y="2736794"/>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50" name="object 159"/>
          <p:cNvSpPr/>
          <p:nvPr/>
        </p:nvSpPr>
        <p:spPr>
          <a:xfrm>
            <a:off x="3232642" y="2595990"/>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151" name="object 160"/>
          <p:cNvSpPr/>
          <p:nvPr/>
        </p:nvSpPr>
        <p:spPr>
          <a:xfrm>
            <a:off x="3252762" y="259532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2" name="object 161"/>
          <p:cNvSpPr/>
          <p:nvPr/>
        </p:nvSpPr>
        <p:spPr>
          <a:xfrm>
            <a:off x="3255358" y="273811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3" name="object 162"/>
          <p:cNvSpPr/>
          <p:nvPr/>
        </p:nvSpPr>
        <p:spPr>
          <a:xfrm>
            <a:off x="3256656" y="2597973"/>
            <a:ext cx="0" cy="140473"/>
          </a:xfrm>
          <a:custGeom>
            <a:avLst/>
            <a:gdLst/>
            <a:ahLst/>
            <a:cxnLst/>
            <a:rect l="l" t="t" r="r" b="b"/>
            <a:pathLst>
              <a:path h="161925">
                <a:moveTo>
                  <a:pt x="0" y="0"/>
                </a:moveTo>
                <a:lnTo>
                  <a:pt x="0" y="161544"/>
                </a:lnTo>
              </a:path>
            </a:pathLst>
          </a:custGeom>
          <a:ln w="9144">
            <a:solidFill>
              <a:srgbClr val="000000"/>
            </a:solidFill>
          </a:ln>
        </p:spPr>
        <p:txBody>
          <a:bodyPr wrap="square" lIns="0" tIns="0" rIns="0" bIns="0" rtlCol="0"/>
          <a:lstStyle/>
          <a:p>
            <a:endParaRPr sz="1100"/>
          </a:p>
        </p:txBody>
      </p:sp>
      <p:sp>
        <p:nvSpPr>
          <p:cNvPr id="154" name="object 163"/>
          <p:cNvSpPr/>
          <p:nvPr/>
        </p:nvSpPr>
        <p:spPr>
          <a:xfrm>
            <a:off x="3277424" y="259797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5" name="object 164"/>
          <p:cNvSpPr/>
          <p:nvPr/>
        </p:nvSpPr>
        <p:spPr>
          <a:xfrm>
            <a:off x="3280020" y="2741421"/>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156" name="object 165"/>
          <p:cNvSpPr/>
          <p:nvPr/>
        </p:nvSpPr>
        <p:spPr>
          <a:xfrm>
            <a:off x="3281318" y="260061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157" name="object 166"/>
          <p:cNvSpPr/>
          <p:nvPr/>
        </p:nvSpPr>
        <p:spPr>
          <a:xfrm>
            <a:off x="3301437" y="260326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8" name="object 167"/>
          <p:cNvSpPr/>
          <p:nvPr/>
        </p:nvSpPr>
        <p:spPr>
          <a:xfrm>
            <a:off x="3304033" y="274274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59" name="object 168"/>
          <p:cNvSpPr/>
          <p:nvPr/>
        </p:nvSpPr>
        <p:spPr>
          <a:xfrm>
            <a:off x="3305331" y="2605906"/>
            <a:ext cx="0" cy="137168"/>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sz="1100"/>
          </a:p>
        </p:txBody>
      </p:sp>
      <p:sp>
        <p:nvSpPr>
          <p:cNvPr id="160" name="object 169"/>
          <p:cNvSpPr/>
          <p:nvPr/>
        </p:nvSpPr>
        <p:spPr>
          <a:xfrm>
            <a:off x="3325450" y="2601940"/>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161" name="object 170"/>
          <p:cNvSpPr/>
          <p:nvPr/>
        </p:nvSpPr>
        <p:spPr>
          <a:xfrm>
            <a:off x="3328695" y="2746709"/>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162" name="object 171"/>
          <p:cNvSpPr/>
          <p:nvPr/>
        </p:nvSpPr>
        <p:spPr>
          <a:xfrm>
            <a:off x="3329668" y="2604584"/>
            <a:ext cx="0" cy="142126"/>
          </a:xfrm>
          <a:custGeom>
            <a:avLst/>
            <a:gdLst/>
            <a:ahLst/>
            <a:cxnLst/>
            <a:rect l="l" t="t" r="r" b="b"/>
            <a:pathLst>
              <a:path h="163830">
                <a:moveTo>
                  <a:pt x="0" y="0"/>
                </a:moveTo>
                <a:lnTo>
                  <a:pt x="0" y="163829"/>
                </a:lnTo>
              </a:path>
            </a:pathLst>
          </a:custGeom>
          <a:ln w="9906">
            <a:solidFill>
              <a:srgbClr val="000000"/>
            </a:solidFill>
          </a:ln>
        </p:spPr>
        <p:txBody>
          <a:bodyPr wrap="square" lIns="0" tIns="0" rIns="0" bIns="0" rtlCol="0"/>
          <a:lstStyle/>
          <a:p>
            <a:endParaRPr sz="1100"/>
          </a:p>
        </p:txBody>
      </p:sp>
      <p:sp>
        <p:nvSpPr>
          <p:cNvPr id="163" name="object 172"/>
          <p:cNvSpPr/>
          <p:nvPr/>
        </p:nvSpPr>
        <p:spPr>
          <a:xfrm>
            <a:off x="3352059" y="260458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64" name="object 173"/>
          <p:cNvSpPr/>
          <p:nvPr/>
        </p:nvSpPr>
        <p:spPr>
          <a:xfrm>
            <a:off x="3355304" y="274803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165" name="object 174"/>
          <p:cNvSpPr/>
          <p:nvPr/>
        </p:nvSpPr>
        <p:spPr>
          <a:xfrm>
            <a:off x="3356277" y="2607228"/>
            <a:ext cx="0" cy="141024"/>
          </a:xfrm>
          <a:custGeom>
            <a:avLst/>
            <a:gdLst/>
            <a:ahLst/>
            <a:cxnLst/>
            <a:rect l="l" t="t" r="r" b="b"/>
            <a:pathLst>
              <a:path h="162560">
                <a:moveTo>
                  <a:pt x="0" y="0"/>
                </a:moveTo>
                <a:lnTo>
                  <a:pt x="0" y="162305"/>
                </a:lnTo>
              </a:path>
            </a:pathLst>
          </a:custGeom>
          <a:ln w="9906">
            <a:solidFill>
              <a:srgbClr val="000000"/>
            </a:solidFill>
          </a:ln>
        </p:spPr>
        <p:txBody>
          <a:bodyPr wrap="square" lIns="0" tIns="0" rIns="0" bIns="0" rtlCol="0"/>
          <a:lstStyle/>
          <a:p>
            <a:endParaRPr sz="1100"/>
          </a:p>
        </p:txBody>
      </p:sp>
      <p:sp>
        <p:nvSpPr>
          <p:cNvPr id="166" name="object 175"/>
          <p:cNvSpPr/>
          <p:nvPr/>
        </p:nvSpPr>
        <p:spPr>
          <a:xfrm>
            <a:off x="3018473" y="2759269"/>
            <a:ext cx="366685" cy="164600"/>
          </a:xfrm>
          <a:prstGeom prst="rect">
            <a:avLst/>
          </a:prstGeom>
          <a:blipFill>
            <a:blip r:embed="rId12" cstate="print"/>
            <a:stretch>
              <a:fillRect/>
            </a:stretch>
          </a:blipFill>
        </p:spPr>
        <p:txBody>
          <a:bodyPr wrap="square" lIns="0" tIns="0" rIns="0" bIns="0" rtlCol="0"/>
          <a:lstStyle/>
          <a:p>
            <a:endParaRPr sz="1100"/>
          </a:p>
        </p:txBody>
      </p:sp>
      <p:sp>
        <p:nvSpPr>
          <p:cNvPr id="167" name="object 176"/>
          <p:cNvSpPr/>
          <p:nvPr/>
        </p:nvSpPr>
        <p:spPr>
          <a:xfrm>
            <a:off x="3015227" y="2755964"/>
            <a:ext cx="372634" cy="171322"/>
          </a:xfrm>
          <a:custGeom>
            <a:avLst/>
            <a:gdLst/>
            <a:ahLst/>
            <a:cxnLst/>
            <a:rect l="l" t="t" r="r" b="b"/>
            <a:pathLst>
              <a:path w="437514" h="197485">
                <a:moveTo>
                  <a:pt x="437388" y="75437"/>
                </a:moveTo>
                <a:lnTo>
                  <a:pt x="434340" y="78485"/>
                </a:lnTo>
                <a:lnTo>
                  <a:pt x="431252" y="78485"/>
                </a:lnTo>
                <a:lnTo>
                  <a:pt x="429768" y="193547"/>
                </a:lnTo>
                <a:lnTo>
                  <a:pt x="432054" y="196595"/>
                </a:lnTo>
                <a:lnTo>
                  <a:pt x="435864" y="197357"/>
                </a:lnTo>
                <a:lnTo>
                  <a:pt x="435864" y="193547"/>
                </a:lnTo>
                <a:lnTo>
                  <a:pt x="437348" y="78485"/>
                </a:lnTo>
                <a:lnTo>
                  <a:pt x="434340" y="78485"/>
                </a:lnTo>
                <a:lnTo>
                  <a:pt x="431259" y="77973"/>
                </a:lnTo>
                <a:lnTo>
                  <a:pt x="437355" y="77973"/>
                </a:lnTo>
                <a:lnTo>
                  <a:pt x="437388" y="75437"/>
                </a:lnTo>
                <a:close/>
              </a:path>
              <a:path w="437514" h="197485">
                <a:moveTo>
                  <a:pt x="0" y="0"/>
                </a:moveTo>
                <a:lnTo>
                  <a:pt x="762" y="3809"/>
                </a:lnTo>
                <a:lnTo>
                  <a:pt x="6096" y="108965"/>
                </a:lnTo>
                <a:lnTo>
                  <a:pt x="12192" y="108965"/>
                </a:lnTo>
                <a:lnTo>
                  <a:pt x="7039" y="7395"/>
                </a:lnTo>
                <a:lnTo>
                  <a:pt x="3810" y="6857"/>
                </a:lnTo>
                <a:lnTo>
                  <a:pt x="4572" y="761"/>
                </a:lnTo>
                <a:lnTo>
                  <a:pt x="0" y="0"/>
                </a:lnTo>
                <a:close/>
              </a:path>
              <a:path w="437514" h="197485">
                <a:moveTo>
                  <a:pt x="437388" y="75437"/>
                </a:moveTo>
                <a:lnTo>
                  <a:pt x="431292" y="75437"/>
                </a:lnTo>
                <a:lnTo>
                  <a:pt x="431259" y="77973"/>
                </a:lnTo>
                <a:lnTo>
                  <a:pt x="434340" y="78485"/>
                </a:lnTo>
                <a:lnTo>
                  <a:pt x="437388" y="75437"/>
                </a:lnTo>
                <a:close/>
              </a:path>
              <a:path w="437514" h="197485">
                <a:moveTo>
                  <a:pt x="4580" y="761"/>
                </a:moveTo>
                <a:lnTo>
                  <a:pt x="6858" y="3809"/>
                </a:lnTo>
                <a:lnTo>
                  <a:pt x="7039" y="7395"/>
                </a:lnTo>
                <a:lnTo>
                  <a:pt x="431259" y="77973"/>
                </a:lnTo>
                <a:lnTo>
                  <a:pt x="431292" y="75437"/>
                </a:lnTo>
                <a:lnTo>
                  <a:pt x="437388" y="75437"/>
                </a:lnTo>
                <a:lnTo>
                  <a:pt x="437388" y="73151"/>
                </a:lnTo>
                <a:lnTo>
                  <a:pt x="435102" y="72389"/>
                </a:lnTo>
                <a:lnTo>
                  <a:pt x="4580" y="761"/>
                </a:lnTo>
                <a:close/>
              </a:path>
              <a:path w="437514"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sz="1100"/>
          </a:p>
        </p:txBody>
      </p:sp>
      <p:sp>
        <p:nvSpPr>
          <p:cNvPr id="168" name="object 177"/>
          <p:cNvSpPr/>
          <p:nvPr/>
        </p:nvSpPr>
        <p:spPr>
          <a:xfrm>
            <a:off x="3020420" y="2847850"/>
            <a:ext cx="364522" cy="78775"/>
          </a:xfrm>
          <a:custGeom>
            <a:avLst/>
            <a:gdLst/>
            <a:ahLst/>
            <a:cxnLst/>
            <a:rect l="l" t="t" r="r" b="b"/>
            <a:pathLst>
              <a:path w="427989" h="90805">
                <a:moveTo>
                  <a:pt x="3810" y="0"/>
                </a:moveTo>
                <a:lnTo>
                  <a:pt x="0" y="3047"/>
                </a:lnTo>
                <a:lnTo>
                  <a:pt x="0" y="5333"/>
                </a:lnTo>
                <a:lnTo>
                  <a:pt x="2286" y="6095"/>
                </a:lnTo>
                <a:lnTo>
                  <a:pt x="425958" y="90677"/>
                </a:lnTo>
                <a:lnTo>
                  <a:pt x="427482" y="84581"/>
                </a:lnTo>
                <a:lnTo>
                  <a:pt x="3810" y="0"/>
                </a:lnTo>
                <a:close/>
              </a:path>
            </a:pathLst>
          </a:custGeom>
          <a:solidFill>
            <a:srgbClr val="000000"/>
          </a:solidFill>
        </p:spPr>
        <p:txBody>
          <a:bodyPr wrap="square" lIns="0" tIns="0" rIns="0" bIns="0" rtlCol="0"/>
          <a:lstStyle/>
          <a:p>
            <a:endParaRPr sz="1100"/>
          </a:p>
        </p:txBody>
      </p:sp>
      <p:sp>
        <p:nvSpPr>
          <p:cNvPr id="169" name="object 178"/>
          <p:cNvSpPr/>
          <p:nvPr/>
        </p:nvSpPr>
        <p:spPr>
          <a:xfrm>
            <a:off x="2993811" y="2576159"/>
            <a:ext cx="8653" cy="12119"/>
          </a:xfrm>
          <a:custGeom>
            <a:avLst/>
            <a:gdLst/>
            <a:ahLst/>
            <a:cxnLst/>
            <a:rect l="l" t="t" r="r" b="b"/>
            <a:pathLst>
              <a:path w="10160" h="13969">
                <a:moveTo>
                  <a:pt x="5333" y="0"/>
                </a:moveTo>
                <a:lnTo>
                  <a:pt x="1523" y="2286"/>
                </a:lnTo>
                <a:lnTo>
                  <a:pt x="0" y="6858"/>
                </a:lnTo>
                <a:lnTo>
                  <a:pt x="1523" y="11430"/>
                </a:lnTo>
                <a:lnTo>
                  <a:pt x="5333" y="13716"/>
                </a:lnTo>
                <a:lnTo>
                  <a:pt x="8381" y="11430"/>
                </a:lnTo>
                <a:lnTo>
                  <a:pt x="9905" y="6858"/>
                </a:lnTo>
                <a:lnTo>
                  <a:pt x="8381" y="2286"/>
                </a:lnTo>
                <a:lnTo>
                  <a:pt x="5333" y="0"/>
                </a:lnTo>
                <a:close/>
              </a:path>
            </a:pathLst>
          </a:custGeom>
          <a:solidFill>
            <a:srgbClr val="FFFFFF"/>
          </a:solidFill>
        </p:spPr>
        <p:txBody>
          <a:bodyPr wrap="square" lIns="0" tIns="0" rIns="0" bIns="0" rtlCol="0"/>
          <a:lstStyle/>
          <a:p>
            <a:endParaRPr sz="1100"/>
          </a:p>
        </p:txBody>
      </p:sp>
      <p:sp>
        <p:nvSpPr>
          <p:cNvPr id="170" name="object 179"/>
          <p:cNvSpPr/>
          <p:nvPr/>
        </p:nvSpPr>
        <p:spPr>
          <a:xfrm>
            <a:off x="2993162" y="2575498"/>
            <a:ext cx="10817" cy="14323"/>
          </a:xfrm>
          <a:custGeom>
            <a:avLst/>
            <a:gdLst/>
            <a:ahLst/>
            <a:cxnLst/>
            <a:rect l="l" t="t" r="r" b="b"/>
            <a:pathLst>
              <a:path w="12700" h="16510">
                <a:moveTo>
                  <a:pt x="6857" y="0"/>
                </a:moveTo>
                <a:lnTo>
                  <a:pt x="5333" y="0"/>
                </a:lnTo>
                <a:lnTo>
                  <a:pt x="1523" y="2286"/>
                </a:lnTo>
                <a:lnTo>
                  <a:pt x="1523" y="3048"/>
                </a:lnTo>
                <a:lnTo>
                  <a:pt x="0" y="7620"/>
                </a:lnTo>
                <a:lnTo>
                  <a:pt x="0" y="8382"/>
                </a:lnTo>
                <a:lnTo>
                  <a:pt x="1523" y="12954"/>
                </a:lnTo>
                <a:lnTo>
                  <a:pt x="1523" y="13716"/>
                </a:lnTo>
                <a:lnTo>
                  <a:pt x="5333" y="16002"/>
                </a:lnTo>
                <a:lnTo>
                  <a:pt x="6857" y="15240"/>
                </a:lnTo>
                <a:lnTo>
                  <a:pt x="8889" y="13716"/>
                </a:lnTo>
                <a:lnTo>
                  <a:pt x="5333" y="13716"/>
                </a:lnTo>
                <a:lnTo>
                  <a:pt x="6011" y="13208"/>
                </a:lnTo>
                <a:lnTo>
                  <a:pt x="4317" y="12192"/>
                </a:lnTo>
                <a:lnTo>
                  <a:pt x="3809" y="12192"/>
                </a:lnTo>
                <a:lnTo>
                  <a:pt x="3047" y="11430"/>
                </a:lnTo>
                <a:lnTo>
                  <a:pt x="3555" y="11430"/>
                </a:lnTo>
                <a:lnTo>
                  <a:pt x="2539"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011" y="13208"/>
                </a:moveTo>
                <a:lnTo>
                  <a:pt x="5333" y="13716"/>
                </a:lnTo>
                <a:lnTo>
                  <a:pt x="6857" y="13716"/>
                </a:lnTo>
                <a:lnTo>
                  <a:pt x="6011" y="13208"/>
                </a:lnTo>
                <a:close/>
              </a:path>
              <a:path w="12700" h="16510">
                <a:moveTo>
                  <a:pt x="8381" y="11430"/>
                </a:moveTo>
                <a:lnTo>
                  <a:pt x="6011" y="13208"/>
                </a:lnTo>
                <a:lnTo>
                  <a:pt x="6857" y="13716"/>
                </a:lnTo>
                <a:lnTo>
                  <a:pt x="8889" y="13716"/>
                </a:lnTo>
                <a:lnTo>
                  <a:pt x="9905" y="12954"/>
                </a:lnTo>
                <a:lnTo>
                  <a:pt x="10667" y="12954"/>
                </a:lnTo>
                <a:lnTo>
                  <a:pt x="10921" y="12192"/>
                </a:lnTo>
                <a:lnTo>
                  <a:pt x="8381" y="12192"/>
                </a:lnTo>
                <a:lnTo>
                  <a:pt x="8381" y="11430"/>
                </a:lnTo>
                <a:close/>
              </a:path>
              <a:path w="12700" h="16510">
                <a:moveTo>
                  <a:pt x="3047" y="11430"/>
                </a:moveTo>
                <a:lnTo>
                  <a:pt x="3809" y="12192"/>
                </a:lnTo>
                <a:lnTo>
                  <a:pt x="3682" y="11811"/>
                </a:lnTo>
                <a:lnTo>
                  <a:pt x="3047" y="11430"/>
                </a:lnTo>
                <a:close/>
              </a:path>
              <a:path w="12700" h="16510">
                <a:moveTo>
                  <a:pt x="3682" y="11811"/>
                </a:moveTo>
                <a:lnTo>
                  <a:pt x="3809" y="12192"/>
                </a:lnTo>
                <a:lnTo>
                  <a:pt x="4317" y="12192"/>
                </a:lnTo>
                <a:lnTo>
                  <a:pt x="3682" y="11811"/>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682" y="11811"/>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8889" y="1524"/>
                </a:moveTo>
                <a:lnTo>
                  <a:pt x="5333" y="1524"/>
                </a:lnTo>
                <a:lnTo>
                  <a:pt x="6857" y="2286"/>
                </a:lnTo>
                <a:lnTo>
                  <a:pt x="6575" y="2455"/>
                </a:lnTo>
                <a:lnTo>
                  <a:pt x="8381" y="3810"/>
                </a:lnTo>
                <a:lnTo>
                  <a:pt x="9778" y="8001"/>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sz="1100"/>
          </a:p>
        </p:txBody>
      </p:sp>
      <p:sp>
        <p:nvSpPr>
          <p:cNvPr id="171" name="object 180"/>
          <p:cNvSpPr/>
          <p:nvPr/>
        </p:nvSpPr>
        <p:spPr>
          <a:xfrm>
            <a:off x="3001599" y="2582108"/>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72" name="object 181"/>
          <p:cNvSpPr/>
          <p:nvPr/>
        </p:nvSpPr>
        <p:spPr>
          <a:xfrm>
            <a:off x="3024313" y="2617805"/>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73" name="object 182"/>
          <p:cNvSpPr/>
          <p:nvPr/>
        </p:nvSpPr>
        <p:spPr>
          <a:xfrm>
            <a:off x="3024313" y="261582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174" name="object 183"/>
          <p:cNvSpPr/>
          <p:nvPr/>
        </p:nvSpPr>
        <p:spPr>
          <a:xfrm>
            <a:off x="3028208" y="2617805"/>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175" name="object 184"/>
          <p:cNvSpPr/>
          <p:nvPr/>
        </p:nvSpPr>
        <p:spPr>
          <a:xfrm>
            <a:off x="3022366" y="2623093"/>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176" name="object 185"/>
          <p:cNvSpPr/>
          <p:nvPr/>
        </p:nvSpPr>
        <p:spPr>
          <a:xfrm>
            <a:off x="3022366" y="261582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77" name="object 186"/>
          <p:cNvSpPr/>
          <p:nvPr/>
        </p:nvSpPr>
        <p:spPr>
          <a:xfrm>
            <a:off x="3024313" y="2631687"/>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78" name="object 187"/>
          <p:cNvSpPr/>
          <p:nvPr/>
        </p:nvSpPr>
        <p:spPr>
          <a:xfrm>
            <a:off x="3024313" y="26297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179" name="object 188"/>
          <p:cNvSpPr/>
          <p:nvPr/>
        </p:nvSpPr>
        <p:spPr>
          <a:xfrm>
            <a:off x="3028208" y="2631687"/>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180" name="object 189"/>
          <p:cNvSpPr/>
          <p:nvPr/>
        </p:nvSpPr>
        <p:spPr>
          <a:xfrm>
            <a:off x="3022366" y="2636975"/>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181" name="object 190"/>
          <p:cNvSpPr/>
          <p:nvPr/>
        </p:nvSpPr>
        <p:spPr>
          <a:xfrm>
            <a:off x="3022366" y="26297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82" name="object 191"/>
          <p:cNvSpPr/>
          <p:nvPr/>
        </p:nvSpPr>
        <p:spPr>
          <a:xfrm>
            <a:off x="3024313" y="2645569"/>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183" name="object 192"/>
          <p:cNvSpPr/>
          <p:nvPr/>
        </p:nvSpPr>
        <p:spPr>
          <a:xfrm>
            <a:off x="3024313" y="2643586"/>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184" name="object 193"/>
          <p:cNvSpPr/>
          <p:nvPr/>
        </p:nvSpPr>
        <p:spPr>
          <a:xfrm>
            <a:off x="3028208" y="2645569"/>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185" name="object 194"/>
          <p:cNvSpPr/>
          <p:nvPr/>
        </p:nvSpPr>
        <p:spPr>
          <a:xfrm>
            <a:off x="3022366" y="2650857"/>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186" name="object 195"/>
          <p:cNvSpPr/>
          <p:nvPr/>
        </p:nvSpPr>
        <p:spPr>
          <a:xfrm>
            <a:off x="3022366" y="2643586"/>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187" name="object 196"/>
          <p:cNvSpPr/>
          <p:nvPr/>
        </p:nvSpPr>
        <p:spPr>
          <a:xfrm>
            <a:off x="3024313" y="2658790"/>
            <a:ext cx="5949" cy="8263"/>
          </a:xfrm>
          <a:custGeom>
            <a:avLst/>
            <a:gdLst/>
            <a:ahLst/>
            <a:cxnLst/>
            <a:rect l="l" t="t" r="r" b="b"/>
            <a:pathLst>
              <a:path w="6985" h="9525">
                <a:moveTo>
                  <a:pt x="0" y="9144"/>
                </a:moveTo>
                <a:lnTo>
                  <a:pt x="6857" y="9144"/>
                </a:lnTo>
                <a:lnTo>
                  <a:pt x="6857" y="0"/>
                </a:lnTo>
                <a:lnTo>
                  <a:pt x="0" y="0"/>
                </a:lnTo>
                <a:lnTo>
                  <a:pt x="0" y="9144"/>
                </a:lnTo>
                <a:close/>
              </a:path>
            </a:pathLst>
          </a:custGeom>
          <a:solidFill>
            <a:srgbClr val="000000"/>
          </a:solidFill>
        </p:spPr>
        <p:txBody>
          <a:bodyPr wrap="square" lIns="0" tIns="0" rIns="0" bIns="0" rtlCol="0"/>
          <a:lstStyle/>
          <a:p>
            <a:endParaRPr sz="1100"/>
          </a:p>
        </p:txBody>
      </p:sp>
      <p:sp>
        <p:nvSpPr>
          <p:cNvPr id="188" name="object 197"/>
          <p:cNvSpPr/>
          <p:nvPr/>
        </p:nvSpPr>
        <p:spPr>
          <a:xfrm>
            <a:off x="3024313" y="265680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189" name="object 198"/>
          <p:cNvSpPr/>
          <p:nvPr/>
        </p:nvSpPr>
        <p:spPr>
          <a:xfrm>
            <a:off x="3028208" y="2658790"/>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190" name="object 199"/>
          <p:cNvSpPr/>
          <p:nvPr/>
        </p:nvSpPr>
        <p:spPr>
          <a:xfrm>
            <a:off x="3022366" y="2664740"/>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191" name="object 200"/>
          <p:cNvSpPr/>
          <p:nvPr/>
        </p:nvSpPr>
        <p:spPr>
          <a:xfrm>
            <a:off x="3022366" y="2656807"/>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192" name="object 201"/>
          <p:cNvSpPr/>
          <p:nvPr/>
        </p:nvSpPr>
        <p:spPr>
          <a:xfrm>
            <a:off x="2997704" y="2650196"/>
            <a:ext cx="8653" cy="11568"/>
          </a:xfrm>
          <a:custGeom>
            <a:avLst/>
            <a:gdLst/>
            <a:ahLst/>
            <a:cxnLst/>
            <a:rect l="l" t="t" r="r" b="b"/>
            <a:pathLst>
              <a:path w="10160" h="13335">
                <a:moveTo>
                  <a:pt x="4571" y="0"/>
                </a:moveTo>
                <a:lnTo>
                  <a:pt x="1523" y="1524"/>
                </a:lnTo>
                <a:lnTo>
                  <a:pt x="0" y="6858"/>
                </a:lnTo>
                <a:lnTo>
                  <a:pt x="1523" y="11430"/>
                </a:lnTo>
                <a:lnTo>
                  <a:pt x="4571" y="12954"/>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sz="1100"/>
          </a:p>
        </p:txBody>
      </p:sp>
      <p:sp>
        <p:nvSpPr>
          <p:cNvPr id="193" name="object 202"/>
          <p:cNvSpPr/>
          <p:nvPr/>
        </p:nvSpPr>
        <p:spPr>
          <a:xfrm>
            <a:off x="2997055" y="2649535"/>
            <a:ext cx="10817" cy="13221"/>
          </a:xfrm>
          <a:custGeom>
            <a:avLst/>
            <a:gdLst/>
            <a:ahLst/>
            <a:cxnLst/>
            <a:rect l="l" t="t" r="r" b="b"/>
            <a:pathLst>
              <a:path w="12700" h="15239">
                <a:moveTo>
                  <a:pt x="6095" y="0"/>
                </a:moveTo>
                <a:lnTo>
                  <a:pt x="5333" y="0"/>
                </a:lnTo>
                <a:lnTo>
                  <a:pt x="2285" y="1524"/>
                </a:lnTo>
                <a:lnTo>
                  <a:pt x="1523" y="2286"/>
                </a:lnTo>
                <a:lnTo>
                  <a:pt x="0" y="7620"/>
                </a:lnTo>
                <a:lnTo>
                  <a:pt x="0" y="8382"/>
                </a:lnTo>
                <a:lnTo>
                  <a:pt x="1523" y="12954"/>
                </a:lnTo>
                <a:lnTo>
                  <a:pt x="2285" y="13716"/>
                </a:lnTo>
                <a:lnTo>
                  <a:pt x="5333" y="15240"/>
                </a:lnTo>
                <a:lnTo>
                  <a:pt x="6095" y="15240"/>
                </a:lnTo>
                <a:lnTo>
                  <a:pt x="9905" y="13716"/>
                </a:lnTo>
                <a:lnTo>
                  <a:pt x="10667" y="12954"/>
                </a:lnTo>
                <a:lnTo>
                  <a:pt x="5333" y="12954"/>
                </a:lnTo>
                <a:lnTo>
                  <a:pt x="5757" y="12784"/>
                </a:lnTo>
                <a:lnTo>
                  <a:pt x="4571"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5239">
                <a:moveTo>
                  <a:pt x="5757" y="12784"/>
                </a:moveTo>
                <a:lnTo>
                  <a:pt x="5333" y="12954"/>
                </a:lnTo>
                <a:lnTo>
                  <a:pt x="6095" y="12954"/>
                </a:lnTo>
                <a:lnTo>
                  <a:pt x="5757" y="12784"/>
                </a:lnTo>
                <a:close/>
              </a:path>
              <a:path w="12700" h="15239">
                <a:moveTo>
                  <a:pt x="8557" y="11664"/>
                </a:moveTo>
                <a:lnTo>
                  <a:pt x="5757" y="12784"/>
                </a:lnTo>
                <a:lnTo>
                  <a:pt x="6095" y="12954"/>
                </a:lnTo>
                <a:lnTo>
                  <a:pt x="10667" y="12954"/>
                </a:lnTo>
                <a:lnTo>
                  <a:pt x="10921" y="12192"/>
                </a:lnTo>
                <a:lnTo>
                  <a:pt x="8381" y="12192"/>
                </a:lnTo>
                <a:lnTo>
                  <a:pt x="8557" y="11664"/>
                </a:lnTo>
                <a:close/>
              </a:path>
              <a:path w="12700" h="15239">
                <a:moveTo>
                  <a:pt x="3047" y="11430"/>
                </a:moveTo>
                <a:lnTo>
                  <a:pt x="3809" y="12192"/>
                </a:lnTo>
                <a:lnTo>
                  <a:pt x="3657" y="11734"/>
                </a:lnTo>
                <a:lnTo>
                  <a:pt x="3047" y="11430"/>
                </a:lnTo>
                <a:close/>
              </a:path>
              <a:path w="12700" h="15239">
                <a:moveTo>
                  <a:pt x="3657" y="11734"/>
                </a:moveTo>
                <a:lnTo>
                  <a:pt x="3809" y="12192"/>
                </a:lnTo>
                <a:lnTo>
                  <a:pt x="4571" y="12192"/>
                </a:lnTo>
                <a:lnTo>
                  <a:pt x="3657" y="11734"/>
                </a:lnTo>
                <a:close/>
              </a:path>
              <a:path w="12700" h="15239">
                <a:moveTo>
                  <a:pt x="9143" y="11430"/>
                </a:moveTo>
                <a:lnTo>
                  <a:pt x="8557" y="11664"/>
                </a:lnTo>
                <a:lnTo>
                  <a:pt x="8381" y="12192"/>
                </a:lnTo>
                <a:lnTo>
                  <a:pt x="9143" y="11430"/>
                </a:lnTo>
                <a:close/>
              </a:path>
              <a:path w="12700" h="15239">
                <a:moveTo>
                  <a:pt x="11175" y="11430"/>
                </a:moveTo>
                <a:lnTo>
                  <a:pt x="9143" y="11430"/>
                </a:lnTo>
                <a:lnTo>
                  <a:pt x="8381" y="12192"/>
                </a:lnTo>
                <a:lnTo>
                  <a:pt x="10921" y="12192"/>
                </a:lnTo>
                <a:lnTo>
                  <a:pt x="11175" y="11430"/>
                </a:lnTo>
                <a:close/>
              </a:path>
              <a:path w="12700" h="15239">
                <a:moveTo>
                  <a:pt x="3555" y="11430"/>
                </a:moveTo>
                <a:lnTo>
                  <a:pt x="3047" y="11430"/>
                </a:lnTo>
                <a:lnTo>
                  <a:pt x="3657" y="11734"/>
                </a:lnTo>
                <a:lnTo>
                  <a:pt x="3555" y="11430"/>
                </a:lnTo>
                <a:close/>
              </a:path>
              <a:path w="12700" h="15239">
                <a:moveTo>
                  <a:pt x="9788" y="7971"/>
                </a:moveTo>
                <a:lnTo>
                  <a:pt x="8557" y="11664"/>
                </a:lnTo>
                <a:lnTo>
                  <a:pt x="9143" y="11430"/>
                </a:lnTo>
                <a:lnTo>
                  <a:pt x="11175" y="11430"/>
                </a:lnTo>
                <a:lnTo>
                  <a:pt x="12191" y="8382"/>
                </a:lnTo>
                <a:lnTo>
                  <a:pt x="9905" y="8382"/>
                </a:lnTo>
                <a:lnTo>
                  <a:pt x="9788" y="7971"/>
                </a:lnTo>
                <a:close/>
              </a:path>
              <a:path w="12700" h="15239">
                <a:moveTo>
                  <a:pt x="2403" y="7971"/>
                </a:moveTo>
                <a:lnTo>
                  <a:pt x="2285" y="8382"/>
                </a:lnTo>
                <a:lnTo>
                  <a:pt x="2539" y="8382"/>
                </a:lnTo>
                <a:lnTo>
                  <a:pt x="2403" y="7971"/>
                </a:lnTo>
                <a:close/>
              </a:path>
              <a:path w="12700" h="15239">
                <a:moveTo>
                  <a:pt x="9905" y="7620"/>
                </a:moveTo>
                <a:lnTo>
                  <a:pt x="9905" y="8382"/>
                </a:lnTo>
                <a:lnTo>
                  <a:pt x="11048" y="8001"/>
                </a:lnTo>
                <a:lnTo>
                  <a:pt x="9905" y="7620"/>
                </a:lnTo>
                <a:close/>
              </a:path>
              <a:path w="12700" h="15239">
                <a:moveTo>
                  <a:pt x="11048" y="8001"/>
                </a:moveTo>
                <a:lnTo>
                  <a:pt x="9905" y="8382"/>
                </a:lnTo>
                <a:lnTo>
                  <a:pt x="12191" y="8382"/>
                </a:lnTo>
                <a:lnTo>
                  <a:pt x="11048" y="8001"/>
                </a:lnTo>
                <a:close/>
              </a:path>
              <a:path w="12700" h="15239">
                <a:moveTo>
                  <a:pt x="12191" y="7620"/>
                </a:moveTo>
                <a:lnTo>
                  <a:pt x="9905" y="7620"/>
                </a:lnTo>
                <a:lnTo>
                  <a:pt x="11048" y="8001"/>
                </a:lnTo>
                <a:lnTo>
                  <a:pt x="12191" y="7620"/>
                </a:lnTo>
                <a:close/>
              </a:path>
              <a:path w="12700" h="15239">
                <a:moveTo>
                  <a:pt x="2503" y="7620"/>
                </a:moveTo>
                <a:lnTo>
                  <a:pt x="2285" y="7620"/>
                </a:lnTo>
                <a:lnTo>
                  <a:pt x="2403" y="7971"/>
                </a:lnTo>
                <a:lnTo>
                  <a:pt x="2503" y="7620"/>
                </a:lnTo>
                <a:close/>
              </a:path>
              <a:path w="12700" h="15239">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5239">
                <a:moveTo>
                  <a:pt x="3809" y="3048"/>
                </a:moveTo>
                <a:lnTo>
                  <a:pt x="3047" y="3810"/>
                </a:lnTo>
                <a:lnTo>
                  <a:pt x="3682" y="3492"/>
                </a:lnTo>
                <a:lnTo>
                  <a:pt x="3809" y="3048"/>
                </a:lnTo>
                <a:close/>
              </a:path>
              <a:path w="12700" h="15239">
                <a:moveTo>
                  <a:pt x="3682" y="3492"/>
                </a:moveTo>
                <a:lnTo>
                  <a:pt x="3047" y="3810"/>
                </a:lnTo>
                <a:lnTo>
                  <a:pt x="3592" y="3810"/>
                </a:lnTo>
                <a:lnTo>
                  <a:pt x="3682" y="3492"/>
                </a:lnTo>
                <a:close/>
              </a:path>
              <a:path w="12700" h="15239">
                <a:moveTo>
                  <a:pt x="8381" y="3048"/>
                </a:moveTo>
                <a:lnTo>
                  <a:pt x="8529" y="3564"/>
                </a:lnTo>
                <a:lnTo>
                  <a:pt x="9143" y="3810"/>
                </a:lnTo>
                <a:lnTo>
                  <a:pt x="8381" y="3048"/>
                </a:lnTo>
                <a:close/>
              </a:path>
              <a:path w="12700" h="15239">
                <a:moveTo>
                  <a:pt x="10667" y="2286"/>
                </a:moveTo>
                <a:lnTo>
                  <a:pt x="6095" y="2286"/>
                </a:lnTo>
                <a:lnTo>
                  <a:pt x="5757" y="2455"/>
                </a:lnTo>
                <a:lnTo>
                  <a:pt x="8529" y="3564"/>
                </a:lnTo>
                <a:lnTo>
                  <a:pt x="8381" y="3048"/>
                </a:lnTo>
                <a:lnTo>
                  <a:pt x="10885" y="3048"/>
                </a:lnTo>
                <a:lnTo>
                  <a:pt x="10667" y="2286"/>
                </a:lnTo>
                <a:close/>
              </a:path>
              <a:path w="12700" h="15239">
                <a:moveTo>
                  <a:pt x="4571" y="3048"/>
                </a:moveTo>
                <a:lnTo>
                  <a:pt x="3809" y="3048"/>
                </a:lnTo>
                <a:lnTo>
                  <a:pt x="3682" y="3492"/>
                </a:lnTo>
                <a:lnTo>
                  <a:pt x="4571" y="3048"/>
                </a:lnTo>
                <a:close/>
              </a:path>
              <a:path w="12700" h="15239">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sz="1100"/>
          </a:p>
        </p:txBody>
      </p:sp>
      <p:sp>
        <p:nvSpPr>
          <p:cNvPr id="194" name="object 203"/>
          <p:cNvSpPr/>
          <p:nvPr/>
        </p:nvSpPr>
        <p:spPr>
          <a:xfrm>
            <a:off x="3005492" y="265614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95" name="object 204"/>
          <p:cNvSpPr/>
          <p:nvPr/>
        </p:nvSpPr>
        <p:spPr>
          <a:xfrm>
            <a:off x="3000950" y="2742743"/>
            <a:ext cx="9194" cy="12119"/>
          </a:xfrm>
          <a:custGeom>
            <a:avLst/>
            <a:gdLst/>
            <a:ahLst/>
            <a:cxnLst/>
            <a:rect l="l" t="t" r="r" b="b"/>
            <a:pathLst>
              <a:path w="10795" h="13969">
                <a:moveTo>
                  <a:pt x="5333" y="0"/>
                </a:moveTo>
                <a:lnTo>
                  <a:pt x="1523" y="1524"/>
                </a:lnTo>
                <a:lnTo>
                  <a:pt x="0" y="6858"/>
                </a:lnTo>
                <a:lnTo>
                  <a:pt x="1523" y="11430"/>
                </a:lnTo>
                <a:lnTo>
                  <a:pt x="5333" y="13716"/>
                </a:lnTo>
                <a:lnTo>
                  <a:pt x="9143" y="11430"/>
                </a:lnTo>
                <a:lnTo>
                  <a:pt x="10667" y="6858"/>
                </a:lnTo>
                <a:lnTo>
                  <a:pt x="9143" y="1524"/>
                </a:lnTo>
                <a:lnTo>
                  <a:pt x="5333" y="0"/>
                </a:lnTo>
                <a:close/>
              </a:path>
            </a:pathLst>
          </a:custGeom>
          <a:solidFill>
            <a:srgbClr val="FFFFFF"/>
          </a:solidFill>
        </p:spPr>
        <p:txBody>
          <a:bodyPr wrap="square" lIns="0" tIns="0" rIns="0" bIns="0" rtlCol="0"/>
          <a:lstStyle/>
          <a:p>
            <a:endParaRPr sz="1100"/>
          </a:p>
        </p:txBody>
      </p:sp>
      <p:sp>
        <p:nvSpPr>
          <p:cNvPr id="196" name="object 205"/>
          <p:cNvSpPr/>
          <p:nvPr/>
        </p:nvSpPr>
        <p:spPr>
          <a:xfrm>
            <a:off x="3000301" y="2742082"/>
            <a:ext cx="11358" cy="14323"/>
          </a:xfrm>
          <a:custGeom>
            <a:avLst/>
            <a:gdLst/>
            <a:ahLst/>
            <a:cxnLst/>
            <a:rect l="l" t="t" r="r" b="b"/>
            <a:pathLst>
              <a:path w="13335" h="16510">
                <a:moveTo>
                  <a:pt x="6857" y="0"/>
                </a:moveTo>
                <a:lnTo>
                  <a:pt x="6095" y="0"/>
                </a:lnTo>
                <a:lnTo>
                  <a:pt x="2285" y="1524"/>
                </a:lnTo>
                <a:lnTo>
                  <a:pt x="1523" y="2286"/>
                </a:lnTo>
                <a:lnTo>
                  <a:pt x="0" y="7620"/>
                </a:lnTo>
                <a:lnTo>
                  <a:pt x="0" y="8382"/>
                </a:lnTo>
                <a:lnTo>
                  <a:pt x="1523" y="12954"/>
                </a:lnTo>
                <a:lnTo>
                  <a:pt x="1523" y="13716"/>
                </a:lnTo>
                <a:lnTo>
                  <a:pt x="5333" y="16002"/>
                </a:lnTo>
                <a:lnTo>
                  <a:pt x="6857" y="16002"/>
                </a:lnTo>
                <a:lnTo>
                  <a:pt x="10667" y="13716"/>
                </a:lnTo>
                <a:lnTo>
                  <a:pt x="5333" y="13716"/>
                </a:lnTo>
                <a:lnTo>
                  <a:pt x="6095" y="13258"/>
                </a:lnTo>
                <a:lnTo>
                  <a:pt x="4317"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952" y="3048"/>
                </a:lnTo>
                <a:lnTo>
                  <a:pt x="6476" y="2438"/>
                </a:lnTo>
                <a:lnTo>
                  <a:pt x="6095" y="2286"/>
                </a:lnTo>
                <a:lnTo>
                  <a:pt x="11429" y="2286"/>
                </a:lnTo>
                <a:lnTo>
                  <a:pt x="10667" y="1524"/>
                </a:lnTo>
                <a:lnTo>
                  <a:pt x="6857" y="0"/>
                </a:lnTo>
                <a:close/>
              </a:path>
              <a:path w="13335" h="16510">
                <a:moveTo>
                  <a:pt x="6095" y="13258"/>
                </a:moveTo>
                <a:lnTo>
                  <a:pt x="5333" y="13716"/>
                </a:lnTo>
                <a:lnTo>
                  <a:pt x="6857" y="13716"/>
                </a:lnTo>
                <a:lnTo>
                  <a:pt x="6095" y="13258"/>
                </a:lnTo>
                <a:close/>
              </a:path>
              <a:path w="13335" h="16510">
                <a:moveTo>
                  <a:pt x="9143" y="11430"/>
                </a:moveTo>
                <a:lnTo>
                  <a:pt x="6095" y="13258"/>
                </a:lnTo>
                <a:lnTo>
                  <a:pt x="6857" y="13716"/>
                </a:lnTo>
                <a:lnTo>
                  <a:pt x="10667" y="13716"/>
                </a:lnTo>
                <a:lnTo>
                  <a:pt x="11429" y="12954"/>
                </a:lnTo>
                <a:lnTo>
                  <a:pt x="11683" y="12192"/>
                </a:lnTo>
                <a:lnTo>
                  <a:pt x="9143" y="12192"/>
                </a:lnTo>
                <a:lnTo>
                  <a:pt x="9143" y="11430"/>
                </a:lnTo>
                <a:close/>
              </a:path>
              <a:path w="13335" h="16510">
                <a:moveTo>
                  <a:pt x="3047" y="11430"/>
                </a:moveTo>
                <a:lnTo>
                  <a:pt x="3809" y="12192"/>
                </a:lnTo>
                <a:lnTo>
                  <a:pt x="3682" y="11811"/>
                </a:lnTo>
                <a:lnTo>
                  <a:pt x="3047" y="11430"/>
                </a:lnTo>
                <a:close/>
              </a:path>
              <a:path w="13335" h="16510">
                <a:moveTo>
                  <a:pt x="3682" y="11811"/>
                </a:moveTo>
                <a:lnTo>
                  <a:pt x="3809" y="12192"/>
                </a:lnTo>
                <a:lnTo>
                  <a:pt x="4317" y="12192"/>
                </a:lnTo>
                <a:lnTo>
                  <a:pt x="3682" y="11811"/>
                </a:lnTo>
                <a:close/>
              </a:path>
              <a:path w="13335" h="16510">
                <a:moveTo>
                  <a:pt x="10550" y="7971"/>
                </a:moveTo>
                <a:lnTo>
                  <a:pt x="9143" y="12192"/>
                </a:lnTo>
                <a:lnTo>
                  <a:pt x="11683" y="12192"/>
                </a:lnTo>
                <a:lnTo>
                  <a:pt x="12953" y="8382"/>
                </a:lnTo>
                <a:lnTo>
                  <a:pt x="10667" y="8382"/>
                </a:lnTo>
                <a:lnTo>
                  <a:pt x="10550" y="7971"/>
                </a:lnTo>
                <a:close/>
              </a:path>
              <a:path w="13335" h="16510">
                <a:moveTo>
                  <a:pt x="3555" y="11430"/>
                </a:moveTo>
                <a:lnTo>
                  <a:pt x="3047" y="11430"/>
                </a:lnTo>
                <a:lnTo>
                  <a:pt x="3682" y="11811"/>
                </a:lnTo>
                <a:lnTo>
                  <a:pt x="3555" y="11430"/>
                </a:lnTo>
                <a:close/>
              </a:path>
              <a:path w="13335" h="16510">
                <a:moveTo>
                  <a:pt x="2403" y="7971"/>
                </a:moveTo>
                <a:lnTo>
                  <a:pt x="2285" y="8382"/>
                </a:lnTo>
                <a:lnTo>
                  <a:pt x="2539" y="8382"/>
                </a:lnTo>
                <a:lnTo>
                  <a:pt x="2403" y="7971"/>
                </a:lnTo>
                <a:close/>
              </a:path>
              <a:path w="13335" h="16510">
                <a:moveTo>
                  <a:pt x="10667" y="7620"/>
                </a:moveTo>
                <a:lnTo>
                  <a:pt x="10667" y="8382"/>
                </a:lnTo>
                <a:lnTo>
                  <a:pt x="11810" y="8001"/>
                </a:lnTo>
                <a:lnTo>
                  <a:pt x="10667" y="7620"/>
                </a:lnTo>
                <a:close/>
              </a:path>
              <a:path w="13335" h="16510">
                <a:moveTo>
                  <a:pt x="11810" y="8001"/>
                </a:moveTo>
                <a:lnTo>
                  <a:pt x="10667" y="8382"/>
                </a:lnTo>
                <a:lnTo>
                  <a:pt x="12953" y="8382"/>
                </a:lnTo>
                <a:lnTo>
                  <a:pt x="11810" y="8001"/>
                </a:lnTo>
                <a:close/>
              </a:path>
              <a:path w="13335" h="16510">
                <a:moveTo>
                  <a:pt x="12953" y="7620"/>
                </a:moveTo>
                <a:lnTo>
                  <a:pt x="10667" y="7620"/>
                </a:lnTo>
                <a:lnTo>
                  <a:pt x="11810" y="8001"/>
                </a:lnTo>
                <a:lnTo>
                  <a:pt x="12953" y="7620"/>
                </a:lnTo>
                <a:close/>
              </a:path>
              <a:path w="13335" h="16510">
                <a:moveTo>
                  <a:pt x="2503" y="7620"/>
                </a:moveTo>
                <a:lnTo>
                  <a:pt x="2285" y="7620"/>
                </a:lnTo>
                <a:lnTo>
                  <a:pt x="2403" y="7971"/>
                </a:lnTo>
                <a:lnTo>
                  <a:pt x="2503" y="7620"/>
                </a:lnTo>
                <a:close/>
              </a:path>
              <a:path w="13335" h="16510">
                <a:moveTo>
                  <a:pt x="11647" y="3048"/>
                </a:moveTo>
                <a:lnTo>
                  <a:pt x="9143" y="3048"/>
                </a:lnTo>
                <a:lnTo>
                  <a:pt x="9905" y="3810"/>
                </a:lnTo>
                <a:lnTo>
                  <a:pt x="9361" y="3810"/>
                </a:lnTo>
                <a:lnTo>
                  <a:pt x="10550" y="7971"/>
                </a:lnTo>
                <a:lnTo>
                  <a:pt x="10667" y="7620"/>
                </a:lnTo>
                <a:lnTo>
                  <a:pt x="12953" y="7620"/>
                </a:lnTo>
                <a:lnTo>
                  <a:pt x="11865" y="3810"/>
                </a:lnTo>
                <a:lnTo>
                  <a:pt x="9905" y="3810"/>
                </a:lnTo>
                <a:lnTo>
                  <a:pt x="9291" y="3564"/>
                </a:lnTo>
                <a:lnTo>
                  <a:pt x="11795" y="3564"/>
                </a:lnTo>
                <a:lnTo>
                  <a:pt x="11647" y="3048"/>
                </a:lnTo>
                <a:close/>
              </a:path>
              <a:path w="13335" h="16510">
                <a:moveTo>
                  <a:pt x="3809" y="3048"/>
                </a:moveTo>
                <a:lnTo>
                  <a:pt x="3047" y="3810"/>
                </a:lnTo>
                <a:lnTo>
                  <a:pt x="3662" y="3564"/>
                </a:lnTo>
                <a:lnTo>
                  <a:pt x="3809" y="3048"/>
                </a:lnTo>
                <a:close/>
              </a:path>
              <a:path w="13335" h="16510">
                <a:moveTo>
                  <a:pt x="3662" y="3564"/>
                </a:moveTo>
                <a:lnTo>
                  <a:pt x="3047" y="3810"/>
                </a:lnTo>
                <a:lnTo>
                  <a:pt x="3592" y="3810"/>
                </a:lnTo>
                <a:lnTo>
                  <a:pt x="3662" y="3564"/>
                </a:lnTo>
                <a:close/>
              </a:path>
              <a:path w="13335" h="16510">
                <a:moveTo>
                  <a:pt x="9143" y="3048"/>
                </a:moveTo>
                <a:lnTo>
                  <a:pt x="9291" y="3564"/>
                </a:lnTo>
                <a:lnTo>
                  <a:pt x="9905" y="3810"/>
                </a:lnTo>
                <a:lnTo>
                  <a:pt x="9143" y="3048"/>
                </a:lnTo>
                <a:close/>
              </a:path>
              <a:path w="13335" h="16510">
                <a:moveTo>
                  <a:pt x="4952" y="3048"/>
                </a:moveTo>
                <a:lnTo>
                  <a:pt x="3809" y="3048"/>
                </a:lnTo>
                <a:lnTo>
                  <a:pt x="3662" y="3564"/>
                </a:lnTo>
                <a:lnTo>
                  <a:pt x="4952" y="3048"/>
                </a:lnTo>
                <a:close/>
              </a:path>
              <a:path w="13335" h="16510">
                <a:moveTo>
                  <a:pt x="11429" y="2286"/>
                </a:moveTo>
                <a:lnTo>
                  <a:pt x="6857" y="2286"/>
                </a:lnTo>
                <a:lnTo>
                  <a:pt x="6476" y="2438"/>
                </a:lnTo>
                <a:lnTo>
                  <a:pt x="9291" y="3564"/>
                </a:lnTo>
                <a:lnTo>
                  <a:pt x="9143" y="3048"/>
                </a:lnTo>
                <a:lnTo>
                  <a:pt x="11647" y="3048"/>
                </a:lnTo>
                <a:lnTo>
                  <a:pt x="11429" y="2286"/>
                </a:lnTo>
                <a:close/>
              </a:path>
              <a:path w="13335" h="16510">
                <a:moveTo>
                  <a:pt x="6857" y="2286"/>
                </a:moveTo>
                <a:lnTo>
                  <a:pt x="6095" y="2286"/>
                </a:lnTo>
                <a:lnTo>
                  <a:pt x="6476" y="2438"/>
                </a:lnTo>
                <a:lnTo>
                  <a:pt x="6857" y="2286"/>
                </a:lnTo>
                <a:close/>
              </a:path>
            </a:pathLst>
          </a:custGeom>
          <a:solidFill>
            <a:srgbClr val="000000"/>
          </a:solidFill>
        </p:spPr>
        <p:txBody>
          <a:bodyPr wrap="square" lIns="0" tIns="0" rIns="0" bIns="0" rtlCol="0"/>
          <a:lstStyle/>
          <a:p>
            <a:endParaRPr sz="1100"/>
          </a:p>
        </p:txBody>
      </p:sp>
      <p:sp>
        <p:nvSpPr>
          <p:cNvPr id="197" name="object 206"/>
          <p:cNvSpPr/>
          <p:nvPr/>
        </p:nvSpPr>
        <p:spPr>
          <a:xfrm>
            <a:off x="3009387" y="274869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198" name="object 207"/>
          <p:cNvSpPr/>
          <p:nvPr/>
        </p:nvSpPr>
        <p:spPr>
          <a:xfrm>
            <a:off x="3006141" y="2833968"/>
            <a:ext cx="8653" cy="11568"/>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sz="1100"/>
          </a:p>
        </p:txBody>
      </p:sp>
      <p:sp>
        <p:nvSpPr>
          <p:cNvPr id="199" name="object 208"/>
          <p:cNvSpPr/>
          <p:nvPr/>
        </p:nvSpPr>
        <p:spPr>
          <a:xfrm>
            <a:off x="3005492" y="2833307"/>
            <a:ext cx="10817" cy="13221"/>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sz="1100"/>
          </a:p>
        </p:txBody>
      </p:sp>
      <p:sp>
        <p:nvSpPr>
          <p:cNvPr id="200" name="object 209"/>
          <p:cNvSpPr/>
          <p:nvPr/>
        </p:nvSpPr>
        <p:spPr>
          <a:xfrm>
            <a:off x="3013929" y="283925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01" name="object 210"/>
          <p:cNvSpPr/>
          <p:nvPr/>
        </p:nvSpPr>
        <p:spPr>
          <a:xfrm>
            <a:off x="3176828" y="2568887"/>
            <a:ext cx="8653" cy="12119"/>
          </a:xfrm>
          <a:custGeom>
            <a:avLst/>
            <a:gdLst/>
            <a:ahLst/>
            <a:cxnLst/>
            <a:rect l="l" t="t" r="r" b="b"/>
            <a:pathLst>
              <a:path w="10160" h="13969">
                <a:moveTo>
                  <a:pt x="4571" y="0"/>
                </a:moveTo>
                <a:lnTo>
                  <a:pt x="1523" y="1524"/>
                </a:lnTo>
                <a:lnTo>
                  <a:pt x="0" y="3810"/>
                </a:lnTo>
                <a:lnTo>
                  <a:pt x="0" y="9144"/>
                </a:lnTo>
                <a:lnTo>
                  <a:pt x="1523" y="11430"/>
                </a:lnTo>
                <a:lnTo>
                  <a:pt x="3047" y="12954"/>
                </a:lnTo>
                <a:lnTo>
                  <a:pt x="4571" y="13716"/>
                </a:lnTo>
                <a:lnTo>
                  <a:pt x="6857" y="12954"/>
                </a:lnTo>
                <a:lnTo>
                  <a:pt x="8381" y="11430"/>
                </a:lnTo>
                <a:lnTo>
                  <a:pt x="9905" y="6858"/>
                </a:lnTo>
                <a:lnTo>
                  <a:pt x="9143" y="3810"/>
                </a:lnTo>
                <a:lnTo>
                  <a:pt x="8381" y="1524"/>
                </a:lnTo>
                <a:lnTo>
                  <a:pt x="6857" y="762"/>
                </a:lnTo>
                <a:lnTo>
                  <a:pt x="4571" y="0"/>
                </a:lnTo>
                <a:close/>
              </a:path>
            </a:pathLst>
          </a:custGeom>
          <a:solidFill>
            <a:srgbClr val="FFFFFF"/>
          </a:solidFill>
        </p:spPr>
        <p:txBody>
          <a:bodyPr wrap="square" lIns="0" tIns="0" rIns="0" bIns="0" rtlCol="0"/>
          <a:lstStyle/>
          <a:p>
            <a:endParaRPr sz="1100"/>
          </a:p>
        </p:txBody>
      </p:sp>
      <p:sp>
        <p:nvSpPr>
          <p:cNvPr id="202" name="object 211"/>
          <p:cNvSpPr/>
          <p:nvPr/>
        </p:nvSpPr>
        <p:spPr>
          <a:xfrm>
            <a:off x="3174233" y="2566243"/>
            <a:ext cx="14062" cy="17628"/>
          </a:xfrm>
          <a:custGeom>
            <a:avLst/>
            <a:gdLst/>
            <a:ahLst/>
            <a:cxnLst/>
            <a:rect l="l" t="t" r="r" b="b"/>
            <a:pathLst>
              <a:path w="16510" h="20319">
                <a:moveTo>
                  <a:pt x="9143" y="0"/>
                </a:moveTo>
                <a:lnTo>
                  <a:pt x="0" y="12191"/>
                </a:lnTo>
                <a:lnTo>
                  <a:pt x="761" y="13715"/>
                </a:lnTo>
                <a:lnTo>
                  <a:pt x="2285" y="16001"/>
                </a:lnTo>
                <a:lnTo>
                  <a:pt x="2285" y="16763"/>
                </a:lnTo>
                <a:lnTo>
                  <a:pt x="4571" y="19049"/>
                </a:lnTo>
                <a:lnTo>
                  <a:pt x="6095" y="19811"/>
                </a:lnTo>
                <a:lnTo>
                  <a:pt x="9143" y="19811"/>
                </a:lnTo>
                <a:lnTo>
                  <a:pt x="11429" y="19049"/>
                </a:lnTo>
                <a:lnTo>
                  <a:pt x="14477" y="16001"/>
                </a:lnTo>
                <a:lnTo>
                  <a:pt x="14985" y="14477"/>
                </a:lnTo>
                <a:lnTo>
                  <a:pt x="9143" y="14477"/>
                </a:lnTo>
                <a:lnTo>
                  <a:pt x="6857" y="13715"/>
                </a:lnTo>
                <a:lnTo>
                  <a:pt x="8000" y="13334"/>
                </a:lnTo>
                <a:lnTo>
                  <a:pt x="6857" y="12191"/>
                </a:lnTo>
                <a:lnTo>
                  <a:pt x="6095" y="12191"/>
                </a:lnTo>
                <a:lnTo>
                  <a:pt x="6095" y="6857"/>
                </a:lnTo>
                <a:lnTo>
                  <a:pt x="6857" y="6857"/>
                </a:lnTo>
                <a:lnTo>
                  <a:pt x="7429" y="6286"/>
                </a:lnTo>
                <a:lnTo>
                  <a:pt x="6857" y="6095"/>
                </a:lnTo>
                <a:lnTo>
                  <a:pt x="15239" y="6095"/>
                </a:lnTo>
                <a:lnTo>
                  <a:pt x="14477" y="3809"/>
                </a:lnTo>
                <a:lnTo>
                  <a:pt x="12953" y="2285"/>
                </a:lnTo>
                <a:lnTo>
                  <a:pt x="11429" y="1523"/>
                </a:lnTo>
                <a:lnTo>
                  <a:pt x="11429" y="761"/>
                </a:lnTo>
                <a:lnTo>
                  <a:pt x="9143" y="0"/>
                </a:lnTo>
                <a:close/>
              </a:path>
              <a:path w="16510" h="20319">
                <a:moveTo>
                  <a:pt x="8000" y="13334"/>
                </a:moveTo>
                <a:lnTo>
                  <a:pt x="6857" y="13715"/>
                </a:lnTo>
                <a:lnTo>
                  <a:pt x="9143" y="14477"/>
                </a:lnTo>
                <a:lnTo>
                  <a:pt x="7619" y="13715"/>
                </a:lnTo>
                <a:lnTo>
                  <a:pt x="8000" y="13334"/>
                </a:lnTo>
                <a:close/>
              </a:path>
              <a:path w="16510" h="20319">
                <a:moveTo>
                  <a:pt x="15493" y="12953"/>
                </a:moveTo>
                <a:lnTo>
                  <a:pt x="9143" y="12953"/>
                </a:lnTo>
                <a:lnTo>
                  <a:pt x="8635" y="13207"/>
                </a:lnTo>
                <a:lnTo>
                  <a:pt x="8381" y="13715"/>
                </a:lnTo>
                <a:lnTo>
                  <a:pt x="7619" y="13715"/>
                </a:lnTo>
                <a:lnTo>
                  <a:pt x="9143" y="14477"/>
                </a:lnTo>
                <a:lnTo>
                  <a:pt x="14985" y="14477"/>
                </a:lnTo>
                <a:lnTo>
                  <a:pt x="15239" y="13715"/>
                </a:lnTo>
                <a:lnTo>
                  <a:pt x="8381" y="13715"/>
                </a:lnTo>
                <a:lnTo>
                  <a:pt x="8127" y="13461"/>
                </a:lnTo>
                <a:lnTo>
                  <a:pt x="15324" y="13461"/>
                </a:lnTo>
                <a:lnTo>
                  <a:pt x="15493" y="12953"/>
                </a:lnTo>
                <a:close/>
              </a:path>
              <a:path w="16510" h="20319">
                <a:moveTo>
                  <a:pt x="8000" y="13334"/>
                </a:moveTo>
                <a:lnTo>
                  <a:pt x="7619" y="13715"/>
                </a:lnTo>
                <a:lnTo>
                  <a:pt x="8127" y="13461"/>
                </a:lnTo>
                <a:lnTo>
                  <a:pt x="8000" y="13334"/>
                </a:lnTo>
                <a:close/>
              </a:path>
              <a:path w="16510" h="20319">
                <a:moveTo>
                  <a:pt x="8534" y="13258"/>
                </a:moveTo>
                <a:lnTo>
                  <a:pt x="8127" y="13461"/>
                </a:lnTo>
                <a:lnTo>
                  <a:pt x="8381" y="13715"/>
                </a:lnTo>
                <a:lnTo>
                  <a:pt x="8534" y="13258"/>
                </a:lnTo>
                <a:close/>
              </a:path>
              <a:path w="16510" h="20319">
                <a:moveTo>
                  <a:pt x="8635" y="13207"/>
                </a:moveTo>
                <a:lnTo>
                  <a:pt x="8381" y="13715"/>
                </a:lnTo>
                <a:lnTo>
                  <a:pt x="8635" y="13207"/>
                </a:lnTo>
                <a:close/>
              </a:path>
              <a:path w="16510" h="20319">
                <a:moveTo>
                  <a:pt x="8572" y="13144"/>
                </a:moveTo>
                <a:lnTo>
                  <a:pt x="8229" y="13258"/>
                </a:lnTo>
                <a:lnTo>
                  <a:pt x="8127" y="13461"/>
                </a:lnTo>
                <a:lnTo>
                  <a:pt x="8534" y="13258"/>
                </a:lnTo>
                <a:close/>
              </a:path>
              <a:path w="16510" h="20319">
                <a:moveTo>
                  <a:pt x="8762" y="12572"/>
                </a:moveTo>
                <a:lnTo>
                  <a:pt x="8000" y="13334"/>
                </a:lnTo>
                <a:lnTo>
                  <a:pt x="8572" y="13144"/>
                </a:lnTo>
                <a:lnTo>
                  <a:pt x="8762" y="12572"/>
                </a:lnTo>
                <a:close/>
              </a:path>
              <a:path w="16510" h="20319">
                <a:moveTo>
                  <a:pt x="8686" y="13106"/>
                </a:moveTo>
                <a:lnTo>
                  <a:pt x="8534" y="13258"/>
                </a:lnTo>
                <a:lnTo>
                  <a:pt x="8686" y="13106"/>
                </a:lnTo>
                <a:close/>
              </a:path>
              <a:path w="16510" h="20319">
                <a:moveTo>
                  <a:pt x="9143" y="12953"/>
                </a:moveTo>
                <a:lnTo>
                  <a:pt x="8686" y="13106"/>
                </a:lnTo>
                <a:lnTo>
                  <a:pt x="9143" y="12953"/>
                </a:lnTo>
                <a:close/>
              </a:path>
              <a:path w="16510" h="20319">
                <a:moveTo>
                  <a:pt x="9143" y="12191"/>
                </a:moveTo>
                <a:lnTo>
                  <a:pt x="8762" y="12572"/>
                </a:lnTo>
                <a:lnTo>
                  <a:pt x="8572" y="13144"/>
                </a:lnTo>
                <a:lnTo>
                  <a:pt x="9143" y="12191"/>
                </a:lnTo>
                <a:close/>
              </a:path>
              <a:path w="16510" h="20319">
                <a:moveTo>
                  <a:pt x="15747" y="12191"/>
                </a:moveTo>
                <a:lnTo>
                  <a:pt x="9143" y="12191"/>
                </a:lnTo>
                <a:lnTo>
                  <a:pt x="8686" y="13106"/>
                </a:lnTo>
                <a:lnTo>
                  <a:pt x="9143" y="12953"/>
                </a:lnTo>
                <a:lnTo>
                  <a:pt x="15493" y="12953"/>
                </a:lnTo>
                <a:lnTo>
                  <a:pt x="15747" y="12191"/>
                </a:lnTo>
                <a:close/>
              </a:path>
              <a:path w="16510" h="20319">
                <a:moveTo>
                  <a:pt x="6095" y="10667"/>
                </a:moveTo>
                <a:lnTo>
                  <a:pt x="6095" y="12191"/>
                </a:lnTo>
                <a:lnTo>
                  <a:pt x="6857" y="12191"/>
                </a:lnTo>
                <a:lnTo>
                  <a:pt x="7619" y="12953"/>
                </a:lnTo>
                <a:lnTo>
                  <a:pt x="6095" y="10667"/>
                </a:lnTo>
                <a:close/>
              </a:path>
              <a:path w="16510" h="20319">
                <a:moveTo>
                  <a:pt x="9688" y="9797"/>
                </a:moveTo>
                <a:lnTo>
                  <a:pt x="8762" y="12572"/>
                </a:lnTo>
                <a:lnTo>
                  <a:pt x="9143" y="12191"/>
                </a:lnTo>
                <a:lnTo>
                  <a:pt x="15747" y="12191"/>
                </a:lnTo>
                <a:lnTo>
                  <a:pt x="16001" y="11429"/>
                </a:lnTo>
                <a:lnTo>
                  <a:pt x="13969" y="10667"/>
                </a:lnTo>
                <a:lnTo>
                  <a:pt x="9905" y="10667"/>
                </a:lnTo>
                <a:lnTo>
                  <a:pt x="9688" y="9797"/>
                </a:lnTo>
                <a:close/>
              </a:path>
              <a:path w="16510" h="20319">
                <a:moveTo>
                  <a:pt x="9905" y="9143"/>
                </a:moveTo>
                <a:lnTo>
                  <a:pt x="9688" y="9797"/>
                </a:lnTo>
                <a:lnTo>
                  <a:pt x="9905" y="10667"/>
                </a:lnTo>
                <a:lnTo>
                  <a:pt x="12344" y="10058"/>
                </a:lnTo>
                <a:lnTo>
                  <a:pt x="9905" y="9143"/>
                </a:lnTo>
                <a:close/>
              </a:path>
              <a:path w="16510" h="20319">
                <a:moveTo>
                  <a:pt x="12344" y="10058"/>
                </a:moveTo>
                <a:lnTo>
                  <a:pt x="9905" y="10667"/>
                </a:lnTo>
                <a:lnTo>
                  <a:pt x="13969" y="10667"/>
                </a:lnTo>
                <a:lnTo>
                  <a:pt x="12344" y="10058"/>
                </a:lnTo>
                <a:close/>
              </a:path>
              <a:path w="16510" h="20319">
                <a:moveTo>
                  <a:pt x="16001" y="9143"/>
                </a:moveTo>
                <a:lnTo>
                  <a:pt x="9905" y="9143"/>
                </a:lnTo>
                <a:lnTo>
                  <a:pt x="12344" y="10058"/>
                </a:lnTo>
                <a:lnTo>
                  <a:pt x="16001" y="9143"/>
                </a:lnTo>
                <a:close/>
              </a:path>
              <a:path w="16510" h="20319">
                <a:moveTo>
                  <a:pt x="15239" y="6095"/>
                </a:moveTo>
                <a:lnTo>
                  <a:pt x="9143" y="6095"/>
                </a:lnTo>
                <a:lnTo>
                  <a:pt x="8762" y="6286"/>
                </a:lnTo>
                <a:lnTo>
                  <a:pt x="8708" y="6422"/>
                </a:lnTo>
                <a:lnTo>
                  <a:pt x="9905" y="7619"/>
                </a:lnTo>
                <a:lnTo>
                  <a:pt x="9143" y="7619"/>
                </a:lnTo>
                <a:lnTo>
                  <a:pt x="9688" y="9797"/>
                </a:lnTo>
                <a:lnTo>
                  <a:pt x="9905" y="9143"/>
                </a:lnTo>
                <a:lnTo>
                  <a:pt x="16001" y="9143"/>
                </a:lnTo>
                <a:lnTo>
                  <a:pt x="15239" y="6095"/>
                </a:lnTo>
                <a:close/>
              </a:path>
              <a:path w="16510" h="20319">
                <a:moveTo>
                  <a:pt x="6857" y="7238"/>
                </a:moveTo>
                <a:lnTo>
                  <a:pt x="6095" y="7619"/>
                </a:lnTo>
                <a:lnTo>
                  <a:pt x="6095" y="8381"/>
                </a:lnTo>
                <a:lnTo>
                  <a:pt x="6857" y="7238"/>
                </a:lnTo>
                <a:close/>
              </a:path>
              <a:path w="16510" h="20319">
                <a:moveTo>
                  <a:pt x="8686" y="7010"/>
                </a:moveTo>
                <a:lnTo>
                  <a:pt x="9143" y="8381"/>
                </a:lnTo>
                <a:lnTo>
                  <a:pt x="9143" y="7619"/>
                </a:lnTo>
                <a:lnTo>
                  <a:pt x="9905" y="7619"/>
                </a:lnTo>
                <a:lnTo>
                  <a:pt x="8686" y="7010"/>
                </a:lnTo>
                <a:close/>
              </a:path>
              <a:path w="16510" h="20319">
                <a:moveTo>
                  <a:pt x="6857" y="6857"/>
                </a:moveTo>
                <a:lnTo>
                  <a:pt x="6095" y="6857"/>
                </a:lnTo>
                <a:lnTo>
                  <a:pt x="6095" y="7619"/>
                </a:lnTo>
                <a:lnTo>
                  <a:pt x="6857" y="6857"/>
                </a:lnTo>
                <a:close/>
              </a:path>
              <a:path w="16510" h="20319">
                <a:moveTo>
                  <a:pt x="7429" y="6286"/>
                </a:moveTo>
                <a:lnTo>
                  <a:pt x="6095" y="7619"/>
                </a:lnTo>
                <a:lnTo>
                  <a:pt x="6857" y="7238"/>
                </a:lnTo>
                <a:lnTo>
                  <a:pt x="7402" y="6422"/>
                </a:lnTo>
                <a:lnTo>
                  <a:pt x="7429" y="6286"/>
                </a:lnTo>
                <a:close/>
              </a:path>
              <a:path w="16510" h="20319">
                <a:moveTo>
                  <a:pt x="8572" y="6667"/>
                </a:moveTo>
                <a:lnTo>
                  <a:pt x="8686" y="7010"/>
                </a:lnTo>
                <a:lnTo>
                  <a:pt x="9905" y="7619"/>
                </a:lnTo>
                <a:lnTo>
                  <a:pt x="9143" y="6857"/>
                </a:lnTo>
                <a:lnTo>
                  <a:pt x="8572" y="6667"/>
                </a:lnTo>
                <a:close/>
              </a:path>
              <a:path w="16510" h="20319">
                <a:moveTo>
                  <a:pt x="7481" y="6303"/>
                </a:moveTo>
                <a:lnTo>
                  <a:pt x="6857" y="7238"/>
                </a:lnTo>
                <a:lnTo>
                  <a:pt x="8229" y="6553"/>
                </a:lnTo>
                <a:lnTo>
                  <a:pt x="7481" y="6303"/>
                </a:lnTo>
                <a:close/>
              </a:path>
              <a:path w="16510" h="20319">
                <a:moveTo>
                  <a:pt x="8635" y="6857"/>
                </a:moveTo>
                <a:lnTo>
                  <a:pt x="8381" y="6857"/>
                </a:lnTo>
                <a:lnTo>
                  <a:pt x="8686" y="7010"/>
                </a:lnTo>
                <a:lnTo>
                  <a:pt x="8635" y="6857"/>
                </a:lnTo>
                <a:close/>
              </a:path>
              <a:path w="16510" h="20319">
                <a:moveTo>
                  <a:pt x="8635" y="6349"/>
                </a:moveTo>
                <a:lnTo>
                  <a:pt x="8572" y="6667"/>
                </a:lnTo>
                <a:lnTo>
                  <a:pt x="9143" y="6857"/>
                </a:lnTo>
                <a:lnTo>
                  <a:pt x="8635" y="6349"/>
                </a:lnTo>
                <a:close/>
              </a:path>
              <a:path w="16510" h="20319">
                <a:moveTo>
                  <a:pt x="8490" y="6422"/>
                </a:moveTo>
                <a:lnTo>
                  <a:pt x="8229" y="6553"/>
                </a:lnTo>
                <a:lnTo>
                  <a:pt x="8572" y="6667"/>
                </a:lnTo>
                <a:lnTo>
                  <a:pt x="8490" y="6422"/>
                </a:lnTo>
                <a:close/>
              </a:path>
              <a:path w="16510" h="20319">
                <a:moveTo>
                  <a:pt x="8381" y="6095"/>
                </a:moveTo>
                <a:lnTo>
                  <a:pt x="7619" y="6095"/>
                </a:lnTo>
                <a:lnTo>
                  <a:pt x="7481" y="6303"/>
                </a:lnTo>
                <a:lnTo>
                  <a:pt x="8229" y="6553"/>
                </a:lnTo>
                <a:lnTo>
                  <a:pt x="8490" y="6422"/>
                </a:lnTo>
                <a:lnTo>
                  <a:pt x="8381" y="6095"/>
                </a:lnTo>
                <a:close/>
              </a:path>
              <a:path w="16510" h="20319">
                <a:moveTo>
                  <a:pt x="8381" y="6095"/>
                </a:moveTo>
                <a:lnTo>
                  <a:pt x="8490" y="6422"/>
                </a:lnTo>
                <a:lnTo>
                  <a:pt x="8572" y="6286"/>
                </a:lnTo>
                <a:lnTo>
                  <a:pt x="8381" y="6095"/>
                </a:lnTo>
                <a:close/>
              </a:path>
              <a:path w="16510" h="20319">
                <a:moveTo>
                  <a:pt x="9143" y="6095"/>
                </a:moveTo>
                <a:lnTo>
                  <a:pt x="8381" y="6095"/>
                </a:lnTo>
                <a:lnTo>
                  <a:pt x="8635" y="6349"/>
                </a:lnTo>
                <a:lnTo>
                  <a:pt x="9143" y="6095"/>
                </a:lnTo>
                <a:close/>
              </a:path>
              <a:path w="16510" h="20319">
                <a:moveTo>
                  <a:pt x="7619" y="6095"/>
                </a:moveTo>
                <a:lnTo>
                  <a:pt x="7429" y="6286"/>
                </a:lnTo>
                <a:lnTo>
                  <a:pt x="7619" y="6095"/>
                </a:lnTo>
                <a:close/>
              </a:path>
              <a:path w="16510" h="20319">
                <a:moveTo>
                  <a:pt x="7619" y="6095"/>
                </a:moveTo>
                <a:lnTo>
                  <a:pt x="6857" y="6095"/>
                </a:lnTo>
                <a:lnTo>
                  <a:pt x="7429" y="6286"/>
                </a:lnTo>
                <a:lnTo>
                  <a:pt x="7619" y="6095"/>
                </a:lnTo>
                <a:close/>
              </a:path>
            </a:pathLst>
          </a:custGeom>
          <a:solidFill>
            <a:srgbClr val="000000"/>
          </a:solidFill>
        </p:spPr>
        <p:txBody>
          <a:bodyPr wrap="square" lIns="0" tIns="0" rIns="0" bIns="0" rtlCol="0"/>
          <a:lstStyle/>
          <a:p>
            <a:endParaRPr sz="1100"/>
          </a:p>
        </p:txBody>
      </p:sp>
      <p:sp>
        <p:nvSpPr>
          <p:cNvPr id="203" name="object 212"/>
          <p:cNvSpPr/>
          <p:nvPr/>
        </p:nvSpPr>
        <p:spPr>
          <a:xfrm>
            <a:off x="3182670" y="2574176"/>
            <a:ext cx="5408" cy="2203"/>
          </a:xfrm>
          <a:custGeom>
            <a:avLst/>
            <a:gdLst/>
            <a:ahLst/>
            <a:cxnLst/>
            <a:rect l="l" t="t" r="r" b="b"/>
            <a:pathLst>
              <a:path w="6350" h="2539">
                <a:moveTo>
                  <a:pt x="6096" y="0"/>
                </a:moveTo>
                <a:lnTo>
                  <a:pt x="2438" y="914"/>
                </a:lnTo>
                <a:lnTo>
                  <a:pt x="6096" y="2286"/>
                </a:lnTo>
                <a:lnTo>
                  <a:pt x="6096" y="0"/>
                </a:lnTo>
                <a:close/>
              </a:path>
              <a:path w="6350" h="2539">
                <a:moveTo>
                  <a:pt x="0" y="0"/>
                </a:moveTo>
                <a:lnTo>
                  <a:pt x="0" y="1524"/>
                </a:lnTo>
                <a:lnTo>
                  <a:pt x="2438" y="914"/>
                </a:lnTo>
                <a:lnTo>
                  <a:pt x="0" y="0"/>
                </a:lnTo>
                <a:close/>
              </a:path>
            </a:pathLst>
          </a:custGeom>
          <a:solidFill>
            <a:srgbClr val="000000"/>
          </a:solidFill>
        </p:spPr>
        <p:txBody>
          <a:bodyPr wrap="square" lIns="0" tIns="0" rIns="0" bIns="0" rtlCol="0"/>
          <a:lstStyle/>
          <a:p>
            <a:endParaRPr sz="1100"/>
          </a:p>
        </p:txBody>
      </p:sp>
      <p:sp>
        <p:nvSpPr>
          <p:cNvPr id="204" name="object 213"/>
          <p:cNvSpPr/>
          <p:nvPr/>
        </p:nvSpPr>
        <p:spPr>
          <a:xfrm>
            <a:off x="3024313" y="2553683"/>
            <a:ext cx="11358" cy="14874"/>
          </a:xfrm>
          <a:custGeom>
            <a:avLst/>
            <a:gdLst/>
            <a:ahLst/>
            <a:cxnLst/>
            <a:rect l="l" t="t" r="r" b="b"/>
            <a:pathLst>
              <a:path w="13335" h="17144">
                <a:moveTo>
                  <a:pt x="6857" y="0"/>
                </a:moveTo>
                <a:lnTo>
                  <a:pt x="2285" y="2286"/>
                </a:lnTo>
                <a:lnTo>
                  <a:pt x="0" y="8382"/>
                </a:lnTo>
                <a:lnTo>
                  <a:pt x="2285" y="14478"/>
                </a:lnTo>
                <a:lnTo>
                  <a:pt x="6857" y="16764"/>
                </a:lnTo>
                <a:lnTo>
                  <a:pt x="10667" y="14478"/>
                </a:lnTo>
                <a:lnTo>
                  <a:pt x="12953" y="8382"/>
                </a:lnTo>
                <a:lnTo>
                  <a:pt x="10667" y="2286"/>
                </a:lnTo>
                <a:lnTo>
                  <a:pt x="6857" y="0"/>
                </a:lnTo>
                <a:close/>
              </a:path>
            </a:pathLst>
          </a:custGeom>
          <a:solidFill>
            <a:srgbClr val="000000"/>
          </a:solidFill>
        </p:spPr>
        <p:txBody>
          <a:bodyPr wrap="square" lIns="0" tIns="0" rIns="0" bIns="0" rtlCol="0"/>
          <a:lstStyle/>
          <a:p>
            <a:endParaRPr sz="1100"/>
          </a:p>
        </p:txBody>
      </p:sp>
      <p:sp>
        <p:nvSpPr>
          <p:cNvPr id="205" name="object 214"/>
          <p:cNvSpPr/>
          <p:nvPr/>
        </p:nvSpPr>
        <p:spPr>
          <a:xfrm>
            <a:off x="3022366" y="2552361"/>
            <a:ext cx="15143" cy="18179"/>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4477" y="18287"/>
                </a:lnTo>
                <a:lnTo>
                  <a:pt x="15239" y="16763"/>
                </a:lnTo>
                <a:lnTo>
                  <a:pt x="8381" y="16763"/>
                </a:lnTo>
                <a:lnTo>
                  <a:pt x="9421" y="16140"/>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421" y="4433"/>
                </a:lnTo>
                <a:lnTo>
                  <a:pt x="8381" y="3809"/>
                </a:lnTo>
                <a:lnTo>
                  <a:pt x="15525" y="3809"/>
                </a:lnTo>
                <a:lnTo>
                  <a:pt x="15239" y="3047"/>
                </a:lnTo>
                <a:lnTo>
                  <a:pt x="14477" y="2285"/>
                </a:lnTo>
                <a:lnTo>
                  <a:pt x="10667" y="0"/>
                </a:lnTo>
                <a:close/>
              </a:path>
              <a:path w="17779" h="20955">
                <a:moveTo>
                  <a:pt x="9421" y="16140"/>
                </a:moveTo>
                <a:lnTo>
                  <a:pt x="8381" y="16763"/>
                </a:lnTo>
                <a:lnTo>
                  <a:pt x="10667" y="16763"/>
                </a:lnTo>
                <a:lnTo>
                  <a:pt x="9421" y="16140"/>
                </a:lnTo>
                <a:close/>
              </a:path>
              <a:path w="17779" h="20955">
                <a:moveTo>
                  <a:pt x="16097" y="14477"/>
                </a:moveTo>
                <a:lnTo>
                  <a:pt x="12191" y="14477"/>
                </a:lnTo>
                <a:lnTo>
                  <a:pt x="9421" y="16140"/>
                </a:lnTo>
                <a:lnTo>
                  <a:pt x="10667" y="16763"/>
                </a:lnTo>
                <a:lnTo>
                  <a:pt x="15239" y="16763"/>
                </a:lnTo>
                <a:lnTo>
                  <a:pt x="16097"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2668" y="9905"/>
                </a:moveTo>
                <a:lnTo>
                  <a:pt x="10667" y="15239"/>
                </a:lnTo>
                <a:lnTo>
                  <a:pt x="12191" y="14477"/>
                </a:lnTo>
                <a:lnTo>
                  <a:pt x="16097" y="14477"/>
                </a:lnTo>
                <a:lnTo>
                  <a:pt x="17525" y="10667"/>
                </a:lnTo>
                <a:lnTo>
                  <a:pt x="12953" y="10667"/>
                </a:lnTo>
                <a:lnTo>
                  <a:pt x="12668" y="9905"/>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143"/>
                </a:moveTo>
                <a:lnTo>
                  <a:pt x="12668" y="9905"/>
                </a:lnTo>
                <a:lnTo>
                  <a:pt x="12953" y="10667"/>
                </a:lnTo>
                <a:lnTo>
                  <a:pt x="15239" y="9905"/>
                </a:lnTo>
                <a:lnTo>
                  <a:pt x="12953" y="9143"/>
                </a:lnTo>
                <a:close/>
              </a:path>
              <a:path w="17779" h="20955">
                <a:moveTo>
                  <a:pt x="15239" y="9905"/>
                </a:moveTo>
                <a:lnTo>
                  <a:pt x="12953" y="10667"/>
                </a:lnTo>
                <a:lnTo>
                  <a:pt x="17525" y="10667"/>
                </a:lnTo>
                <a:lnTo>
                  <a:pt x="15239" y="9905"/>
                </a:lnTo>
                <a:close/>
              </a:path>
              <a:path w="17779" h="20955">
                <a:moveTo>
                  <a:pt x="5143" y="9143"/>
                </a:moveTo>
                <a:lnTo>
                  <a:pt x="4571" y="9143"/>
                </a:lnTo>
                <a:lnTo>
                  <a:pt x="4857" y="9905"/>
                </a:lnTo>
                <a:lnTo>
                  <a:pt x="5143" y="9143"/>
                </a:lnTo>
                <a:close/>
              </a:path>
              <a:path w="17779" h="20955">
                <a:moveTo>
                  <a:pt x="10962" y="5358"/>
                </a:moveTo>
                <a:lnTo>
                  <a:pt x="12668" y="9905"/>
                </a:lnTo>
                <a:lnTo>
                  <a:pt x="12953" y="9143"/>
                </a:lnTo>
                <a:lnTo>
                  <a:pt x="17525" y="9143"/>
                </a:lnTo>
                <a:lnTo>
                  <a:pt x="16382" y="6095"/>
                </a:lnTo>
                <a:lnTo>
                  <a:pt x="12191" y="6095"/>
                </a:lnTo>
                <a:lnTo>
                  <a:pt x="10962" y="5358"/>
                </a:lnTo>
                <a:close/>
              </a:path>
              <a:path w="17779" h="20955">
                <a:moveTo>
                  <a:pt x="17525" y="9143"/>
                </a:moveTo>
                <a:lnTo>
                  <a:pt x="12953" y="9143"/>
                </a:lnTo>
                <a:lnTo>
                  <a:pt x="15239" y="9905"/>
                </a:lnTo>
                <a:lnTo>
                  <a:pt x="17525"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0667" y="4571"/>
                </a:moveTo>
                <a:lnTo>
                  <a:pt x="10962" y="5358"/>
                </a:lnTo>
                <a:lnTo>
                  <a:pt x="12191" y="6095"/>
                </a:lnTo>
                <a:lnTo>
                  <a:pt x="10667" y="4571"/>
                </a:lnTo>
                <a:close/>
              </a:path>
              <a:path w="17779" h="20955">
                <a:moveTo>
                  <a:pt x="15811" y="4571"/>
                </a:moveTo>
                <a:lnTo>
                  <a:pt x="10667" y="4571"/>
                </a:lnTo>
                <a:lnTo>
                  <a:pt x="12191" y="6095"/>
                </a:lnTo>
                <a:lnTo>
                  <a:pt x="16382" y="6095"/>
                </a:lnTo>
                <a:lnTo>
                  <a:pt x="15811" y="4571"/>
                </a:lnTo>
                <a:close/>
              </a:path>
              <a:path w="17779" h="20955">
                <a:moveTo>
                  <a:pt x="9143" y="4571"/>
                </a:moveTo>
                <a:lnTo>
                  <a:pt x="6857" y="4571"/>
                </a:lnTo>
                <a:lnTo>
                  <a:pt x="6330" y="5978"/>
                </a:lnTo>
                <a:lnTo>
                  <a:pt x="9143" y="4571"/>
                </a:lnTo>
                <a:close/>
              </a:path>
              <a:path w="17779" h="20955">
                <a:moveTo>
                  <a:pt x="15525" y="3809"/>
                </a:moveTo>
                <a:lnTo>
                  <a:pt x="10667" y="3809"/>
                </a:lnTo>
                <a:lnTo>
                  <a:pt x="9421" y="4433"/>
                </a:lnTo>
                <a:lnTo>
                  <a:pt x="10962" y="5358"/>
                </a:lnTo>
                <a:lnTo>
                  <a:pt x="10667" y="4571"/>
                </a:lnTo>
                <a:lnTo>
                  <a:pt x="15811" y="4571"/>
                </a:lnTo>
                <a:lnTo>
                  <a:pt x="15525" y="3809"/>
                </a:lnTo>
                <a:close/>
              </a:path>
              <a:path w="17779" h="20955">
                <a:moveTo>
                  <a:pt x="10667" y="3809"/>
                </a:moveTo>
                <a:lnTo>
                  <a:pt x="8381" y="3809"/>
                </a:lnTo>
                <a:lnTo>
                  <a:pt x="9421" y="4433"/>
                </a:lnTo>
                <a:lnTo>
                  <a:pt x="10667" y="3809"/>
                </a:lnTo>
                <a:close/>
              </a:path>
            </a:pathLst>
          </a:custGeom>
          <a:solidFill>
            <a:srgbClr val="000000"/>
          </a:solidFill>
        </p:spPr>
        <p:txBody>
          <a:bodyPr wrap="square" lIns="0" tIns="0" rIns="0" bIns="0" rtlCol="0"/>
          <a:lstStyle/>
          <a:p>
            <a:endParaRPr sz="1100"/>
          </a:p>
        </p:txBody>
      </p:sp>
      <p:sp>
        <p:nvSpPr>
          <p:cNvPr id="206" name="object 215"/>
          <p:cNvSpPr/>
          <p:nvPr/>
        </p:nvSpPr>
        <p:spPr>
          <a:xfrm>
            <a:off x="3033400" y="2560293"/>
            <a:ext cx="4327" cy="1653"/>
          </a:xfrm>
          <a:custGeom>
            <a:avLst/>
            <a:gdLst/>
            <a:ahLst/>
            <a:cxnLst/>
            <a:rect l="l" t="t" r="r" b="b"/>
            <a:pathLst>
              <a:path w="5079" h="1905">
                <a:moveTo>
                  <a:pt x="0" y="0"/>
                </a:moveTo>
                <a:lnTo>
                  <a:pt x="0" y="1524"/>
                </a:lnTo>
                <a:lnTo>
                  <a:pt x="2286" y="762"/>
                </a:lnTo>
                <a:lnTo>
                  <a:pt x="0" y="0"/>
                </a:lnTo>
                <a:close/>
              </a:path>
              <a:path w="5079" h="1905">
                <a:moveTo>
                  <a:pt x="4572" y="0"/>
                </a:moveTo>
                <a:lnTo>
                  <a:pt x="2286" y="762"/>
                </a:lnTo>
                <a:lnTo>
                  <a:pt x="4572" y="1524"/>
                </a:lnTo>
                <a:lnTo>
                  <a:pt x="4572" y="0"/>
                </a:lnTo>
                <a:close/>
              </a:path>
            </a:pathLst>
          </a:custGeom>
          <a:solidFill>
            <a:srgbClr val="000000"/>
          </a:solidFill>
        </p:spPr>
        <p:txBody>
          <a:bodyPr wrap="square" lIns="0" tIns="0" rIns="0" bIns="0" rtlCol="0"/>
          <a:lstStyle/>
          <a:p>
            <a:endParaRPr sz="1100"/>
          </a:p>
        </p:txBody>
      </p:sp>
      <p:sp>
        <p:nvSpPr>
          <p:cNvPr id="207" name="object 216"/>
          <p:cNvSpPr/>
          <p:nvPr/>
        </p:nvSpPr>
        <p:spPr>
          <a:xfrm>
            <a:off x="3396840" y="2614500"/>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208" name="object 217"/>
          <p:cNvSpPr/>
          <p:nvPr/>
        </p:nvSpPr>
        <p:spPr>
          <a:xfrm>
            <a:off x="3396191" y="2613838"/>
            <a:ext cx="12980" cy="16526"/>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209" name="object 218"/>
          <p:cNvSpPr/>
          <p:nvPr/>
        </p:nvSpPr>
        <p:spPr>
          <a:xfrm>
            <a:off x="3407224" y="2621771"/>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0" name="object 219"/>
          <p:cNvSpPr/>
          <p:nvPr/>
        </p:nvSpPr>
        <p:spPr>
          <a:xfrm>
            <a:off x="3397489" y="2690520"/>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211" name="object 220"/>
          <p:cNvSpPr/>
          <p:nvPr/>
        </p:nvSpPr>
        <p:spPr>
          <a:xfrm>
            <a:off x="3396840" y="2689859"/>
            <a:ext cx="12980" cy="16526"/>
          </a:xfrm>
          <a:custGeom>
            <a:avLst/>
            <a:gdLst/>
            <a:ahLst/>
            <a:cxnLst/>
            <a:rect l="l" t="t" r="r" b="b"/>
            <a:pathLst>
              <a:path w="15239"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39" h="19050">
                <a:moveTo>
                  <a:pt x="8000" y="16573"/>
                </a:moveTo>
                <a:lnTo>
                  <a:pt x="7619" y="16763"/>
                </a:lnTo>
                <a:lnTo>
                  <a:pt x="8381" y="16763"/>
                </a:lnTo>
                <a:lnTo>
                  <a:pt x="8000" y="16573"/>
                </a:lnTo>
                <a:close/>
              </a:path>
              <a:path w="15239" h="19050">
                <a:moveTo>
                  <a:pt x="11538" y="14804"/>
                </a:moveTo>
                <a:lnTo>
                  <a:pt x="8000" y="16573"/>
                </a:lnTo>
                <a:lnTo>
                  <a:pt x="8381" y="16763"/>
                </a:lnTo>
                <a:lnTo>
                  <a:pt x="12953" y="16763"/>
                </a:lnTo>
                <a:lnTo>
                  <a:pt x="13715" y="16001"/>
                </a:lnTo>
                <a:lnTo>
                  <a:pt x="13906" y="15239"/>
                </a:lnTo>
                <a:lnTo>
                  <a:pt x="11429" y="15239"/>
                </a:lnTo>
                <a:lnTo>
                  <a:pt x="11538" y="14804"/>
                </a:lnTo>
                <a:close/>
              </a:path>
              <a:path w="15239" h="19050">
                <a:moveTo>
                  <a:pt x="3809" y="14477"/>
                </a:moveTo>
                <a:lnTo>
                  <a:pt x="4571" y="15239"/>
                </a:lnTo>
                <a:lnTo>
                  <a:pt x="4396" y="14771"/>
                </a:lnTo>
                <a:lnTo>
                  <a:pt x="3809" y="14477"/>
                </a:lnTo>
                <a:close/>
              </a:path>
              <a:path w="15239" h="19050">
                <a:moveTo>
                  <a:pt x="4396" y="14771"/>
                </a:moveTo>
                <a:lnTo>
                  <a:pt x="4571" y="15239"/>
                </a:lnTo>
                <a:lnTo>
                  <a:pt x="5333" y="15239"/>
                </a:lnTo>
                <a:lnTo>
                  <a:pt x="4396" y="14771"/>
                </a:lnTo>
                <a:close/>
              </a:path>
              <a:path w="15239" h="19050">
                <a:moveTo>
                  <a:pt x="12191" y="14477"/>
                </a:moveTo>
                <a:lnTo>
                  <a:pt x="11538" y="14804"/>
                </a:lnTo>
                <a:lnTo>
                  <a:pt x="11429" y="15239"/>
                </a:lnTo>
                <a:lnTo>
                  <a:pt x="12191" y="14477"/>
                </a:lnTo>
                <a:close/>
              </a:path>
              <a:path w="15239" h="19050">
                <a:moveTo>
                  <a:pt x="14096" y="14477"/>
                </a:moveTo>
                <a:lnTo>
                  <a:pt x="12191" y="14477"/>
                </a:lnTo>
                <a:lnTo>
                  <a:pt x="11429" y="15239"/>
                </a:lnTo>
                <a:lnTo>
                  <a:pt x="13906" y="15239"/>
                </a:lnTo>
                <a:lnTo>
                  <a:pt x="14096" y="14477"/>
                </a:lnTo>
                <a:close/>
              </a:path>
              <a:path w="15239"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39" h="19050">
                <a:moveTo>
                  <a:pt x="4286" y="14477"/>
                </a:moveTo>
                <a:lnTo>
                  <a:pt x="3809" y="14477"/>
                </a:lnTo>
                <a:lnTo>
                  <a:pt x="4396" y="14771"/>
                </a:lnTo>
                <a:lnTo>
                  <a:pt x="4286" y="14477"/>
                </a:lnTo>
                <a:close/>
              </a:path>
              <a:path w="15239" h="19050">
                <a:moveTo>
                  <a:pt x="2285" y="9143"/>
                </a:moveTo>
                <a:lnTo>
                  <a:pt x="2285" y="9905"/>
                </a:lnTo>
                <a:lnTo>
                  <a:pt x="2428" y="9524"/>
                </a:lnTo>
                <a:lnTo>
                  <a:pt x="2285" y="9143"/>
                </a:lnTo>
                <a:close/>
              </a:path>
              <a:path w="15239" h="19050">
                <a:moveTo>
                  <a:pt x="2428" y="9524"/>
                </a:moveTo>
                <a:lnTo>
                  <a:pt x="2285" y="9905"/>
                </a:lnTo>
                <a:lnTo>
                  <a:pt x="2571" y="9905"/>
                </a:lnTo>
                <a:lnTo>
                  <a:pt x="2428" y="9524"/>
                </a:lnTo>
                <a:close/>
              </a:path>
              <a:path w="15239" h="19050">
                <a:moveTo>
                  <a:pt x="12953" y="9143"/>
                </a:moveTo>
                <a:lnTo>
                  <a:pt x="12953" y="9905"/>
                </a:lnTo>
                <a:lnTo>
                  <a:pt x="14096" y="9524"/>
                </a:lnTo>
                <a:lnTo>
                  <a:pt x="12953" y="9143"/>
                </a:lnTo>
                <a:close/>
              </a:path>
              <a:path w="15239" h="19050">
                <a:moveTo>
                  <a:pt x="2571" y="9143"/>
                </a:moveTo>
                <a:lnTo>
                  <a:pt x="2285" y="9143"/>
                </a:lnTo>
                <a:lnTo>
                  <a:pt x="2428" y="9524"/>
                </a:lnTo>
                <a:lnTo>
                  <a:pt x="2571" y="9143"/>
                </a:lnTo>
                <a:close/>
              </a:path>
              <a:path w="15239" h="19050">
                <a:moveTo>
                  <a:pt x="11538" y="4245"/>
                </a:moveTo>
                <a:lnTo>
                  <a:pt x="12858" y="9524"/>
                </a:lnTo>
                <a:lnTo>
                  <a:pt x="12953" y="9143"/>
                </a:lnTo>
                <a:lnTo>
                  <a:pt x="15239" y="9143"/>
                </a:lnTo>
                <a:lnTo>
                  <a:pt x="14096" y="4571"/>
                </a:lnTo>
                <a:lnTo>
                  <a:pt x="12191" y="4571"/>
                </a:lnTo>
                <a:lnTo>
                  <a:pt x="11538" y="4245"/>
                </a:lnTo>
                <a:close/>
              </a:path>
              <a:path w="15239" h="19050">
                <a:moveTo>
                  <a:pt x="15239" y="9143"/>
                </a:moveTo>
                <a:lnTo>
                  <a:pt x="12953" y="9143"/>
                </a:lnTo>
                <a:lnTo>
                  <a:pt x="14096" y="9524"/>
                </a:lnTo>
                <a:lnTo>
                  <a:pt x="15239" y="9143"/>
                </a:lnTo>
                <a:close/>
              </a:path>
              <a:path w="15239" h="19050">
                <a:moveTo>
                  <a:pt x="4571" y="3809"/>
                </a:moveTo>
                <a:lnTo>
                  <a:pt x="3809" y="4571"/>
                </a:lnTo>
                <a:lnTo>
                  <a:pt x="4396" y="4278"/>
                </a:lnTo>
                <a:lnTo>
                  <a:pt x="4571" y="3809"/>
                </a:lnTo>
                <a:close/>
              </a:path>
              <a:path w="15239" h="19050">
                <a:moveTo>
                  <a:pt x="4396" y="4278"/>
                </a:moveTo>
                <a:lnTo>
                  <a:pt x="3809" y="4571"/>
                </a:lnTo>
                <a:lnTo>
                  <a:pt x="4286" y="4571"/>
                </a:lnTo>
                <a:lnTo>
                  <a:pt x="4396" y="4278"/>
                </a:lnTo>
                <a:close/>
              </a:path>
              <a:path w="15239" h="19050">
                <a:moveTo>
                  <a:pt x="11429" y="3809"/>
                </a:moveTo>
                <a:lnTo>
                  <a:pt x="11538" y="4245"/>
                </a:lnTo>
                <a:lnTo>
                  <a:pt x="12191" y="4571"/>
                </a:lnTo>
                <a:lnTo>
                  <a:pt x="11429" y="3809"/>
                </a:lnTo>
                <a:close/>
              </a:path>
              <a:path w="15239" h="19050">
                <a:moveTo>
                  <a:pt x="13906" y="3809"/>
                </a:moveTo>
                <a:lnTo>
                  <a:pt x="11429" y="3809"/>
                </a:lnTo>
                <a:lnTo>
                  <a:pt x="12191" y="4571"/>
                </a:lnTo>
                <a:lnTo>
                  <a:pt x="14096" y="4571"/>
                </a:lnTo>
                <a:lnTo>
                  <a:pt x="13906" y="3809"/>
                </a:lnTo>
                <a:close/>
              </a:path>
              <a:path w="15239" h="19050">
                <a:moveTo>
                  <a:pt x="5333" y="3809"/>
                </a:moveTo>
                <a:lnTo>
                  <a:pt x="4571" y="3809"/>
                </a:lnTo>
                <a:lnTo>
                  <a:pt x="4396" y="4278"/>
                </a:lnTo>
                <a:lnTo>
                  <a:pt x="5333" y="3809"/>
                </a:lnTo>
                <a:close/>
              </a:path>
              <a:path w="15239" h="19050">
                <a:moveTo>
                  <a:pt x="12953" y="2285"/>
                </a:moveTo>
                <a:lnTo>
                  <a:pt x="8381" y="2285"/>
                </a:lnTo>
                <a:lnTo>
                  <a:pt x="8000" y="2476"/>
                </a:lnTo>
                <a:lnTo>
                  <a:pt x="11538" y="4245"/>
                </a:lnTo>
                <a:lnTo>
                  <a:pt x="11429" y="3809"/>
                </a:lnTo>
                <a:lnTo>
                  <a:pt x="13906" y="3809"/>
                </a:lnTo>
                <a:lnTo>
                  <a:pt x="13715" y="3047"/>
                </a:lnTo>
                <a:lnTo>
                  <a:pt x="12953" y="2285"/>
                </a:lnTo>
                <a:close/>
              </a:path>
              <a:path w="15239"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212" name="object 221"/>
          <p:cNvSpPr/>
          <p:nvPr/>
        </p:nvSpPr>
        <p:spPr>
          <a:xfrm>
            <a:off x="3407873" y="269779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3" name="object 222"/>
          <p:cNvSpPr/>
          <p:nvPr/>
        </p:nvSpPr>
        <p:spPr>
          <a:xfrm>
            <a:off x="3398787" y="2802237"/>
            <a:ext cx="10817" cy="15424"/>
          </a:xfrm>
          <a:custGeom>
            <a:avLst/>
            <a:gdLst/>
            <a:ahLst/>
            <a:cxnLst/>
            <a:rect l="l" t="t" r="r" b="b"/>
            <a:pathLst>
              <a:path w="12700" h="17780">
                <a:moveTo>
                  <a:pt x="6095" y="0"/>
                </a:moveTo>
                <a:lnTo>
                  <a:pt x="1523" y="3048"/>
                </a:lnTo>
                <a:lnTo>
                  <a:pt x="0" y="9144"/>
                </a:lnTo>
                <a:lnTo>
                  <a:pt x="1523" y="14478"/>
                </a:lnTo>
                <a:lnTo>
                  <a:pt x="6095" y="17526"/>
                </a:lnTo>
                <a:lnTo>
                  <a:pt x="10667" y="14478"/>
                </a:lnTo>
                <a:lnTo>
                  <a:pt x="12191" y="9144"/>
                </a:lnTo>
                <a:lnTo>
                  <a:pt x="10667" y="3048"/>
                </a:lnTo>
                <a:lnTo>
                  <a:pt x="6095" y="0"/>
                </a:lnTo>
                <a:close/>
              </a:path>
            </a:pathLst>
          </a:custGeom>
          <a:solidFill>
            <a:srgbClr val="7F7F7F"/>
          </a:solidFill>
        </p:spPr>
        <p:txBody>
          <a:bodyPr wrap="square" lIns="0" tIns="0" rIns="0" bIns="0" rtlCol="0"/>
          <a:lstStyle/>
          <a:p>
            <a:endParaRPr sz="1100"/>
          </a:p>
        </p:txBody>
      </p:sp>
      <p:sp>
        <p:nvSpPr>
          <p:cNvPr id="214" name="object 223"/>
          <p:cNvSpPr/>
          <p:nvPr/>
        </p:nvSpPr>
        <p:spPr>
          <a:xfrm>
            <a:off x="3398138" y="2801576"/>
            <a:ext cx="12438" cy="16526"/>
          </a:xfrm>
          <a:custGeom>
            <a:avLst/>
            <a:gdLst/>
            <a:ahLst/>
            <a:cxnLst/>
            <a:rect l="l" t="t" r="r" b="b"/>
            <a:pathLst>
              <a:path w="14604" h="19050">
                <a:moveTo>
                  <a:pt x="7619" y="0"/>
                </a:moveTo>
                <a:lnTo>
                  <a:pt x="6095" y="0"/>
                </a:lnTo>
                <a:lnTo>
                  <a:pt x="1523" y="3047"/>
                </a:lnTo>
                <a:lnTo>
                  <a:pt x="1523" y="3809"/>
                </a:lnTo>
                <a:lnTo>
                  <a:pt x="0" y="9905"/>
                </a:lnTo>
                <a:lnTo>
                  <a:pt x="0" y="10667"/>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592" y="14477"/>
                </a:lnTo>
                <a:lnTo>
                  <a:pt x="2503" y="10667"/>
                </a:lnTo>
                <a:lnTo>
                  <a:pt x="2285" y="10667"/>
                </a:lnTo>
                <a:lnTo>
                  <a:pt x="2285" y="9905"/>
                </a:lnTo>
                <a:lnTo>
                  <a:pt x="2476" y="9905"/>
                </a:lnTo>
                <a:lnTo>
                  <a:pt x="3809" y="4571"/>
                </a:lnTo>
                <a:lnTo>
                  <a:pt x="3047" y="4571"/>
                </a:lnTo>
                <a:lnTo>
                  <a:pt x="6857" y="2031"/>
                </a:lnTo>
                <a:lnTo>
                  <a:pt x="6095" y="1523"/>
                </a:lnTo>
                <a:lnTo>
                  <a:pt x="9905" y="1523"/>
                </a:lnTo>
                <a:lnTo>
                  <a:pt x="7619" y="0"/>
                </a:lnTo>
                <a:close/>
              </a:path>
              <a:path w="14604" h="19050">
                <a:moveTo>
                  <a:pt x="6857" y="17017"/>
                </a:moveTo>
                <a:lnTo>
                  <a:pt x="6095" y="17525"/>
                </a:lnTo>
                <a:lnTo>
                  <a:pt x="7619" y="17525"/>
                </a:lnTo>
                <a:lnTo>
                  <a:pt x="6857" y="17017"/>
                </a:lnTo>
                <a:close/>
              </a:path>
              <a:path w="14604" h="19050">
                <a:moveTo>
                  <a:pt x="10667" y="14477"/>
                </a:moveTo>
                <a:lnTo>
                  <a:pt x="6857" y="17017"/>
                </a:lnTo>
                <a:lnTo>
                  <a:pt x="7619" y="17525"/>
                </a:lnTo>
                <a:lnTo>
                  <a:pt x="9905" y="17525"/>
                </a:lnTo>
                <a:lnTo>
                  <a:pt x="12191" y="16001"/>
                </a:lnTo>
                <a:lnTo>
                  <a:pt x="12953" y="16001"/>
                </a:lnTo>
                <a:lnTo>
                  <a:pt x="13171" y="15239"/>
                </a:lnTo>
                <a:lnTo>
                  <a:pt x="10667" y="15239"/>
                </a:lnTo>
                <a:lnTo>
                  <a:pt x="10667" y="14477"/>
                </a:lnTo>
                <a:close/>
              </a:path>
              <a:path w="14604" h="19050">
                <a:moveTo>
                  <a:pt x="3047" y="14477"/>
                </a:moveTo>
                <a:lnTo>
                  <a:pt x="3809" y="15239"/>
                </a:lnTo>
                <a:lnTo>
                  <a:pt x="3720" y="14926"/>
                </a:lnTo>
                <a:lnTo>
                  <a:pt x="3047" y="14477"/>
                </a:lnTo>
                <a:close/>
              </a:path>
              <a:path w="14604" h="19050">
                <a:moveTo>
                  <a:pt x="3720" y="14926"/>
                </a:moveTo>
                <a:lnTo>
                  <a:pt x="3809" y="15239"/>
                </a:lnTo>
                <a:lnTo>
                  <a:pt x="4190" y="15239"/>
                </a:lnTo>
                <a:lnTo>
                  <a:pt x="3720" y="14926"/>
                </a:lnTo>
                <a:close/>
              </a:path>
              <a:path w="14604" h="19050">
                <a:moveTo>
                  <a:pt x="12090" y="10261"/>
                </a:moveTo>
                <a:lnTo>
                  <a:pt x="10667" y="15239"/>
                </a:lnTo>
                <a:lnTo>
                  <a:pt x="13171" y="15239"/>
                </a:lnTo>
                <a:lnTo>
                  <a:pt x="14477" y="10667"/>
                </a:lnTo>
                <a:lnTo>
                  <a:pt x="12191" y="10667"/>
                </a:lnTo>
                <a:lnTo>
                  <a:pt x="12090" y="10261"/>
                </a:lnTo>
                <a:close/>
              </a:path>
              <a:path w="14604" h="19050">
                <a:moveTo>
                  <a:pt x="3592" y="14477"/>
                </a:moveTo>
                <a:lnTo>
                  <a:pt x="3047" y="14477"/>
                </a:lnTo>
                <a:lnTo>
                  <a:pt x="3720" y="14926"/>
                </a:lnTo>
                <a:lnTo>
                  <a:pt x="3592" y="14477"/>
                </a:lnTo>
                <a:close/>
              </a:path>
              <a:path w="14604" h="19050">
                <a:moveTo>
                  <a:pt x="2387" y="10261"/>
                </a:moveTo>
                <a:lnTo>
                  <a:pt x="2285" y="10667"/>
                </a:lnTo>
                <a:lnTo>
                  <a:pt x="2503" y="10667"/>
                </a:lnTo>
                <a:lnTo>
                  <a:pt x="2387" y="10261"/>
                </a:lnTo>
                <a:close/>
              </a:path>
              <a:path w="14604" h="19050">
                <a:moveTo>
                  <a:pt x="12191" y="9905"/>
                </a:moveTo>
                <a:lnTo>
                  <a:pt x="12191" y="10667"/>
                </a:lnTo>
                <a:lnTo>
                  <a:pt x="13334" y="10286"/>
                </a:lnTo>
                <a:lnTo>
                  <a:pt x="12191" y="9905"/>
                </a:lnTo>
                <a:close/>
              </a:path>
              <a:path w="14604" h="19050">
                <a:moveTo>
                  <a:pt x="13334" y="10286"/>
                </a:moveTo>
                <a:lnTo>
                  <a:pt x="12191" y="10667"/>
                </a:lnTo>
                <a:lnTo>
                  <a:pt x="14477" y="10667"/>
                </a:lnTo>
                <a:lnTo>
                  <a:pt x="13334" y="10286"/>
                </a:lnTo>
                <a:close/>
              </a:path>
              <a:path w="14604" h="19050">
                <a:moveTo>
                  <a:pt x="14477" y="9905"/>
                </a:moveTo>
                <a:lnTo>
                  <a:pt x="12191" y="9905"/>
                </a:lnTo>
                <a:lnTo>
                  <a:pt x="13334" y="10286"/>
                </a:lnTo>
                <a:lnTo>
                  <a:pt x="14477" y="9905"/>
                </a:lnTo>
                <a:close/>
              </a:path>
              <a:path w="14604" h="19050">
                <a:moveTo>
                  <a:pt x="2476" y="9905"/>
                </a:moveTo>
                <a:lnTo>
                  <a:pt x="2285" y="9905"/>
                </a:lnTo>
                <a:lnTo>
                  <a:pt x="2387" y="10261"/>
                </a:lnTo>
                <a:lnTo>
                  <a:pt x="2476" y="9905"/>
                </a:lnTo>
                <a:close/>
              </a:path>
              <a:path w="14604" h="19050">
                <a:moveTo>
                  <a:pt x="9905" y="1523"/>
                </a:moveTo>
                <a:lnTo>
                  <a:pt x="7619" y="1523"/>
                </a:lnTo>
                <a:lnTo>
                  <a:pt x="6857" y="2031"/>
                </a:lnTo>
                <a:lnTo>
                  <a:pt x="10667" y="4571"/>
                </a:lnTo>
                <a:lnTo>
                  <a:pt x="12090" y="10261"/>
                </a:lnTo>
                <a:lnTo>
                  <a:pt x="12191" y="9905"/>
                </a:lnTo>
                <a:lnTo>
                  <a:pt x="14477" y="9905"/>
                </a:lnTo>
                <a:lnTo>
                  <a:pt x="12953" y="3809"/>
                </a:lnTo>
                <a:lnTo>
                  <a:pt x="12191" y="3047"/>
                </a:lnTo>
                <a:lnTo>
                  <a:pt x="9905" y="1523"/>
                </a:lnTo>
                <a:close/>
              </a:path>
              <a:path w="14604"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sz="1100"/>
          </a:p>
        </p:txBody>
      </p:sp>
      <p:sp>
        <p:nvSpPr>
          <p:cNvPr id="215" name="object 224"/>
          <p:cNvSpPr/>
          <p:nvPr/>
        </p:nvSpPr>
        <p:spPr>
          <a:xfrm>
            <a:off x="3408522" y="2810170"/>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216" name="object 225"/>
          <p:cNvSpPr/>
          <p:nvPr/>
        </p:nvSpPr>
        <p:spPr>
          <a:xfrm>
            <a:off x="3048326" y="262309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17" name="object 226"/>
          <p:cNvSpPr/>
          <p:nvPr/>
        </p:nvSpPr>
        <p:spPr>
          <a:xfrm>
            <a:off x="3048326" y="262111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18" name="object 227"/>
          <p:cNvSpPr/>
          <p:nvPr/>
        </p:nvSpPr>
        <p:spPr>
          <a:xfrm>
            <a:off x="3052221" y="262309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19" name="object 228"/>
          <p:cNvSpPr/>
          <p:nvPr/>
        </p:nvSpPr>
        <p:spPr>
          <a:xfrm>
            <a:off x="3046379" y="2628382"/>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20" name="object 229"/>
          <p:cNvSpPr/>
          <p:nvPr/>
        </p:nvSpPr>
        <p:spPr>
          <a:xfrm>
            <a:off x="3046379" y="2621110"/>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21" name="object 230"/>
          <p:cNvSpPr/>
          <p:nvPr/>
        </p:nvSpPr>
        <p:spPr>
          <a:xfrm>
            <a:off x="3048326" y="263631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222" name="object 231"/>
          <p:cNvSpPr/>
          <p:nvPr/>
        </p:nvSpPr>
        <p:spPr>
          <a:xfrm>
            <a:off x="3048326" y="2634331"/>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23" name="object 232"/>
          <p:cNvSpPr/>
          <p:nvPr/>
        </p:nvSpPr>
        <p:spPr>
          <a:xfrm>
            <a:off x="3052221" y="2636314"/>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224" name="object 233"/>
          <p:cNvSpPr/>
          <p:nvPr/>
        </p:nvSpPr>
        <p:spPr>
          <a:xfrm>
            <a:off x="3046379" y="2642264"/>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25" name="object 234"/>
          <p:cNvSpPr/>
          <p:nvPr/>
        </p:nvSpPr>
        <p:spPr>
          <a:xfrm>
            <a:off x="3046379" y="2634331"/>
            <a:ext cx="4327" cy="9916"/>
          </a:xfrm>
          <a:custGeom>
            <a:avLst/>
            <a:gdLst/>
            <a:ahLst/>
            <a:cxnLst/>
            <a:rect l="l" t="t" r="r" b="b"/>
            <a:pathLst>
              <a:path w="5079" h="11430">
                <a:moveTo>
                  <a:pt x="0" y="11430"/>
                </a:moveTo>
                <a:lnTo>
                  <a:pt x="4572" y="11430"/>
                </a:lnTo>
                <a:lnTo>
                  <a:pt x="4572" y="0"/>
                </a:lnTo>
                <a:lnTo>
                  <a:pt x="0" y="0"/>
                </a:lnTo>
                <a:lnTo>
                  <a:pt x="0" y="11430"/>
                </a:lnTo>
                <a:close/>
              </a:path>
            </a:pathLst>
          </a:custGeom>
          <a:solidFill>
            <a:srgbClr val="000000"/>
          </a:solidFill>
        </p:spPr>
        <p:txBody>
          <a:bodyPr wrap="square" lIns="0" tIns="0" rIns="0" bIns="0" rtlCol="0"/>
          <a:lstStyle/>
          <a:p>
            <a:endParaRPr sz="1100"/>
          </a:p>
        </p:txBody>
      </p:sp>
      <p:sp>
        <p:nvSpPr>
          <p:cNvPr id="226" name="object 235"/>
          <p:cNvSpPr/>
          <p:nvPr/>
        </p:nvSpPr>
        <p:spPr>
          <a:xfrm>
            <a:off x="3048326" y="265019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27" name="object 236"/>
          <p:cNvSpPr/>
          <p:nvPr/>
        </p:nvSpPr>
        <p:spPr>
          <a:xfrm>
            <a:off x="3048326" y="264821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28" name="object 237"/>
          <p:cNvSpPr/>
          <p:nvPr/>
        </p:nvSpPr>
        <p:spPr>
          <a:xfrm>
            <a:off x="3052221" y="265019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29" name="object 238"/>
          <p:cNvSpPr/>
          <p:nvPr/>
        </p:nvSpPr>
        <p:spPr>
          <a:xfrm>
            <a:off x="3046379" y="2655485"/>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30" name="object 239"/>
          <p:cNvSpPr/>
          <p:nvPr/>
        </p:nvSpPr>
        <p:spPr>
          <a:xfrm>
            <a:off x="3046379"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31" name="object 240"/>
          <p:cNvSpPr/>
          <p:nvPr/>
        </p:nvSpPr>
        <p:spPr>
          <a:xfrm>
            <a:off x="3048326" y="2664078"/>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32" name="object 241"/>
          <p:cNvSpPr/>
          <p:nvPr/>
        </p:nvSpPr>
        <p:spPr>
          <a:xfrm>
            <a:off x="3048326" y="2662095"/>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33" name="object 242"/>
          <p:cNvSpPr/>
          <p:nvPr/>
        </p:nvSpPr>
        <p:spPr>
          <a:xfrm>
            <a:off x="3052221" y="266407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34" name="object 243"/>
          <p:cNvSpPr/>
          <p:nvPr/>
        </p:nvSpPr>
        <p:spPr>
          <a:xfrm>
            <a:off x="3046379" y="2669367"/>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35" name="object 244"/>
          <p:cNvSpPr/>
          <p:nvPr/>
        </p:nvSpPr>
        <p:spPr>
          <a:xfrm>
            <a:off x="3046379" y="2662095"/>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36" name="object 245"/>
          <p:cNvSpPr/>
          <p:nvPr/>
        </p:nvSpPr>
        <p:spPr>
          <a:xfrm>
            <a:off x="3070392" y="2626399"/>
            <a:ext cx="5949" cy="7712"/>
          </a:xfrm>
          <a:custGeom>
            <a:avLst/>
            <a:gdLst/>
            <a:ahLst/>
            <a:cxnLst/>
            <a:rect l="l" t="t" r="r" b="b"/>
            <a:pathLst>
              <a:path w="6985" h="8889">
                <a:moveTo>
                  <a:pt x="0" y="8381"/>
                </a:moveTo>
                <a:lnTo>
                  <a:pt x="6857" y="8381"/>
                </a:lnTo>
                <a:lnTo>
                  <a:pt x="6857" y="0"/>
                </a:lnTo>
                <a:lnTo>
                  <a:pt x="0" y="0"/>
                </a:lnTo>
                <a:lnTo>
                  <a:pt x="0" y="8381"/>
                </a:lnTo>
                <a:close/>
              </a:path>
            </a:pathLst>
          </a:custGeom>
          <a:solidFill>
            <a:srgbClr val="000000"/>
          </a:solidFill>
        </p:spPr>
        <p:txBody>
          <a:bodyPr wrap="square" lIns="0" tIns="0" rIns="0" bIns="0" rtlCol="0"/>
          <a:lstStyle/>
          <a:p>
            <a:endParaRPr sz="1100"/>
          </a:p>
        </p:txBody>
      </p:sp>
      <p:sp>
        <p:nvSpPr>
          <p:cNvPr id="237" name="object 246"/>
          <p:cNvSpPr/>
          <p:nvPr/>
        </p:nvSpPr>
        <p:spPr>
          <a:xfrm>
            <a:off x="3070392" y="2624415"/>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38" name="object 247"/>
          <p:cNvSpPr/>
          <p:nvPr/>
        </p:nvSpPr>
        <p:spPr>
          <a:xfrm>
            <a:off x="3074287" y="262639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39" name="object 248"/>
          <p:cNvSpPr/>
          <p:nvPr/>
        </p:nvSpPr>
        <p:spPr>
          <a:xfrm>
            <a:off x="3068446" y="2631688"/>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0" name="object 249"/>
          <p:cNvSpPr/>
          <p:nvPr/>
        </p:nvSpPr>
        <p:spPr>
          <a:xfrm>
            <a:off x="3068446" y="2624415"/>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1" name="object 250"/>
          <p:cNvSpPr/>
          <p:nvPr/>
        </p:nvSpPr>
        <p:spPr>
          <a:xfrm>
            <a:off x="3070392" y="2640280"/>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42" name="object 251"/>
          <p:cNvSpPr/>
          <p:nvPr/>
        </p:nvSpPr>
        <p:spPr>
          <a:xfrm>
            <a:off x="3070392" y="2638297"/>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3" name="object 252"/>
          <p:cNvSpPr/>
          <p:nvPr/>
        </p:nvSpPr>
        <p:spPr>
          <a:xfrm>
            <a:off x="3074287" y="264028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4" name="object 253"/>
          <p:cNvSpPr/>
          <p:nvPr/>
        </p:nvSpPr>
        <p:spPr>
          <a:xfrm>
            <a:off x="3068446" y="2645569"/>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45" name="object 254"/>
          <p:cNvSpPr/>
          <p:nvPr/>
        </p:nvSpPr>
        <p:spPr>
          <a:xfrm>
            <a:off x="3068446" y="2638297"/>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6" name="object 255"/>
          <p:cNvSpPr/>
          <p:nvPr/>
        </p:nvSpPr>
        <p:spPr>
          <a:xfrm>
            <a:off x="3070392" y="2654162"/>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47" name="object 256"/>
          <p:cNvSpPr/>
          <p:nvPr/>
        </p:nvSpPr>
        <p:spPr>
          <a:xfrm>
            <a:off x="3070392" y="2652179"/>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48" name="object 257"/>
          <p:cNvSpPr/>
          <p:nvPr/>
        </p:nvSpPr>
        <p:spPr>
          <a:xfrm>
            <a:off x="3074287" y="265416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49" name="object 258"/>
          <p:cNvSpPr/>
          <p:nvPr/>
        </p:nvSpPr>
        <p:spPr>
          <a:xfrm>
            <a:off x="3068446" y="2659451"/>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250" name="object 259"/>
          <p:cNvSpPr/>
          <p:nvPr/>
        </p:nvSpPr>
        <p:spPr>
          <a:xfrm>
            <a:off x="3068446" y="2652179"/>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51" name="object 260"/>
          <p:cNvSpPr/>
          <p:nvPr/>
        </p:nvSpPr>
        <p:spPr>
          <a:xfrm>
            <a:off x="3070392" y="2668045"/>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252" name="object 261"/>
          <p:cNvSpPr/>
          <p:nvPr/>
        </p:nvSpPr>
        <p:spPr>
          <a:xfrm>
            <a:off x="3070392" y="266606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53" name="object 262"/>
          <p:cNvSpPr/>
          <p:nvPr/>
        </p:nvSpPr>
        <p:spPr>
          <a:xfrm>
            <a:off x="3074287" y="2668045"/>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254" name="object 263"/>
          <p:cNvSpPr/>
          <p:nvPr/>
        </p:nvSpPr>
        <p:spPr>
          <a:xfrm>
            <a:off x="3068446" y="2673333"/>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255" name="object 264"/>
          <p:cNvSpPr/>
          <p:nvPr/>
        </p:nvSpPr>
        <p:spPr>
          <a:xfrm>
            <a:off x="3068446" y="2666061"/>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56" name="object 265"/>
          <p:cNvSpPr/>
          <p:nvPr/>
        </p:nvSpPr>
        <p:spPr>
          <a:xfrm>
            <a:off x="3091161" y="2634331"/>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57" name="object 266"/>
          <p:cNvSpPr/>
          <p:nvPr/>
        </p:nvSpPr>
        <p:spPr>
          <a:xfrm>
            <a:off x="3091161" y="2632348"/>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58" name="object 267"/>
          <p:cNvSpPr/>
          <p:nvPr/>
        </p:nvSpPr>
        <p:spPr>
          <a:xfrm>
            <a:off x="3095054" y="263433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259" name="object 268"/>
          <p:cNvSpPr/>
          <p:nvPr/>
        </p:nvSpPr>
        <p:spPr>
          <a:xfrm>
            <a:off x="3089213" y="263961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60" name="object 269"/>
          <p:cNvSpPr/>
          <p:nvPr/>
        </p:nvSpPr>
        <p:spPr>
          <a:xfrm>
            <a:off x="3089213" y="263234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61" name="object 270"/>
          <p:cNvSpPr/>
          <p:nvPr/>
        </p:nvSpPr>
        <p:spPr>
          <a:xfrm>
            <a:off x="3091161" y="264821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62" name="object 271"/>
          <p:cNvSpPr/>
          <p:nvPr/>
        </p:nvSpPr>
        <p:spPr>
          <a:xfrm>
            <a:off x="3091161" y="264623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3" name="object 272"/>
          <p:cNvSpPr/>
          <p:nvPr/>
        </p:nvSpPr>
        <p:spPr>
          <a:xfrm>
            <a:off x="3095054"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64" name="object 273"/>
          <p:cNvSpPr/>
          <p:nvPr/>
        </p:nvSpPr>
        <p:spPr>
          <a:xfrm>
            <a:off x="3089213" y="265350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5" name="object 274"/>
          <p:cNvSpPr/>
          <p:nvPr/>
        </p:nvSpPr>
        <p:spPr>
          <a:xfrm>
            <a:off x="3089213" y="264623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66" name="object 275"/>
          <p:cNvSpPr/>
          <p:nvPr/>
        </p:nvSpPr>
        <p:spPr>
          <a:xfrm>
            <a:off x="3091161" y="266143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267" name="object 276"/>
          <p:cNvSpPr/>
          <p:nvPr/>
        </p:nvSpPr>
        <p:spPr>
          <a:xfrm>
            <a:off x="3091161" y="265945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68" name="object 277"/>
          <p:cNvSpPr/>
          <p:nvPr/>
        </p:nvSpPr>
        <p:spPr>
          <a:xfrm>
            <a:off x="3095054" y="2661434"/>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269" name="object 278"/>
          <p:cNvSpPr/>
          <p:nvPr/>
        </p:nvSpPr>
        <p:spPr>
          <a:xfrm>
            <a:off x="3089213" y="266738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70" name="object 279"/>
          <p:cNvSpPr/>
          <p:nvPr/>
        </p:nvSpPr>
        <p:spPr>
          <a:xfrm>
            <a:off x="3089213" y="2659451"/>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271" name="object 280"/>
          <p:cNvSpPr/>
          <p:nvPr/>
        </p:nvSpPr>
        <p:spPr>
          <a:xfrm>
            <a:off x="3091161" y="267531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272" name="object 281"/>
          <p:cNvSpPr/>
          <p:nvPr/>
        </p:nvSpPr>
        <p:spPr>
          <a:xfrm>
            <a:off x="3091161" y="267333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273" name="object 282"/>
          <p:cNvSpPr/>
          <p:nvPr/>
        </p:nvSpPr>
        <p:spPr>
          <a:xfrm>
            <a:off x="3095054" y="2675316"/>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274" name="object 283"/>
          <p:cNvSpPr/>
          <p:nvPr/>
        </p:nvSpPr>
        <p:spPr>
          <a:xfrm>
            <a:off x="3089213" y="26806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275" name="object 284"/>
          <p:cNvSpPr/>
          <p:nvPr/>
        </p:nvSpPr>
        <p:spPr>
          <a:xfrm>
            <a:off x="3089213" y="267333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276" name="object 285"/>
          <p:cNvSpPr/>
          <p:nvPr/>
        </p:nvSpPr>
        <p:spPr>
          <a:xfrm>
            <a:off x="3010036" y="2535835"/>
            <a:ext cx="381828" cy="220901"/>
          </a:xfrm>
          <a:custGeom>
            <a:avLst/>
            <a:gdLst/>
            <a:ahLst/>
            <a:cxnLst/>
            <a:rect l="l" t="t" r="r" b="b"/>
            <a:pathLst>
              <a:path w="448310"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10"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10" h="254635">
                <a:moveTo>
                  <a:pt x="439711" y="247143"/>
                </a:moveTo>
                <a:lnTo>
                  <a:pt x="439674" y="250697"/>
                </a:lnTo>
                <a:lnTo>
                  <a:pt x="442722" y="253746"/>
                </a:lnTo>
                <a:lnTo>
                  <a:pt x="443484" y="247650"/>
                </a:lnTo>
                <a:lnTo>
                  <a:pt x="439711" y="247143"/>
                </a:lnTo>
                <a:close/>
              </a:path>
              <a:path w="448310" h="254635">
                <a:moveTo>
                  <a:pt x="448056" y="35052"/>
                </a:moveTo>
                <a:lnTo>
                  <a:pt x="441960" y="35052"/>
                </a:lnTo>
                <a:lnTo>
                  <a:pt x="441930" y="37878"/>
                </a:lnTo>
                <a:lnTo>
                  <a:pt x="445008" y="38100"/>
                </a:lnTo>
                <a:lnTo>
                  <a:pt x="448056" y="35052"/>
                </a:lnTo>
                <a:close/>
              </a:path>
              <a:path w="448310"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sz="1100"/>
          </a:p>
        </p:txBody>
      </p:sp>
      <p:sp>
        <p:nvSpPr>
          <p:cNvPr id="277" name="object 286"/>
          <p:cNvSpPr/>
          <p:nvPr/>
        </p:nvSpPr>
        <p:spPr>
          <a:xfrm>
            <a:off x="3012308" y="2535835"/>
            <a:ext cx="0" cy="166915"/>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sz="1100"/>
          </a:p>
        </p:txBody>
      </p:sp>
      <p:sp>
        <p:nvSpPr>
          <p:cNvPr id="278" name="object 287"/>
          <p:cNvSpPr/>
          <p:nvPr/>
        </p:nvSpPr>
        <p:spPr>
          <a:xfrm>
            <a:off x="3018473" y="2759269"/>
            <a:ext cx="366685" cy="164711"/>
          </a:xfrm>
          <a:custGeom>
            <a:avLst/>
            <a:gdLst/>
            <a:ahLst/>
            <a:cxnLst/>
            <a:rect l="l" t="t" r="r" b="b"/>
            <a:pathLst>
              <a:path w="430529" h="189864">
                <a:moveTo>
                  <a:pt x="0" y="0"/>
                </a:moveTo>
                <a:lnTo>
                  <a:pt x="5334" y="105155"/>
                </a:lnTo>
                <a:lnTo>
                  <a:pt x="429006" y="189737"/>
                </a:lnTo>
                <a:lnTo>
                  <a:pt x="430530" y="71627"/>
                </a:lnTo>
                <a:lnTo>
                  <a:pt x="0" y="0"/>
                </a:lnTo>
                <a:close/>
              </a:path>
            </a:pathLst>
          </a:custGeom>
          <a:solidFill>
            <a:srgbClr val="448686"/>
          </a:solidFill>
        </p:spPr>
        <p:txBody>
          <a:bodyPr wrap="square" lIns="0" tIns="0" rIns="0" bIns="0" rtlCol="0"/>
          <a:lstStyle/>
          <a:p>
            <a:endParaRPr sz="1100"/>
          </a:p>
        </p:txBody>
      </p:sp>
      <p:sp>
        <p:nvSpPr>
          <p:cNvPr id="279" name="object 288"/>
          <p:cNvSpPr/>
          <p:nvPr/>
        </p:nvSpPr>
        <p:spPr>
          <a:xfrm>
            <a:off x="3002897" y="2498155"/>
            <a:ext cx="486209" cy="62800"/>
          </a:xfrm>
          <a:custGeom>
            <a:avLst/>
            <a:gdLst/>
            <a:ahLst/>
            <a:cxnLst/>
            <a:rect l="l" t="t" r="r" b="b"/>
            <a:pathLst>
              <a:path w="570864" h="72389">
                <a:moveTo>
                  <a:pt x="172973" y="0"/>
                </a:moveTo>
                <a:lnTo>
                  <a:pt x="0" y="41909"/>
                </a:lnTo>
                <a:lnTo>
                  <a:pt x="451865" y="72389"/>
                </a:lnTo>
                <a:lnTo>
                  <a:pt x="570737" y="19049"/>
                </a:lnTo>
                <a:lnTo>
                  <a:pt x="172973" y="0"/>
                </a:lnTo>
                <a:close/>
              </a:path>
            </a:pathLst>
          </a:custGeom>
          <a:solidFill>
            <a:srgbClr val="7FACAC"/>
          </a:solidFill>
        </p:spPr>
        <p:txBody>
          <a:bodyPr wrap="square" lIns="0" tIns="0" rIns="0" bIns="0" rtlCol="0"/>
          <a:lstStyle/>
          <a:p>
            <a:endParaRPr sz="1100"/>
          </a:p>
        </p:txBody>
      </p:sp>
      <p:sp>
        <p:nvSpPr>
          <p:cNvPr id="280" name="object 289"/>
          <p:cNvSpPr/>
          <p:nvPr/>
        </p:nvSpPr>
        <p:spPr>
          <a:xfrm>
            <a:off x="3002897" y="2496833"/>
            <a:ext cx="486750" cy="65554"/>
          </a:xfrm>
          <a:custGeom>
            <a:avLst/>
            <a:gdLst/>
            <a:ahLst/>
            <a:cxnLst/>
            <a:rect l="l" t="t" r="r" b="b"/>
            <a:pathLst>
              <a:path w="571500" h="75564">
                <a:moveTo>
                  <a:pt x="563911" y="21771"/>
                </a:moveTo>
                <a:lnTo>
                  <a:pt x="451103" y="72389"/>
                </a:lnTo>
                <a:lnTo>
                  <a:pt x="452627" y="75437"/>
                </a:lnTo>
                <a:lnTo>
                  <a:pt x="571499" y="22097"/>
                </a:lnTo>
                <a:lnTo>
                  <a:pt x="570737" y="22097"/>
                </a:lnTo>
                <a:lnTo>
                  <a:pt x="563911" y="21771"/>
                </a:lnTo>
                <a:close/>
              </a:path>
              <a:path w="571500" h="75564">
                <a:moveTo>
                  <a:pt x="172973" y="0"/>
                </a:moveTo>
                <a:lnTo>
                  <a:pt x="0" y="41909"/>
                </a:lnTo>
                <a:lnTo>
                  <a:pt x="761" y="44957"/>
                </a:lnTo>
                <a:lnTo>
                  <a:pt x="173610" y="3078"/>
                </a:lnTo>
                <a:lnTo>
                  <a:pt x="172973" y="3047"/>
                </a:lnTo>
                <a:lnTo>
                  <a:pt x="172973" y="0"/>
                </a:lnTo>
                <a:close/>
              </a:path>
              <a:path w="571500" h="75564">
                <a:moveTo>
                  <a:pt x="569975" y="19049"/>
                </a:moveTo>
                <a:lnTo>
                  <a:pt x="563911" y="21771"/>
                </a:lnTo>
                <a:lnTo>
                  <a:pt x="570737" y="22097"/>
                </a:lnTo>
                <a:lnTo>
                  <a:pt x="569975" y="19049"/>
                </a:lnTo>
                <a:close/>
              </a:path>
              <a:path w="571500" h="75564">
                <a:moveTo>
                  <a:pt x="570737" y="19049"/>
                </a:moveTo>
                <a:lnTo>
                  <a:pt x="569975" y="19049"/>
                </a:lnTo>
                <a:lnTo>
                  <a:pt x="570737" y="22097"/>
                </a:lnTo>
                <a:lnTo>
                  <a:pt x="571499" y="22097"/>
                </a:lnTo>
                <a:lnTo>
                  <a:pt x="570737" y="19049"/>
                </a:lnTo>
                <a:close/>
              </a:path>
              <a:path w="571500" h="75564">
                <a:moveTo>
                  <a:pt x="172973" y="0"/>
                </a:moveTo>
                <a:lnTo>
                  <a:pt x="173735" y="3047"/>
                </a:lnTo>
                <a:lnTo>
                  <a:pt x="563911" y="21771"/>
                </a:lnTo>
                <a:lnTo>
                  <a:pt x="569975" y="19049"/>
                </a:lnTo>
                <a:lnTo>
                  <a:pt x="570737" y="19049"/>
                </a:lnTo>
                <a:lnTo>
                  <a:pt x="172973" y="0"/>
                </a:lnTo>
                <a:close/>
              </a:path>
              <a:path w="57150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sz="1100"/>
          </a:p>
        </p:txBody>
      </p:sp>
      <p:sp>
        <p:nvSpPr>
          <p:cNvPr id="281" name="object 290"/>
          <p:cNvSpPr/>
          <p:nvPr/>
        </p:nvSpPr>
        <p:spPr>
          <a:xfrm>
            <a:off x="3002897" y="2547734"/>
            <a:ext cx="385614" cy="0"/>
          </a:xfrm>
          <a:custGeom>
            <a:avLst/>
            <a:gdLst/>
            <a:ahLst/>
            <a:cxnLst/>
            <a:rect l="l" t="t" r="r" b="b"/>
            <a:pathLst>
              <a:path w="452754">
                <a:moveTo>
                  <a:pt x="0" y="0"/>
                </a:moveTo>
                <a:lnTo>
                  <a:pt x="452627" y="0"/>
                </a:lnTo>
              </a:path>
            </a:pathLst>
          </a:custGeom>
          <a:ln w="33527">
            <a:solidFill>
              <a:srgbClr val="7FACAC"/>
            </a:solidFill>
          </a:ln>
        </p:spPr>
        <p:txBody>
          <a:bodyPr wrap="square" lIns="0" tIns="0" rIns="0" bIns="0" rtlCol="0"/>
          <a:lstStyle/>
          <a:p>
            <a:endParaRPr sz="1100"/>
          </a:p>
        </p:txBody>
      </p:sp>
      <p:sp>
        <p:nvSpPr>
          <p:cNvPr id="282" name="object 291"/>
          <p:cNvSpPr/>
          <p:nvPr/>
        </p:nvSpPr>
        <p:spPr>
          <a:xfrm>
            <a:off x="3026910" y="2837934"/>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3" name="object 292"/>
          <p:cNvSpPr/>
          <p:nvPr/>
        </p:nvSpPr>
        <p:spPr>
          <a:xfrm>
            <a:off x="3379966" y="290800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4" name="object 293"/>
          <p:cNvSpPr/>
          <p:nvPr/>
        </p:nvSpPr>
        <p:spPr>
          <a:xfrm>
            <a:off x="3027559" y="2837934"/>
            <a:ext cx="353164" cy="72165"/>
          </a:xfrm>
          <a:custGeom>
            <a:avLst/>
            <a:gdLst/>
            <a:ahLst/>
            <a:cxnLst/>
            <a:rect l="l" t="t" r="r" b="b"/>
            <a:pathLst>
              <a:path w="414654" h="83185">
                <a:moveTo>
                  <a:pt x="762" y="0"/>
                </a:moveTo>
                <a:lnTo>
                  <a:pt x="0" y="2286"/>
                </a:lnTo>
                <a:lnTo>
                  <a:pt x="413766" y="83058"/>
                </a:lnTo>
                <a:lnTo>
                  <a:pt x="414528" y="80772"/>
                </a:lnTo>
                <a:lnTo>
                  <a:pt x="762" y="0"/>
                </a:lnTo>
                <a:close/>
              </a:path>
            </a:pathLst>
          </a:custGeom>
          <a:solidFill>
            <a:srgbClr val="000000"/>
          </a:solidFill>
        </p:spPr>
        <p:txBody>
          <a:bodyPr wrap="square" lIns="0" tIns="0" rIns="0" bIns="0" rtlCol="0"/>
          <a:lstStyle/>
          <a:p>
            <a:endParaRPr sz="1100"/>
          </a:p>
        </p:txBody>
      </p:sp>
      <p:sp>
        <p:nvSpPr>
          <p:cNvPr id="285" name="object 294"/>
          <p:cNvSpPr/>
          <p:nvPr/>
        </p:nvSpPr>
        <p:spPr>
          <a:xfrm>
            <a:off x="3225503" y="2777118"/>
            <a:ext cx="135641" cy="29086"/>
          </a:xfrm>
          <a:prstGeom prst="rect">
            <a:avLst/>
          </a:prstGeom>
          <a:blipFill>
            <a:blip r:embed="rId13" cstate="print"/>
            <a:stretch>
              <a:fillRect/>
            </a:stretch>
          </a:blipFill>
        </p:spPr>
        <p:txBody>
          <a:bodyPr wrap="square" lIns="0" tIns="0" rIns="0" bIns="0" rtlCol="0"/>
          <a:lstStyle/>
          <a:p>
            <a:endParaRPr sz="1100"/>
          </a:p>
        </p:txBody>
      </p:sp>
      <p:sp>
        <p:nvSpPr>
          <p:cNvPr id="286" name="object 295"/>
          <p:cNvSpPr/>
          <p:nvPr/>
        </p:nvSpPr>
        <p:spPr>
          <a:xfrm>
            <a:off x="3224854" y="2776457"/>
            <a:ext cx="137913" cy="31400"/>
          </a:xfrm>
          <a:custGeom>
            <a:avLst/>
            <a:gdLst/>
            <a:ahLst/>
            <a:cxnLst/>
            <a:rect l="l" t="t" r="r" b="b"/>
            <a:pathLst>
              <a:path w="161925" h="36194">
                <a:moveTo>
                  <a:pt x="1524" y="6096"/>
                </a:moveTo>
                <a:lnTo>
                  <a:pt x="0" y="6858"/>
                </a:lnTo>
                <a:lnTo>
                  <a:pt x="0" y="8382"/>
                </a:lnTo>
                <a:lnTo>
                  <a:pt x="762" y="8382"/>
                </a:lnTo>
                <a:lnTo>
                  <a:pt x="159258" y="35814"/>
                </a:lnTo>
                <a:lnTo>
                  <a:pt x="158496" y="34290"/>
                </a:lnTo>
                <a:lnTo>
                  <a:pt x="158607" y="33283"/>
                </a:lnTo>
                <a:lnTo>
                  <a:pt x="5926" y="6858"/>
                </a:lnTo>
                <a:lnTo>
                  <a:pt x="2286" y="6858"/>
                </a:lnTo>
                <a:lnTo>
                  <a:pt x="2363" y="6241"/>
                </a:lnTo>
                <a:lnTo>
                  <a:pt x="1524" y="6096"/>
                </a:lnTo>
                <a:close/>
              </a:path>
              <a:path w="161925" h="36194">
                <a:moveTo>
                  <a:pt x="158607" y="33283"/>
                </a:moveTo>
                <a:lnTo>
                  <a:pt x="158496" y="34290"/>
                </a:lnTo>
                <a:lnTo>
                  <a:pt x="159258" y="35814"/>
                </a:lnTo>
                <a:lnTo>
                  <a:pt x="160020" y="33528"/>
                </a:lnTo>
                <a:lnTo>
                  <a:pt x="158607" y="33283"/>
                </a:lnTo>
                <a:close/>
              </a:path>
              <a:path w="161925" h="36194">
                <a:moveTo>
                  <a:pt x="161544" y="27432"/>
                </a:moveTo>
                <a:lnTo>
                  <a:pt x="159258" y="27432"/>
                </a:lnTo>
                <a:lnTo>
                  <a:pt x="158607" y="33283"/>
                </a:lnTo>
                <a:lnTo>
                  <a:pt x="160020" y="33528"/>
                </a:lnTo>
                <a:lnTo>
                  <a:pt x="159258" y="35814"/>
                </a:lnTo>
                <a:lnTo>
                  <a:pt x="160782" y="34290"/>
                </a:lnTo>
                <a:lnTo>
                  <a:pt x="161544" y="27432"/>
                </a:lnTo>
                <a:close/>
              </a:path>
              <a:path w="161925" h="36194">
                <a:moveTo>
                  <a:pt x="1524" y="0"/>
                </a:moveTo>
                <a:lnTo>
                  <a:pt x="762" y="762"/>
                </a:lnTo>
                <a:lnTo>
                  <a:pt x="0" y="6858"/>
                </a:lnTo>
                <a:lnTo>
                  <a:pt x="1524" y="6096"/>
                </a:lnTo>
                <a:lnTo>
                  <a:pt x="2381" y="6096"/>
                </a:lnTo>
                <a:lnTo>
                  <a:pt x="3048" y="762"/>
                </a:lnTo>
                <a:lnTo>
                  <a:pt x="1524" y="0"/>
                </a:lnTo>
                <a:close/>
              </a:path>
              <a:path w="161925" h="36194">
                <a:moveTo>
                  <a:pt x="2363" y="6241"/>
                </a:moveTo>
                <a:lnTo>
                  <a:pt x="2286" y="6858"/>
                </a:lnTo>
                <a:lnTo>
                  <a:pt x="5926" y="6858"/>
                </a:lnTo>
                <a:lnTo>
                  <a:pt x="2363" y="6241"/>
                </a:lnTo>
                <a:close/>
              </a:path>
              <a:path w="161925" h="36194">
                <a:moveTo>
                  <a:pt x="2381" y="6096"/>
                </a:moveTo>
                <a:lnTo>
                  <a:pt x="1524" y="6096"/>
                </a:lnTo>
                <a:lnTo>
                  <a:pt x="2363" y="6241"/>
                </a:lnTo>
                <a:lnTo>
                  <a:pt x="2381" y="6096"/>
                </a:lnTo>
                <a:close/>
              </a:path>
            </a:pathLst>
          </a:custGeom>
          <a:solidFill>
            <a:srgbClr val="000000"/>
          </a:solidFill>
        </p:spPr>
        <p:txBody>
          <a:bodyPr wrap="square" lIns="0" tIns="0" rIns="0" bIns="0" rtlCol="0"/>
          <a:lstStyle/>
          <a:p>
            <a:endParaRPr sz="1100"/>
          </a:p>
        </p:txBody>
      </p:sp>
      <p:sp>
        <p:nvSpPr>
          <p:cNvPr id="287" name="object 296"/>
          <p:cNvSpPr/>
          <p:nvPr/>
        </p:nvSpPr>
        <p:spPr>
          <a:xfrm>
            <a:off x="3226152" y="2776457"/>
            <a:ext cx="136290" cy="25339"/>
          </a:xfrm>
          <a:custGeom>
            <a:avLst/>
            <a:gdLst/>
            <a:ahLst/>
            <a:cxnLst/>
            <a:rect l="l" t="t" r="r" b="b"/>
            <a:pathLst>
              <a:path w="160020" h="29210">
                <a:moveTo>
                  <a:pt x="0" y="0"/>
                </a:moveTo>
                <a:lnTo>
                  <a:pt x="0" y="2286"/>
                </a:lnTo>
                <a:lnTo>
                  <a:pt x="158496" y="28956"/>
                </a:lnTo>
                <a:lnTo>
                  <a:pt x="160020" y="27432"/>
                </a:lnTo>
                <a:lnTo>
                  <a:pt x="160020" y="26670"/>
                </a:lnTo>
                <a:lnTo>
                  <a:pt x="158496" y="26670"/>
                </a:lnTo>
                <a:lnTo>
                  <a:pt x="0" y="0"/>
                </a:lnTo>
                <a:close/>
              </a:path>
            </a:pathLst>
          </a:custGeom>
          <a:solidFill>
            <a:srgbClr val="000000"/>
          </a:solidFill>
        </p:spPr>
        <p:txBody>
          <a:bodyPr wrap="square" lIns="0" tIns="0" rIns="0" bIns="0" rtlCol="0"/>
          <a:lstStyle/>
          <a:p>
            <a:endParaRPr sz="1100"/>
          </a:p>
        </p:txBody>
      </p:sp>
      <p:sp>
        <p:nvSpPr>
          <p:cNvPr id="288" name="object 297"/>
          <p:cNvSpPr/>
          <p:nvPr/>
        </p:nvSpPr>
        <p:spPr>
          <a:xfrm>
            <a:off x="3023015" y="2769846"/>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89" name="object 298"/>
          <p:cNvSpPr/>
          <p:nvPr/>
        </p:nvSpPr>
        <p:spPr>
          <a:xfrm>
            <a:off x="3379966" y="283198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0" name="object 299"/>
          <p:cNvSpPr/>
          <p:nvPr/>
        </p:nvSpPr>
        <p:spPr>
          <a:xfrm>
            <a:off x="3023664" y="2769846"/>
            <a:ext cx="356950" cy="64452"/>
          </a:xfrm>
          <a:custGeom>
            <a:avLst/>
            <a:gdLst/>
            <a:ahLst/>
            <a:cxnLst/>
            <a:rect l="l" t="t" r="r" b="b"/>
            <a:pathLst>
              <a:path w="419100" h="74294">
                <a:moveTo>
                  <a:pt x="762" y="0"/>
                </a:moveTo>
                <a:lnTo>
                  <a:pt x="0" y="2286"/>
                </a:lnTo>
                <a:lnTo>
                  <a:pt x="418338" y="73914"/>
                </a:lnTo>
                <a:lnTo>
                  <a:pt x="419100" y="71628"/>
                </a:lnTo>
                <a:lnTo>
                  <a:pt x="762" y="0"/>
                </a:lnTo>
                <a:close/>
              </a:path>
            </a:pathLst>
          </a:custGeom>
          <a:solidFill>
            <a:srgbClr val="000000"/>
          </a:solidFill>
        </p:spPr>
        <p:txBody>
          <a:bodyPr wrap="square" lIns="0" tIns="0" rIns="0" bIns="0" rtlCol="0"/>
          <a:lstStyle/>
          <a:p>
            <a:endParaRPr sz="1100"/>
          </a:p>
        </p:txBody>
      </p:sp>
      <p:sp>
        <p:nvSpPr>
          <p:cNvPr id="291" name="object 300"/>
          <p:cNvSpPr/>
          <p:nvPr/>
        </p:nvSpPr>
        <p:spPr>
          <a:xfrm>
            <a:off x="3024313" y="278174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2" name="object 301"/>
          <p:cNvSpPr/>
          <p:nvPr/>
        </p:nvSpPr>
        <p:spPr>
          <a:xfrm>
            <a:off x="3379966" y="284454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3" name="object 302"/>
          <p:cNvSpPr/>
          <p:nvPr/>
        </p:nvSpPr>
        <p:spPr>
          <a:xfrm>
            <a:off x="3024963" y="2781745"/>
            <a:ext cx="355868" cy="65003"/>
          </a:xfrm>
          <a:custGeom>
            <a:avLst/>
            <a:gdLst/>
            <a:ahLst/>
            <a:cxnLst/>
            <a:rect l="l" t="t" r="r" b="b"/>
            <a:pathLst>
              <a:path w="417829" h="74930">
                <a:moveTo>
                  <a:pt x="762" y="0"/>
                </a:moveTo>
                <a:lnTo>
                  <a:pt x="0" y="2286"/>
                </a:lnTo>
                <a:lnTo>
                  <a:pt x="416814" y="74676"/>
                </a:lnTo>
                <a:lnTo>
                  <a:pt x="417576" y="72390"/>
                </a:lnTo>
                <a:lnTo>
                  <a:pt x="762" y="0"/>
                </a:lnTo>
                <a:close/>
              </a:path>
            </a:pathLst>
          </a:custGeom>
          <a:solidFill>
            <a:srgbClr val="000000"/>
          </a:solidFill>
        </p:spPr>
        <p:txBody>
          <a:bodyPr wrap="square" lIns="0" tIns="0" rIns="0" bIns="0" rtlCol="0"/>
          <a:lstStyle/>
          <a:p>
            <a:endParaRPr sz="1100"/>
          </a:p>
        </p:txBody>
      </p:sp>
      <p:sp>
        <p:nvSpPr>
          <p:cNvPr id="294" name="object 303"/>
          <p:cNvSpPr/>
          <p:nvPr/>
        </p:nvSpPr>
        <p:spPr>
          <a:xfrm>
            <a:off x="3024313" y="2794305"/>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5" name="object 304"/>
          <p:cNvSpPr/>
          <p:nvPr/>
        </p:nvSpPr>
        <p:spPr>
          <a:xfrm>
            <a:off x="3379966" y="2862393"/>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6" name="object 305"/>
          <p:cNvSpPr/>
          <p:nvPr/>
        </p:nvSpPr>
        <p:spPr>
          <a:xfrm>
            <a:off x="3024963" y="2794305"/>
            <a:ext cx="355868" cy="70512"/>
          </a:xfrm>
          <a:custGeom>
            <a:avLst/>
            <a:gdLst/>
            <a:ahLst/>
            <a:cxnLst/>
            <a:rect l="l" t="t" r="r" b="b"/>
            <a:pathLst>
              <a:path w="417829" h="81280">
                <a:moveTo>
                  <a:pt x="762" y="0"/>
                </a:moveTo>
                <a:lnTo>
                  <a:pt x="0" y="2286"/>
                </a:lnTo>
                <a:lnTo>
                  <a:pt x="416814" y="80772"/>
                </a:lnTo>
                <a:lnTo>
                  <a:pt x="417576" y="78486"/>
                </a:lnTo>
                <a:lnTo>
                  <a:pt x="762" y="0"/>
                </a:lnTo>
                <a:close/>
              </a:path>
            </a:pathLst>
          </a:custGeom>
          <a:solidFill>
            <a:srgbClr val="000000"/>
          </a:solidFill>
        </p:spPr>
        <p:txBody>
          <a:bodyPr wrap="square" lIns="0" tIns="0" rIns="0" bIns="0" rtlCol="0"/>
          <a:lstStyle/>
          <a:p>
            <a:endParaRPr sz="1100"/>
          </a:p>
        </p:txBody>
      </p:sp>
      <p:sp>
        <p:nvSpPr>
          <p:cNvPr id="297" name="object 306"/>
          <p:cNvSpPr/>
          <p:nvPr/>
        </p:nvSpPr>
        <p:spPr>
          <a:xfrm>
            <a:off x="3025612" y="2808187"/>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8" name="object 307"/>
          <p:cNvSpPr/>
          <p:nvPr/>
        </p:nvSpPr>
        <p:spPr>
          <a:xfrm>
            <a:off x="3377370" y="2876936"/>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299" name="object 308"/>
          <p:cNvSpPr/>
          <p:nvPr/>
        </p:nvSpPr>
        <p:spPr>
          <a:xfrm>
            <a:off x="3026261" y="2808187"/>
            <a:ext cx="352082" cy="71063"/>
          </a:xfrm>
          <a:custGeom>
            <a:avLst/>
            <a:gdLst/>
            <a:ahLst/>
            <a:cxnLst/>
            <a:rect l="l" t="t" r="r" b="b"/>
            <a:pathLst>
              <a:path w="413385" h="81914">
                <a:moveTo>
                  <a:pt x="762" y="0"/>
                </a:moveTo>
                <a:lnTo>
                  <a:pt x="0" y="2286"/>
                </a:lnTo>
                <a:lnTo>
                  <a:pt x="412242" y="81534"/>
                </a:lnTo>
                <a:lnTo>
                  <a:pt x="413004" y="79248"/>
                </a:lnTo>
                <a:lnTo>
                  <a:pt x="762" y="0"/>
                </a:lnTo>
                <a:close/>
              </a:path>
            </a:pathLst>
          </a:custGeom>
          <a:solidFill>
            <a:srgbClr val="000000"/>
          </a:solidFill>
        </p:spPr>
        <p:txBody>
          <a:bodyPr wrap="square" lIns="0" tIns="0" rIns="0" bIns="0" rtlCol="0"/>
          <a:lstStyle/>
          <a:p>
            <a:endParaRPr sz="1100"/>
          </a:p>
        </p:txBody>
      </p:sp>
      <p:sp>
        <p:nvSpPr>
          <p:cNvPr id="300" name="object 309"/>
          <p:cNvSpPr/>
          <p:nvPr/>
        </p:nvSpPr>
        <p:spPr>
          <a:xfrm>
            <a:off x="3028208" y="2822730"/>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301" name="object 310"/>
          <p:cNvSpPr/>
          <p:nvPr/>
        </p:nvSpPr>
        <p:spPr>
          <a:xfrm>
            <a:off x="3377370" y="2891479"/>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302" name="object 311"/>
          <p:cNvSpPr/>
          <p:nvPr/>
        </p:nvSpPr>
        <p:spPr>
          <a:xfrm>
            <a:off x="3028856" y="2822730"/>
            <a:ext cx="349378" cy="71063"/>
          </a:xfrm>
          <a:custGeom>
            <a:avLst/>
            <a:gdLst/>
            <a:ahLst/>
            <a:cxnLst/>
            <a:rect l="l" t="t" r="r" b="b"/>
            <a:pathLst>
              <a:path w="410210" h="81914">
                <a:moveTo>
                  <a:pt x="762" y="0"/>
                </a:moveTo>
                <a:lnTo>
                  <a:pt x="0" y="2286"/>
                </a:lnTo>
                <a:lnTo>
                  <a:pt x="409194" y="81534"/>
                </a:lnTo>
                <a:lnTo>
                  <a:pt x="409956" y="79248"/>
                </a:lnTo>
                <a:lnTo>
                  <a:pt x="762" y="0"/>
                </a:lnTo>
                <a:close/>
              </a:path>
            </a:pathLst>
          </a:custGeom>
          <a:solidFill>
            <a:srgbClr val="000000"/>
          </a:solidFill>
        </p:spPr>
        <p:txBody>
          <a:bodyPr wrap="square" lIns="0" tIns="0" rIns="0" bIns="0" rtlCol="0"/>
          <a:lstStyle/>
          <a:p>
            <a:endParaRPr sz="1100"/>
          </a:p>
        </p:txBody>
      </p:sp>
      <p:sp>
        <p:nvSpPr>
          <p:cNvPr id="303" name="object 312"/>
          <p:cNvSpPr/>
          <p:nvPr/>
        </p:nvSpPr>
        <p:spPr>
          <a:xfrm>
            <a:off x="3366337" y="2800915"/>
            <a:ext cx="18388" cy="9365"/>
          </a:xfrm>
          <a:custGeom>
            <a:avLst/>
            <a:gdLst/>
            <a:ahLst/>
            <a:cxnLst/>
            <a:rect l="l" t="t" r="r" b="b"/>
            <a:pathLst>
              <a:path w="21589" h="10794">
                <a:moveTo>
                  <a:pt x="762" y="0"/>
                </a:moveTo>
                <a:lnTo>
                  <a:pt x="0" y="6858"/>
                </a:lnTo>
                <a:lnTo>
                  <a:pt x="19812" y="10668"/>
                </a:lnTo>
                <a:lnTo>
                  <a:pt x="21336" y="3810"/>
                </a:lnTo>
                <a:lnTo>
                  <a:pt x="762" y="0"/>
                </a:lnTo>
                <a:close/>
              </a:path>
            </a:pathLst>
          </a:custGeom>
          <a:solidFill>
            <a:srgbClr val="007FFF"/>
          </a:solidFill>
        </p:spPr>
        <p:txBody>
          <a:bodyPr wrap="square" lIns="0" tIns="0" rIns="0" bIns="0" rtlCol="0"/>
          <a:lstStyle/>
          <a:p>
            <a:endParaRPr sz="1100"/>
          </a:p>
        </p:txBody>
      </p:sp>
      <p:sp>
        <p:nvSpPr>
          <p:cNvPr id="304" name="object 313"/>
          <p:cNvSpPr/>
          <p:nvPr/>
        </p:nvSpPr>
        <p:spPr>
          <a:xfrm>
            <a:off x="3365688" y="2800254"/>
            <a:ext cx="20552" cy="11568"/>
          </a:xfrm>
          <a:custGeom>
            <a:avLst/>
            <a:gdLst/>
            <a:ahLst/>
            <a:cxnLst/>
            <a:rect l="l" t="t" r="r" b="b"/>
            <a:pathLst>
              <a:path w="24129" h="13335">
                <a:moveTo>
                  <a:pt x="1524" y="6858"/>
                </a:moveTo>
                <a:lnTo>
                  <a:pt x="0" y="7620"/>
                </a:lnTo>
                <a:lnTo>
                  <a:pt x="0" y="9144"/>
                </a:lnTo>
                <a:lnTo>
                  <a:pt x="762" y="9144"/>
                </a:lnTo>
                <a:lnTo>
                  <a:pt x="20574" y="12954"/>
                </a:lnTo>
                <a:lnTo>
                  <a:pt x="19812" y="11430"/>
                </a:lnTo>
                <a:lnTo>
                  <a:pt x="20036" y="10418"/>
                </a:lnTo>
                <a:lnTo>
                  <a:pt x="5486" y="7620"/>
                </a:lnTo>
                <a:lnTo>
                  <a:pt x="2286" y="7620"/>
                </a:lnTo>
                <a:lnTo>
                  <a:pt x="2352" y="7017"/>
                </a:lnTo>
                <a:lnTo>
                  <a:pt x="1524" y="6858"/>
                </a:lnTo>
                <a:close/>
              </a:path>
              <a:path w="24129" h="13335">
                <a:moveTo>
                  <a:pt x="20036" y="10418"/>
                </a:moveTo>
                <a:lnTo>
                  <a:pt x="19812" y="11430"/>
                </a:lnTo>
                <a:lnTo>
                  <a:pt x="20574" y="12954"/>
                </a:lnTo>
                <a:lnTo>
                  <a:pt x="21336" y="10668"/>
                </a:lnTo>
                <a:lnTo>
                  <a:pt x="20036" y="10418"/>
                </a:lnTo>
                <a:close/>
              </a:path>
              <a:path w="24129" h="13335">
                <a:moveTo>
                  <a:pt x="21336" y="4572"/>
                </a:moveTo>
                <a:lnTo>
                  <a:pt x="20036" y="10418"/>
                </a:lnTo>
                <a:lnTo>
                  <a:pt x="21336" y="10668"/>
                </a:lnTo>
                <a:lnTo>
                  <a:pt x="20574" y="12954"/>
                </a:lnTo>
                <a:lnTo>
                  <a:pt x="22098" y="12192"/>
                </a:lnTo>
                <a:lnTo>
                  <a:pt x="23622" y="5334"/>
                </a:lnTo>
                <a:lnTo>
                  <a:pt x="21336" y="4572"/>
                </a:lnTo>
                <a:close/>
              </a:path>
              <a:path w="24129" h="13335">
                <a:moveTo>
                  <a:pt x="2286" y="0"/>
                </a:moveTo>
                <a:lnTo>
                  <a:pt x="762" y="762"/>
                </a:lnTo>
                <a:lnTo>
                  <a:pt x="0" y="7620"/>
                </a:lnTo>
                <a:lnTo>
                  <a:pt x="1524" y="6858"/>
                </a:lnTo>
                <a:lnTo>
                  <a:pt x="2370" y="6858"/>
                </a:lnTo>
                <a:lnTo>
                  <a:pt x="3048" y="762"/>
                </a:lnTo>
                <a:lnTo>
                  <a:pt x="2286" y="0"/>
                </a:lnTo>
                <a:close/>
              </a:path>
              <a:path w="24129" h="13335">
                <a:moveTo>
                  <a:pt x="2352" y="7017"/>
                </a:moveTo>
                <a:lnTo>
                  <a:pt x="2286" y="7620"/>
                </a:lnTo>
                <a:lnTo>
                  <a:pt x="5486" y="7620"/>
                </a:lnTo>
                <a:lnTo>
                  <a:pt x="2352" y="7017"/>
                </a:lnTo>
                <a:close/>
              </a:path>
              <a:path w="24129" h="13335">
                <a:moveTo>
                  <a:pt x="2370" y="6858"/>
                </a:moveTo>
                <a:lnTo>
                  <a:pt x="1524" y="6858"/>
                </a:lnTo>
                <a:lnTo>
                  <a:pt x="2352" y="7017"/>
                </a:lnTo>
                <a:lnTo>
                  <a:pt x="2370" y="6858"/>
                </a:lnTo>
                <a:close/>
              </a:path>
            </a:pathLst>
          </a:custGeom>
          <a:solidFill>
            <a:srgbClr val="007FFF"/>
          </a:solidFill>
        </p:spPr>
        <p:txBody>
          <a:bodyPr wrap="square" lIns="0" tIns="0" rIns="0" bIns="0" rtlCol="0"/>
          <a:lstStyle/>
          <a:p>
            <a:endParaRPr sz="1100"/>
          </a:p>
        </p:txBody>
      </p:sp>
      <p:sp>
        <p:nvSpPr>
          <p:cNvPr id="305" name="object 314"/>
          <p:cNvSpPr/>
          <p:nvPr/>
        </p:nvSpPr>
        <p:spPr>
          <a:xfrm>
            <a:off x="3366986" y="2800254"/>
            <a:ext cx="18929" cy="5509"/>
          </a:xfrm>
          <a:custGeom>
            <a:avLst/>
            <a:gdLst/>
            <a:ahLst/>
            <a:cxnLst/>
            <a:rect l="l" t="t" r="r" b="b"/>
            <a:pathLst>
              <a:path w="22225" h="6350">
                <a:moveTo>
                  <a:pt x="762" y="0"/>
                </a:moveTo>
                <a:lnTo>
                  <a:pt x="0" y="2286"/>
                </a:lnTo>
                <a:lnTo>
                  <a:pt x="20574" y="6096"/>
                </a:lnTo>
                <a:lnTo>
                  <a:pt x="22098" y="5334"/>
                </a:lnTo>
                <a:lnTo>
                  <a:pt x="22098" y="3810"/>
                </a:lnTo>
                <a:lnTo>
                  <a:pt x="21336" y="3810"/>
                </a:lnTo>
                <a:lnTo>
                  <a:pt x="762" y="0"/>
                </a:lnTo>
                <a:close/>
              </a:path>
            </a:pathLst>
          </a:custGeom>
          <a:solidFill>
            <a:srgbClr val="007FFF"/>
          </a:solidFill>
        </p:spPr>
        <p:txBody>
          <a:bodyPr wrap="square" lIns="0" tIns="0" rIns="0" bIns="0" rtlCol="0"/>
          <a:lstStyle/>
          <a:p>
            <a:endParaRPr sz="1100"/>
          </a:p>
        </p:txBody>
      </p:sp>
      <p:sp>
        <p:nvSpPr>
          <p:cNvPr id="306" name="object 315"/>
          <p:cNvSpPr/>
          <p:nvPr/>
        </p:nvSpPr>
        <p:spPr>
          <a:xfrm>
            <a:off x="2980181" y="2490222"/>
            <a:ext cx="520282" cy="468243"/>
          </a:xfrm>
          <a:custGeom>
            <a:avLst/>
            <a:gdLst/>
            <a:ahLst/>
            <a:cxnLst/>
            <a:rect l="l" t="t" r="r" b="b"/>
            <a:pathLst>
              <a:path w="610870" h="539750">
                <a:moveTo>
                  <a:pt x="27991" y="425493"/>
                </a:moveTo>
                <a:lnTo>
                  <a:pt x="28194" y="430530"/>
                </a:lnTo>
                <a:lnTo>
                  <a:pt x="20574" y="437388"/>
                </a:lnTo>
                <a:lnTo>
                  <a:pt x="515112" y="539496"/>
                </a:lnTo>
                <a:lnTo>
                  <a:pt x="515112" y="531114"/>
                </a:lnTo>
                <a:lnTo>
                  <a:pt x="502158" y="531114"/>
                </a:lnTo>
                <a:lnTo>
                  <a:pt x="502292" y="523471"/>
                </a:lnTo>
                <a:lnTo>
                  <a:pt x="27991" y="425493"/>
                </a:lnTo>
                <a:close/>
              </a:path>
              <a:path w="610870" h="539750">
                <a:moveTo>
                  <a:pt x="502292" y="523471"/>
                </a:moveTo>
                <a:lnTo>
                  <a:pt x="502158" y="531114"/>
                </a:lnTo>
                <a:lnTo>
                  <a:pt x="515112" y="531114"/>
                </a:lnTo>
                <a:lnTo>
                  <a:pt x="509778" y="525018"/>
                </a:lnTo>
                <a:lnTo>
                  <a:pt x="502292" y="523471"/>
                </a:lnTo>
                <a:close/>
              </a:path>
              <a:path w="610870" h="539750">
                <a:moveTo>
                  <a:pt x="505206" y="483108"/>
                </a:moveTo>
                <a:lnTo>
                  <a:pt x="502920" y="485394"/>
                </a:lnTo>
                <a:lnTo>
                  <a:pt x="502920" y="487680"/>
                </a:lnTo>
                <a:lnTo>
                  <a:pt x="502292" y="523471"/>
                </a:lnTo>
                <a:lnTo>
                  <a:pt x="509778" y="525018"/>
                </a:lnTo>
                <a:lnTo>
                  <a:pt x="515112" y="531114"/>
                </a:lnTo>
                <a:lnTo>
                  <a:pt x="515874" y="487680"/>
                </a:lnTo>
                <a:lnTo>
                  <a:pt x="505206" y="483108"/>
                </a:lnTo>
                <a:close/>
              </a:path>
              <a:path w="610870" h="539750">
                <a:moveTo>
                  <a:pt x="0" y="52578"/>
                </a:moveTo>
                <a:lnTo>
                  <a:pt x="15240" y="431292"/>
                </a:lnTo>
                <a:lnTo>
                  <a:pt x="16764" y="436626"/>
                </a:lnTo>
                <a:lnTo>
                  <a:pt x="20574" y="437388"/>
                </a:lnTo>
                <a:lnTo>
                  <a:pt x="22860" y="424434"/>
                </a:lnTo>
                <a:lnTo>
                  <a:pt x="27948" y="424434"/>
                </a:lnTo>
                <a:lnTo>
                  <a:pt x="13229" y="58674"/>
                </a:lnTo>
                <a:lnTo>
                  <a:pt x="7620" y="58674"/>
                </a:lnTo>
                <a:lnTo>
                  <a:pt x="0" y="52578"/>
                </a:lnTo>
                <a:close/>
              </a:path>
              <a:path w="610870" h="539750">
                <a:moveTo>
                  <a:pt x="22860" y="424434"/>
                </a:moveTo>
                <a:lnTo>
                  <a:pt x="20574" y="437388"/>
                </a:lnTo>
                <a:lnTo>
                  <a:pt x="28194" y="430530"/>
                </a:lnTo>
                <a:lnTo>
                  <a:pt x="27991" y="425493"/>
                </a:lnTo>
                <a:lnTo>
                  <a:pt x="22860" y="424434"/>
                </a:lnTo>
                <a:close/>
              </a:path>
              <a:path w="610870" h="539750">
                <a:moveTo>
                  <a:pt x="27948" y="424434"/>
                </a:moveTo>
                <a:lnTo>
                  <a:pt x="22860" y="424434"/>
                </a:lnTo>
                <a:lnTo>
                  <a:pt x="27991" y="425493"/>
                </a:lnTo>
                <a:lnTo>
                  <a:pt x="27948" y="424434"/>
                </a:lnTo>
                <a:close/>
              </a:path>
              <a:path w="610870" h="539750">
                <a:moveTo>
                  <a:pt x="595910" y="36220"/>
                </a:moveTo>
                <a:lnTo>
                  <a:pt x="597408" y="405384"/>
                </a:lnTo>
                <a:lnTo>
                  <a:pt x="610362" y="405384"/>
                </a:lnTo>
                <a:lnTo>
                  <a:pt x="608865" y="36576"/>
                </a:lnTo>
                <a:lnTo>
                  <a:pt x="601980" y="36576"/>
                </a:lnTo>
                <a:lnTo>
                  <a:pt x="595910" y="36220"/>
                </a:lnTo>
                <a:close/>
              </a:path>
              <a:path w="610870" h="539750">
                <a:moveTo>
                  <a:pt x="12954" y="51816"/>
                </a:moveTo>
                <a:lnTo>
                  <a:pt x="0" y="52578"/>
                </a:lnTo>
                <a:lnTo>
                  <a:pt x="7620" y="58674"/>
                </a:lnTo>
                <a:lnTo>
                  <a:pt x="13182" y="57482"/>
                </a:lnTo>
                <a:lnTo>
                  <a:pt x="12954" y="51816"/>
                </a:lnTo>
                <a:close/>
              </a:path>
              <a:path w="610870" h="539750">
                <a:moveTo>
                  <a:pt x="13182" y="57482"/>
                </a:moveTo>
                <a:lnTo>
                  <a:pt x="7620" y="58674"/>
                </a:lnTo>
                <a:lnTo>
                  <a:pt x="13229" y="58674"/>
                </a:lnTo>
                <a:lnTo>
                  <a:pt x="13182" y="57482"/>
                </a:lnTo>
                <a:close/>
              </a:path>
              <a:path w="610870" h="539750">
                <a:moveTo>
                  <a:pt x="28418" y="51816"/>
                </a:moveTo>
                <a:lnTo>
                  <a:pt x="12954" y="51816"/>
                </a:lnTo>
                <a:lnTo>
                  <a:pt x="13182" y="57482"/>
                </a:lnTo>
                <a:lnTo>
                  <a:pt x="28956" y="54102"/>
                </a:lnTo>
                <a:lnTo>
                  <a:pt x="28418" y="51816"/>
                </a:lnTo>
                <a:close/>
              </a:path>
              <a:path w="610870" h="539750">
                <a:moveTo>
                  <a:pt x="196596" y="0"/>
                </a:moveTo>
                <a:lnTo>
                  <a:pt x="25908" y="41148"/>
                </a:lnTo>
                <a:lnTo>
                  <a:pt x="28956" y="54102"/>
                </a:lnTo>
                <a:lnTo>
                  <a:pt x="199346" y="13025"/>
                </a:lnTo>
                <a:lnTo>
                  <a:pt x="198120" y="12954"/>
                </a:lnTo>
                <a:lnTo>
                  <a:pt x="196596" y="0"/>
                </a:lnTo>
                <a:close/>
              </a:path>
              <a:path w="610870" h="539750">
                <a:moveTo>
                  <a:pt x="25908" y="41148"/>
                </a:moveTo>
                <a:lnTo>
                  <a:pt x="4572" y="45720"/>
                </a:lnTo>
                <a:lnTo>
                  <a:pt x="0" y="46482"/>
                </a:lnTo>
                <a:lnTo>
                  <a:pt x="0" y="52578"/>
                </a:lnTo>
                <a:lnTo>
                  <a:pt x="12954" y="51816"/>
                </a:lnTo>
                <a:lnTo>
                  <a:pt x="28418" y="51816"/>
                </a:lnTo>
                <a:lnTo>
                  <a:pt x="25908" y="41148"/>
                </a:lnTo>
                <a:close/>
              </a:path>
              <a:path w="610870" h="539750">
                <a:moveTo>
                  <a:pt x="602742" y="23622"/>
                </a:moveTo>
                <a:lnTo>
                  <a:pt x="595884" y="29718"/>
                </a:lnTo>
                <a:lnTo>
                  <a:pt x="595910" y="36220"/>
                </a:lnTo>
                <a:lnTo>
                  <a:pt x="601980" y="36576"/>
                </a:lnTo>
                <a:lnTo>
                  <a:pt x="602742" y="23622"/>
                </a:lnTo>
                <a:close/>
              </a:path>
              <a:path w="610870" h="539750">
                <a:moveTo>
                  <a:pt x="602742" y="23622"/>
                </a:moveTo>
                <a:lnTo>
                  <a:pt x="601980" y="36576"/>
                </a:lnTo>
                <a:lnTo>
                  <a:pt x="608865" y="36576"/>
                </a:lnTo>
                <a:lnTo>
                  <a:pt x="608838" y="29718"/>
                </a:lnTo>
                <a:lnTo>
                  <a:pt x="602742" y="23622"/>
                </a:lnTo>
                <a:close/>
              </a:path>
              <a:path w="610870" h="539750">
                <a:moveTo>
                  <a:pt x="198882" y="0"/>
                </a:moveTo>
                <a:lnTo>
                  <a:pt x="196596" y="0"/>
                </a:lnTo>
                <a:lnTo>
                  <a:pt x="199644" y="12954"/>
                </a:lnTo>
                <a:lnTo>
                  <a:pt x="199346" y="13025"/>
                </a:lnTo>
                <a:lnTo>
                  <a:pt x="595910" y="36220"/>
                </a:lnTo>
                <a:lnTo>
                  <a:pt x="595884" y="29718"/>
                </a:lnTo>
                <a:lnTo>
                  <a:pt x="602742" y="23622"/>
                </a:lnTo>
                <a:lnTo>
                  <a:pt x="198882" y="0"/>
                </a:lnTo>
                <a:close/>
              </a:path>
              <a:path w="610870" h="539750">
                <a:moveTo>
                  <a:pt x="196596" y="0"/>
                </a:moveTo>
                <a:lnTo>
                  <a:pt x="198120" y="12954"/>
                </a:lnTo>
                <a:lnTo>
                  <a:pt x="199346" y="13025"/>
                </a:lnTo>
                <a:lnTo>
                  <a:pt x="199644" y="12954"/>
                </a:lnTo>
                <a:lnTo>
                  <a:pt x="196596" y="0"/>
                </a:lnTo>
                <a:close/>
              </a:path>
            </a:pathLst>
          </a:custGeom>
          <a:solidFill>
            <a:srgbClr val="000000"/>
          </a:solidFill>
        </p:spPr>
        <p:txBody>
          <a:bodyPr wrap="square" lIns="0" tIns="0" rIns="0" bIns="0" rtlCol="0"/>
          <a:lstStyle/>
          <a:p>
            <a:endParaRPr sz="1100"/>
          </a:p>
        </p:txBody>
      </p:sp>
      <p:sp>
        <p:nvSpPr>
          <p:cNvPr id="307" name="object 316"/>
          <p:cNvSpPr/>
          <p:nvPr/>
        </p:nvSpPr>
        <p:spPr>
          <a:xfrm>
            <a:off x="3410469" y="2837934"/>
            <a:ext cx="89778" cy="80428"/>
          </a:xfrm>
          <a:custGeom>
            <a:avLst/>
            <a:gdLst/>
            <a:ahLst/>
            <a:cxnLst/>
            <a:rect l="l" t="t" r="r" b="b"/>
            <a:pathLst>
              <a:path w="105410" h="92710">
                <a:moveTo>
                  <a:pt x="94488" y="0"/>
                </a:moveTo>
                <a:lnTo>
                  <a:pt x="0" y="82296"/>
                </a:lnTo>
                <a:lnTo>
                  <a:pt x="8382" y="92202"/>
                </a:lnTo>
                <a:lnTo>
                  <a:pt x="102870" y="9906"/>
                </a:lnTo>
                <a:lnTo>
                  <a:pt x="105155" y="7620"/>
                </a:lnTo>
                <a:lnTo>
                  <a:pt x="105155" y="4572"/>
                </a:lnTo>
                <a:lnTo>
                  <a:pt x="94488" y="0"/>
                </a:lnTo>
                <a:close/>
              </a:path>
            </a:pathLst>
          </a:custGeom>
          <a:solidFill>
            <a:srgbClr val="000000"/>
          </a:solidFill>
        </p:spPr>
        <p:txBody>
          <a:bodyPr wrap="square" lIns="0" tIns="0" rIns="0" bIns="0" rtlCol="0"/>
          <a:lstStyle/>
          <a:p>
            <a:endParaRPr sz="1100"/>
          </a:p>
        </p:txBody>
      </p:sp>
      <p:sp>
        <p:nvSpPr>
          <p:cNvPr id="308" name="object 317"/>
          <p:cNvSpPr/>
          <p:nvPr/>
        </p:nvSpPr>
        <p:spPr>
          <a:xfrm>
            <a:off x="3413389" y="2564921"/>
            <a:ext cx="0" cy="342644"/>
          </a:xfrm>
          <a:custGeom>
            <a:avLst/>
            <a:gdLst/>
            <a:ahLst/>
            <a:cxnLst/>
            <a:rect l="l" t="t" r="r" b="b"/>
            <a:pathLst>
              <a:path h="394969">
                <a:moveTo>
                  <a:pt x="0" y="0"/>
                </a:moveTo>
                <a:lnTo>
                  <a:pt x="0" y="394715"/>
                </a:lnTo>
              </a:path>
            </a:pathLst>
          </a:custGeom>
          <a:ln w="6857">
            <a:solidFill>
              <a:srgbClr val="000000"/>
            </a:solidFill>
          </a:ln>
        </p:spPr>
        <p:txBody>
          <a:bodyPr wrap="square" lIns="0" tIns="0" rIns="0" bIns="0" rtlCol="0"/>
          <a:lstStyle/>
          <a:p>
            <a:endParaRPr sz="1100"/>
          </a:p>
        </p:txBody>
      </p:sp>
      <p:sp>
        <p:nvSpPr>
          <p:cNvPr id="309" name="object 318"/>
          <p:cNvSpPr/>
          <p:nvPr/>
        </p:nvSpPr>
        <p:spPr>
          <a:xfrm>
            <a:off x="3368284" y="2564921"/>
            <a:ext cx="2163" cy="4407"/>
          </a:xfrm>
          <a:custGeom>
            <a:avLst/>
            <a:gdLst/>
            <a:ahLst/>
            <a:cxnLst/>
            <a:rect l="l" t="t" r="r" b="b"/>
            <a:pathLst>
              <a:path w="2539" h="5080">
                <a:moveTo>
                  <a:pt x="0" y="4571"/>
                </a:moveTo>
                <a:lnTo>
                  <a:pt x="2286" y="4571"/>
                </a:lnTo>
                <a:lnTo>
                  <a:pt x="2286" y="0"/>
                </a:lnTo>
                <a:lnTo>
                  <a:pt x="0" y="0"/>
                </a:lnTo>
                <a:lnTo>
                  <a:pt x="0" y="4571"/>
                </a:lnTo>
                <a:close/>
              </a:path>
            </a:pathLst>
          </a:custGeom>
          <a:solidFill>
            <a:srgbClr val="000000"/>
          </a:solidFill>
        </p:spPr>
        <p:txBody>
          <a:bodyPr wrap="square" lIns="0" tIns="0" rIns="0" bIns="0" rtlCol="0"/>
          <a:lstStyle/>
          <a:p>
            <a:endParaRPr sz="1100"/>
          </a:p>
        </p:txBody>
      </p:sp>
      <p:sp>
        <p:nvSpPr>
          <p:cNvPr id="310" name="object 319"/>
          <p:cNvSpPr/>
          <p:nvPr/>
        </p:nvSpPr>
        <p:spPr>
          <a:xfrm>
            <a:off x="3415012" y="2566243"/>
            <a:ext cx="2163" cy="4407"/>
          </a:xfrm>
          <a:custGeom>
            <a:avLst/>
            <a:gdLst/>
            <a:ahLst/>
            <a:cxnLst/>
            <a:rect l="l" t="t" r="r" b="b"/>
            <a:pathLst>
              <a:path w="2539" h="5080">
                <a:moveTo>
                  <a:pt x="0" y="4572"/>
                </a:moveTo>
                <a:lnTo>
                  <a:pt x="2285" y="4572"/>
                </a:lnTo>
                <a:lnTo>
                  <a:pt x="2285" y="0"/>
                </a:lnTo>
                <a:lnTo>
                  <a:pt x="0" y="0"/>
                </a:lnTo>
                <a:lnTo>
                  <a:pt x="0" y="4572"/>
                </a:lnTo>
                <a:close/>
              </a:path>
            </a:pathLst>
          </a:custGeom>
          <a:solidFill>
            <a:srgbClr val="000000"/>
          </a:solidFill>
        </p:spPr>
        <p:txBody>
          <a:bodyPr wrap="square" lIns="0" tIns="0" rIns="0" bIns="0" rtlCol="0"/>
          <a:lstStyle/>
          <a:p>
            <a:endParaRPr sz="1100"/>
          </a:p>
        </p:txBody>
      </p:sp>
      <p:sp>
        <p:nvSpPr>
          <p:cNvPr id="311" name="object 320"/>
          <p:cNvSpPr/>
          <p:nvPr/>
        </p:nvSpPr>
        <p:spPr>
          <a:xfrm>
            <a:off x="3370231" y="2564921"/>
            <a:ext cx="44889" cy="5509"/>
          </a:xfrm>
          <a:custGeom>
            <a:avLst/>
            <a:gdLst/>
            <a:ahLst/>
            <a:cxnLst/>
            <a:rect l="l" t="t" r="r" b="b"/>
            <a:pathLst>
              <a:path w="52704" h="6350">
                <a:moveTo>
                  <a:pt x="0" y="0"/>
                </a:moveTo>
                <a:lnTo>
                  <a:pt x="0" y="4572"/>
                </a:lnTo>
                <a:lnTo>
                  <a:pt x="52577" y="6096"/>
                </a:lnTo>
                <a:lnTo>
                  <a:pt x="52577" y="1524"/>
                </a:lnTo>
                <a:lnTo>
                  <a:pt x="0" y="0"/>
                </a:lnTo>
                <a:close/>
              </a:path>
            </a:pathLst>
          </a:custGeom>
          <a:solidFill>
            <a:srgbClr val="000000"/>
          </a:solidFill>
        </p:spPr>
        <p:txBody>
          <a:bodyPr wrap="square" lIns="0" tIns="0" rIns="0" bIns="0" rtlCol="0"/>
          <a:lstStyle/>
          <a:p>
            <a:endParaRPr sz="1100"/>
          </a:p>
        </p:txBody>
      </p:sp>
      <p:sp>
        <p:nvSpPr>
          <p:cNvPr id="312" name="object 321"/>
          <p:cNvSpPr/>
          <p:nvPr/>
        </p:nvSpPr>
        <p:spPr>
          <a:xfrm>
            <a:off x="3396191" y="2909988"/>
            <a:ext cx="11358" cy="15424"/>
          </a:xfrm>
          <a:custGeom>
            <a:avLst/>
            <a:gdLst/>
            <a:ahLst/>
            <a:cxnLst/>
            <a:rect l="l" t="t" r="r" b="b"/>
            <a:pathLst>
              <a:path w="13335" h="17780">
                <a:moveTo>
                  <a:pt x="6095" y="0"/>
                </a:moveTo>
                <a:lnTo>
                  <a:pt x="1523" y="3048"/>
                </a:lnTo>
                <a:lnTo>
                  <a:pt x="0" y="8382"/>
                </a:lnTo>
                <a:lnTo>
                  <a:pt x="1523" y="14478"/>
                </a:lnTo>
                <a:lnTo>
                  <a:pt x="6095" y="17526"/>
                </a:lnTo>
                <a:lnTo>
                  <a:pt x="10667" y="14478"/>
                </a:lnTo>
                <a:lnTo>
                  <a:pt x="12953" y="8382"/>
                </a:lnTo>
                <a:lnTo>
                  <a:pt x="10667" y="3048"/>
                </a:lnTo>
                <a:lnTo>
                  <a:pt x="6095" y="0"/>
                </a:lnTo>
                <a:close/>
              </a:path>
            </a:pathLst>
          </a:custGeom>
          <a:solidFill>
            <a:srgbClr val="7F7F7F"/>
          </a:solidFill>
        </p:spPr>
        <p:txBody>
          <a:bodyPr wrap="square" lIns="0" tIns="0" rIns="0" bIns="0" rtlCol="0"/>
          <a:lstStyle/>
          <a:p>
            <a:endParaRPr sz="1100"/>
          </a:p>
        </p:txBody>
      </p:sp>
      <p:sp>
        <p:nvSpPr>
          <p:cNvPr id="313" name="object 322"/>
          <p:cNvSpPr/>
          <p:nvPr/>
        </p:nvSpPr>
        <p:spPr>
          <a:xfrm>
            <a:off x="3395542" y="2909327"/>
            <a:ext cx="12980" cy="16526"/>
          </a:xfrm>
          <a:custGeom>
            <a:avLst/>
            <a:gdLst/>
            <a:ahLst/>
            <a:cxnLst/>
            <a:rect l="l" t="t" r="r" b="b"/>
            <a:pathLst>
              <a:path w="15239" h="19050">
                <a:moveTo>
                  <a:pt x="7619" y="0"/>
                </a:moveTo>
                <a:lnTo>
                  <a:pt x="6095" y="0"/>
                </a:lnTo>
                <a:lnTo>
                  <a:pt x="1523" y="3047"/>
                </a:lnTo>
                <a:lnTo>
                  <a:pt x="1523" y="3809"/>
                </a:lnTo>
                <a:lnTo>
                  <a:pt x="0" y="9143"/>
                </a:lnTo>
                <a:lnTo>
                  <a:pt x="0" y="9905"/>
                </a:lnTo>
                <a:lnTo>
                  <a:pt x="1523" y="16001"/>
                </a:lnTo>
                <a:lnTo>
                  <a:pt x="6095" y="19049"/>
                </a:lnTo>
                <a:lnTo>
                  <a:pt x="7619" y="19049"/>
                </a:lnTo>
                <a:lnTo>
                  <a:pt x="9905" y="17525"/>
                </a:lnTo>
                <a:lnTo>
                  <a:pt x="6095" y="17525"/>
                </a:lnTo>
                <a:lnTo>
                  <a:pt x="6857" y="17017"/>
                </a:lnTo>
                <a:lnTo>
                  <a:pt x="4190" y="15239"/>
                </a:lnTo>
                <a:lnTo>
                  <a:pt x="3809" y="15239"/>
                </a:lnTo>
                <a:lnTo>
                  <a:pt x="3047" y="14477"/>
                </a:lnTo>
                <a:lnTo>
                  <a:pt x="3619" y="14477"/>
                </a:lnTo>
                <a:lnTo>
                  <a:pt x="2476" y="9905"/>
                </a:lnTo>
                <a:lnTo>
                  <a:pt x="2285" y="9905"/>
                </a:lnTo>
                <a:lnTo>
                  <a:pt x="2285" y="9143"/>
                </a:lnTo>
                <a:lnTo>
                  <a:pt x="2503" y="9143"/>
                </a:lnTo>
                <a:lnTo>
                  <a:pt x="3809" y="4571"/>
                </a:lnTo>
                <a:lnTo>
                  <a:pt x="3047" y="4571"/>
                </a:lnTo>
                <a:lnTo>
                  <a:pt x="6857" y="2031"/>
                </a:lnTo>
                <a:lnTo>
                  <a:pt x="6095" y="1523"/>
                </a:lnTo>
                <a:lnTo>
                  <a:pt x="9905" y="1523"/>
                </a:lnTo>
                <a:lnTo>
                  <a:pt x="7619" y="0"/>
                </a:lnTo>
                <a:close/>
              </a:path>
              <a:path w="15239" h="19050">
                <a:moveTo>
                  <a:pt x="6857" y="17017"/>
                </a:moveTo>
                <a:lnTo>
                  <a:pt x="6095" y="17525"/>
                </a:lnTo>
                <a:lnTo>
                  <a:pt x="7619" y="17525"/>
                </a:lnTo>
                <a:lnTo>
                  <a:pt x="6857" y="17017"/>
                </a:lnTo>
                <a:close/>
              </a:path>
              <a:path w="15239" h="19050">
                <a:moveTo>
                  <a:pt x="10667" y="14477"/>
                </a:moveTo>
                <a:lnTo>
                  <a:pt x="6857" y="17017"/>
                </a:lnTo>
                <a:lnTo>
                  <a:pt x="7619" y="17525"/>
                </a:lnTo>
                <a:lnTo>
                  <a:pt x="9905" y="17525"/>
                </a:lnTo>
                <a:lnTo>
                  <a:pt x="12191" y="16001"/>
                </a:lnTo>
                <a:lnTo>
                  <a:pt x="12953" y="16001"/>
                </a:lnTo>
                <a:lnTo>
                  <a:pt x="13239" y="15239"/>
                </a:lnTo>
                <a:lnTo>
                  <a:pt x="10667" y="15239"/>
                </a:lnTo>
                <a:lnTo>
                  <a:pt x="10667" y="14477"/>
                </a:lnTo>
                <a:close/>
              </a:path>
              <a:path w="15239" h="19050">
                <a:moveTo>
                  <a:pt x="3047" y="14477"/>
                </a:moveTo>
                <a:lnTo>
                  <a:pt x="3809" y="15239"/>
                </a:lnTo>
                <a:lnTo>
                  <a:pt x="3733" y="14935"/>
                </a:lnTo>
                <a:lnTo>
                  <a:pt x="3047" y="14477"/>
                </a:lnTo>
                <a:close/>
              </a:path>
              <a:path w="15239" h="19050">
                <a:moveTo>
                  <a:pt x="3733" y="14935"/>
                </a:moveTo>
                <a:lnTo>
                  <a:pt x="3809" y="15239"/>
                </a:lnTo>
                <a:lnTo>
                  <a:pt x="4190" y="15239"/>
                </a:lnTo>
                <a:lnTo>
                  <a:pt x="3733" y="14935"/>
                </a:lnTo>
                <a:close/>
              </a:path>
              <a:path w="15239" h="19050">
                <a:moveTo>
                  <a:pt x="12801" y="9550"/>
                </a:moveTo>
                <a:lnTo>
                  <a:pt x="10667" y="15239"/>
                </a:lnTo>
                <a:lnTo>
                  <a:pt x="13239" y="15239"/>
                </a:lnTo>
                <a:lnTo>
                  <a:pt x="15239" y="9905"/>
                </a:lnTo>
                <a:lnTo>
                  <a:pt x="12953" y="9905"/>
                </a:lnTo>
                <a:lnTo>
                  <a:pt x="12801" y="9550"/>
                </a:lnTo>
                <a:close/>
              </a:path>
              <a:path w="15239" h="19050">
                <a:moveTo>
                  <a:pt x="3619" y="14477"/>
                </a:moveTo>
                <a:lnTo>
                  <a:pt x="3047" y="14477"/>
                </a:lnTo>
                <a:lnTo>
                  <a:pt x="3733" y="14935"/>
                </a:lnTo>
                <a:lnTo>
                  <a:pt x="3619" y="14477"/>
                </a:lnTo>
                <a:close/>
              </a:path>
              <a:path w="15239" h="19050">
                <a:moveTo>
                  <a:pt x="2387" y="9550"/>
                </a:moveTo>
                <a:lnTo>
                  <a:pt x="2285" y="9905"/>
                </a:lnTo>
                <a:lnTo>
                  <a:pt x="2476" y="9905"/>
                </a:lnTo>
                <a:lnTo>
                  <a:pt x="2387" y="9550"/>
                </a:lnTo>
                <a:close/>
              </a:path>
              <a:path w="15239" h="19050">
                <a:moveTo>
                  <a:pt x="12953" y="9143"/>
                </a:moveTo>
                <a:lnTo>
                  <a:pt x="12801" y="9550"/>
                </a:lnTo>
                <a:lnTo>
                  <a:pt x="12953" y="9905"/>
                </a:lnTo>
                <a:lnTo>
                  <a:pt x="14096" y="9524"/>
                </a:lnTo>
                <a:lnTo>
                  <a:pt x="12953" y="9143"/>
                </a:lnTo>
                <a:close/>
              </a:path>
              <a:path w="15239" h="19050">
                <a:moveTo>
                  <a:pt x="14096" y="9524"/>
                </a:moveTo>
                <a:lnTo>
                  <a:pt x="12953" y="9905"/>
                </a:lnTo>
                <a:lnTo>
                  <a:pt x="15239" y="9905"/>
                </a:lnTo>
                <a:lnTo>
                  <a:pt x="14096" y="9524"/>
                </a:lnTo>
                <a:close/>
              </a:path>
              <a:path w="15239" h="19050">
                <a:moveTo>
                  <a:pt x="2503" y="9143"/>
                </a:moveTo>
                <a:lnTo>
                  <a:pt x="2285" y="9143"/>
                </a:lnTo>
                <a:lnTo>
                  <a:pt x="2387" y="9550"/>
                </a:lnTo>
                <a:lnTo>
                  <a:pt x="2503" y="9143"/>
                </a:lnTo>
                <a:close/>
              </a:path>
              <a:path w="15239" h="19050">
                <a:moveTo>
                  <a:pt x="9905" y="1523"/>
                </a:moveTo>
                <a:lnTo>
                  <a:pt x="7619" y="1523"/>
                </a:lnTo>
                <a:lnTo>
                  <a:pt x="6857" y="2031"/>
                </a:lnTo>
                <a:lnTo>
                  <a:pt x="10667" y="4571"/>
                </a:lnTo>
                <a:lnTo>
                  <a:pt x="12801" y="9550"/>
                </a:lnTo>
                <a:lnTo>
                  <a:pt x="12953" y="9143"/>
                </a:lnTo>
                <a:lnTo>
                  <a:pt x="15239" y="9143"/>
                </a:lnTo>
                <a:lnTo>
                  <a:pt x="12953" y="3809"/>
                </a:lnTo>
                <a:lnTo>
                  <a:pt x="12191" y="3047"/>
                </a:lnTo>
                <a:lnTo>
                  <a:pt x="9905" y="1523"/>
                </a:lnTo>
                <a:close/>
              </a:path>
              <a:path w="15239" h="19050">
                <a:moveTo>
                  <a:pt x="15239" y="9143"/>
                </a:moveTo>
                <a:lnTo>
                  <a:pt x="12953" y="9143"/>
                </a:lnTo>
                <a:lnTo>
                  <a:pt x="14096" y="9524"/>
                </a:lnTo>
                <a:lnTo>
                  <a:pt x="15239" y="9143"/>
                </a:lnTo>
                <a:close/>
              </a:path>
              <a:path w="15239" h="19050">
                <a:moveTo>
                  <a:pt x="7619" y="1523"/>
                </a:moveTo>
                <a:lnTo>
                  <a:pt x="6095" y="1523"/>
                </a:lnTo>
                <a:lnTo>
                  <a:pt x="6857" y="2031"/>
                </a:lnTo>
                <a:lnTo>
                  <a:pt x="7619" y="1523"/>
                </a:lnTo>
                <a:close/>
              </a:path>
            </a:pathLst>
          </a:custGeom>
          <a:solidFill>
            <a:srgbClr val="000000"/>
          </a:solidFill>
        </p:spPr>
        <p:txBody>
          <a:bodyPr wrap="square" lIns="0" tIns="0" rIns="0" bIns="0" rtlCol="0"/>
          <a:lstStyle/>
          <a:p>
            <a:endParaRPr sz="1100"/>
          </a:p>
        </p:txBody>
      </p:sp>
      <p:sp>
        <p:nvSpPr>
          <p:cNvPr id="314" name="object 323"/>
          <p:cNvSpPr/>
          <p:nvPr/>
        </p:nvSpPr>
        <p:spPr>
          <a:xfrm>
            <a:off x="3406575" y="2917260"/>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315" name="object 324"/>
          <p:cNvSpPr/>
          <p:nvPr/>
        </p:nvSpPr>
        <p:spPr>
          <a:xfrm>
            <a:off x="3416310" y="1515175"/>
            <a:ext cx="11358" cy="12669"/>
          </a:xfrm>
          <a:custGeom>
            <a:avLst/>
            <a:gdLst/>
            <a:ahLst/>
            <a:cxnLst/>
            <a:rect l="l" t="t" r="r" b="b"/>
            <a:pathLst>
              <a:path w="13335" h="14605">
                <a:moveTo>
                  <a:pt x="5334" y="0"/>
                </a:moveTo>
                <a:lnTo>
                  <a:pt x="0" y="3809"/>
                </a:lnTo>
                <a:lnTo>
                  <a:pt x="7620" y="14477"/>
                </a:lnTo>
                <a:lnTo>
                  <a:pt x="12954" y="10667"/>
                </a:lnTo>
                <a:lnTo>
                  <a:pt x="5334" y="0"/>
                </a:lnTo>
                <a:close/>
              </a:path>
            </a:pathLst>
          </a:custGeom>
          <a:solidFill>
            <a:srgbClr val="0000FF"/>
          </a:solidFill>
        </p:spPr>
        <p:txBody>
          <a:bodyPr wrap="square" lIns="0" tIns="0" rIns="0" bIns="0" rtlCol="0"/>
          <a:lstStyle/>
          <a:p>
            <a:endParaRPr sz="1100"/>
          </a:p>
        </p:txBody>
      </p:sp>
      <p:sp>
        <p:nvSpPr>
          <p:cNvPr id="316" name="object 325"/>
          <p:cNvSpPr/>
          <p:nvPr/>
        </p:nvSpPr>
        <p:spPr>
          <a:xfrm>
            <a:off x="2603761" y="1518480"/>
            <a:ext cx="819363" cy="179585"/>
          </a:xfrm>
          <a:custGeom>
            <a:avLst/>
            <a:gdLst/>
            <a:ahLst/>
            <a:cxnLst/>
            <a:rect l="l" t="t" r="r" b="b"/>
            <a:pathLst>
              <a:path w="962025" h="207009">
                <a:moveTo>
                  <a:pt x="2285" y="166115"/>
                </a:moveTo>
                <a:lnTo>
                  <a:pt x="0" y="179069"/>
                </a:lnTo>
                <a:lnTo>
                  <a:pt x="48768" y="186689"/>
                </a:lnTo>
                <a:lnTo>
                  <a:pt x="96012" y="192785"/>
                </a:lnTo>
                <a:lnTo>
                  <a:pt x="141731" y="197357"/>
                </a:lnTo>
                <a:lnTo>
                  <a:pt x="142494" y="197357"/>
                </a:lnTo>
                <a:lnTo>
                  <a:pt x="186689" y="201167"/>
                </a:lnTo>
                <a:lnTo>
                  <a:pt x="229362" y="204215"/>
                </a:lnTo>
                <a:lnTo>
                  <a:pt x="270509" y="205739"/>
                </a:lnTo>
                <a:lnTo>
                  <a:pt x="310895" y="206501"/>
                </a:lnTo>
                <a:lnTo>
                  <a:pt x="349758" y="206501"/>
                </a:lnTo>
                <a:lnTo>
                  <a:pt x="423672" y="202691"/>
                </a:lnTo>
                <a:lnTo>
                  <a:pt x="492252" y="195833"/>
                </a:lnTo>
                <a:lnTo>
                  <a:pt x="508253" y="193547"/>
                </a:lnTo>
                <a:lnTo>
                  <a:pt x="310895" y="193547"/>
                </a:lnTo>
                <a:lnTo>
                  <a:pt x="270509" y="192785"/>
                </a:lnTo>
                <a:lnTo>
                  <a:pt x="271272" y="192785"/>
                </a:lnTo>
                <a:lnTo>
                  <a:pt x="230123" y="191261"/>
                </a:lnTo>
                <a:lnTo>
                  <a:pt x="187451" y="188213"/>
                </a:lnTo>
                <a:lnTo>
                  <a:pt x="143256" y="184403"/>
                </a:lnTo>
                <a:lnTo>
                  <a:pt x="97535" y="179831"/>
                </a:lnTo>
                <a:lnTo>
                  <a:pt x="50291" y="173735"/>
                </a:lnTo>
                <a:lnTo>
                  <a:pt x="51053" y="173735"/>
                </a:lnTo>
                <a:lnTo>
                  <a:pt x="2285" y="166115"/>
                </a:lnTo>
                <a:close/>
              </a:path>
              <a:path w="962025" h="207009">
                <a:moveTo>
                  <a:pt x="774192" y="103631"/>
                </a:moveTo>
                <a:lnTo>
                  <a:pt x="749046" y="114299"/>
                </a:lnTo>
                <a:lnTo>
                  <a:pt x="697230" y="134111"/>
                </a:lnTo>
                <a:lnTo>
                  <a:pt x="697991" y="134111"/>
                </a:lnTo>
                <a:lnTo>
                  <a:pt x="670560" y="143255"/>
                </a:lnTo>
                <a:lnTo>
                  <a:pt x="643128" y="151637"/>
                </a:lnTo>
                <a:lnTo>
                  <a:pt x="614172" y="159257"/>
                </a:lnTo>
                <a:lnTo>
                  <a:pt x="553974" y="172973"/>
                </a:lnTo>
                <a:lnTo>
                  <a:pt x="554736" y="172973"/>
                </a:lnTo>
                <a:lnTo>
                  <a:pt x="522731" y="178307"/>
                </a:lnTo>
                <a:lnTo>
                  <a:pt x="490728" y="182879"/>
                </a:lnTo>
                <a:lnTo>
                  <a:pt x="456438" y="186689"/>
                </a:lnTo>
                <a:lnTo>
                  <a:pt x="422148" y="189737"/>
                </a:lnTo>
                <a:lnTo>
                  <a:pt x="422909" y="189737"/>
                </a:lnTo>
                <a:lnTo>
                  <a:pt x="386334" y="192023"/>
                </a:lnTo>
                <a:lnTo>
                  <a:pt x="348995" y="193547"/>
                </a:lnTo>
                <a:lnTo>
                  <a:pt x="508253" y="193547"/>
                </a:lnTo>
                <a:lnTo>
                  <a:pt x="524256" y="191261"/>
                </a:lnTo>
                <a:lnTo>
                  <a:pt x="525018" y="191261"/>
                </a:lnTo>
                <a:lnTo>
                  <a:pt x="557022" y="185927"/>
                </a:lnTo>
                <a:lnTo>
                  <a:pt x="617219" y="172211"/>
                </a:lnTo>
                <a:lnTo>
                  <a:pt x="617219" y="171449"/>
                </a:lnTo>
                <a:lnTo>
                  <a:pt x="646176" y="163829"/>
                </a:lnTo>
                <a:lnTo>
                  <a:pt x="646938" y="163829"/>
                </a:lnTo>
                <a:lnTo>
                  <a:pt x="674369" y="155447"/>
                </a:lnTo>
                <a:lnTo>
                  <a:pt x="701802" y="146303"/>
                </a:lnTo>
                <a:lnTo>
                  <a:pt x="753618" y="126491"/>
                </a:lnTo>
                <a:lnTo>
                  <a:pt x="754380" y="126491"/>
                </a:lnTo>
                <a:lnTo>
                  <a:pt x="779526" y="115823"/>
                </a:lnTo>
                <a:lnTo>
                  <a:pt x="803910" y="104393"/>
                </a:lnTo>
                <a:lnTo>
                  <a:pt x="774192" y="104393"/>
                </a:lnTo>
                <a:lnTo>
                  <a:pt x="774192" y="103631"/>
                </a:lnTo>
                <a:close/>
              </a:path>
              <a:path w="962025" h="207009">
                <a:moveTo>
                  <a:pt x="954024" y="0"/>
                </a:moveTo>
                <a:lnTo>
                  <a:pt x="932688" y="14477"/>
                </a:lnTo>
                <a:lnTo>
                  <a:pt x="933450" y="14477"/>
                </a:lnTo>
                <a:lnTo>
                  <a:pt x="912113" y="28193"/>
                </a:lnTo>
                <a:lnTo>
                  <a:pt x="867156" y="55625"/>
                </a:lnTo>
                <a:lnTo>
                  <a:pt x="821436" y="80771"/>
                </a:lnTo>
                <a:lnTo>
                  <a:pt x="797814" y="92963"/>
                </a:lnTo>
                <a:lnTo>
                  <a:pt x="798576" y="92963"/>
                </a:lnTo>
                <a:lnTo>
                  <a:pt x="774192" y="104393"/>
                </a:lnTo>
                <a:lnTo>
                  <a:pt x="803910" y="104393"/>
                </a:lnTo>
                <a:lnTo>
                  <a:pt x="827532" y="92201"/>
                </a:lnTo>
                <a:lnTo>
                  <a:pt x="850391" y="80009"/>
                </a:lnTo>
                <a:lnTo>
                  <a:pt x="873252" y="67055"/>
                </a:lnTo>
                <a:lnTo>
                  <a:pt x="874013" y="67055"/>
                </a:lnTo>
                <a:lnTo>
                  <a:pt x="896874" y="53339"/>
                </a:lnTo>
                <a:lnTo>
                  <a:pt x="896874" y="52577"/>
                </a:lnTo>
                <a:lnTo>
                  <a:pt x="918972" y="38861"/>
                </a:lnTo>
                <a:lnTo>
                  <a:pt x="940307" y="25145"/>
                </a:lnTo>
                <a:lnTo>
                  <a:pt x="961644" y="10667"/>
                </a:lnTo>
                <a:lnTo>
                  <a:pt x="954024" y="0"/>
                </a:lnTo>
                <a:close/>
              </a:path>
            </a:pathLst>
          </a:custGeom>
          <a:solidFill>
            <a:srgbClr val="0000FF"/>
          </a:solidFill>
        </p:spPr>
        <p:txBody>
          <a:bodyPr wrap="square" lIns="0" tIns="0" rIns="0" bIns="0" rtlCol="0"/>
          <a:lstStyle/>
          <a:p>
            <a:endParaRPr sz="1100"/>
          </a:p>
        </p:txBody>
      </p:sp>
      <p:sp>
        <p:nvSpPr>
          <p:cNvPr id="317" name="object 326"/>
          <p:cNvSpPr/>
          <p:nvPr/>
        </p:nvSpPr>
        <p:spPr>
          <a:xfrm>
            <a:off x="2560279" y="1655317"/>
            <a:ext cx="45430" cy="18730"/>
          </a:xfrm>
          <a:custGeom>
            <a:avLst/>
            <a:gdLst/>
            <a:ahLst/>
            <a:cxnLst/>
            <a:rect l="l" t="t" r="r" b="b"/>
            <a:pathLst>
              <a:path w="53339" h="21590">
                <a:moveTo>
                  <a:pt x="2286" y="0"/>
                </a:moveTo>
                <a:lnTo>
                  <a:pt x="0" y="12954"/>
                </a:lnTo>
                <a:lnTo>
                  <a:pt x="51054" y="21336"/>
                </a:lnTo>
                <a:lnTo>
                  <a:pt x="53340" y="8382"/>
                </a:lnTo>
                <a:lnTo>
                  <a:pt x="2286" y="0"/>
                </a:lnTo>
                <a:close/>
              </a:path>
            </a:pathLst>
          </a:custGeom>
          <a:solidFill>
            <a:srgbClr val="0000FF"/>
          </a:solidFill>
        </p:spPr>
        <p:txBody>
          <a:bodyPr wrap="square" lIns="0" tIns="0" rIns="0" bIns="0" rtlCol="0"/>
          <a:lstStyle/>
          <a:p>
            <a:endParaRPr sz="1100"/>
          </a:p>
        </p:txBody>
      </p:sp>
      <p:sp>
        <p:nvSpPr>
          <p:cNvPr id="318" name="object 327"/>
          <p:cNvSpPr/>
          <p:nvPr/>
        </p:nvSpPr>
        <p:spPr>
          <a:xfrm>
            <a:off x="2510954" y="1646724"/>
            <a:ext cx="7572" cy="12119"/>
          </a:xfrm>
          <a:custGeom>
            <a:avLst/>
            <a:gdLst/>
            <a:ahLst/>
            <a:cxnLst/>
            <a:rect l="l" t="t" r="r" b="b"/>
            <a:pathLst>
              <a:path w="8889" h="13969">
                <a:moveTo>
                  <a:pt x="2285" y="0"/>
                </a:moveTo>
                <a:lnTo>
                  <a:pt x="0" y="12953"/>
                </a:lnTo>
                <a:lnTo>
                  <a:pt x="6095" y="13715"/>
                </a:lnTo>
                <a:lnTo>
                  <a:pt x="8381" y="761"/>
                </a:lnTo>
                <a:lnTo>
                  <a:pt x="2285" y="0"/>
                </a:lnTo>
                <a:close/>
              </a:path>
            </a:pathLst>
          </a:custGeom>
          <a:solidFill>
            <a:srgbClr val="0000FF"/>
          </a:solidFill>
        </p:spPr>
        <p:txBody>
          <a:bodyPr wrap="square" lIns="0" tIns="0" rIns="0" bIns="0" rtlCol="0"/>
          <a:lstStyle/>
          <a:p>
            <a:endParaRPr sz="1100"/>
          </a:p>
        </p:txBody>
      </p:sp>
      <p:sp>
        <p:nvSpPr>
          <p:cNvPr id="319" name="object 328"/>
          <p:cNvSpPr/>
          <p:nvPr/>
        </p:nvSpPr>
        <p:spPr>
          <a:xfrm>
            <a:off x="2516147" y="1647385"/>
            <a:ext cx="46512" cy="19281"/>
          </a:xfrm>
          <a:custGeom>
            <a:avLst/>
            <a:gdLst/>
            <a:ahLst/>
            <a:cxnLst/>
            <a:rect l="l" t="t" r="r" b="b"/>
            <a:pathLst>
              <a:path w="54610" h="22225">
                <a:moveTo>
                  <a:pt x="2286" y="0"/>
                </a:moveTo>
                <a:lnTo>
                  <a:pt x="0" y="12954"/>
                </a:lnTo>
                <a:lnTo>
                  <a:pt x="51816" y="22098"/>
                </a:lnTo>
                <a:lnTo>
                  <a:pt x="54102" y="9144"/>
                </a:lnTo>
                <a:lnTo>
                  <a:pt x="2286" y="0"/>
                </a:lnTo>
                <a:close/>
              </a:path>
            </a:pathLst>
          </a:custGeom>
          <a:solidFill>
            <a:srgbClr val="0000FF"/>
          </a:solidFill>
        </p:spPr>
        <p:txBody>
          <a:bodyPr wrap="square" lIns="0" tIns="0" rIns="0" bIns="0" rtlCol="0"/>
          <a:lstStyle/>
          <a:p>
            <a:endParaRPr sz="1100"/>
          </a:p>
        </p:txBody>
      </p:sp>
      <p:sp>
        <p:nvSpPr>
          <p:cNvPr id="320" name="object 329"/>
          <p:cNvSpPr/>
          <p:nvPr/>
        </p:nvSpPr>
        <p:spPr>
          <a:xfrm>
            <a:off x="1435561" y="1662589"/>
            <a:ext cx="9735" cy="12669"/>
          </a:xfrm>
          <a:custGeom>
            <a:avLst/>
            <a:gdLst/>
            <a:ahLst/>
            <a:cxnLst/>
            <a:rect l="l" t="t" r="r" b="b"/>
            <a:pathLst>
              <a:path w="11430" h="14605">
                <a:moveTo>
                  <a:pt x="5333" y="0"/>
                </a:moveTo>
                <a:lnTo>
                  <a:pt x="0" y="3047"/>
                </a:lnTo>
                <a:lnTo>
                  <a:pt x="6095" y="14477"/>
                </a:lnTo>
                <a:lnTo>
                  <a:pt x="11429" y="11429"/>
                </a:lnTo>
                <a:lnTo>
                  <a:pt x="5333" y="0"/>
                </a:lnTo>
                <a:close/>
              </a:path>
            </a:pathLst>
          </a:custGeom>
          <a:solidFill>
            <a:srgbClr val="0000FF"/>
          </a:solidFill>
        </p:spPr>
        <p:txBody>
          <a:bodyPr wrap="square" lIns="0" tIns="0" rIns="0" bIns="0" rtlCol="0"/>
          <a:lstStyle/>
          <a:p>
            <a:endParaRPr sz="1100"/>
          </a:p>
        </p:txBody>
      </p:sp>
      <p:sp>
        <p:nvSpPr>
          <p:cNvPr id="321" name="object 330"/>
          <p:cNvSpPr/>
          <p:nvPr/>
        </p:nvSpPr>
        <p:spPr>
          <a:xfrm>
            <a:off x="1137021" y="1665233"/>
            <a:ext cx="303948" cy="88140"/>
          </a:xfrm>
          <a:custGeom>
            <a:avLst/>
            <a:gdLst/>
            <a:ahLst/>
            <a:cxnLst/>
            <a:rect l="l" t="t" r="r" b="b"/>
            <a:pathLst>
              <a:path w="356869" h="101600">
                <a:moveTo>
                  <a:pt x="1523" y="81533"/>
                </a:moveTo>
                <a:lnTo>
                  <a:pt x="0" y="94487"/>
                </a:lnTo>
                <a:lnTo>
                  <a:pt x="35051" y="98297"/>
                </a:lnTo>
                <a:lnTo>
                  <a:pt x="35813" y="98297"/>
                </a:lnTo>
                <a:lnTo>
                  <a:pt x="67055" y="100583"/>
                </a:lnTo>
                <a:lnTo>
                  <a:pt x="95250" y="101345"/>
                </a:lnTo>
                <a:lnTo>
                  <a:pt x="121157" y="100583"/>
                </a:lnTo>
                <a:lnTo>
                  <a:pt x="121919" y="100583"/>
                </a:lnTo>
                <a:lnTo>
                  <a:pt x="144779" y="99059"/>
                </a:lnTo>
                <a:lnTo>
                  <a:pt x="156210" y="97535"/>
                </a:lnTo>
                <a:lnTo>
                  <a:pt x="156971" y="97535"/>
                </a:lnTo>
                <a:lnTo>
                  <a:pt x="178308" y="92963"/>
                </a:lnTo>
                <a:lnTo>
                  <a:pt x="188213" y="90677"/>
                </a:lnTo>
                <a:lnTo>
                  <a:pt x="188976" y="89915"/>
                </a:lnTo>
                <a:lnTo>
                  <a:pt x="194310" y="88391"/>
                </a:lnTo>
                <a:lnTo>
                  <a:pt x="95250" y="88391"/>
                </a:lnTo>
                <a:lnTo>
                  <a:pt x="67055" y="87629"/>
                </a:lnTo>
                <a:lnTo>
                  <a:pt x="67818" y="87629"/>
                </a:lnTo>
                <a:lnTo>
                  <a:pt x="36575" y="85343"/>
                </a:lnTo>
                <a:lnTo>
                  <a:pt x="1523" y="81533"/>
                </a:lnTo>
                <a:close/>
              </a:path>
              <a:path w="356869" h="101600">
                <a:moveTo>
                  <a:pt x="225551" y="63245"/>
                </a:moveTo>
                <a:lnTo>
                  <a:pt x="204978" y="70865"/>
                </a:lnTo>
                <a:lnTo>
                  <a:pt x="195071" y="74675"/>
                </a:lnTo>
                <a:lnTo>
                  <a:pt x="195833" y="74675"/>
                </a:lnTo>
                <a:lnTo>
                  <a:pt x="185165" y="77723"/>
                </a:lnTo>
                <a:lnTo>
                  <a:pt x="175260" y="80009"/>
                </a:lnTo>
                <a:lnTo>
                  <a:pt x="153923" y="84581"/>
                </a:lnTo>
                <a:lnTo>
                  <a:pt x="154685" y="84581"/>
                </a:lnTo>
                <a:lnTo>
                  <a:pt x="143255" y="86105"/>
                </a:lnTo>
                <a:lnTo>
                  <a:pt x="144018" y="86105"/>
                </a:lnTo>
                <a:lnTo>
                  <a:pt x="121157" y="87629"/>
                </a:lnTo>
                <a:lnTo>
                  <a:pt x="95250" y="88391"/>
                </a:lnTo>
                <a:lnTo>
                  <a:pt x="194310" y="88391"/>
                </a:lnTo>
                <a:lnTo>
                  <a:pt x="199644" y="86867"/>
                </a:lnTo>
                <a:lnTo>
                  <a:pt x="209550" y="83057"/>
                </a:lnTo>
                <a:lnTo>
                  <a:pt x="230123" y="75437"/>
                </a:lnTo>
                <a:lnTo>
                  <a:pt x="230886" y="75437"/>
                </a:lnTo>
                <a:lnTo>
                  <a:pt x="255487" y="64007"/>
                </a:lnTo>
                <a:lnTo>
                  <a:pt x="225551" y="64007"/>
                </a:lnTo>
                <a:lnTo>
                  <a:pt x="225551" y="63245"/>
                </a:lnTo>
                <a:close/>
              </a:path>
              <a:path w="356869" h="101600">
                <a:moveTo>
                  <a:pt x="350520" y="0"/>
                </a:moveTo>
                <a:lnTo>
                  <a:pt x="268986" y="43433"/>
                </a:lnTo>
                <a:lnTo>
                  <a:pt x="269748" y="43433"/>
                </a:lnTo>
                <a:lnTo>
                  <a:pt x="225551" y="64007"/>
                </a:lnTo>
                <a:lnTo>
                  <a:pt x="255487" y="64007"/>
                </a:lnTo>
                <a:lnTo>
                  <a:pt x="275081" y="54863"/>
                </a:lnTo>
                <a:lnTo>
                  <a:pt x="356616" y="11429"/>
                </a:lnTo>
                <a:lnTo>
                  <a:pt x="350520" y="0"/>
                </a:lnTo>
                <a:close/>
              </a:path>
            </a:pathLst>
          </a:custGeom>
          <a:solidFill>
            <a:srgbClr val="0000FF"/>
          </a:solidFill>
        </p:spPr>
        <p:txBody>
          <a:bodyPr wrap="square" lIns="0" tIns="0" rIns="0" bIns="0" rtlCol="0"/>
          <a:lstStyle/>
          <a:p>
            <a:endParaRPr sz="1100"/>
          </a:p>
        </p:txBody>
      </p:sp>
      <p:sp>
        <p:nvSpPr>
          <p:cNvPr id="322" name="object 331"/>
          <p:cNvSpPr/>
          <p:nvPr/>
        </p:nvSpPr>
        <p:spPr>
          <a:xfrm>
            <a:off x="1103274" y="1731999"/>
            <a:ext cx="35154" cy="15424"/>
          </a:xfrm>
          <a:custGeom>
            <a:avLst/>
            <a:gdLst/>
            <a:ahLst/>
            <a:cxnLst/>
            <a:rect l="l" t="t" r="r" b="b"/>
            <a:pathLst>
              <a:path w="41275" h="17780">
                <a:moveTo>
                  <a:pt x="1524" y="0"/>
                </a:moveTo>
                <a:lnTo>
                  <a:pt x="0" y="12953"/>
                </a:lnTo>
                <a:lnTo>
                  <a:pt x="39624" y="17525"/>
                </a:lnTo>
                <a:lnTo>
                  <a:pt x="41148" y="4571"/>
                </a:lnTo>
                <a:lnTo>
                  <a:pt x="1524" y="0"/>
                </a:lnTo>
                <a:close/>
              </a:path>
            </a:pathLst>
          </a:custGeom>
          <a:solidFill>
            <a:srgbClr val="0000FF"/>
          </a:solidFill>
        </p:spPr>
        <p:txBody>
          <a:bodyPr wrap="square" lIns="0" tIns="0" rIns="0" bIns="0" rtlCol="0"/>
          <a:lstStyle/>
          <a:p>
            <a:endParaRPr sz="1100"/>
          </a:p>
        </p:txBody>
      </p:sp>
      <p:sp>
        <p:nvSpPr>
          <p:cNvPr id="323" name="object 332"/>
          <p:cNvSpPr/>
          <p:nvPr/>
        </p:nvSpPr>
        <p:spPr>
          <a:xfrm>
            <a:off x="1060440" y="1726050"/>
            <a:ext cx="6490" cy="12119"/>
          </a:xfrm>
          <a:custGeom>
            <a:avLst/>
            <a:gdLst/>
            <a:ahLst/>
            <a:cxnLst/>
            <a:rect l="l" t="t" r="r" b="b"/>
            <a:pathLst>
              <a:path w="7619" h="13969">
                <a:moveTo>
                  <a:pt x="1524" y="0"/>
                </a:moveTo>
                <a:lnTo>
                  <a:pt x="0" y="12953"/>
                </a:lnTo>
                <a:lnTo>
                  <a:pt x="6096" y="13715"/>
                </a:lnTo>
                <a:lnTo>
                  <a:pt x="7620" y="761"/>
                </a:lnTo>
                <a:lnTo>
                  <a:pt x="1524" y="0"/>
                </a:lnTo>
                <a:close/>
              </a:path>
            </a:pathLst>
          </a:custGeom>
          <a:solidFill>
            <a:srgbClr val="0000FF"/>
          </a:solidFill>
        </p:spPr>
        <p:txBody>
          <a:bodyPr wrap="square" lIns="0" tIns="0" rIns="0" bIns="0" rtlCol="0"/>
          <a:lstStyle/>
          <a:p>
            <a:endParaRPr sz="1100"/>
          </a:p>
        </p:txBody>
      </p:sp>
      <p:sp>
        <p:nvSpPr>
          <p:cNvPr id="324" name="object 333"/>
          <p:cNvSpPr/>
          <p:nvPr/>
        </p:nvSpPr>
        <p:spPr>
          <a:xfrm>
            <a:off x="1065631" y="1726711"/>
            <a:ext cx="38940" cy="16526"/>
          </a:xfrm>
          <a:custGeom>
            <a:avLst/>
            <a:gdLst/>
            <a:ahLst/>
            <a:cxnLst/>
            <a:rect l="l" t="t" r="r" b="b"/>
            <a:pathLst>
              <a:path w="45719" h="19050">
                <a:moveTo>
                  <a:pt x="1524" y="0"/>
                </a:moveTo>
                <a:lnTo>
                  <a:pt x="0" y="12954"/>
                </a:lnTo>
                <a:lnTo>
                  <a:pt x="44196" y="19050"/>
                </a:lnTo>
                <a:lnTo>
                  <a:pt x="45720" y="6096"/>
                </a:lnTo>
                <a:lnTo>
                  <a:pt x="1524" y="0"/>
                </a:lnTo>
                <a:close/>
              </a:path>
            </a:pathLst>
          </a:custGeom>
          <a:solidFill>
            <a:srgbClr val="0000FF"/>
          </a:solidFill>
        </p:spPr>
        <p:txBody>
          <a:bodyPr wrap="square" lIns="0" tIns="0" rIns="0" bIns="0" rtlCol="0"/>
          <a:lstStyle/>
          <a:p>
            <a:endParaRPr sz="1100"/>
          </a:p>
        </p:txBody>
      </p:sp>
      <p:sp>
        <p:nvSpPr>
          <p:cNvPr id="325" name="object 334"/>
          <p:cNvSpPr txBox="1"/>
          <p:nvPr/>
        </p:nvSpPr>
        <p:spPr>
          <a:xfrm>
            <a:off x="373148" y="1263535"/>
            <a:ext cx="727746" cy="125034"/>
          </a:xfrm>
          <a:prstGeom prst="rect">
            <a:avLst/>
          </a:prstGeom>
        </p:spPr>
        <p:txBody>
          <a:bodyPr vert="horz" wrap="square" lIns="0" tIns="17145" rIns="0" bIns="0" rtlCol="0">
            <a:spAutoFit/>
          </a:bodyPr>
          <a:lstStyle/>
          <a:p>
            <a:pPr marL="12700" algn="ctr">
              <a:lnSpc>
                <a:spcPct val="100000"/>
              </a:lnSpc>
              <a:spcBef>
                <a:spcPts val="135"/>
              </a:spcBef>
            </a:pPr>
            <a:r>
              <a:rPr sz="700" dirty="0">
                <a:solidFill>
                  <a:srgbClr val="001B67"/>
                </a:solidFill>
                <a:latin typeface="Verdana"/>
                <a:cs typeface="Verdana"/>
              </a:rPr>
              <a:t>Low</a:t>
            </a:r>
            <a:r>
              <a:rPr sz="700" spc="-60" dirty="0">
                <a:solidFill>
                  <a:srgbClr val="001B67"/>
                </a:solidFill>
                <a:latin typeface="Verdana"/>
                <a:cs typeface="Verdana"/>
              </a:rPr>
              <a:t> </a:t>
            </a:r>
            <a:r>
              <a:rPr sz="700" spc="-10" dirty="0">
                <a:solidFill>
                  <a:srgbClr val="001B67"/>
                </a:solidFill>
                <a:latin typeface="Verdana"/>
                <a:cs typeface="Verdana"/>
              </a:rPr>
              <a:t>Voltage</a:t>
            </a:r>
            <a:endParaRPr sz="700" dirty="0">
              <a:latin typeface="Verdana"/>
              <a:cs typeface="Verdana"/>
            </a:endParaRPr>
          </a:p>
        </p:txBody>
      </p:sp>
      <p:sp>
        <p:nvSpPr>
          <p:cNvPr id="326" name="object 335"/>
          <p:cNvSpPr/>
          <p:nvPr/>
        </p:nvSpPr>
        <p:spPr>
          <a:xfrm>
            <a:off x="1829504" y="2487578"/>
            <a:ext cx="66846" cy="72054"/>
          </a:xfrm>
          <a:prstGeom prst="rect">
            <a:avLst/>
          </a:prstGeom>
          <a:blipFill>
            <a:blip r:embed="rId14" cstate="print"/>
            <a:stretch>
              <a:fillRect/>
            </a:stretch>
          </a:blipFill>
        </p:spPr>
        <p:txBody>
          <a:bodyPr wrap="square" lIns="0" tIns="0" rIns="0" bIns="0" rtlCol="0"/>
          <a:lstStyle/>
          <a:p>
            <a:endParaRPr sz="1100"/>
          </a:p>
        </p:txBody>
      </p:sp>
      <p:sp>
        <p:nvSpPr>
          <p:cNvPr id="327" name="object 336"/>
          <p:cNvSpPr/>
          <p:nvPr/>
        </p:nvSpPr>
        <p:spPr>
          <a:xfrm>
            <a:off x="1814578" y="2078389"/>
            <a:ext cx="66523" cy="430784"/>
          </a:xfrm>
          <a:custGeom>
            <a:avLst/>
            <a:gdLst/>
            <a:ahLst/>
            <a:cxnLst/>
            <a:rect l="l" t="t" r="r" b="b"/>
            <a:pathLst>
              <a:path w="78105" h="496569">
                <a:moveTo>
                  <a:pt x="13716" y="453390"/>
                </a:moveTo>
                <a:lnTo>
                  <a:pt x="16764" y="461772"/>
                </a:lnTo>
                <a:lnTo>
                  <a:pt x="17526" y="462534"/>
                </a:lnTo>
                <a:lnTo>
                  <a:pt x="22098" y="470916"/>
                </a:lnTo>
                <a:lnTo>
                  <a:pt x="22098" y="471678"/>
                </a:lnTo>
                <a:lnTo>
                  <a:pt x="26670" y="479298"/>
                </a:lnTo>
                <a:lnTo>
                  <a:pt x="32004" y="487680"/>
                </a:lnTo>
                <a:lnTo>
                  <a:pt x="32766" y="488442"/>
                </a:lnTo>
                <a:lnTo>
                  <a:pt x="38862" y="496062"/>
                </a:lnTo>
                <a:lnTo>
                  <a:pt x="48768" y="487680"/>
                </a:lnTo>
                <a:lnTo>
                  <a:pt x="43281" y="480822"/>
                </a:lnTo>
                <a:lnTo>
                  <a:pt x="42672" y="480822"/>
                </a:lnTo>
                <a:lnTo>
                  <a:pt x="37338" y="472440"/>
                </a:lnTo>
                <a:lnTo>
                  <a:pt x="38100" y="472440"/>
                </a:lnTo>
                <a:lnTo>
                  <a:pt x="33528" y="464820"/>
                </a:lnTo>
                <a:lnTo>
                  <a:pt x="29371" y="457200"/>
                </a:lnTo>
                <a:lnTo>
                  <a:pt x="28956" y="457200"/>
                </a:lnTo>
                <a:lnTo>
                  <a:pt x="27847" y="454152"/>
                </a:lnTo>
                <a:lnTo>
                  <a:pt x="14478" y="454152"/>
                </a:lnTo>
                <a:lnTo>
                  <a:pt x="13716" y="453390"/>
                </a:lnTo>
                <a:close/>
              </a:path>
              <a:path w="78105" h="496569">
                <a:moveTo>
                  <a:pt x="42672" y="480060"/>
                </a:moveTo>
                <a:lnTo>
                  <a:pt x="42672" y="480822"/>
                </a:lnTo>
                <a:lnTo>
                  <a:pt x="43281" y="480822"/>
                </a:lnTo>
                <a:lnTo>
                  <a:pt x="42672" y="480060"/>
                </a:lnTo>
                <a:close/>
              </a:path>
              <a:path w="78105" h="496569">
                <a:moveTo>
                  <a:pt x="28956" y="456438"/>
                </a:moveTo>
                <a:lnTo>
                  <a:pt x="28956" y="457200"/>
                </a:lnTo>
                <a:lnTo>
                  <a:pt x="29371" y="457200"/>
                </a:lnTo>
                <a:lnTo>
                  <a:pt x="28956" y="456438"/>
                </a:lnTo>
                <a:close/>
              </a:path>
              <a:path w="78105" h="496569">
                <a:moveTo>
                  <a:pt x="60198" y="93726"/>
                </a:moveTo>
                <a:lnTo>
                  <a:pt x="56388" y="109728"/>
                </a:lnTo>
                <a:lnTo>
                  <a:pt x="47244" y="144780"/>
                </a:lnTo>
                <a:lnTo>
                  <a:pt x="36576" y="182118"/>
                </a:lnTo>
                <a:lnTo>
                  <a:pt x="25146" y="221742"/>
                </a:lnTo>
                <a:lnTo>
                  <a:pt x="14478" y="262890"/>
                </a:lnTo>
                <a:lnTo>
                  <a:pt x="9906" y="283464"/>
                </a:lnTo>
                <a:lnTo>
                  <a:pt x="9906" y="284226"/>
                </a:lnTo>
                <a:lnTo>
                  <a:pt x="6096" y="304800"/>
                </a:lnTo>
                <a:lnTo>
                  <a:pt x="3048" y="325374"/>
                </a:lnTo>
                <a:lnTo>
                  <a:pt x="762" y="345948"/>
                </a:lnTo>
                <a:lnTo>
                  <a:pt x="732" y="347472"/>
                </a:lnTo>
                <a:lnTo>
                  <a:pt x="0" y="366522"/>
                </a:lnTo>
                <a:lnTo>
                  <a:pt x="0" y="387096"/>
                </a:lnTo>
                <a:lnTo>
                  <a:pt x="1406" y="405384"/>
                </a:lnTo>
                <a:lnTo>
                  <a:pt x="1524" y="407670"/>
                </a:lnTo>
                <a:lnTo>
                  <a:pt x="3048" y="416814"/>
                </a:lnTo>
                <a:lnTo>
                  <a:pt x="9906" y="444246"/>
                </a:lnTo>
                <a:lnTo>
                  <a:pt x="10668" y="445770"/>
                </a:lnTo>
                <a:lnTo>
                  <a:pt x="14478" y="454152"/>
                </a:lnTo>
                <a:lnTo>
                  <a:pt x="27847" y="454152"/>
                </a:lnTo>
                <a:lnTo>
                  <a:pt x="25908" y="448818"/>
                </a:lnTo>
                <a:lnTo>
                  <a:pt x="22444" y="441198"/>
                </a:lnTo>
                <a:lnTo>
                  <a:pt x="22098" y="441198"/>
                </a:lnTo>
                <a:lnTo>
                  <a:pt x="15240" y="413766"/>
                </a:lnTo>
                <a:lnTo>
                  <a:pt x="15875" y="413766"/>
                </a:lnTo>
                <a:lnTo>
                  <a:pt x="14605" y="406146"/>
                </a:lnTo>
                <a:lnTo>
                  <a:pt x="14478" y="406146"/>
                </a:lnTo>
                <a:lnTo>
                  <a:pt x="13012" y="387096"/>
                </a:lnTo>
                <a:lnTo>
                  <a:pt x="12983" y="366522"/>
                </a:lnTo>
                <a:lnTo>
                  <a:pt x="13716" y="347472"/>
                </a:lnTo>
                <a:lnTo>
                  <a:pt x="16002" y="326898"/>
                </a:lnTo>
                <a:lnTo>
                  <a:pt x="19050" y="306324"/>
                </a:lnTo>
                <a:lnTo>
                  <a:pt x="19191" y="306324"/>
                </a:lnTo>
                <a:lnTo>
                  <a:pt x="22860" y="286512"/>
                </a:lnTo>
                <a:lnTo>
                  <a:pt x="27432" y="265938"/>
                </a:lnTo>
                <a:lnTo>
                  <a:pt x="26670" y="265938"/>
                </a:lnTo>
                <a:lnTo>
                  <a:pt x="37338" y="224790"/>
                </a:lnTo>
                <a:lnTo>
                  <a:pt x="37557" y="224790"/>
                </a:lnTo>
                <a:lnTo>
                  <a:pt x="48768" y="185928"/>
                </a:lnTo>
                <a:lnTo>
                  <a:pt x="59436" y="148590"/>
                </a:lnTo>
                <a:lnTo>
                  <a:pt x="59436" y="147828"/>
                </a:lnTo>
                <a:lnTo>
                  <a:pt x="68580" y="112776"/>
                </a:lnTo>
                <a:lnTo>
                  <a:pt x="69342" y="112776"/>
                </a:lnTo>
                <a:lnTo>
                  <a:pt x="73152" y="96774"/>
                </a:lnTo>
                <a:lnTo>
                  <a:pt x="73494" y="94488"/>
                </a:lnTo>
                <a:lnTo>
                  <a:pt x="60198" y="94488"/>
                </a:lnTo>
                <a:lnTo>
                  <a:pt x="60198" y="93726"/>
                </a:lnTo>
                <a:close/>
              </a:path>
              <a:path w="78105" h="496569">
                <a:moveTo>
                  <a:pt x="22098" y="440436"/>
                </a:moveTo>
                <a:lnTo>
                  <a:pt x="22098" y="441198"/>
                </a:lnTo>
                <a:lnTo>
                  <a:pt x="22444" y="441198"/>
                </a:lnTo>
                <a:lnTo>
                  <a:pt x="22098" y="440436"/>
                </a:lnTo>
                <a:close/>
              </a:path>
              <a:path w="78105" h="496569">
                <a:moveTo>
                  <a:pt x="15875" y="413766"/>
                </a:moveTo>
                <a:lnTo>
                  <a:pt x="15240" y="413766"/>
                </a:lnTo>
                <a:lnTo>
                  <a:pt x="16002" y="414528"/>
                </a:lnTo>
                <a:lnTo>
                  <a:pt x="15875" y="413766"/>
                </a:lnTo>
                <a:close/>
              </a:path>
              <a:path w="78105" h="496569">
                <a:moveTo>
                  <a:pt x="14478" y="405384"/>
                </a:moveTo>
                <a:lnTo>
                  <a:pt x="14478" y="406146"/>
                </a:lnTo>
                <a:lnTo>
                  <a:pt x="14605" y="406146"/>
                </a:lnTo>
                <a:lnTo>
                  <a:pt x="14478" y="405384"/>
                </a:lnTo>
                <a:close/>
              </a:path>
              <a:path w="78105" h="496569">
                <a:moveTo>
                  <a:pt x="12983" y="366522"/>
                </a:moveTo>
                <a:lnTo>
                  <a:pt x="12954" y="367284"/>
                </a:lnTo>
                <a:lnTo>
                  <a:pt x="12983" y="366522"/>
                </a:lnTo>
                <a:close/>
              </a:path>
              <a:path w="78105" h="496569">
                <a:moveTo>
                  <a:pt x="19191" y="306324"/>
                </a:moveTo>
                <a:lnTo>
                  <a:pt x="19050" y="306324"/>
                </a:lnTo>
                <a:lnTo>
                  <a:pt x="19050" y="307086"/>
                </a:lnTo>
                <a:lnTo>
                  <a:pt x="19191" y="306324"/>
                </a:lnTo>
                <a:close/>
              </a:path>
              <a:path w="78105" h="496569">
                <a:moveTo>
                  <a:pt x="37557" y="224790"/>
                </a:moveTo>
                <a:lnTo>
                  <a:pt x="37338" y="224790"/>
                </a:lnTo>
                <a:lnTo>
                  <a:pt x="37338" y="225552"/>
                </a:lnTo>
                <a:lnTo>
                  <a:pt x="37557" y="224790"/>
                </a:lnTo>
                <a:close/>
              </a:path>
              <a:path w="78105" h="496569">
                <a:moveTo>
                  <a:pt x="77724" y="47243"/>
                </a:moveTo>
                <a:lnTo>
                  <a:pt x="64770" y="47243"/>
                </a:lnTo>
                <a:lnTo>
                  <a:pt x="64770" y="66293"/>
                </a:lnTo>
                <a:lnTo>
                  <a:pt x="62484" y="79248"/>
                </a:lnTo>
                <a:lnTo>
                  <a:pt x="60198" y="94488"/>
                </a:lnTo>
                <a:lnTo>
                  <a:pt x="73494" y="94488"/>
                </a:lnTo>
                <a:lnTo>
                  <a:pt x="75438" y="81534"/>
                </a:lnTo>
                <a:lnTo>
                  <a:pt x="77724" y="67818"/>
                </a:lnTo>
                <a:lnTo>
                  <a:pt x="77724" y="47243"/>
                </a:lnTo>
                <a:close/>
              </a:path>
              <a:path w="78105" h="496569">
                <a:moveTo>
                  <a:pt x="64770" y="65532"/>
                </a:moveTo>
                <a:lnTo>
                  <a:pt x="64643" y="66293"/>
                </a:lnTo>
                <a:lnTo>
                  <a:pt x="64770" y="65532"/>
                </a:lnTo>
                <a:close/>
              </a:path>
              <a:path w="78105" h="496569">
                <a:moveTo>
                  <a:pt x="77179" y="42671"/>
                </a:moveTo>
                <a:lnTo>
                  <a:pt x="64008" y="42671"/>
                </a:lnTo>
                <a:lnTo>
                  <a:pt x="64770" y="48006"/>
                </a:lnTo>
                <a:lnTo>
                  <a:pt x="64770" y="47243"/>
                </a:lnTo>
                <a:lnTo>
                  <a:pt x="77724" y="47243"/>
                </a:lnTo>
                <a:lnTo>
                  <a:pt x="77724" y="46482"/>
                </a:lnTo>
                <a:lnTo>
                  <a:pt x="77179" y="42671"/>
                </a:lnTo>
                <a:close/>
              </a:path>
              <a:path w="78105" h="496569">
                <a:moveTo>
                  <a:pt x="61722" y="33528"/>
                </a:moveTo>
                <a:lnTo>
                  <a:pt x="62484" y="38100"/>
                </a:lnTo>
                <a:lnTo>
                  <a:pt x="62484" y="38862"/>
                </a:lnTo>
                <a:lnTo>
                  <a:pt x="64008" y="44196"/>
                </a:lnTo>
                <a:lnTo>
                  <a:pt x="64008" y="42671"/>
                </a:lnTo>
                <a:lnTo>
                  <a:pt x="77179" y="42671"/>
                </a:lnTo>
                <a:lnTo>
                  <a:pt x="76962" y="41148"/>
                </a:lnTo>
                <a:lnTo>
                  <a:pt x="76200" y="40386"/>
                </a:lnTo>
                <a:lnTo>
                  <a:pt x="74676" y="35052"/>
                </a:lnTo>
                <a:lnTo>
                  <a:pt x="62484" y="35052"/>
                </a:lnTo>
                <a:lnTo>
                  <a:pt x="61722" y="33528"/>
                </a:lnTo>
                <a:close/>
              </a:path>
              <a:path w="78105" h="496569">
                <a:moveTo>
                  <a:pt x="74422" y="30480"/>
                </a:moveTo>
                <a:lnTo>
                  <a:pt x="60198" y="30480"/>
                </a:lnTo>
                <a:lnTo>
                  <a:pt x="62484" y="35052"/>
                </a:lnTo>
                <a:lnTo>
                  <a:pt x="74676" y="35052"/>
                </a:lnTo>
                <a:lnTo>
                  <a:pt x="75438" y="35814"/>
                </a:lnTo>
                <a:lnTo>
                  <a:pt x="74676" y="31242"/>
                </a:lnTo>
                <a:lnTo>
                  <a:pt x="74422" y="30480"/>
                </a:lnTo>
                <a:close/>
              </a:path>
              <a:path w="78105" h="496569">
                <a:moveTo>
                  <a:pt x="55626" y="23622"/>
                </a:moveTo>
                <a:lnTo>
                  <a:pt x="60198" y="31242"/>
                </a:lnTo>
                <a:lnTo>
                  <a:pt x="60198" y="30480"/>
                </a:lnTo>
                <a:lnTo>
                  <a:pt x="74422" y="30480"/>
                </a:lnTo>
                <a:lnTo>
                  <a:pt x="73914" y="28956"/>
                </a:lnTo>
                <a:lnTo>
                  <a:pt x="71628" y="24384"/>
                </a:lnTo>
                <a:lnTo>
                  <a:pt x="56388" y="24384"/>
                </a:lnTo>
                <a:lnTo>
                  <a:pt x="55626" y="23622"/>
                </a:lnTo>
                <a:close/>
              </a:path>
              <a:path w="78105" h="496569">
                <a:moveTo>
                  <a:pt x="69342" y="20574"/>
                </a:moveTo>
                <a:lnTo>
                  <a:pt x="52578" y="20574"/>
                </a:lnTo>
                <a:lnTo>
                  <a:pt x="56388" y="24384"/>
                </a:lnTo>
                <a:lnTo>
                  <a:pt x="71628" y="24384"/>
                </a:lnTo>
                <a:lnTo>
                  <a:pt x="69342" y="20574"/>
                </a:lnTo>
                <a:close/>
              </a:path>
              <a:path w="78105" h="496569">
                <a:moveTo>
                  <a:pt x="45720" y="16002"/>
                </a:moveTo>
                <a:lnTo>
                  <a:pt x="49530" y="19050"/>
                </a:lnTo>
                <a:lnTo>
                  <a:pt x="50292" y="19812"/>
                </a:lnTo>
                <a:lnTo>
                  <a:pt x="54102" y="22098"/>
                </a:lnTo>
                <a:lnTo>
                  <a:pt x="52578" y="20574"/>
                </a:lnTo>
                <a:lnTo>
                  <a:pt x="69342" y="20574"/>
                </a:lnTo>
                <a:lnTo>
                  <a:pt x="67056" y="16764"/>
                </a:lnTo>
                <a:lnTo>
                  <a:pt x="48006" y="16764"/>
                </a:lnTo>
                <a:lnTo>
                  <a:pt x="45720" y="16002"/>
                </a:lnTo>
                <a:close/>
              </a:path>
              <a:path w="78105" h="496569">
                <a:moveTo>
                  <a:pt x="64008" y="13716"/>
                </a:moveTo>
                <a:lnTo>
                  <a:pt x="38100" y="13716"/>
                </a:lnTo>
                <a:lnTo>
                  <a:pt x="43434" y="15240"/>
                </a:lnTo>
                <a:lnTo>
                  <a:pt x="48006" y="16764"/>
                </a:lnTo>
                <a:lnTo>
                  <a:pt x="67056" y="16764"/>
                </a:lnTo>
                <a:lnTo>
                  <a:pt x="64008" y="13716"/>
                </a:lnTo>
                <a:close/>
              </a:path>
              <a:path w="78105" h="496569">
                <a:moveTo>
                  <a:pt x="27432" y="0"/>
                </a:moveTo>
                <a:lnTo>
                  <a:pt x="26670" y="0"/>
                </a:lnTo>
                <a:lnTo>
                  <a:pt x="26670" y="12954"/>
                </a:lnTo>
                <a:lnTo>
                  <a:pt x="25908" y="12954"/>
                </a:lnTo>
                <a:lnTo>
                  <a:pt x="32766" y="13716"/>
                </a:lnTo>
                <a:lnTo>
                  <a:pt x="38862" y="14478"/>
                </a:lnTo>
                <a:lnTo>
                  <a:pt x="38100" y="13716"/>
                </a:lnTo>
                <a:lnTo>
                  <a:pt x="64008" y="13716"/>
                </a:lnTo>
                <a:lnTo>
                  <a:pt x="60960" y="10668"/>
                </a:lnTo>
                <a:lnTo>
                  <a:pt x="58419" y="9143"/>
                </a:lnTo>
                <a:lnTo>
                  <a:pt x="57912" y="9143"/>
                </a:lnTo>
                <a:lnTo>
                  <a:pt x="54102" y="6096"/>
                </a:lnTo>
                <a:lnTo>
                  <a:pt x="51816" y="4571"/>
                </a:lnTo>
                <a:lnTo>
                  <a:pt x="47244" y="3048"/>
                </a:lnTo>
                <a:lnTo>
                  <a:pt x="41910" y="1524"/>
                </a:lnTo>
                <a:lnTo>
                  <a:pt x="40386" y="1524"/>
                </a:lnTo>
                <a:lnTo>
                  <a:pt x="34290" y="762"/>
                </a:lnTo>
                <a:lnTo>
                  <a:pt x="27432" y="0"/>
                </a:lnTo>
                <a:close/>
              </a:path>
              <a:path w="78105" h="496569">
                <a:moveTo>
                  <a:pt x="57150" y="8382"/>
                </a:moveTo>
                <a:lnTo>
                  <a:pt x="57912" y="9143"/>
                </a:lnTo>
                <a:lnTo>
                  <a:pt x="58419" y="9143"/>
                </a:lnTo>
                <a:lnTo>
                  <a:pt x="57150" y="8382"/>
                </a:lnTo>
                <a:close/>
              </a:path>
            </a:pathLst>
          </a:custGeom>
          <a:solidFill>
            <a:srgbClr val="00136F"/>
          </a:solidFill>
        </p:spPr>
        <p:txBody>
          <a:bodyPr wrap="square" lIns="0" tIns="0" rIns="0" bIns="0" rtlCol="0"/>
          <a:lstStyle/>
          <a:p>
            <a:endParaRPr sz="1100"/>
          </a:p>
        </p:txBody>
      </p:sp>
      <p:sp>
        <p:nvSpPr>
          <p:cNvPr id="328" name="object 337"/>
          <p:cNvSpPr/>
          <p:nvPr/>
        </p:nvSpPr>
        <p:spPr>
          <a:xfrm>
            <a:off x="1824961" y="2078389"/>
            <a:ext cx="12438" cy="11568"/>
          </a:xfrm>
          <a:custGeom>
            <a:avLst/>
            <a:gdLst/>
            <a:ahLst/>
            <a:cxnLst/>
            <a:rect l="l" t="t" r="r" b="b"/>
            <a:pathLst>
              <a:path w="14605" h="13335">
                <a:moveTo>
                  <a:pt x="0" y="12953"/>
                </a:moveTo>
                <a:lnTo>
                  <a:pt x="14477" y="12953"/>
                </a:lnTo>
                <a:lnTo>
                  <a:pt x="14477" y="0"/>
                </a:lnTo>
                <a:lnTo>
                  <a:pt x="0" y="0"/>
                </a:lnTo>
                <a:lnTo>
                  <a:pt x="0" y="12953"/>
                </a:lnTo>
                <a:close/>
              </a:path>
            </a:pathLst>
          </a:custGeom>
          <a:solidFill>
            <a:srgbClr val="00136F"/>
          </a:solidFill>
        </p:spPr>
        <p:txBody>
          <a:bodyPr wrap="square" lIns="0" tIns="0" rIns="0" bIns="0" rtlCol="0"/>
          <a:lstStyle/>
          <a:p>
            <a:endParaRPr sz="1100"/>
          </a:p>
        </p:txBody>
      </p:sp>
      <p:sp>
        <p:nvSpPr>
          <p:cNvPr id="329" name="object 338"/>
          <p:cNvSpPr/>
          <p:nvPr/>
        </p:nvSpPr>
        <p:spPr>
          <a:xfrm>
            <a:off x="3505872" y="2676638"/>
            <a:ext cx="244673" cy="59494"/>
          </a:xfrm>
          <a:prstGeom prst="rect">
            <a:avLst/>
          </a:prstGeom>
          <a:blipFill>
            <a:blip r:embed="rId15" cstate="print"/>
            <a:stretch>
              <a:fillRect/>
            </a:stretch>
          </a:blipFill>
        </p:spPr>
        <p:txBody>
          <a:bodyPr wrap="square" lIns="0" tIns="0" rIns="0" bIns="0" rtlCol="0"/>
          <a:lstStyle/>
          <a:p>
            <a:endParaRPr sz="1100"/>
          </a:p>
        </p:txBody>
      </p:sp>
      <p:sp>
        <p:nvSpPr>
          <p:cNvPr id="331" name="object 340"/>
          <p:cNvSpPr/>
          <p:nvPr/>
        </p:nvSpPr>
        <p:spPr>
          <a:xfrm>
            <a:off x="5255577" y="2775134"/>
            <a:ext cx="5408" cy="4407"/>
          </a:xfrm>
          <a:custGeom>
            <a:avLst/>
            <a:gdLst/>
            <a:ahLst/>
            <a:cxnLst/>
            <a:rect l="l" t="t" r="r" b="b"/>
            <a:pathLst>
              <a:path w="6350" h="5080">
                <a:moveTo>
                  <a:pt x="762" y="0"/>
                </a:moveTo>
                <a:lnTo>
                  <a:pt x="0" y="2286"/>
                </a:lnTo>
                <a:lnTo>
                  <a:pt x="5334" y="4572"/>
                </a:lnTo>
                <a:lnTo>
                  <a:pt x="6096" y="2286"/>
                </a:lnTo>
                <a:lnTo>
                  <a:pt x="762" y="0"/>
                </a:lnTo>
                <a:close/>
              </a:path>
            </a:pathLst>
          </a:custGeom>
          <a:solidFill>
            <a:srgbClr val="F4EEFF"/>
          </a:solidFill>
        </p:spPr>
        <p:txBody>
          <a:bodyPr wrap="square" lIns="0" tIns="0" rIns="0" bIns="0" rtlCol="0"/>
          <a:lstStyle/>
          <a:p>
            <a:endParaRPr sz="1100"/>
          </a:p>
        </p:txBody>
      </p:sp>
      <p:sp>
        <p:nvSpPr>
          <p:cNvPr id="332" name="object 341"/>
          <p:cNvSpPr/>
          <p:nvPr/>
        </p:nvSpPr>
        <p:spPr>
          <a:xfrm>
            <a:off x="5256226" y="2693164"/>
            <a:ext cx="19470" cy="84284"/>
          </a:xfrm>
          <a:custGeom>
            <a:avLst/>
            <a:gdLst/>
            <a:ahLst/>
            <a:cxnLst/>
            <a:rect l="l" t="t" r="r" b="b"/>
            <a:pathLst>
              <a:path w="22860" h="97155">
                <a:moveTo>
                  <a:pt x="14478" y="56387"/>
                </a:moveTo>
                <a:lnTo>
                  <a:pt x="8382" y="73913"/>
                </a:lnTo>
                <a:lnTo>
                  <a:pt x="9144" y="73913"/>
                </a:lnTo>
                <a:lnTo>
                  <a:pt x="0" y="94487"/>
                </a:lnTo>
                <a:lnTo>
                  <a:pt x="5334" y="96773"/>
                </a:lnTo>
                <a:lnTo>
                  <a:pt x="14478" y="76199"/>
                </a:lnTo>
                <a:lnTo>
                  <a:pt x="20574" y="58673"/>
                </a:lnTo>
                <a:lnTo>
                  <a:pt x="20688" y="57149"/>
                </a:lnTo>
                <a:lnTo>
                  <a:pt x="14478" y="57149"/>
                </a:lnTo>
                <a:lnTo>
                  <a:pt x="14478" y="56387"/>
                </a:lnTo>
                <a:close/>
              </a:path>
              <a:path w="22860" h="97155">
                <a:moveTo>
                  <a:pt x="22860" y="35051"/>
                </a:moveTo>
                <a:lnTo>
                  <a:pt x="16764" y="35051"/>
                </a:lnTo>
                <a:lnTo>
                  <a:pt x="16649" y="42671"/>
                </a:lnTo>
                <a:lnTo>
                  <a:pt x="14478" y="57149"/>
                </a:lnTo>
                <a:lnTo>
                  <a:pt x="20688" y="57149"/>
                </a:lnTo>
                <a:lnTo>
                  <a:pt x="22860" y="42671"/>
                </a:lnTo>
                <a:lnTo>
                  <a:pt x="22860" y="35051"/>
                </a:lnTo>
                <a:close/>
              </a:path>
              <a:path w="22860" h="97155">
                <a:moveTo>
                  <a:pt x="14478" y="23621"/>
                </a:moveTo>
                <a:lnTo>
                  <a:pt x="16002" y="29717"/>
                </a:lnTo>
                <a:lnTo>
                  <a:pt x="16764" y="35813"/>
                </a:lnTo>
                <a:lnTo>
                  <a:pt x="16764" y="35051"/>
                </a:lnTo>
                <a:lnTo>
                  <a:pt x="22860" y="35051"/>
                </a:lnTo>
                <a:lnTo>
                  <a:pt x="22193" y="29717"/>
                </a:lnTo>
                <a:lnTo>
                  <a:pt x="22098" y="28193"/>
                </a:lnTo>
                <a:lnTo>
                  <a:pt x="21145" y="24383"/>
                </a:lnTo>
                <a:lnTo>
                  <a:pt x="15240" y="24383"/>
                </a:lnTo>
                <a:lnTo>
                  <a:pt x="14478" y="23621"/>
                </a:lnTo>
                <a:close/>
              </a:path>
              <a:path w="22860" h="97155">
                <a:moveTo>
                  <a:pt x="17272" y="13715"/>
                </a:moveTo>
                <a:lnTo>
                  <a:pt x="9906" y="13715"/>
                </a:lnTo>
                <a:lnTo>
                  <a:pt x="12954" y="18287"/>
                </a:lnTo>
                <a:lnTo>
                  <a:pt x="15240" y="24383"/>
                </a:lnTo>
                <a:lnTo>
                  <a:pt x="21145" y="24383"/>
                </a:lnTo>
                <a:lnTo>
                  <a:pt x="20574" y="22097"/>
                </a:lnTo>
                <a:lnTo>
                  <a:pt x="18288" y="16001"/>
                </a:lnTo>
                <a:lnTo>
                  <a:pt x="18288" y="15239"/>
                </a:lnTo>
                <a:lnTo>
                  <a:pt x="17272" y="13715"/>
                </a:lnTo>
                <a:close/>
              </a:path>
              <a:path w="22860" h="97155">
                <a:moveTo>
                  <a:pt x="5334" y="0"/>
                </a:moveTo>
                <a:lnTo>
                  <a:pt x="1524" y="5333"/>
                </a:lnTo>
                <a:lnTo>
                  <a:pt x="5334" y="9143"/>
                </a:lnTo>
                <a:lnTo>
                  <a:pt x="9906" y="14477"/>
                </a:lnTo>
                <a:lnTo>
                  <a:pt x="9906" y="13715"/>
                </a:lnTo>
                <a:lnTo>
                  <a:pt x="17272" y="13715"/>
                </a:lnTo>
                <a:lnTo>
                  <a:pt x="15240" y="10667"/>
                </a:lnTo>
                <a:lnTo>
                  <a:pt x="14478" y="10667"/>
                </a:lnTo>
                <a:lnTo>
                  <a:pt x="9906" y="5333"/>
                </a:lnTo>
                <a:lnTo>
                  <a:pt x="9906" y="4571"/>
                </a:lnTo>
                <a:lnTo>
                  <a:pt x="5334" y="0"/>
                </a:lnTo>
                <a:close/>
              </a:path>
            </a:pathLst>
          </a:custGeom>
          <a:solidFill>
            <a:srgbClr val="F4EEFF"/>
          </a:solidFill>
        </p:spPr>
        <p:txBody>
          <a:bodyPr wrap="square" lIns="0" tIns="0" rIns="0" bIns="0" rtlCol="0"/>
          <a:lstStyle/>
          <a:p>
            <a:endParaRPr sz="1100"/>
          </a:p>
        </p:txBody>
      </p:sp>
      <p:sp>
        <p:nvSpPr>
          <p:cNvPr id="333" name="object 342"/>
          <p:cNvSpPr/>
          <p:nvPr/>
        </p:nvSpPr>
        <p:spPr>
          <a:xfrm>
            <a:off x="5252980" y="2689859"/>
            <a:ext cx="8113" cy="8263"/>
          </a:xfrm>
          <a:custGeom>
            <a:avLst/>
            <a:gdLst/>
            <a:ahLst/>
            <a:cxnLst/>
            <a:rect l="l" t="t" r="r" b="b"/>
            <a:pathLst>
              <a:path w="9525" h="9525">
                <a:moveTo>
                  <a:pt x="3810" y="0"/>
                </a:moveTo>
                <a:lnTo>
                  <a:pt x="3048" y="0"/>
                </a:lnTo>
                <a:lnTo>
                  <a:pt x="0" y="5334"/>
                </a:lnTo>
                <a:lnTo>
                  <a:pt x="5334" y="9144"/>
                </a:lnTo>
                <a:lnTo>
                  <a:pt x="9144" y="3810"/>
                </a:lnTo>
                <a:lnTo>
                  <a:pt x="3810" y="0"/>
                </a:lnTo>
                <a:close/>
              </a:path>
            </a:pathLst>
          </a:custGeom>
          <a:solidFill>
            <a:srgbClr val="F4EEFF"/>
          </a:solidFill>
        </p:spPr>
        <p:txBody>
          <a:bodyPr wrap="square" lIns="0" tIns="0" rIns="0" bIns="0" rtlCol="0"/>
          <a:lstStyle/>
          <a:p>
            <a:endParaRPr sz="1100"/>
          </a:p>
        </p:txBody>
      </p:sp>
      <p:sp>
        <p:nvSpPr>
          <p:cNvPr id="334" name="object 343"/>
          <p:cNvSpPr/>
          <p:nvPr/>
        </p:nvSpPr>
        <p:spPr>
          <a:xfrm>
            <a:off x="5240001" y="2681927"/>
            <a:ext cx="4868" cy="6060"/>
          </a:xfrm>
          <a:custGeom>
            <a:avLst/>
            <a:gdLst/>
            <a:ahLst/>
            <a:cxnLst/>
            <a:rect l="l" t="t" r="r" b="b"/>
            <a:pathLst>
              <a:path w="5714" h="6985">
                <a:moveTo>
                  <a:pt x="3048" y="0"/>
                </a:moveTo>
                <a:lnTo>
                  <a:pt x="0" y="5334"/>
                </a:lnTo>
                <a:lnTo>
                  <a:pt x="2286" y="6858"/>
                </a:lnTo>
                <a:lnTo>
                  <a:pt x="5334" y="1524"/>
                </a:lnTo>
                <a:lnTo>
                  <a:pt x="3048" y="0"/>
                </a:lnTo>
                <a:close/>
              </a:path>
            </a:pathLst>
          </a:custGeom>
          <a:solidFill>
            <a:srgbClr val="F4EEFF"/>
          </a:solidFill>
        </p:spPr>
        <p:txBody>
          <a:bodyPr wrap="square" lIns="0" tIns="0" rIns="0" bIns="0" rtlCol="0"/>
          <a:lstStyle/>
          <a:p>
            <a:endParaRPr sz="1100"/>
          </a:p>
        </p:txBody>
      </p:sp>
      <p:sp>
        <p:nvSpPr>
          <p:cNvPr id="335" name="object 344"/>
          <p:cNvSpPr/>
          <p:nvPr/>
        </p:nvSpPr>
        <p:spPr>
          <a:xfrm>
            <a:off x="5241948" y="2683249"/>
            <a:ext cx="14062" cy="11568"/>
          </a:xfrm>
          <a:custGeom>
            <a:avLst/>
            <a:gdLst/>
            <a:ahLst/>
            <a:cxnLst/>
            <a:rect l="l" t="t" r="r" b="b"/>
            <a:pathLst>
              <a:path w="16510" h="13335">
                <a:moveTo>
                  <a:pt x="3047" y="0"/>
                </a:moveTo>
                <a:lnTo>
                  <a:pt x="0" y="5333"/>
                </a:lnTo>
                <a:lnTo>
                  <a:pt x="12953" y="12953"/>
                </a:lnTo>
                <a:lnTo>
                  <a:pt x="16001" y="7619"/>
                </a:lnTo>
                <a:lnTo>
                  <a:pt x="3047" y="0"/>
                </a:lnTo>
                <a:close/>
              </a:path>
            </a:pathLst>
          </a:custGeom>
          <a:solidFill>
            <a:srgbClr val="F4EEFF"/>
          </a:solidFill>
        </p:spPr>
        <p:txBody>
          <a:bodyPr wrap="square" lIns="0" tIns="0" rIns="0" bIns="0" rtlCol="0"/>
          <a:lstStyle/>
          <a:p>
            <a:endParaRPr sz="1100"/>
          </a:p>
        </p:txBody>
      </p:sp>
      <p:sp>
        <p:nvSpPr>
          <p:cNvPr id="336" name="object 345"/>
          <p:cNvSpPr/>
          <p:nvPr/>
        </p:nvSpPr>
        <p:spPr>
          <a:xfrm>
            <a:off x="5669638" y="2750676"/>
            <a:ext cx="234722" cy="183992"/>
          </a:xfrm>
          <a:custGeom>
            <a:avLst/>
            <a:gdLst/>
            <a:ahLst/>
            <a:cxnLst/>
            <a:rect l="l" t="t" r="r" b="b"/>
            <a:pathLst>
              <a:path w="275590" h="212089">
                <a:moveTo>
                  <a:pt x="135636" y="0"/>
                </a:moveTo>
                <a:lnTo>
                  <a:pt x="92202" y="0"/>
                </a:lnTo>
                <a:lnTo>
                  <a:pt x="59436" y="2285"/>
                </a:lnTo>
                <a:lnTo>
                  <a:pt x="19050" y="16763"/>
                </a:lnTo>
                <a:lnTo>
                  <a:pt x="2286" y="51053"/>
                </a:lnTo>
                <a:lnTo>
                  <a:pt x="0" y="77723"/>
                </a:lnTo>
                <a:lnTo>
                  <a:pt x="0" y="113537"/>
                </a:lnTo>
                <a:lnTo>
                  <a:pt x="2286" y="156209"/>
                </a:lnTo>
                <a:lnTo>
                  <a:pt x="12954" y="197357"/>
                </a:lnTo>
                <a:lnTo>
                  <a:pt x="35814" y="211836"/>
                </a:lnTo>
                <a:lnTo>
                  <a:pt x="46482" y="210311"/>
                </a:lnTo>
                <a:lnTo>
                  <a:pt x="89916" y="188213"/>
                </a:lnTo>
                <a:lnTo>
                  <a:pt x="130302" y="158495"/>
                </a:lnTo>
                <a:lnTo>
                  <a:pt x="179832" y="116585"/>
                </a:lnTo>
                <a:lnTo>
                  <a:pt x="223265" y="78485"/>
                </a:lnTo>
                <a:lnTo>
                  <a:pt x="254508" y="49529"/>
                </a:lnTo>
                <a:lnTo>
                  <a:pt x="275082" y="22097"/>
                </a:lnTo>
                <a:lnTo>
                  <a:pt x="275082" y="16001"/>
                </a:lnTo>
                <a:lnTo>
                  <a:pt x="271272" y="11429"/>
                </a:lnTo>
                <a:lnTo>
                  <a:pt x="263652" y="8381"/>
                </a:lnTo>
                <a:lnTo>
                  <a:pt x="236982" y="3809"/>
                </a:lnTo>
                <a:lnTo>
                  <a:pt x="135636" y="0"/>
                </a:lnTo>
                <a:close/>
              </a:path>
            </a:pathLst>
          </a:custGeom>
          <a:solidFill>
            <a:srgbClr val="F5F5F5"/>
          </a:solidFill>
        </p:spPr>
        <p:txBody>
          <a:bodyPr wrap="square" lIns="0" tIns="0" rIns="0" bIns="0" rtlCol="0"/>
          <a:lstStyle/>
          <a:p>
            <a:endParaRPr sz="1100"/>
          </a:p>
        </p:txBody>
      </p:sp>
      <p:sp>
        <p:nvSpPr>
          <p:cNvPr id="337" name="object 346"/>
          <p:cNvSpPr/>
          <p:nvPr/>
        </p:nvSpPr>
        <p:spPr>
          <a:xfrm>
            <a:off x="5668340" y="2749354"/>
            <a:ext cx="236885" cy="186746"/>
          </a:xfrm>
          <a:custGeom>
            <a:avLst/>
            <a:gdLst/>
            <a:ahLst/>
            <a:cxnLst/>
            <a:rect l="l" t="t" r="r" b="b"/>
            <a:pathLst>
              <a:path w="278129" h="215264">
                <a:moveTo>
                  <a:pt x="137160" y="0"/>
                </a:moveTo>
                <a:lnTo>
                  <a:pt x="93726" y="0"/>
                </a:lnTo>
                <a:lnTo>
                  <a:pt x="60960" y="2286"/>
                </a:lnTo>
                <a:lnTo>
                  <a:pt x="37338" y="6858"/>
                </a:lnTo>
                <a:lnTo>
                  <a:pt x="36576" y="6858"/>
                </a:lnTo>
                <a:lnTo>
                  <a:pt x="26670" y="11430"/>
                </a:lnTo>
                <a:lnTo>
                  <a:pt x="26670" y="12192"/>
                </a:lnTo>
                <a:lnTo>
                  <a:pt x="19812" y="17526"/>
                </a:lnTo>
                <a:lnTo>
                  <a:pt x="13716" y="23622"/>
                </a:lnTo>
                <a:lnTo>
                  <a:pt x="9144" y="31242"/>
                </a:lnTo>
                <a:lnTo>
                  <a:pt x="8382" y="32004"/>
                </a:lnTo>
                <a:lnTo>
                  <a:pt x="2286" y="52578"/>
                </a:lnTo>
                <a:lnTo>
                  <a:pt x="0" y="79248"/>
                </a:lnTo>
                <a:lnTo>
                  <a:pt x="122" y="117348"/>
                </a:lnTo>
                <a:lnTo>
                  <a:pt x="2286" y="157734"/>
                </a:lnTo>
                <a:lnTo>
                  <a:pt x="12954" y="199644"/>
                </a:lnTo>
                <a:lnTo>
                  <a:pt x="13716" y="199644"/>
                </a:lnTo>
                <a:lnTo>
                  <a:pt x="19812" y="207264"/>
                </a:lnTo>
                <a:lnTo>
                  <a:pt x="19812" y="208026"/>
                </a:lnTo>
                <a:lnTo>
                  <a:pt x="27432" y="212598"/>
                </a:lnTo>
                <a:lnTo>
                  <a:pt x="28194" y="212598"/>
                </a:lnTo>
                <a:lnTo>
                  <a:pt x="37338" y="214884"/>
                </a:lnTo>
                <a:lnTo>
                  <a:pt x="38100" y="214884"/>
                </a:lnTo>
                <a:lnTo>
                  <a:pt x="48768" y="213360"/>
                </a:lnTo>
                <a:lnTo>
                  <a:pt x="52832" y="211836"/>
                </a:lnTo>
                <a:lnTo>
                  <a:pt x="37338" y="211836"/>
                </a:lnTo>
                <a:lnTo>
                  <a:pt x="37822" y="211766"/>
                </a:lnTo>
                <a:lnTo>
                  <a:pt x="32004" y="210312"/>
                </a:lnTo>
                <a:lnTo>
                  <a:pt x="28956" y="210312"/>
                </a:lnTo>
                <a:lnTo>
                  <a:pt x="21336" y="205740"/>
                </a:lnTo>
                <a:lnTo>
                  <a:pt x="22098" y="205740"/>
                </a:lnTo>
                <a:lnTo>
                  <a:pt x="16002" y="198120"/>
                </a:lnTo>
                <a:lnTo>
                  <a:pt x="11756" y="188214"/>
                </a:lnTo>
                <a:lnTo>
                  <a:pt x="11430" y="188214"/>
                </a:lnTo>
                <a:lnTo>
                  <a:pt x="7620" y="174498"/>
                </a:lnTo>
                <a:lnTo>
                  <a:pt x="5334" y="157734"/>
                </a:lnTo>
                <a:lnTo>
                  <a:pt x="3170" y="117348"/>
                </a:lnTo>
                <a:lnTo>
                  <a:pt x="3048" y="79248"/>
                </a:lnTo>
                <a:lnTo>
                  <a:pt x="5334" y="52578"/>
                </a:lnTo>
                <a:lnTo>
                  <a:pt x="5559" y="52578"/>
                </a:lnTo>
                <a:lnTo>
                  <a:pt x="11430" y="32766"/>
                </a:lnTo>
                <a:lnTo>
                  <a:pt x="16002" y="25146"/>
                </a:lnTo>
                <a:lnTo>
                  <a:pt x="16764" y="25146"/>
                </a:lnTo>
                <a:lnTo>
                  <a:pt x="22098" y="19812"/>
                </a:lnTo>
                <a:lnTo>
                  <a:pt x="21336" y="19812"/>
                </a:lnTo>
                <a:lnTo>
                  <a:pt x="28194" y="14478"/>
                </a:lnTo>
                <a:lnTo>
                  <a:pt x="38100" y="9906"/>
                </a:lnTo>
                <a:lnTo>
                  <a:pt x="61722" y="5334"/>
                </a:lnTo>
                <a:lnTo>
                  <a:pt x="60960" y="5334"/>
                </a:lnTo>
                <a:lnTo>
                  <a:pt x="93726" y="3048"/>
                </a:lnTo>
                <a:lnTo>
                  <a:pt x="218236" y="3048"/>
                </a:lnTo>
                <a:lnTo>
                  <a:pt x="137160" y="0"/>
                </a:lnTo>
                <a:close/>
              </a:path>
              <a:path w="278129" h="215264">
                <a:moveTo>
                  <a:pt x="37822" y="211766"/>
                </a:moveTo>
                <a:lnTo>
                  <a:pt x="37338" y="211836"/>
                </a:lnTo>
                <a:lnTo>
                  <a:pt x="38100" y="211836"/>
                </a:lnTo>
                <a:lnTo>
                  <a:pt x="37822" y="211766"/>
                </a:lnTo>
                <a:close/>
              </a:path>
              <a:path w="278129" h="215264">
                <a:moveTo>
                  <a:pt x="74676" y="198882"/>
                </a:moveTo>
                <a:lnTo>
                  <a:pt x="59436" y="205740"/>
                </a:lnTo>
                <a:lnTo>
                  <a:pt x="60198" y="205740"/>
                </a:lnTo>
                <a:lnTo>
                  <a:pt x="48006" y="210312"/>
                </a:lnTo>
                <a:lnTo>
                  <a:pt x="37822" y="211766"/>
                </a:lnTo>
                <a:lnTo>
                  <a:pt x="38100" y="211836"/>
                </a:lnTo>
                <a:lnTo>
                  <a:pt x="52832" y="211836"/>
                </a:lnTo>
                <a:lnTo>
                  <a:pt x="60960" y="208788"/>
                </a:lnTo>
                <a:lnTo>
                  <a:pt x="76200" y="201930"/>
                </a:lnTo>
                <a:lnTo>
                  <a:pt x="79629" y="199644"/>
                </a:lnTo>
                <a:lnTo>
                  <a:pt x="74676" y="199644"/>
                </a:lnTo>
                <a:lnTo>
                  <a:pt x="74676" y="198882"/>
                </a:lnTo>
                <a:close/>
              </a:path>
              <a:path w="278129" h="215264">
                <a:moveTo>
                  <a:pt x="28956" y="209550"/>
                </a:moveTo>
                <a:lnTo>
                  <a:pt x="28956" y="210312"/>
                </a:lnTo>
                <a:lnTo>
                  <a:pt x="32004" y="210312"/>
                </a:lnTo>
                <a:lnTo>
                  <a:pt x="28956" y="209550"/>
                </a:lnTo>
                <a:close/>
              </a:path>
              <a:path w="278129" h="215264">
                <a:moveTo>
                  <a:pt x="275691" y="30480"/>
                </a:moveTo>
                <a:lnTo>
                  <a:pt x="272796" y="30480"/>
                </a:lnTo>
                <a:lnTo>
                  <a:pt x="265176" y="39624"/>
                </a:lnTo>
                <a:lnTo>
                  <a:pt x="255270" y="50292"/>
                </a:lnTo>
                <a:lnTo>
                  <a:pt x="224028" y="79248"/>
                </a:lnTo>
                <a:lnTo>
                  <a:pt x="180594" y="117348"/>
                </a:lnTo>
                <a:lnTo>
                  <a:pt x="131064" y="159258"/>
                </a:lnTo>
                <a:lnTo>
                  <a:pt x="90678" y="188976"/>
                </a:lnTo>
                <a:lnTo>
                  <a:pt x="74676" y="199644"/>
                </a:lnTo>
                <a:lnTo>
                  <a:pt x="79629" y="199644"/>
                </a:lnTo>
                <a:lnTo>
                  <a:pt x="92202" y="191262"/>
                </a:lnTo>
                <a:lnTo>
                  <a:pt x="132588" y="161544"/>
                </a:lnTo>
                <a:lnTo>
                  <a:pt x="133350" y="161544"/>
                </a:lnTo>
                <a:lnTo>
                  <a:pt x="182880" y="119634"/>
                </a:lnTo>
                <a:lnTo>
                  <a:pt x="226314" y="81534"/>
                </a:lnTo>
                <a:lnTo>
                  <a:pt x="257556" y="52578"/>
                </a:lnTo>
                <a:lnTo>
                  <a:pt x="275082" y="32766"/>
                </a:lnTo>
                <a:lnTo>
                  <a:pt x="275082" y="32004"/>
                </a:lnTo>
                <a:lnTo>
                  <a:pt x="275691" y="30480"/>
                </a:lnTo>
                <a:close/>
              </a:path>
              <a:path w="278129" h="215264">
                <a:moveTo>
                  <a:pt x="11430" y="187452"/>
                </a:moveTo>
                <a:lnTo>
                  <a:pt x="11430" y="188214"/>
                </a:lnTo>
                <a:lnTo>
                  <a:pt x="11756" y="188214"/>
                </a:lnTo>
                <a:lnTo>
                  <a:pt x="11430" y="187452"/>
                </a:lnTo>
                <a:close/>
              </a:path>
              <a:path w="278129" h="215264">
                <a:moveTo>
                  <a:pt x="5559" y="52578"/>
                </a:moveTo>
                <a:lnTo>
                  <a:pt x="5334" y="52578"/>
                </a:lnTo>
                <a:lnTo>
                  <a:pt x="5334" y="53340"/>
                </a:lnTo>
                <a:lnTo>
                  <a:pt x="5559" y="52578"/>
                </a:lnTo>
                <a:close/>
              </a:path>
              <a:path w="278129" h="215264">
                <a:moveTo>
                  <a:pt x="275082" y="18135"/>
                </a:moveTo>
                <a:lnTo>
                  <a:pt x="275082" y="23622"/>
                </a:lnTo>
                <a:lnTo>
                  <a:pt x="272034" y="31242"/>
                </a:lnTo>
                <a:lnTo>
                  <a:pt x="272796" y="30480"/>
                </a:lnTo>
                <a:lnTo>
                  <a:pt x="275691" y="30480"/>
                </a:lnTo>
                <a:lnTo>
                  <a:pt x="278130" y="24384"/>
                </a:lnTo>
                <a:lnTo>
                  <a:pt x="278130" y="19050"/>
                </a:lnTo>
                <a:lnTo>
                  <a:pt x="275844" y="19050"/>
                </a:lnTo>
                <a:lnTo>
                  <a:pt x="275082" y="18135"/>
                </a:lnTo>
                <a:close/>
              </a:path>
              <a:path w="278129" h="215264">
                <a:moveTo>
                  <a:pt x="16764" y="25146"/>
                </a:moveTo>
                <a:lnTo>
                  <a:pt x="16002" y="25146"/>
                </a:lnTo>
                <a:lnTo>
                  <a:pt x="16002" y="25908"/>
                </a:lnTo>
                <a:lnTo>
                  <a:pt x="16764" y="25146"/>
                </a:lnTo>
                <a:close/>
              </a:path>
              <a:path w="278129" h="215264">
                <a:moveTo>
                  <a:pt x="275082" y="17526"/>
                </a:moveTo>
                <a:lnTo>
                  <a:pt x="275082" y="18135"/>
                </a:lnTo>
                <a:lnTo>
                  <a:pt x="275844" y="19050"/>
                </a:lnTo>
                <a:lnTo>
                  <a:pt x="275082" y="17526"/>
                </a:lnTo>
                <a:close/>
              </a:path>
              <a:path w="278129" h="215264">
                <a:moveTo>
                  <a:pt x="278130" y="17526"/>
                </a:moveTo>
                <a:lnTo>
                  <a:pt x="275082" y="17526"/>
                </a:lnTo>
                <a:lnTo>
                  <a:pt x="275844" y="19050"/>
                </a:lnTo>
                <a:lnTo>
                  <a:pt x="278130" y="19050"/>
                </a:lnTo>
                <a:lnTo>
                  <a:pt x="278130" y="17526"/>
                </a:lnTo>
                <a:close/>
              </a:path>
              <a:path w="278129" h="215264">
                <a:moveTo>
                  <a:pt x="218236" y="3048"/>
                </a:moveTo>
                <a:lnTo>
                  <a:pt x="137160" y="3048"/>
                </a:lnTo>
                <a:lnTo>
                  <a:pt x="238506" y="6858"/>
                </a:lnTo>
                <a:lnTo>
                  <a:pt x="265176" y="11430"/>
                </a:lnTo>
                <a:lnTo>
                  <a:pt x="272796" y="14478"/>
                </a:lnTo>
                <a:lnTo>
                  <a:pt x="272034" y="14478"/>
                </a:lnTo>
                <a:lnTo>
                  <a:pt x="275082" y="18135"/>
                </a:lnTo>
                <a:lnTo>
                  <a:pt x="275082" y="17526"/>
                </a:lnTo>
                <a:lnTo>
                  <a:pt x="278130" y="17526"/>
                </a:lnTo>
                <a:lnTo>
                  <a:pt x="278130" y="16764"/>
                </a:lnTo>
                <a:lnTo>
                  <a:pt x="274320" y="12192"/>
                </a:lnTo>
                <a:lnTo>
                  <a:pt x="273558" y="11430"/>
                </a:lnTo>
                <a:lnTo>
                  <a:pt x="265938" y="8382"/>
                </a:lnTo>
                <a:lnTo>
                  <a:pt x="239268" y="3810"/>
                </a:lnTo>
                <a:lnTo>
                  <a:pt x="238506" y="3810"/>
                </a:lnTo>
                <a:lnTo>
                  <a:pt x="218236" y="3048"/>
                </a:lnTo>
                <a:close/>
              </a:path>
            </a:pathLst>
          </a:custGeom>
          <a:solidFill>
            <a:srgbClr val="F5F5F5"/>
          </a:solidFill>
        </p:spPr>
        <p:txBody>
          <a:bodyPr wrap="square" lIns="0" tIns="0" rIns="0" bIns="0" rtlCol="0"/>
          <a:lstStyle/>
          <a:p>
            <a:endParaRPr sz="1100"/>
          </a:p>
        </p:txBody>
      </p:sp>
      <p:sp>
        <p:nvSpPr>
          <p:cNvPr id="338" name="object 347"/>
          <p:cNvSpPr/>
          <p:nvPr/>
        </p:nvSpPr>
        <p:spPr>
          <a:xfrm>
            <a:off x="5668340" y="2849172"/>
            <a:ext cx="2704"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sz="1100"/>
          </a:p>
        </p:txBody>
      </p:sp>
      <p:sp>
        <p:nvSpPr>
          <p:cNvPr id="339" name="object 348"/>
          <p:cNvSpPr/>
          <p:nvPr/>
        </p:nvSpPr>
        <p:spPr>
          <a:xfrm>
            <a:off x="5648222" y="2756625"/>
            <a:ext cx="235263" cy="183992"/>
          </a:xfrm>
          <a:custGeom>
            <a:avLst/>
            <a:gdLst/>
            <a:ahLst/>
            <a:cxnLst/>
            <a:rect l="l" t="t" r="r" b="b"/>
            <a:pathLst>
              <a:path w="276225" h="212089">
                <a:moveTo>
                  <a:pt x="92964" y="0"/>
                </a:moveTo>
                <a:lnTo>
                  <a:pt x="35814" y="7619"/>
                </a:lnTo>
                <a:lnTo>
                  <a:pt x="3048" y="51053"/>
                </a:lnTo>
                <a:lnTo>
                  <a:pt x="0" y="113537"/>
                </a:lnTo>
                <a:lnTo>
                  <a:pt x="2286" y="156209"/>
                </a:lnTo>
                <a:lnTo>
                  <a:pt x="12954" y="197357"/>
                </a:lnTo>
                <a:lnTo>
                  <a:pt x="35814" y="211836"/>
                </a:lnTo>
                <a:lnTo>
                  <a:pt x="47244" y="210311"/>
                </a:lnTo>
                <a:lnTo>
                  <a:pt x="90678" y="188213"/>
                </a:lnTo>
                <a:lnTo>
                  <a:pt x="130302" y="158495"/>
                </a:lnTo>
                <a:lnTo>
                  <a:pt x="179832" y="116585"/>
                </a:lnTo>
                <a:lnTo>
                  <a:pt x="224028" y="78485"/>
                </a:lnTo>
                <a:lnTo>
                  <a:pt x="254508" y="50291"/>
                </a:lnTo>
                <a:lnTo>
                  <a:pt x="275844" y="22097"/>
                </a:lnTo>
                <a:lnTo>
                  <a:pt x="275082" y="16001"/>
                </a:lnTo>
                <a:lnTo>
                  <a:pt x="236982" y="3809"/>
                </a:lnTo>
                <a:lnTo>
                  <a:pt x="135636" y="761"/>
                </a:lnTo>
                <a:lnTo>
                  <a:pt x="92964" y="0"/>
                </a:lnTo>
                <a:close/>
              </a:path>
            </a:pathLst>
          </a:custGeom>
          <a:solidFill>
            <a:srgbClr val="E0E0E0"/>
          </a:solidFill>
        </p:spPr>
        <p:txBody>
          <a:bodyPr wrap="square" lIns="0" tIns="0" rIns="0" bIns="0" rtlCol="0"/>
          <a:lstStyle/>
          <a:p>
            <a:endParaRPr sz="1100"/>
          </a:p>
        </p:txBody>
      </p:sp>
      <p:sp>
        <p:nvSpPr>
          <p:cNvPr id="340" name="object 349"/>
          <p:cNvSpPr/>
          <p:nvPr/>
        </p:nvSpPr>
        <p:spPr>
          <a:xfrm>
            <a:off x="5646924" y="2755303"/>
            <a:ext cx="237967" cy="186746"/>
          </a:xfrm>
          <a:custGeom>
            <a:avLst/>
            <a:gdLst/>
            <a:ahLst/>
            <a:cxnLst/>
            <a:rect l="l" t="t" r="r" b="b"/>
            <a:pathLst>
              <a:path w="279400" h="215264">
                <a:moveTo>
                  <a:pt x="94488" y="0"/>
                </a:moveTo>
                <a:lnTo>
                  <a:pt x="61722" y="2286"/>
                </a:lnTo>
                <a:lnTo>
                  <a:pt x="37338" y="7620"/>
                </a:lnTo>
                <a:lnTo>
                  <a:pt x="36576" y="7620"/>
                </a:lnTo>
                <a:lnTo>
                  <a:pt x="27432" y="11430"/>
                </a:lnTo>
                <a:lnTo>
                  <a:pt x="27432" y="12192"/>
                </a:lnTo>
                <a:lnTo>
                  <a:pt x="19812" y="17526"/>
                </a:lnTo>
                <a:lnTo>
                  <a:pt x="13716" y="23622"/>
                </a:lnTo>
                <a:lnTo>
                  <a:pt x="9144" y="31242"/>
                </a:lnTo>
                <a:lnTo>
                  <a:pt x="8382" y="32004"/>
                </a:lnTo>
                <a:lnTo>
                  <a:pt x="3048" y="52578"/>
                </a:lnTo>
                <a:lnTo>
                  <a:pt x="825" y="79248"/>
                </a:lnTo>
                <a:lnTo>
                  <a:pt x="728" y="81534"/>
                </a:lnTo>
                <a:lnTo>
                  <a:pt x="0" y="115062"/>
                </a:lnTo>
                <a:lnTo>
                  <a:pt x="2286" y="157734"/>
                </a:lnTo>
                <a:lnTo>
                  <a:pt x="2389" y="159258"/>
                </a:lnTo>
                <a:lnTo>
                  <a:pt x="4572" y="175260"/>
                </a:lnTo>
                <a:lnTo>
                  <a:pt x="8382" y="188976"/>
                </a:lnTo>
                <a:lnTo>
                  <a:pt x="12954" y="199644"/>
                </a:lnTo>
                <a:lnTo>
                  <a:pt x="13716" y="199644"/>
                </a:lnTo>
                <a:lnTo>
                  <a:pt x="19812" y="207264"/>
                </a:lnTo>
                <a:lnTo>
                  <a:pt x="19812" y="208026"/>
                </a:lnTo>
                <a:lnTo>
                  <a:pt x="27432" y="213360"/>
                </a:lnTo>
                <a:lnTo>
                  <a:pt x="28194" y="213360"/>
                </a:lnTo>
                <a:lnTo>
                  <a:pt x="37338" y="214884"/>
                </a:lnTo>
                <a:lnTo>
                  <a:pt x="38100" y="214884"/>
                </a:lnTo>
                <a:lnTo>
                  <a:pt x="49530" y="213360"/>
                </a:lnTo>
                <a:lnTo>
                  <a:pt x="53594" y="211836"/>
                </a:lnTo>
                <a:lnTo>
                  <a:pt x="37338" y="211836"/>
                </a:lnTo>
                <a:lnTo>
                  <a:pt x="37761" y="211779"/>
                </a:lnTo>
                <a:lnTo>
                  <a:pt x="33528" y="211074"/>
                </a:lnTo>
                <a:lnTo>
                  <a:pt x="28956" y="211074"/>
                </a:lnTo>
                <a:lnTo>
                  <a:pt x="21336" y="205740"/>
                </a:lnTo>
                <a:lnTo>
                  <a:pt x="22098" y="205740"/>
                </a:lnTo>
                <a:lnTo>
                  <a:pt x="16002" y="198120"/>
                </a:lnTo>
                <a:lnTo>
                  <a:pt x="11756" y="188214"/>
                </a:lnTo>
                <a:lnTo>
                  <a:pt x="11430" y="188214"/>
                </a:lnTo>
                <a:lnTo>
                  <a:pt x="7620" y="174498"/>
                </a:lnTo>
                <a:lnTo>
                  <a:pt x="5334" y="157734"/>
                </a:lnTo>
                <a:lnTo>
                  <a:pt x="3048" y="115062"/>
                </a:lnTo>
                <a:lnTo>
                  <a:pt x="3776" y="81534"/>
                </a:lnTo>
                <a:lnTo>
                  <a:pt x="3873" y="79248"/>
                </a:lnTo>
                <a:lnTo>
                  <a:pt x="6096" y="52578"/>
                </a:lnTo>
                <a:lnTo>
                  <a:pt x="6293" y="52578"/>
                </a:lnTo>
                <a:lnTo>
                  <a:pt x="11430" y="32766"/>
                </a:lnTo>
                <a:lnTo>
                  <a:pt x="16002" y="25146"/>
                </a:lnTo>
                <a:lnTo>
                  <a:pt x="16764" y="25146"/>
                </a:lnTo>
                <a:lnTo>
                  <a:pt x="22098" y="19812"/>
                </a:lnTo>
                <a:lnTo>
                  <a:pt x="21336" y="19812"/>
                </a:lnTo>
                <a:lnTo>
                  <a:pt x="28956" y="14478"/>
                </a:lnTo>
                <a:lnTo>
                  <a:pt x="38100" y="10668"/>
                </a:lnTo>
                <a:lnTo>
                  <a:pt x="62484" y="5334"/>
                </a:lnTo>
                <a:lnTo>
                  <a:pt x="61722" y="5334"/>
                </a:lnTo>
                <a:lnTo>
                  <a:pt x="94488" y="3048"/>
                </a:lnTo>
                <a:lnTo>
                  <a:pt x="213169" y="3048"/>
                </a:lnTo>
                <a:lnTo>
                  <a:pt x="137160" y="762"/>
                </a:lnTo>
                <a:lnTo>
                  <a:pt x="94488" y="0"/>
                </a:lnTo>
                <a:close/>
              </a:path>
              <a:path w="279400" h="215264">
                <a:moveTo>
                  <a:pt x="37761" y="211779"/>
                </a:moveTo>
                <a:lnTo>
                  <a:pt x="37338" y="211836"/>
                </a:lnTo>
                <a:lnTo>
                  <a:pt x="38100" y="211836"/>
                </a:lnTo>
                <a:lnTo>
                  <a:pt x="37761" y="211779"/>
                </a:lnTo>
                <a:close/>
              </a:path>
              <a:path w="279400" h="215264">
                <a:moveTo>
                  <a:pt x="74676" y="198882"/>
                </a:moveTo>
                <a:lnTo>
                  <a:pt x="60198" y="205740"/>
                </a:lnTo>
                <a:lnTo>
                  <a:pt x="60960" y="205740"/>
                </a:lnTo>
                <a:lnTo>
                  <a:pt x="48768" y="210312"/>
                </a:lnTo>
                <a:lnTo>
                  <a:pt x="37761" y="211779"/>
                </a:lnTo>
                <a:lnTo>
                  <a:pt x="38100" y="211836"/>
                </a:lnTo>
                <a:lnTo>
                  <a:pt x="53594" y="211836"/>
                </a:lnTo>
                <a:lnTo>
                  <a:pt x="61722" y="208788"/>
                </a:lnTo>
                <a:lnTo>
                  <a:pt x="76200" y="201930"/>
                </a:lnTo>
                <a:lnTo>
                  <a:pt x="79792" y="199644"/>
                </a:lnTo>
                <a:lnTo>
                  <a:pt x="74676" y="199644"/>
                </a:lnTo>
                <a:lnTo>
                  <a:pt x="74676" y="198882"/>
                </a:lnTo>
                <a:close/>
              </a:path>
              <a:path w="279400" h="215264">
                <a:moveTo>
                  <a:pt x="28956" y="210312"/>
                </a:moveTo>
                <a:lnTo>
                  <a:pt x="28956" y="211074"/>
                </a:lnTo>
                <a:lnTo>
                  <a:pt x="33528" y="211074"/>
                </a:lnTo>
                <a:lnTo>
                  <a:pt x="28956" y="210312"/>
                </a:lnTo>
                <a:close/>
              </a:path>
              <a:path w="279400" h="215264">
                <a:moveTo>
                  <a:pt x="275767" y="23012"/>
                </a:moveTo>
                <a:lnTo>
                  <a:pt x="272034" y="30480"/>
                </a:lnTo>
                <a:lnTo>
                  <a:pt x="272796" y="30480"/>
                </a:lnTo>
                <a:lnTo>
                  <a:pt x="265938" y="39624"/>
                </a:lnTo>
                <a:lnTo>
                  <a:pt x="224790" y="79248"/>
                </a:lnTo>
                <a:lnTo>
                  <a:pt x="180594" y="117348"/>
                </a:lnTo>
                <a:lnTo>
                  <a:pt x="131064" y="159258"/>
                </a:lnTo>
                <a:lnTo>
                  <a:pt x="91440" y="188976"/>
                </a:lnTo>
                <a:lnTo>
                  <a:pt x="74676" y="199644"/>
                </a:lnTo>
                <a:lnTo>
                  <a:pt x="79792" y="199644"/>
                </a:lnTo>
                <a:lnTo>
                  <a:pt x="92964" y="191262"/>
                </a:lnTo>
                <a:lnTo>
                  <a:pt x="132588" y="161544"/>
                </a:lnTo>
                <a:lnTo>
                  <a:pt x="133350" y="161544"/>
                </a:lnTo>
                <a:lnTo>
                  <a:pt x="182880" y="119634"/>
                </a:lnTo>
                <a:lnTo>
                  <a:pt x="227076" y="81534"/>
                </a:lnTo>
                <a:lnTo>
                  <a:pt x="257556" y="53340"/>
                </a:lnTo>
                <a:lnTo>
                  <a:pt x="268224" y="41910"/>
                </a:lnTo>
                <a:lnTo>
                  <a:pt x="268224" y="41148"/>
                </a:lnTo>
                <a:lnTo>
                  <a:pt x="275082" y="32004"/>
                </a:lnTo>
                <a:lnTo>
                  <a:pt x="278892" y="24384"/>
                </a:lnTo>
                <a:lnTo>
                  <a:pt x="278892" y="23622"/>
                </a:lnTo>
                <a:lnTo>
                  <a:pt x="275844" y="23622"/>
                </a:lnTo>
                <a:lnTo>
                  <a:pt x="275767" y="23012"/>
                </a:lnTo>
                <a:close/>
              </a:path>
              <a:path w="279400" h="215264">
                <a:moveTo>
                  <a:pt x="11430" y="187452"/>
                </a:moveTo>
                <a:lnTo>
                  <a:pt x="11430" y="188214"/>
                </a:lnTo>
                <a:lnTo>
                  <a:pt x="11756" y="188214"/>
                </a:lnTo>
                <a:lnTo>
                  <a:pt x="11430" y="187452"/>
                </a:lnTo>
                <a:close/>
              </a:path>
              <a:path w="279400" h="215264">
                <a:moveTo>
                  <a:pt x="6293" y="52578"/>
                </a:moveTo>
                <a:lnTo>
                  <a:pt x="6096" y="52578"/>
                </a:lnTo>
                <a:lnTo>
                  <a:pt x="6096" y="53340"/>
                </a:lnTo>
                <a:lnTo>
                  <a:pt x="6293" y="52578"/>
                </a:lnTo>
                <a:close/>
              </a:path>
              <a:path w="279400" h="215264">
                <a:moveTo>
                  <a:pt x="16764" y="25146"/>
                </a:moveTo>
                <a:lnTo>
                  <a:pt x="16002" y="25146"/>
                </a:lnTo>
                <a:lnTo>
                  <a:pt x="16002" y="25908"/>
                </a:lnTo>
                <a:lnTo>
                  <a:pt x="16764" y="25146"/>
                </a:lnTo>
                <a:close/>
              </a:path>
              <a:path w="279400" h="215264">
                <a:moveTo>
                  <a:pt x="278796" y="22860"/>
                </a:moveTo>
                <a:lnTo>
                  <a:pt x="275844" y="22860"/>
                </a:lnTo>
                <a:lnTo>
                  <a:pt x="275844" y="23622"/>
                </a:lnTo>
                <a:lnTo>
                  <a:pt x="278892" y="23622"/>
                </a:lnTo>
                <a:lnTo>
                  <a:pt x="278796" y="22860"/>
                </a:lnTo>
                <a:close/>
              </a:path>
              <a:path w="279400" h="215264">
                <a:moveTo>
                  <a:pt x="278130" y="17526"/>
                </a:moveTo>
                <a:lnTo>
                  <a:pt x="275082" y="17526"/>
                </a:lnTo>
                <a:lnTo>
                  <a:pt x="275844" y="19050"/>
                </a:lnTo>
                <a:lnTo>
                  <a:pt x="275272" y="19050"/>
                </a:lnTo>
                <a:lnTo>
                  <a:pt x="275767" y="23012"/>
                </a:lnTo>
                <a:lnTo>
                  <a:pt x="275844" y="22860"/>
                </a:lnTo>
                <a:lnTo>
                  <a:pt x="278796" y="22860"/>
                </a:lnTo>
                <a:lnTo>
                  <a:pt x="278320" y="19050"/>
                </a:lnTo>
                <a:lnTo>
                  <a:pt x="275844" y="19050"/>
                </a:lnTo>
                <a:lnTo>
                  <a:pt x="275171" y="18243"/>
                </a:lnTo>
                <a:lnTo>
                  <a:pt x="278219" y="18243"/>
                </a:lnTo>
                <a:lnTo>
                  <a:pt x="278130" y="17526"/>
                </a:lnTo>
                <a:close/>
              </a:path>
              <a:path w="279400" h="215264">
                <a:moveTo>
                  <a:pt x="275082" y="17526"/>
                </a:moveTo>
                <a:lnTo>
                  <a:pt x="275171" y="18243"/>
                </a:lnTo>
                <a:lnTo>
                  <a:pt x="275844" y="19050"/>
                </a:lnTo>
                <a:lnTo>
                  <a:pt x="275082" y="17526"/>
                </a:lnTo>
                <a:close/>
              </a:path>
              <a:path w="279400" h="215264">
                <a:moveTo>
                  <a:pt x="213169" y="3048"/>
                </a:moveTo>
                <a:lnTo>
                  <a:pt x="94488" y="3048"/>
                </a:lnTo>
                <a:lnTo>
                  <a:pt x="137160" y="3810"/>
                </a:lnTo>
                <a:lnTo>
                  <a:pt x="238506" y="6858"/>
                </a:lnTo>
                <a:lnTo>
                  <a:pt x="265176" y="11430"/>
                </a:lnTo>
                <a:lnTo>
                  <a:pt x="272796" y="14478"/>
                </a:lnTo>
                <a:lnTo>
                  <a:pt x="272034" y="14478"/>
                </a:lnTo>
                <a:lnTo>
                  <a:pt x="275171" y="18243"/>
                </a:lnTo>
                <a:lnTo>
                  <a:pt x="275082" y="17526"/>
                </a:lnTo>
                <a:lnTo>
                  <a:pt x="278130" y="17526"/>
                </a:lnTo>
                <a:lnTo>
                  <a:pt x="278130" y="16764"/>
                </a:lnTo>
                <a:lnTo>
                  <a:pt x="274320" y="12192"/>
                </a:lnTo>
                <a:lnTo>
                  <a:pt x="273558" y="11430"/>
                </a:lnTo>
                <a:lnTo>
                  <a:pt x="265938" y="8382"/>
                </a:lnTo>
                <a:lnTo>
                  <a:pt x="239268" y="3810"/>
                </a:lnTo>
                <a:lnTo>
                  <a:pt x="238506" y="3810"/>
                </a:lnTo>
                <a:lnTo>
                  <a:pt x="213169" y="3048"/>
                </a:lnTo>
                <a:close/>
              </a:path>
            </a:pathLst>
          </a:custGeom>
          <a:solidFill>
            <a:srgbClr val="E0E0E0"/>
          </a:solidFill>
        </p:spPr>
        <p:txBody>
          <a:bodyPr wrap="square" lIns="0" tIns="0" rIns="0" bIns="0" rtlCol="0"/>
          <a:lstStyle/>
          <a:p>
            <a:endParaRPr sz="1100"/>
          </a:p>
        </p:txBody>
      </p:sp>
      <p:sp>
        <p:nvSpPr>
          <p:cNvPr id="341" name="object 350"/>
          <p:cNvSpPr/>
          <p:nvPr/>
        </p:nvSpPr>
        <p:spPr>
          <a:xfrm>
            <a:off x="5646924" y="2855121"/>
            <a:ext cx="2704"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sz="1100"/>
          </a:p>
        </p:txBody>
      </p:sp>
      <p:sp>
        <p:nvSpPr>
          <p:cNvPr id="342" name="object 351"/>
          <p:cNvSpPr/>
          <p:nvPr/>
        </p:nvSpPr>
        <p:spPr>
          <a:xfrm>
            <a:off x="5633943" y="2760591"/>
            <a:ext cx="234722" cy="183440"/>
          </a:xfrm>
          <a:custGeom>
            <a:avLst/>
            <a:gdLst/>
            <a:ahLst/>
            <a:cxnLst/>
            <a:rect l="l" t="t" r="r" b="b"/>
            <a:pathLst>
              <a:path w="275590" h="211455">
                <a:moveTo>
                  <a:pt x="135636" y="0"/>
                </a:moveTo>
                <a:lnTo>
                  <a:pt x="92964" y="0"/>
                </a:lnTo>
                <a:lnTo>
                  <a:pt x="60198" y="1523"/>
                </a:lnTo>
                <a:lnTo>
                  <a:pt x="19050" y="16001"/>
                </a:lnTo>
                <a:lnTo>
                  <a:pt x="2286" y="50291"/>
                </a:lnTo>
                <a:lnTo>
                  <a:pt x="0" y="77723"/>
                </a:lnTo>
                <a:lnTo>
                  <a:pt x="0" y="112775"/>
                </a:lnTo>
                <a:lnTo>
                  <a:pt x="2286" y="155447"/>
                </a:lnTo>
                <a:lnTo>
                  <a:pt x="12954" y="197357"/>
                </a:lnTo>
                <a:lnTo>
                  <a:pt x="35814" y="211073"/>
                </a:lnTo>
                <a:lnTo>
                  <a:pt x="46482" y="210311"/>
                </a:lnTo>
                <a:lnTo>
                  <a:pt x="90678" y="188213"/>
                </a:lnTo>
                <a:lnTo>
                  <a:pt x="130302" y="158495"/>
                </a:lnTo>
                <a:lnTo>
                  <a:pt x="179832" y="116585"/>
                </a:lnTo>
                <a:lnTo>
                  <a:pt x="224028" y="77723"/>
                </a:lnTo>
                <a:lnTo>
                  <a:pt x="254508" y="49529"/>
                </a:lnTo>
                <a:lnTo>
                  <a:pt x="275082" y="22097"/>
                </a:lnTo>
                <a:lnTo>
                  <a:pt x="275082" y="16001"/>
                </a:lnTo>
                <a:lnTo>
                  <a:pt x="271272" y="11429"/>
                </a:lnTo>
                <a:lnTo>
                  <a:pt x="263652" y="7619"/>
                </a:lnTo>
                <a:lnTo>
                  <a:pt x="236982" y="3809"/>
                </a:lnTo>
                <a:lnTo>
                  <a:pt x="135636" y="0"/>
                </a:lnTo>
                <a:close/>
              </a:path>
            </a:pathLst>
          </a:custGeom>
          <a:solidFill>
            <a:srgbClr val="BFBFBF"/>
          </a:solidFill>
        </p:spPr>
        <p:txBody>
          <a:bodyPr wrap="square" lIns="0" tIns="0" rIns="0" bIns="0" rtlCol="0"/>
          <a:lstStyle/>
          <a:p>
            <a:endParaRPr sz="1100"/>
          </a:p>
        </p:txBody>
      </p:sp>
      <p:sp>
        <p:nvSpPr>
          <p:cNvPr id="343" name="object 352"/>
          <p:cNvSpPr/>
          <p:nvPr/>
        </p:nvSpPr>
        <p:spPr>
          <a:xfrm>
            <a:off x="5632646" y="2759269"/>
            <a:ext cx="236885" cy="186195"/>
          </a:xfrm>
          <a:custGeom>
            <a:avLst/>
            <a:gdLst/>
            <a:ahLst/>
            <a:cxnLst/>
            <a:rect l="l" t="t" r="r" b="b"/>
            <a:pathLst>
              <a:path w="278129" h="214630">
                <a:moveTo>
                  <a:pt x="137160" y="0"/>
                </a:moveTo>
                <a:lnTo>
                  <a:pt x="94488" y="0"/>
                </a:lnTo>
                <a:lnTo>
                  <a:pt x="61722" y="1523"/>
                </a:lnTo>
                <a:lnTo>
                  <a:pt x="37338" y="6857"/>
                </a:lnTo>
                <a:lnTo>
                  <a:pt x="36576" y="6857"/>
                </a:lnTo>
                <a:lnTo>
                  <a:pt x="27432" y="10667"/>
                </a:lnTo>
                <a:lnTo>
                  <a:pt x="27432" y="11430"/>
                </a:lnTo>
                <a:lnTo>
                  <a:pt x="19812" y="16764"/>
                </a:lnTo>
                <a:lnTo>
                  <a:pt x="13716" y="23622"/>
                </a:lnTo>
                <a:lnTo>
                  <a:pt x="9144" y="31242"/>
                </a:lnTo>
                <a:lnTo>
                  <a:pt x="8382" y="32003"/>
                </a:lnTo>
                <a:lnTo>
                  <a:pt x="2286" y="51816"/>
                </a:lnTo>
                <a:lnTo>
                  <a:pt x="63" y="78486"/>
                </a:lnTo>
                <a:lnTo>
                  <a:pt x="0" y="114300"/>
                </a:lnTo>
                <a:lnTo>
                  <a:pt x="2286" y="156972"/>
                </a:lnTo>
                <a:lnTo>
                  <a:pt x="2286" y="157734"/>
                </a:lnTo>
                <a:lnTo>
                  <a:pt x="4572" y="175260"/>
                </a:lnTo>
                <a:lnTo>
                  <a:pt x="8382" y="188976"/>
                </a:lnTo>
                <a:lnTo>
                  <a:pt x="12954" y="199644"/>
                </a:lnTo>
                <a:lnTo>
                  <a:pt x="13716" y="199644"/>
                </a:lnTo>
                <a:lnTo>
                  <a:pt x="19812" y="207264"/>
                </a:lnTo>
                <a:lnTo>
                  <a:pt x="19812" y="208026"/>
                </a:lnTo>
                <a:lnTo>
                  <a:pt x="27432" y="212598"/>
                </a:lnTo>
                <a:lnTo>
                  <a:pt x="28194" y="212598"/>
                </a:lnTo>
                <a:lnTo>
                  <a:pt x="37338" y="214122"/>
                </a:lnTo>
                <a:lnTo>
                  <a:pt x="48006" y="213360"/>
                </a:lnTo>
                <a:lnTo>
                  <a:pt x="48768" y="213360"/>
                </a:lnTo>
                <a:lnTo>
                  <a:pt x="55245" y="211074"/>
                </a:lnTo>
                <a:lnTo>
                  <a:pt x="37338" y="211074"/>
                </a:lnTo>
                <a:lnTo>
                  <a:pt x="37871" y="211035"/>
                </a:lnTo>
                <a:lnTo>
                  <a:pt x="33528" y="210312"/>
                </a:lnTo>
                <a:lnTo>
                  <a:pt x="28956" y="210312"/>
                </a:lnTo>
                <a:lnTo>
                  <a:pt x="21336" y="205740"/>
                </a:lnTo>
                <a:lnTo>
                  <a:pt x="22098" y="205740"/>
                </a:lnTo>
                <a:lnTo>
                  <a:pt x="16002" y="198120"/>
                </a:lnTo>
                <a:lnTo>
                  <a:pt x="11756" y="188214"/>
                </a:lnTo>
                <a:lnTo>
                  <a:pt x="11430" y="188214"/>
                </a:lnTo>
                <a:lnTo>
                  <a:pt x="7620" y="174498"/>
                </a:lnTo>
                <a:lnTo>
                  <a:pt x="5334" y="156972"/>
                </a:lnTo>
                <a:lnTo>
                  <a:pt x="3048" y="114300"/>
                </a:lnTo>
                <a:lnTo>
                  <a:pt x="3111" y="78486"/>
                </a:lnTo>
                <a:lnTo>
                  <a:pt x="5334" y="51816"/>
                </a:lnTo>
                <a:lnTo>
                  <a:pt x="5568" y="51816"/>
                </a:lnTo>
                <a:lnTo>
                  <a:pt x="11430" y="32766"/>
                </a:lnTo>
                <a:lnTo>
                  <a:pt x="16002" y="25146"/>
                </a:lnTo>
                <a:lnTo>
                  <a:pt x="16679" y="25146"/>
                </a:lnTo>
                <a:lnTo>
                  <a:pt x="22098" y="19050"/>
                </a:lnTo>
                <a:lnTo>
                  <a:pt x="21336" y="19050"/>
                </a:lnTo>
                <a:lnTo>
                  <a:pt x="28956" y="13716"/>
                </a:lnTo>
                <a:lnTo>
                  <a:pt x="38100" y="9905"/>
                </a:lnTo>
                <a:lnTo>
                  <a:pt x="62484" y="4571"/>
                </a:lnTo>
                <a:lnTo>
                  <a:pt x="61722" y="4571"/>
                </a:lnTo>
                <a:lnTo>
                  <a:pt x="94488" y="3048"/>
                </a:lnTo>
                <a:lnTo>
                  <a:pt x="218236" y="3048"/>
                </a:lnTo>
                <a:lnTo>
                  <a:pt x="137160" y="0"/>
                </a:lnTo>
                <a:close/>
              </a:path>
              <a:path w="278129" h="214630">
                <a:moveTo>
                  <a:pt x="37871" y="211035"/>
                </a:moveTo>
                <a:lnTo>
                  <a:pt x="37338" y="211074"/>
                </a:lnTo>
                <a:lnTo>
                  <a:pt x="38100" y="211074"/>
                </a:lnTo>
                <a:lnTo>
                  <a:pt x="37871" y="211035"/>
                </a:lnTo>
                <a:close/>
              </a:path>
              <a:path w="278129" h="214630">
                <a:moveTo>
                  <a:pt x="74676" y="198120"/>
                </a:moveTo>
                <a:lnTo>
                  <a:pt x="60198" y="205740"/>
                </a:lnTo>
                <a:lnTo>
                  <a:pt x="60960" y="205740"/>
                </a:lnTo>
                <a:lnTo>
                  <a:pt x="48006" y="210312"/>
                </a:lnTo>
                <a:lnTo>
                  <a:pt x="37871" y="211035"/>
                </a:lnTo>
                <a:lnTo>
                  <a:pt x="38100" y="211074"/>
                </a:lnTo>
                <a:lnTo>
                  <a:pt x="55245" y="211074"/>
                </a:lnTo>
                <a:lnTo>
                  <a:pt x="61722" y="208788"/>
                </a:lnTo>
                <a:lnTo>
                  <a:pt x="76200" y="201168"/>
                </a:lnTo>
                <a:lnTo>
                  <a:pt x="80068" y="198882"/>
                </a:lnTo>
                <a:lnTo>
                  <a:pt x="74676" y="198882"/>
                </a:lnTo>
                <a:lnTo>
                  <a:pt x="74676" y="198120"/>
                </a:lnTo>
                <a:close/>
              </a:path>
              <a:path w="278129" h="214630">
                <a:moveTo>
                  <a:pt x="28956" y="209550"/>
                </a:moveTo>
                <a:lnTo>
                  <a:pt x="28956" y="210312"/>
                </a:lnTo>
                <a:lnTo>
                  <a:pt x="33528" y="210312"/>
                </a:lnTo>
                <a:lnTo>
                  <a:pt x="28956" y="209550"/>
                </a:lnTo>
                <a:close/>
              </a:path>
              <a:path w="278129" h="214630">
                <a:moveTo>
                  <a:pt x="275082" y="22859"/>
                </a:moveTo>
                <a:lnTo>
                  <a:pt x="272034" y="29718"/>
                </a:lnTo>
                <a:lnTo>
                  <a:pt x="272796" y="29718"/>
                </a:lnTo>
                <a:lnTo>
                  <a:pt x="265938" y="38862"/>
                </a:lnTo>
                <a:lnTo>
                  <a:pt x="224790" y="78486"/>
                </a:lnTo>
                <a:lnTo>
                  <a:pt x="180594" y="117348"/>
                </a:lnTo>
                <a:lnTo>
                  <a:pt x="131064" y="159258"/>
                </a:lnTo>
                <a:lnTo>
                  <a:pt x="91440" y="188976"/>
                </a:lnTo>
                <a:lnTo>
                  <a:pt x="74676" y="198882"/>
                </a:lnTo>
                <a:lnTo>
                  <a:pt x="80068" y="198882"/>
                </a:lnTo>
                <a:lnTo>
                  <a:pt x="92964" y="191261"/>
                </a:lnTo>
                <a:lnTo>
                  <a:pt x="132588" y="161544"/>
                </a:lnTo>
                <a:lnTo>
                  <a:pt x="133350" y="161544"/>
                </a:lnTo>
                <a:lnTo>
                  <a:pt x="182880" y="119634"/>
                </a:lnTo>
                <a:lnTo>
                  <a:pt x="227076" y="80772"/>
                </a:lnTo>
                <a:lnTo>
                  <a:pt x="257556" y="52577"/>
                </a:lnTo>
                <a:lnTo>
                  <a:pt x="268224" y="41148"/>
                </a:lnTo>
                <a:lnTo>
                  <a:pt x="268224" y="40386"/>
                </a:lnTo>
                <a:lnTo>
                  <a:pt x="275082" y="31242"/>
                </a:lnTo>
                <a:lnTo>
                  <a:pt x="278130" y="24384"/>
                </a:lnTo>
                <a:lnTo>
                  <a:pt x="278130" y="23622"/>
                </a:lnTo>
                <a:lnTo>
                  <a:pt x="275082" y="23622"/>
                </a:lnTo>
                <a:lnTo>
                  <a:pt x="275082" y="22859"/>
                </a:lnTo>
                <a:close/>
              </a:path>
              <a:path w="278129" h="214630">
                <a:moveTo>
                  <a:pt x="11430" y="187452"/>
                </a:moveTo>
                <a:lnTo>
                  <a:pt x="11430" y="188214"/>
                </a:lnTo>
                <a:lnTo>
                  <a:pt x="11756" y="188214"/>
                </a:lnTo>
                <a:lnTo>
                  <a:pt x="11430" y="187452"/>
                </a:lnTo>
                <a:close/>
              </a:path>
              <a:path w="278129" h="214630">
                <a:moveTo>
                  <a:pt x="5568" y="51816"/>
                </a:moveTo>
                <a:lnTo>
                  <a:pt x="5334" y="51816"/>
                </a:lnTo>
                <a:lnTo>
                  <a:pt x="5334" y="52577"/>
                </a:lnTo>
                <a:lnTo>
                  <a:pt x="5568" y="51816"/>
                </a:lnTo>
                <a:close/>
              </a:path>
              <a:path w="278129" h="214630">
                <a:moveTo>
                  <a:pt x="16679" y="25146"/>
                </a:moveTo>
                <a:lnTo>
                  <a:pt x="16002" y="25146"/>
                </a:lnTo>
                <a:lnTo>
                  <a:pt x="16002" y="25908"/>
                </a:lnTo>
                <a:lnTo>
                  <a:pt x="16679" y="25146"/>
                </a:lnTo>
                <a:close/>
              </a:path>
              <a:path w="278129" h="214630">
                <a:moveTo>
                  <a:pt x="275082" y="18135"/>
                </a:moveTo>
                <a:lnTo>
                  <a:pt x="275082" y="23622"/>
                </a:lnTo>
                <a:lnTo>
                  <a:pt x="278130" y="23622"/>
                </a:lnTo>
                <a:lnTo>
                  <a:pt x="278130" y="19050"/>
                </a:lnTo>
                <a:lnTo>
                  <a:pt x="275844" y="19050"/>
                </a:lnTo>
                <a:lnTo>
                  <a:pt x="275082" y="18135"/>
                </a:lnTo>
                <a:close/>
              </a:path>
              <a:path w="278129" h="214630">
                <a:moveTo>
                  <a:pt x="275082" y="17526"/>
                </a:moveTo>
                <a:lnTo>
                  <a:pt x="275082" y="18135"/>
                </a:lnTo>
                <a:lnTo>
                  <a:pt x="275844" y="19050"/>
                </a:lnTo>
                <a:lnTo>
                  <a:pt x="275082" y="17526"/>
                </a:lnTo>
                <a:close/>
              </a:path>
              <a:path w="278129" h="214630">
                <a:moveTo>
                  <a:pt x="278130" y="17526"/>
                </a:moveTo>
                <a:lnTo>
                  <a:pt x="275082" y="17526"/>
                </a:lnTo>
                <a:lnTo>
                  <a:pt x="275844" y="19050"/>
                </a:lnTo>
                <a:lnTo>
                  <a:pt x="278130" y="19050"/>
                </a:lnTo>
                <a:lnTo>
                  <a:pt x="278130" y="17526"/>
                </a:lnTo>
                <a:close/>
              </a:path>
              <a:path w="278129" h="214630">
                <a:moveTo>
                  <a:pt x="218236" y="3048"/>
                </a:moveTo>
                <a:lnTo>
                  <a:pt x="137160" y="3048"/>
                </a:lnTo>
                <a:lnTo>
                  <a:pt x="238506" y="6857"/>
                </a:lnTo>
                <a:lnTo>
                  <a:pt x="265176" y="10667"/>
                </a:lnTo>
                <a:lnTo>
                  <a:pt x="264414" y="10667"/>
                </a:lnTo>
                <a:lnTo>
                  <a:pt x="272034" y="14477"/>
                </a:lnTo>
                <a:lnTo>
                  <a:pt x="275082" y="18135"/>
                </a:lnTo>
                <a:lnTo>
                  <a:pt x="275082" y="17526"/>
                </a:lnTo>
                <a:lnTo>
                  <a:pt x="278130" y="17526"/>
                </a:lnTo>
                <a:lnTo>
                  <a:pt x="278130" y="16764"/>
                </a:lnTo>
                <a:lnTo>
                  <a:pt x="274320" y="12192"/>
                </a:lnTo>
                <a:lnTo>
                  <a:pt x="273558" y="11430"/>
                </a:lnTo>
                <a:lnTo>
                  <a:pt x="265938" y="7619"/>
                </a:lnTo>
                <a:lnTo>
                  <a:pt x="239268" y="3810"/>
                </a:lnTo>
                <a:lnTo>
                  <a:pt x="238506" y="3810"/>
                </a:lnTo>
                <a:lnTo>
                  <a:pt x="218236" y="3048"/>
                </a:lnTo>
                <a:close/>
              </a:path>
            </a:pathLst>
          </a:custGeom>
          <a:solidFill>
            <a:srgbClr val="BFBFBF"/>
          </a:solidFill>
        </p:spPr>
        <p:txBody>
          <a:bodyPr wrap="square" lIns="0" tIns="0" rIns="0" bIns="0" rtlCol="0"/>
          <a:lstStyle/>
          <a:p>
            <a:endParaRPr sz="1100"/>
          </a:p>
        </p:txBody>
      </p:sp>
      <p:sp>
        <p:nvSpPr>
          <p:cNvPr id="344" name="object 353"/>
          <p:cNvSpPr/>
          <p:nvPr/>
        </p:nvSpPr>
        <p:spPr>
          <a:xfrm>
            <a:off x="5632646" y="2858427"/>
            <a:ext cx="2704"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sz="1100"/>
          </a:p>
        </p:txBody>
      </p:sp>
      <p:sp>
        <p:nvSpPr>
          <p:cNvPr id="345" name="object 354"/>
          <p:cNvSpPr/>
          <p:nvPr/>
        </p:nvSpPr>
        <p:spPr>
          <a:xfrm>
            <a:off x="5276993" y="2515342"/>
            <a:ext cx="508924" cy="451166"/>
          </a:xfrm>
          <a:custGeom>
            <a:avLst/>
            <a:gdLst/>
            <a:ahLst/>
            <a:cxnLst/>
            <a:rect l="l" t="t" r="r" b="b"/>
            <a:pathLst>
              <a:path w="597534" h="520064">
                <a:moveTo>
                  <a:pt x="192024" y="0"/>
                </a:moveTo>
                <a:lnTo>
                  <a:pt x="22098" y="41147"/>
                </a:lnTo>
                <a:lnTo>
                  <a:pt x="0" y="44957"/>
                </a:lnTo>
                <a:lnTo>
                  <a:pt x="15240" y="424433"/>
                </a:lnTo>
                <a:lnTo>
                  <a:pt x="498348" y="519684"/>
                </a:lnTo>
                <a:lnTo>
                  <a:pt x="500634" y="481584"/>
                </a:lnTo>
                <a:lnTo>
                  <a:pt x="597408" y="399288"/>
                </a:lnTo>
                <a:lnTo>
                  <a:pt x="596646" y="23621"/>
                </a:lnTo>
                <a:lnTo>
                  <a:pt x="192024" y="0"/>
                </a:lnTo>
                <a:close/>
              </a:path>
            </a:pathLst>
          </a:custGeom>
          <a:solidFill>
            <a:srgbClr val="B5CFCF"/>
          </a:solidFill>
        </p:spPr>
        <p:txBody>
          <a:bodyPr wrap="square" lIns="0" tIns="0" rIns="0" bIns="0" rtlCol="0"/>
          <a:lstStyle/>
          <a:p>
            <a:endParaRPr sz="1100"/>
          </a:p>
        </p:txBody>
      </p:sp>
      <p:sp>
        <p:nvSpPr>
          <p:cNvPr id="346" name="object 355"/>
          <p:cNvSpPr/>
          <p:nvPr/>
        </p:nvSpPr>
        <p:spPr>
          <a:xfrm>
            <a:off x="5280239" y="2549717"/>
            <a:ext cx="3245" cy="4958"/>
          </a:xfrm>
          <a:custGeom>
            <a:avLst/>
            <a:gdLst/>
            <a:ahLst/>
            <a:cxnLst/>
            <a:rect l="l" t="t" r="r" b="b"/>
            <a:pathLst>
              <a:path w="3810" h="5714">
                <a:moveTo>
                  <a:pt x="1524" y="0"/>
                </a:moveTo>
                <a:lnTo>
                  <a:pt x="0" y="4572"/>
                </a:lnTo>
                <a:lnTo>
                  <a:pt x="2286" y="5334"/>
                </a:lnTo>
                <a:lnTo>
                  <a:pt x="3810" y="762"/>
                </a:lnTo>
                <a:lnTo>
                  <a:pt x="1524" y="0"/>
                </a:lnTo>
                <a:close/>
              </a:path>
            </a:pathLst>
          </a:custGeom>
          <a:solidFill>
            <a:srgbClr val="000000"/>
          </a:solidFill>
        </p:spPr>
        <p:txBody>
          <a:bodyPr wrap="square" lIns="0" tIns="0" rIns="0" bIns="0" rtlCol="0"/>
          <a:lstStyle/>
          <a:p>
            <a:endParaRPr sz="1100"/>
          </a:p>
        </p:txBody>
      </p:sp>
      <p:sp>
        <p:nvSpPr>
          <p:cNvPr id="347" name="object 356"/>
          <p:cNvSpPr/>
          <p:nvPr/>
        </p:nvSpPr>
        <p:spPr>
          <a:xfrm>
            <a:off x="5282186" y="2550378"/>
            <a:ext cx="17848" cy="9916"/>
          </a:xfrm>
          <a:custGeom>
            <a:avLst/>
            <a:gdLst/>
            <a:ahLst/>
            <a:cxnLst/>
            <a:rect l="l" t="t" r="r" b="b"/>
            <a:pathLst>
              <a:path w="20954" h="11430">
                <a:moveTo>
                  <a:pt x="1524" y="0"/>
                </a:moveTo>
                <a:lnTo>
                  <a:pt x="0" y="4572"/>
                </a:lnTo>
                <a:lnTo>
                  <a:pt x="19050" y="11430"/>
                </a:lnTo>
                <a:lnTo>
                  <a:pt x="19812" y="11430"/>
                </a:lnTo>
                <a:lnTo>
                  <a:pt x="20574" y="6858"/>
                </a:lnTo>
                <a:lnTo>
                  <a:pt x="1524" y="0"/>
                </a:lnTo>
                <a:close/>
              </a:path>
            </a:pathLst>
          </a:custGeom>
          <a:solidFill>
            <a:srgbClr val="000000"/>
          </a:solidFill>
        </p:spPr>
        <p:txBody>
          <a:bodyPr wrap="square" lIns="0" tIns="0" rIns="0" bIns="0" rtlCol="0"/>
          <a:lstStyle/>
          <a:p>
            <a:endParaRPr sz="1100"/>
          </a:p>
        </p:txBody>
      </p:sp>
      <p:sp>
        <p:nvSpPr>
          <p:cNvPr id="348" name="object 357"/>
          <p:cNvSpPr/>
          <p:nvPr/>
        </p:nvSpPr>
        <p:spPr>
          <a:xfrm>
            <a:off x="5299060" y="2571201"/>
            <a:ext cx="402380" cy="0"/>
          </a:xfrm>
          <a:custGeom>
            <a:avLst/>
            <a:gdLst/>
            <a:ahLst/>
            <a:cxnLst/>
            <a:rect l="l" t="t" r="r" b="b"/>
            <a:pathLst>
              <a:path w="472440">
                <a:moveTo>
                  <a:pt x="0" y="0"/>
                </a:moveTo>
                <a:lnTo>
                  <a:pt x="472439" y="0"/>
                </a:lnTo>
              </a:path>
            </a:pathLst>
          </a:custGeom>
          <a:ln w="34289">
            <a:solidFill>
              <a:srgbClr val="000000"/>
            </a:solidFill>
          </a:ln>
        </p:spPr>
        <p:txBody>
          <a:bodyPr wrap="square" lIns="0" tIns="0" rIns="0" bIns="0" rtlCol="0"/>
          <a:lstStyle/>
          <a:p>
            <a:endParaRPr sz="1100"/>
          </a:p>
        </p:txBody>
      </p:sp>
      <p:sp>
        <p:nvSpPr>
          <p:cNvPr id="349" name="object 358"/>
          <p:cNvSpPr/>
          <p:nvPr/>
        </p:nvSpPr>
        <p:spPr>
          <a:xfrm>
            <a:off x="5700141" y="2923871"/>
            <a:ext cx="4327" cy="2203"/>
          </a:xfrm>
          <a:custGeom>
            <a:avLst/>
            <a:gdLst/>
            <a:ahLst/>
            <a:cxnLst/>
            <a:rect l="l" t="t" r="r" b="b"/>
            <a:pathLst>
              <a:path w="5079" h="2539">
                <a:moveTo>
                  <a:pt x="0" y="2285"/>
                </a:moveTo>
                <a:lnTo>
                  <a:pt x="4571" y="2285"/>
                </a:lnTo>
                <a:lnTo>
                  <a:pt x="4571" y="0"/>
                </a:lnTo>
                <a:lnTo>
                  <a:pt x="0" y="0"/>
                </a:lnTo>
                <a:lnTo>
                  <a:pt x="0" y="2285"/>
                </a:lnTo>
                <a:close/>
              </a:path>
            </a:pathLst>
          </a:custGeom>
          <a:solidFill>
            <a:srgbClr val="000000"/>
          </a:solidFill>
        </p:spPr>
        <p:txBody>
          <a:bodyPr wrap="square" lIns="0" tIns="0" rIns="0" bIns="0" rtlCol="0"/>
          <a:lstStyle/>
          <a:p>
            <a:endParaRPr sz="1100"/>
          </a:p>
        </p:txBody>
      </p:sp>
      <p:sp>
        <p:nvSpPr>
          <p:cNvPr id="350" name="object 359"/>
          <p:cNvSpPr/>
          <p:nvPr/>
        </p:nvSpPr>
        <p:spPr>
          <a:xfrm>
            <a:off x="5700790" y="2584091"/>
            <a:ext cx="0" cy="339889"/>
          </a:xfrm>
          <a:custGeom>
            <a:avLst/>
            <a:gdLst/>
            <a:ahLst/>
            <a:cxnLst/>
            <a:rect l="l" t="t" r="r" b="b"/>
            <a:pathLst>
              <a:path h="391794">
                <a:moveTo>
                  <a:pt x="0" y="0"/>
                </a:moveTo>
                <a:lnTo>
                  <a:pt x="0" y="391667"/>
                </a:lnTo>
              </a:path>
            </a:pathLst>
          </a:custGeom>
          <a:ln w="7620">
            <a:solidFill>
              <a:srgbClr val="000000"/>
            </a:solidFill>
          </a:ln>
        </p:spPr>
        <p:txBody>
          <a:bodyPr wrap="square" lIns="0" tIns="0" rIns="0" bIns="0" rtlCol="0"/>
          <a:lstStyle/>
          <a:p>
            <a:endParaRPr sz="1100"/>
          </a:p>
        </p:txBody>
      </p:sp>
      <p:sp>
        <p:nvSpPr>
          <p:cNvPr id="351" name="object 360"/>
          <p:cNvSpPr/>
          <p:nvPr/>
        </p:nvSpPr>
        <p:spPr>
          <a:xfrm>
            <a:off x="5676129" y="2535835"/>
            <a:ext cx="111412" cy="393324"/>
          </a:xfrm>
          <a:custGeom>
            <a:avLst/>
            <a:gdLst/>
            <a:ahLst/>
            <a:cxnLst/>
            <a:rect l="l" t="t" r="r" b="b"/>
            <a:pathLst>
              <a:path w="130809" h="453389">
                <a:moveTo>
                  <a:pt x="124205" y="0"/>
                </a:moveTo>
                <a:lnTo>
                  <a:pt x="0" y="54101"/>
                </a:lnTo>
                <a:lnTo>
                  <a:pt x="28956" y="55625"/>
                </a:lnTo>
                <a:lnTo>
                  <a:pt x="32766" y="453389"/>
                </a:lnTo>
                <a:lnTo>
                  <a:pt x="130302" y="378713"/>
                </a:lnTo>
                <a:lnTo>
                  <a:pt x="124205" y="0"/>
                </a:lnTo>
                <a:close/>
              </a:path>
            </a:pathLst>
          </a:custGeom>
          <a:solidFill>
            <a:srgbClr val="005858"/>
          </a:solidFill>
        </p:spPr>
        <p:txBody>
          <a:bodyPr wrap="square" lIns="0" tIns="0" rIns="0" bIns="0" rtlCol="0"/>
          <a:lstStyle/>
          <a:p>
            <a:endParaRPr sz="1100"/>
          </a:p>
        </p:txBody>
      </p:sp>
      <p:sp>
        <p:nvSpPr>
          <p:cNvPr id="352" name="object 361"/>
          <p:cNvSpPr/>
          <p:nvPr/>
        </p:nvSpPr>
        <p:spPr>
          <a:xfrm>
            <a:off x="5675480" y="2532529"/>
            <a:ext cx="114657" cy="402138"/>
          </a:xfrm>
          <a:custGeom>
            <a:avLst/>
            <a:gdLst/>
            <a:ahLst/>
            <a:cxnLst/>
            <a:rect l="l" t="t" r="r" b="b"/>
            <a:pathLst>
              <a:path w="134620" h="463550">
                <a:moveTo>
                  <a:pt x="36520" y="451455"/>
                </a:moveTo>
                <a:lnTo>
                  <a:pt x="32004" y="454913"/>
                </a:lnTo>
                <a:lnTo>
                  <a:pt x="30480" y="457200"/>
                </a:lnTo>
                <a:lnTo>
                  <a:pt x="30480" y="463295"/>
                </a:lnTo>
                <a:lnTo>
                  <a:pt x="35814" y="459485"/>
                </a:lnTo>
                <a:lnTo>
                  <a:pt x="38799" y="457200"/>
                </a:lnTo>
                <a:lnTo>
                  <a:pt x="36576" y="457200"/>
                </a:lnTo>
                <a:lnTo>
                  <a:pt x="36520" y="451455"/>
                </a:lnTo>
                <a:close/>
              </a:path>
              <a:path w="134620" h="463550">
                <a:moveTo>
                  <a:pt x="29718" y="56387"/>
                </a:moveTo>
                <a:lnTo>
                  <a:pt x="26670" y="59435"/>
                </a:lnTo>
                <a:lnTo>
                  <a:pt x="30480" y="457200"/>
                </a:lnTo>
                <a:lnTo>
                  <a:pt x="32004" y="454913"/>
                </a:lnTo>
                <a:lnTo>
                  <a:pt x="36520" y="451455"/>
                </a:lnTo>
                <a:lnTo>
                  <a:pt x="32766" y="59435"/>
                </a:lnTo>
                <a:lnTo>
                  <a:pt x="29718" y="56387"/>
                </a:lnTo>
                <a:close/>
              </a:path>
              <a:path w="134620" h="463550">
                <a:moveTo>
                  <a:pt x="127998" y="381418"/>
                </a:moveTo>
                <a:lnTo>
                  <a:pt x="36520" y="451455"/>
                </a:lnTo>
                <a:lnTo>
                  <a:pt x="36576" y="457200"/>
                </a:lnTo>
                <a:lnTo>
                  <a:pt x="38799" y="457200"/>
                </a:lnTo>
                <a:lnTo>
                  <a:pt x="133350" y="384809"/>
                </a:lnTo>
                <a:lnTo>
                  <a:pt x="128016" y="382523"/>
                </a:lnTo>
                <a:lnTo>
                  <a:pt x="127998" y="381418"/>
                </a:lnTo>
                <a:close/>
              </a:path>
              <a:path w="134620" h="463550">
                <a:moveTo>
                  <a:pt x="129539" y="380237"/>
                </a:moveTo>
                <a:lnTo>
                  <a:pt x="127998" y="381418"/>
                </a:lnTo>
                <a:lnTo>
                  <a:pt x="128016" y="382523"/>
                </a:lnTo>
                <a:lnTo>
                  <a:pt x="133350" y="384809"/>
                </a:lnTo>
                <a:lnTo>
                  <a:pt x="129539" y="380237"/>
                </a:lnTo>
                <a:close/>
              </a:path>
              <a:path w="134620" h="463550">
                <a:moveTo>
                  <a:pt x="134075" y="380238"/>
                </a:moveTo>
                <a:lnTo>
                  <a:pt x="129539" y="380237"/>
                </a:lnTo>
                <a:lnTo>
                  <a:pt x="133350" y="384809"/>
                </a:lnTo>
                <a:lnTo>
                  <a:pt x="134112" y="384047"/>
                </a:lnTo>
                <a:lnTo>
                  <a:pt x="134075" y="380238"/>
                </a:lnTo>
                <a:close/>
              </a:path>
              <a:path w="134620" h="463550">
                <a:moveTo>
                  <a:pt x="128016" y="3809"/>
                </a:moveTo>
                <a:lnTo>
                  <a:pt x="126492" y="6857"/>
                </a:lnTo>
                <a:lnTo>
                  <a:pt x="122000" y="8814"/>
                </a:lnTo>
                <a:lnTo>
                  <a:pt x="127998" y="381418"/>
                </a:lnTo>
                <a:lnTo>
                  <a:pt x="129539" y="380237"/>
                </a:lnTo>
                <a:lnTo>
                  <a:pt x="134075" y="380238"/>
                </a:lnTo>
                <a:lnTo>
                  <a:pt x="128016" y="3809"/>
                </a:lnTo>
                <a:close/>
              </a:path>
              <a:path w="134620" h="463550">
                <a:moveTo>
                  <a:pt x="128016" y="0"/>
                </a:moveTo>
                <a:lnTo>
                  <a:pt x="124205" y="1523"/>
                </a:lnTo>
                <a:lnTo>
                  <a:pt x="0" y="55625"/>
                </a:lnTo>
                <a:lnTo>
                  <a:pt x="2286" y="60959"/>
                </a:lnTo>
                <a:lnTo>
                  <a:pt x="122000" y="8814"/>
                </a:lnTo>
                <a:lnTo>
                  <a:pt x="121920" y="3809"/>
                </a:lnTo>
                <a:lnTo>
                  <a:pt x="128016" y="3809"/>
                </a:lnTo>
                <a:lnTo>
                  <a:pt x="128016" y="0"/>
                </a:lnTo>
                <a:close/>
              </a:path>
              <a:path w="134620" h="463550">
                <a:moveTo>
                  <a:pt x="128016" y="3809"/>
                </a:moveTo>
                <a:lnTo>
                  <a:pt x="121920" y="3809"/>
                </a:lnTo>
                <a:lnTo>
                  <a:pt x="122000" y="8814"/>
                </a:lnTo>
                <a:lnTo>
                  <a:pt x="126492" y="6857"/>
                </a:lnTo>
                <a:lnTo>
                  <a:pt x="128016" y="3809"/>
                </a:lnTo>
                <a:close/>
              </a:path>
            </a:pathLst>
          </a:custGeom>
          <a:solidFill>
            <a:srgbClr val="005858"/>
          </a:solidFill>
        </p:spPr>
        <p:txBody>
          <a:bodyPr wrap="square" lIns="0" tIns="0" rIns="0" bIns="0" rtlCol="0"/>
          <a:lstStyle/>
          <a:p>
            <a:endParaRPr sz="1100"/>
          </a:p>
        </p:txBody>
      </p:sp>
      <p:sp>
        <p:nvSpPr>
          <p:cNvPr id="353" name="object 362"/>
          <p:cNvSpPr/>
          <p:nvPr/>
        </p:nvSpPr>
        <p:spPr>
          <a:xfrm>
            <a:off x="5675480" y="2580125"/>
            <a:ext cx="25419" cy="6610"/>
          </a:xfrm>
          <a:custGeom>
            <a:avLst/>
            <a:gdLst/>
            <a:ahLst/>
            <a:cxnLst/>
            <a:rect l="l" t="t" r="r" b="b"/>
            <a:pathLst>
              <a:path w="29845" h="7619">
                <a:moveTo>
                  <a:pt x="0" y="762"/>
                </a:moveTo>
                <a:lnTo>
                  <a:pt x="762" y="6096"/>
                </a:lnTo>
                <a:lnTo>
                  <a:pt x="29718" y="7620"/>
                </a:lnTo>
                <a:lnTo>
                  <a:pt x="29718" y="6096"/>
                </a:lnTo>
                <a:lnTo>
                  <a:pt x="2286" y="6096"/>
                </a:lnTo>
                <a:lnTo>
                  <a:pt x="0" y="762"/>
                </a:lnTo>
                <a:close/>
              </a:path>
              <a:path w="29845" h="7619">
                <a:moveTo>
                  <a:pt x="762" y="0"/>
                </a:moveTo>
                <a:lnTo>
                  <a:pt x="2286" y="6096"/>
                </a:lnTo>
                <a:lnTo>
                  <a:pt x="29718" y="6096"/>
                </a:lnTo>
                <a:lnTo>
                  <a:pt x="29718" y="1524"/>
                </a:lnTo>
                <a:lnTo>
                  <a:pt x="762" y="0"/>
                </a:lnTo>
                <a:close/>
              </a:path>
            </a:pathLst>
          </a:custGeom>
          <a:solidFill>
            <a:srgbClr val="005858"/>
          </a:solidFill>
        </p:spPr>
        <p:txBody>
          <a:bodyPr wrap="square" lIns="0" tIns="0" rIns="0" bIns="0" rtlCol="0"/>
          <a:lstStyle/>
          <a:p>
            <a:endParaRPr sz="1100"/>
          </a:p>
        </p:txBody>
      </p:sp>
      <p:sp>
        <p:nvSpPr>
          <p:cNvPr id="354" name="object 363"/>
          <p:cNvSpPr/>
          <p:nvPr/>
        </p:nvSpPr>
        <p:spPr>
          <a:xfrm>
            <a:off x="5298411" y="2556988"/>
            <a:ext cx="379123" cy="214841"/>
          </a:xfrm>
          <a:custGeom>
            <a:avLst/>
            <a:gdLst/>
            <a:ahLst/>
            <a:cxnLst/>
            <a:rect l="l" t="t" r="r" b="b"/>
            <a:pathLst>
              <a:path w="445134" h="247650">
                <a:moveTo>
                  <a:pt x="0" y="0"/>
                </a:moveTo>
                <a:lnTo>
                  <a:pt x="5334" y="188976"/>
                </a:lnTo>
                <a:lnTo>
                  <a:pt x="442722" y="247650"/>
                </a:lnTo>
                <a:lnTo>
                  <a:pt x="445008" y="32004"/>
                </a:lnTo>
                <a:lnTo>
                  <a:pt x="0" y="0"/>
                </a:lnTo>
                <a:close/>
              </a:path>
            </a:pathLst>
          </a:custGeom>
          <a:solidFill>
            <a:srgbClr val="EFE4FF"/>
          </a:solidFill>
        </p:spPr>
        <p:txBody>
          <a:bodyPr wrap="square" lIns="0" tIns="0" rIns="0" bIns="0" rtlCol="0"/>
          <a:lstStyle/>
          <a:p>
            <a:endParaRPr sz="1100"/>
          </a:p>
        </p:txBody>
      </p:sp>
      <p:sp>
        <p:nvSpPr>
          <p:cNvPr id="355" name="object 364"/>
          <p:cNvSpPr/>
          <p:nvPr/>
        </p:nvSpPr>
        <p:spPr>
          <a:xfrm>
            <a:off x="5298411" y="2556327"/>
            <a:ext cx="380747" cy="217044"/>
          </a:xfrm>
          <a:custGeom>
            <a:avLst/>
            <a:gdLst/>
            <a:ahLst/>
            <a:cxnLst/>
            <a:rect l="l" t="t" r="r" b="b"/>
            <a:pathLst>
              <a:path w="447040" h="250189">
                <a:moveTo>
                  <a:pt x="5334" y="188976"/>
                </a:moveTo>
                <a:lnTo>
                  <a:pt x="4572" y="189738"/>
                </a:lnTo>
                <a:lnTo>
                  <a:pt x="4572" y="191262"/>
                </a:lnTo>
                <a:lnTo>
                  <a:pt x="5334" y="191262"/>
                </a:lnTo>
                <a:lnTo>
                  <a:pt x="442722" y="249936"/>
                </a:lnTo>
                <a:lnTo>
                  <a:pt x="441959" y="248411"/>
                </a:lnTo>
                <a:lnTo>
                  <a:pt x="441969" y="247549"/>
                </a:lnTo>
                <a:lnTo>
                  <a:pt x="5334" y="188976"/>
                </a:lnTo>
                <a:close/>
              </a:path>
              <a:path w="447040" h="250189">
                <a:moveTo>
                  <a:pt x="441969" y="247549"/>
                </a:moveTo>
                <a:lnTo>
                  <a:pt x="441959" y="248411"/>
                </a:lnTo>
                <a:lnTo>
                  <a:pt x="442722" y="249936"/>
                </a:lnTo>
                <a:lnTo>
                  <a:pt x="442722" y="247650"/>
                </a:lnTo>
                <a:lnTo>
                  <a:pt x="441969" y="247549"/>
                </a:lnTo>
                <a:close/>
              </a:path>
              <a:path w="447040" h="250189">
                <a:moveTo>
                  <a:pt x="446523" y="32774"/>
                </a:moveTo>
                <a:lnTo>
                  <a:pt x="445008" y="34290"/>
                </a:lnTo>
                <a:lnTo>
                  <a:pt x="444229" y="34289"/>
                </a:lnTo>
                <a:lnTo>
                  <a:pt x="441969" y="247549"/>
                </a:lnTo>
                <a:lnTo>
                  <a:pt x="442722" y="247650"/>
                </a:lnTo>
                <a:lnTo>
                  <a:pt x="442722" y="249936"/>
                </a:lnTo>
                <a:lnTo>
                  <a:pt x="444245" y="248411"/>
                </a:lnTo>
                <a:lnTo>
                  <a:pt x="446507" y="34290"/>
                </a:lnTo>
                <a:lnTo>
                  <a:pt x="445008" y="34290"/>
                </a:lnTo>
                <a:lnTo>
                  <a:pt x="444230" y="34234"/>
                </a:lnTo>
                <a:lnTo>
                  <a:pt x="446508" y="34234"/>
                </a:lnTo>
                <a:lnTo>
                  <a:pt x="446523" y="32774"/>
                </a:lnTo>
                <a:close/>
              </a:path>
              <a:path w="447040" h="250189">
                <a:moveTo>
                  <a:pt x="446523" y="32766"/>
                </a:moveTo>
                <a:lnTo>
                  <a:pt x="444245" y="32766"/>
                </a:lnTo>
                <a:lnTo>
                  <a:pt x="444230" y="34234"/>
                </a:lnTo>
                <a:lnTo>
                  <a:pt x="445008" y="34290"/>
                </a:lnTo>
                <a:lnTo>
                  <a:pt x="446523" y="32766"/>
                </a:lnTo>
                <a:close/>
              </a:path>
              <a:path w="447040" h="250189">
                <a:moveTo>
                  <a:pt x="0" y="0"/>
                </a:moveTo>
                <a:lnTo>
                  <a:pt x="0" y="2286"/>
                </a:lnTo>
                <a:lnTo>
                  <a:pt x="444230" y="34234"/>
                </a:lnTo>
                <a:lnTo>
                  <a:pt x="444245" y="32766"/>
                </a:lnTo>
                <a:lnTo>
                  <a:pt x="446523" y="32766"/>
                </a:lnTo>
                <a:lnTo>
                  <a:pt x="446531" y="32004"/>
                </a:lnTo>
                <a:lnTo>
                  <a:pt x="445008" y="32004"/>
                </a:lnTo>
                <a:lnTo>
                  <a:pt x="0" y="0"/>
                </a:lnTo>
                <a:close/>
              </a:path>
            </a:pathLst>
          </a:custGeom>
          <a:solidFill>
            <a:srgbClr val="EFE4FF"/>
          </a:solidFill>
        </p:spPr>
        <p:txBody>
          <a:bodyPr wrap="square" lIns="0" tIns="0" rIns="0" bIns="0" rtlCol="0"/>
          <a:lstStyle/>
          <a:p>
            <a:endParaRPr sz="1100"/>
          </a:p>
        </p:txBody>
      </p:sp>
      <p:sp>
        <p:nvSpPr>
          <p:cNvPr id="356" name="object 365"/>
          <p:cNvSpPr/>
          <p:nvPr/>
        </p:nvSpPr>
        <p:spPr>
          <a:xfrm>
            <a:off x="5301006" y="2556327"/>
            <a:ext cx="0" cy="164711"/>
          </a:xfrm>
          <a:custGeom>
            <a:avLst/>
            <a:gdLst/>
            <a:ahLst/>
            <a:cxnLst/>
            <a:rect l="l" t="t" r="r" b="b"/>
            <a:pathLst>
              <a:path h="189864">
                <a:moveTo>
                  <a:pt x="0" y="0"/>
                </a:moveTo>
                <a:lnTo>
                  <a:pt x="0" y="189737"/>
                </a:lnTo>
              </a:path>
            </a:pathLst>
          </a:custGeom>
          <a:ln w="7620">
            <a:solidFill>
              <a:srgbClr val="EFE4FF"/>
            </a:solidFill>
          </a:ln>
        </p:spPr>
        <p:txBody>
          <a:bodyPr wrap="square" lIns="0" tIns="0" rIns="0" bIns="0" rtlCol="0"/>
          <a:lstStyle/>
          <a:p>
            <a:endParaRPr sz="1100"/>
          </a:p>
        </p:txBody>
      </p:sp>
      <p:sp>
        <p:nvSpPr>
          <p:cNvPr id="357" name="object 366"/>
          <p:cNvSpPr/>
          <p:nvPr/>
        </p:nvSpPr>
        <p:spPr>
          <a:xfrm>
            <a:off x="5300357" y="2592024"/>
            <a:ext cx="2704" cy="4407"/>
          </a:xfrm>
          <a:custGeom>
            <a:avLst/>
            <a:gdLst/>
            <a:ahLst/>
            <a:cxnLst/>
            <a:rect l="l" t="t" r="r" b="b"/>
            <a:pathLst>
              <a:path w="3175" h="5080">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sz="1100"/>
          </a:p>
        </p:txBody>
      </p:sp>
      <p:sp>
        <p:nvSpPr>
          <p:cNvPr id="358" name="object 367"/>
          <p:cNvSpPr/>
          <p:nvPr/>
        </p:nvSpPr>
        <p:spPr>
          <a:xfrm>
            <a:off x="5678076" y="2627721"/>
            <a:ext cx="2704" cy="4407"/>
          </a:xfrm>
          <a:custGeom>
            <a:avLst/>
            <a:gdLst/>
            <a:ahLst/>
            <a:cxnLst/>
            <a:rect l="l" t="t" r="r" b="b"/>
            <a:pathLst>
              <a:path w="3175" h="5080">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sz="1100"/>
          </a:p>
        </p:txBody>
      </p:sp>
      <p:sp>
        <p:nvSpPr>
          <p:cNvPr id="359" name="object 368"/>
          <p:cNvSpPr/>
          <p:nvPr/>
        </p:nvSpPr>
        <p:spPr>
          <a:xfrm>
            <a:off x="5302304" y="2592024"/>
            <a:ext cx="376419" cy="39663"/>
          </a:xfrm>
          <a:custGeom>
            <a:avLst/>
            <a:gdLst/>
            <a:ahLst/>
            <a:cxnLst/>
            <a:rect l="l" t="t" r="r" b="b"/>
            <a:pathLst>
              <a:path w="441959" h="45719">
                <a:moveTo>
                  <a:pt x="762" y="0"/>
                </a:moveTo>
                <a:lnTo>
                  <a:pt x="0" y="4572"/>
                </a:lnTo>
                <a:lnTo>
                  <a:pt x="441198" y="45720"/>
                </a:lnTo>
                <a:lnTo>
                  <a:pt x="441960" y="41148"/>
                </a:lnTo>
                <a:lnTo>
                  <a:pt x="762" y="0"/>
                </a:lnTo>
                <a:close/>
              </a:path>
            </a:pathLst>
          </a:custGeom>
          <a:solidFill>
            <a:srgbClr val="000000"/>
          </a:solidFill>
        </p:spPr>
        <p:txBody>
          <a:bodyPr wrap="square" lIns="0" tIns="0" rIns="0" bIns="0" rtlCol="0"/>
          <a:lstStyle/>
          <a:p>
            <a:endParaRPr sz="1100"/>
          </a:p>
        </p:txBody>
      </p:sp>
      <p:sp>
        <p:nvSpPr>
          <p:cNvPr id="360" name="object 369"/>
          <p:cNvSpPr/>
          <p:nvPr/>
        </p:nvSpPr>
        <p:spPr>
          <a:xfrm>
            <a:off x="5323073" y="259665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1" name="object 370"/>
          <p:cNvSpPr/>
          <p:nvPr/>
        </p:nvSpPr>
        <p:spPr>
          <a:xfrm>
            <a:off x="5325668" y="2724895"/>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362" name="object 371"/>
          <p:cNvSpPr/>
          <p:nvPr/>
        </p:nvSpPr>
        <p:spPr>
          <a:xfrm>
            <a:off x="5326966" y="2599295"/>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63" name="object 372"/>
          <p:cNvSpPr/>
          <p:nvPr/>
        </p:nvSpPr>
        <p:spPr>
          <a:xfrm>
            <a:off x="5347086" y="2599956"/>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4" name="object 373"/>
          <p:cNvSpPr/>
          <p:nvPr/>
        </p:nvSpPr>
        <p:spPr>
          <a:xfrm>
            <a:off x="5349681" y="2728200"/>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65" name="object 374"/>
          <p:cNvSpPr/>
          <p:nvPr/>
        </p:nvSpPr>
        <p:spPr>
          <a:xfrm>
            <a:off x="5350979" y="2602601"/>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66" name="object 375"/>
          <p:cNvSpPr/>
          <p:nvPr/>
        </p:nvSpPr>
        <p:spPr>
          <a:xfrm>
            <a:off x="5371099" y="260392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67" name="object 376"/>
          <p:cNvSpPr/>
          <p:nvPr/>
        </p:nvSpPr>
        <p:spPr>
          <a:xfrm>
            <a:off x="5374343" y="2732166"/>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68" name="object 377"/>
          <p:cNvSpPr/>
          <p:nvPr/>
        </p:nvSpPr>
        <p:spPr>
          <a:xfrm>
            <a:off x="5375316" y="2606567"/>
            <a:ext cx="0" cy="125599"/>
          </a:xfrm>
          <a:custGeom>
            <a:avLst/>
            <a:gdLst/>
            <a:ahLst/>
            <a:cxnLst/>
            <a:rect l="l" t="t" r="r" b="b"/>
            <a:pathLst>
              <a:path h="144780">
                <a:moveTo>
                  <a:pt x="0" y="0"/>
                </a:moveTo>
                <a:lnTo>
                  <a:pt x="0" y="144779"/>
                </a:lnTo>
              </a:path>
            </a:pathLst>
          </a:custGeom>
          <a:ln w="9906">
            <a:solidFill>
              <a:srgbClr val="000000"/>
            </a:solidFill>
          </a:ln>
        </p:spPr>
        <p:txBody>
          <a:bodyPr wrap="square" lIns="0" tIns="0" rIns="0" bIns="0" rtlCol="0"/>
          <a:lstStyle/>
          <a:p>
            <a:endParaRPr sz="1100"/>
          </a:p>
        </p:txBody>
      </p:sp>
      <p:sp>
        <p:nvSpPr>
          <p:cNvPr id="369" name="object 378"/>
          <p:cNvSpPr/>
          <p:nvPr/>
        </p:nvSpPr>
        <p:spPr>
          <a:xfrm>
            <a:off x="5395761" y="2607889"/>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70" name="object 379"/>
          <p:cNvSpPr/>
          <p:nvPr/>
        </p:nvSpPr>
        <p:spPr>
          <a:xfrm>
            <a:off x="5398356" y="273613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1" name="object 380"/>
          <p:cNvSpPr/>
          <p:nvPr/>
        </p:nvSpPr>
        <p:spPr>
          <a:xfrm>
            <a:off x="5399654" y="2610533"/>
            <a:ext cx="0" cy="125599"/>
          </a:xfrm>
          <a:custGeom>
            <a:avLst/>
            <a:gdLst/>
            <a:ahLst/>
            <a:cxnLst/>
            <a:rect l="l" t="t" r="r" b="b"/>
            <a:pathLst>
              <a:path h="144780">
                <a:moveTo>
                  <a:pt x="0" y="0"/>
                </a:moveTo>
                <a:lnTo>
                  <a:pt x="0" y="144779"/>
                </a:lnTo>
              </a:path>
            </a:pathLst>
          </a:custGeom>
          <a:ln w="9144">
            <a:solidFill>
              <a:srgbClr val="000000"/>
            </a:solidFill>
          </a:ln>
        </p:spPr>
        <p:txBody>
          <a:bodyPr wrap="square" lIns="0" tIns="0" rIns="0" bIns="0" rtlCol="0"/>
          <a:lstStyle/>
          <a:p>
            <a:endParaRPr sz="1100"/>
          </a:p>
        </p:txBody>
      </p:sp>
      <p:sp>
        <p:nvSpPr>
          <p:cNvPr id="372" name="object 381"/>
          <p:cNvSpPr/>
          <p:nvPr/>
        </p:nvSpPr>
        <p:spPr>
          <a:xfrm>
            <a:off x="5419774" y="260524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3" name="object 382"/>
          <p:cNvSpPr/>
          <p:nvPr/>
        </p:nvSpPr>
        <p:spPr>
          <a:xfrm>
            <a:off x="5422369" y="2740099"/>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374" name="object 383"/>
          <p:cNvSpPr/>
          <p:nvPr/>
        </p:nvSpPr>
        <p:spPr>
          <a:xfrm>
            <a:off x="5423667" y="2607889"/>
            <a:ext cx="0" cy="132210"/>
          </a:xfrm>
          <a:custGeom>
            <a:avLst/>
            <a:gdLst/>
            <a:ahLst/>
            <a:cxnLst/>
            <a:rect l="l" t="t" r="r" b="b"/>
            <a:pathLst>
              <a:path h="152400">
                <a:moveTo>
                  <a:pt x="0" y="0"/>
                </a:moveTo>
                <a:lnTo>
                  <a:pt x="0" y="152400"/>
                </a:lnTo>
              </a:path>
            </a:pathLst>
          </a:custGeom>
          <a:ln w="9144">
            <a:solidFill>
              <a:srgbClr val="000000"/>
            </a:solidFill>
          </a:ln>
        </p:spPr>
        <p:txBody>
          <a:bodyPr wrap="square" lIns="0" tIns="0" rIns="0" bIns="0" rtlCol="0"/>
          <a:lstStyle/>
          <a:p>
            <a:endParaRPr sz="1100"/>
          </a:p>
        </p:txBody>
      </p:sp>
      <p:sp>
        <p:nvSpPr>
          <p:cNvPr id="375" name="object 384"/>
          <p:cNvSpPr/>
          <p:nvPr/>
        </p:nvSpPr>
        <p:spPr>
          <a:xfrm>
            <a:off x="5444436" y="2607889"/>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76" name="object 385"/>
          <p:cNvSpPr/>
          <p:nvPr/>
        </p:nvSpPr>
        <p:spPr>
          <a:xfrm>
            <a:off x="5447031" y="274340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77" name="object 386"/>
          <p:cNvSpPr/>
          <p:nvPr/>
        </p:nvSpPr>
        <p:spPr>
          <a:xfrm>
            <a:off x="5448329" y="2610533"/>
            <a:ext cx="0" cy="133312"/>
          </a:xfrm>
          <a:custGeom>
            <a:avLst/>
            <a:gdLst/>
            <a:ahLst/>
            <a:cxnLst/>
            <a:rect l="l" t="t" r="r" b="b"/>
            <a:pathLst>
              <a:path h="153669">
                <a:moveTo>
                  <a:pt x="0" y="0"/>
                </a:moveTo>
                <a:lnTo>
                  <a:pt x="0" y="153162"/>
                </a:lnTo>
              </a:path>
            </a:pathLst>
          </a:custGeom>
          <a:ln w="9144">
            <a:solidFill>
              <a:srgbClr val="000000"/>
            </a:solidFill>
          </a:ln>
        </p:spPr>
        <p:txBody>
          <a:bodyPr wrap="square" lIns="0" tIns="0" rIns="0" bIns="0" rtlCol="0"/>
          <a:lstStyle/>
          <a:p>
            <a:endParaRPr sz="1100"/>
          </a:p>
        </p:txBody>
      </p:sp>
      <p:sp>
        <p:nvSpPr>
          <p:cNvPr id="378" name="object 387"/>
          <p:cNvSpPr/>
          <p:nvPr/>
        </p:nvSpPr>
        <p:spPr>
          <a:xfrm>
            <a:off x="5468449" y="2610533"/>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79" name="object 388"/>
          <p:cNvSpPr/>
          <p:nvPr/>
        </p:nvSpPr>
        <p:spPr>
          <a:xfrm>
            <a:off x="5471044" y="2747371"/>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0" name="object 389"/>
          <p:cNvSpPr/>
          <p:nvPr/>
        </p:nvSpPr>
        <p:spPr>
          <a:xfrm>
            <a:off x="5472342" y="2613177"/>
            <a:ext cx="0" cy="134413"/>
          </a:xfrm>
          <a:custGeom>
            <a:avLst/>
            <a:gdLst/>
            <a:ahLst/>
            <a:cxnLst/>
            <a:rect l="l" t="t" r="r" b="b"/>
            <a:pathLst>
              <a:path h="154939">
                <a:moveTo>
                  <a:pt x="0" y="0"/>
                </a:moveTo>
                <a:lnTo>
                  <a:pt x="0" y="154686"/>
                </a:lnTo>
              </a:path>
            </a:pathLst>
          </a:custGeom>
          <a:ln w="9144">
            <a:solidFill>
              <a:srgbClr val="000000"/>
            </a:solidFill>
          </a:ln>
        </p:spPr>
        <p:txBody>
          <a:bodyPr wrap="square" lIns="0" tIns="0" rIns="0" bIns="0" rtlCol="0"/>
          <a:lstStyle/>
          <a:p>
            <a:endParaRPr sz="1100"/>
          </a:p>
        </p:txBody>
      </p:sp>
      <p:sp>
        <p:nvSpPr>
          <p:cNvPr id="381" name="object 390"/>
          <p:cNvSpPr/>
          <p:nvPr/>
        </p:nvSpPr>
        <p:spPr>
          <a:xfrm>
            <a:off x="5492462" y="261185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2" name="object 391"/>
          <p:cNvSpPr/>
          <p:nvPr/>
        </p:nvSpPr>
        <p:spPr>
          <a:xfrm>
            <a:off x="5495706" y="2748692"/>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3" name="object 392"/>
          <p:cNvSpPr/>
          <p:nvPr/>
        </p:nvSpPr>
        <p:spPr>
          <a:xfrm>
            <a:off x="5496679" y="2614500"/>
            <a:ext cx="0" cy="134413"/>
          </a:xfrm>
          <a:custGeom>
            <a:avLst/>
            <a:gdLst/>
            <a:ahLst/>
            <a:cxnLst/>
            <a:rect l="l" t="t" r="r" b="b"/>
            <a:pathLst>
              <a:path h="154939">
                <a:moveTo>
                  <a:pt x="0" y="0"/>
                </a:moveTo>
                <a:lnTo>
                  <a:pt x="0" y="154686"/>
                </a:lnTo>
              </a:path>
            </a:pathLst>
          </a:custGeom>
          <a:ln w="9906">
            <a:solidFill>
              <a:srgbClr val="000000"/>
            </a:solidFill>
          </a:ln>
        </p:spPr>
        <p:txBody>
          <a:bodyPr wrap="square" lIns="0" tIns="0" rIns="0" bIns="0" rtlCol="0"/>
          <a:lstStyle/>
          <a:p>
            <a:endParaRPr sz="1100"/>
          </a:p>
        </p:txBody>
      </p:sp>
      <p:sp>
        <p:nvSpPr>
          <p:cNvPr id="384" name="object 393"/>
          <p:cNvSpPr/>
          <p:nvPr/>
        </p:nvSpPr>
        <p:spPr>
          <a:xfrm>
            <a:off x="5517124" y="2611855"/>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5" name="object 394"/>
          <p:cNvSpPr/>
          <p:nvPr/>
        </p:nvSpPr>
        <p:spPr>
          <a:xfrm>
            <a:off x="5519719" y="2755304"/>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86" name="object 395"/>
          <p:cNvSpPr/>
          <p:nvPr/>
        </p:nvSpPr>
        <p:spPr>
          <a:xfrm>
            <a:off x="5521017" y="2614500"/>
            <a:ext cx="0" cy="141024"/>
          </a:xfrm>
          <a:custGeom>
            <a:avLst/>
            <a:gdLst/>
            <a:ahLst/>
            <a:cxnLst/>
            <a:rect l="l" t="t" r="r" b="b"/>
            <a:pathLst>
              <a:path h="162560">
                <a:moveTo>
                  <a:pt x="0" y="0"/>
                </a:moveTo>
                <a:lnTo>
                  <a:pt x="0" y="162305"/>
                </a:lnTo>
              </a:path>
            </a:pathLst>
          </a:custGeom>
          <a:ln w="9143">
            <a:solidFill>
              <a:srgbClr val="000000"/>
            </a:solidFill>
          </a:ln>
        </p:spPr>
        <p:txBody>
          <a:bodyPr wrap="square" lIns="0" tIns="0" rIns="0" bIns="0" rtlCol="0"/>
          <a:lstStyle/>
          <a:p>
            <a:endParaRPr sz="1100"/>
          </a:p>
        </p:txBody>
      </p:sp>
      <p:sp>
        <p:nvSpPr>
          <p:cNvPr id="387" name="object 396"/>
          <p:cNvSpPr/>
          <p:nvPr/>
        </p:nvSpPr>
        <p:spPr>
          <a:xfrm>
            <a:off x="5541136" y="2613838"/>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88" name="object 397"/>
          <p:cNvSpPr/>
          <p:nvPr/>
        </p:nvSpPr>
        <p:spPr>
          <a:xfrm>
            <a:off x="5544382" y="2756625"/>
            <a:ext cx="5408" cy="2754"/>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sz="1100"/>
          </a:p>
        </p:txBody>
      </p:sp>
      <p:sp>
        <p:nvSpPr>
          <p:cNvPr id="389" name="object 398"/>
          <p:cNvSpPr/>
          <p:nvPr/>
        </p:nvSpPr>
        <p:spPr>
          <a:xfrm>
            <a:off x="5545354" y="2616483"/>
            <a:ext cx="0" cy="140473"/>
          </a:xfrm>
          <a:custGeom>
            <a:avLst/>
            <a:gdLst/>
            <a:ahLst/>
            <a:cxnLst/>
            <a:rect l="l" t="t" r="r" b="b"/>
            <a:pathLst>
              <a:path h="161925">
                <a:moveTo>
                  <a:pt x="0" y="0"/>
                </a:moveTo>
                <a:lnTo>
                  <a:pt x="0" y="161544"/>
                </a:lnTo>
              </a:path>
            </a:pathLst>
          </a:custGeom>
          <a:ln w="9905">
            <a:solidFill>
              <a:srgbClr val="000000"/>
            </a:solidFill>
          </a:ln>
        </p:spPr>
        <p:txBody>
          <a:bodyPr wrap="square" lIns="0" tIns="0" rIns="0" bIns="0" rtlCol="0"/>
          <a:lstStyle/>
          <a:p>
            <a:endParaRPr sz="1100"/>
          </a:p>
        </p:txBody>
      </p:sp>
      <p:sp>
        <p:nvSpPr>
          <p:cNvPr id="390" name="object 399"/>
          <p:cNvSpPr/>
          <p:nvPr/>
        </p:nvSpPr>
        <p:spPr>
          <a:xfrm>
            <a:off x="5565799" y="2616483"/>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1" name="object 400"/>
          <p:cNvSpPr/>
          <p:nvPr/>
        </p:nvSpPr>
        <p:spPr>
          <a:xfrm>
            <a:off x="5568394" y="2759930"/>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2" name="object 401"/>
          <p:cNvSpPr/>
          <p:nvPr/>
        </p:nvSpPr>
        <p:spPr>
          <a:xfrm>
            <a:off x="5569692" y="261912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393" name="object 402"/>
          <p:cNvSpPr/>
          <p:nvPr/>
        </p:nvSpPr>
        <p:spPr>
          <a:xfrm>
            <a:off x="5589811" y="2621771"/>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94" name="object 403"/>
          <p:cNvSpPr/>
          <p:nvPr/>
        </p:nvSpPr>
        <p:spPr>
          <a:xfrm>
            <a:off x="5592408" y="2761252"/>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395" name="object 404"/>
          <p:cNvSpPr/>
          <p:nvPr/>
        </p:nvSpPr>
        <p:spPr>
          <a:xfrm>
            <a:off x="5593706" y="2624415"/>
            <a:ext cx="0" cy="137168"/>
          </a:xfrm>
          <a:custGeom>
            <a:avLst/>
            <a:gdLst/>
            <a:ahLst/>
            <a:cxnLst/>
            <a:rect l="l" t="t" r="r" b="b"/>
            <a:pathLst>
              <a:path h="158114">
                <a:moveTo>
                  <a:pt x="0" y="0"/>
                </a:moveTo>
                <a:lnTo>
                  <a:pt x="0" y="157734"/>
                </a:lnTo>
              </a:path>
            </a:pathLst>
          </a:custGeom>
          <a:ln w="9144">
            <a:solidFill>
              <a:srgbClr val="000000"/>
            </a:solidFill>
          </a:ln>
        </p:spPr>
        <p:txBody>
          <a:bodyPr wrap="square" lIns="0" tIns="0" rIns="0" bIns="0" rtlCol="0"/>
          <a:lstStyle/>
          <a:p>
            <a:endParaRPr sz="1100"/>
          </a:p>
        </p:txBody>
      </p:sp>
      <p:sp>
        <p:nvSpPr>
          <p:cNvPr id="396" name="object 405"/>
          <p:cNvSpPr/>
          <p:nvPr/>
        </p:nvSpPr>
        <p:spPr>
          <a:xfrm>
            <a:off x="5614474" y="262044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7" name="object 406"/>
          <p:cNvSpPr/>
          <p:nvPr/>
        </p:nvSpPr>
        <p:spPr>
          <a:xfrm>
            <a:off x="5617069" y="2765219"/>
            <a:ext cx="5408" cy="2754"/>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sz="1100"/>
          </a:p>
        </p:txBody>
      </p:sp>
      <p:sp>
        <p:nvSpPr>
          <p:cNvPr id="398" name="object 407"/>
          <p:cNvSpPr/>
          <p:nvPr/>
        </p:nvSpPr>
        <p:spPr>
          <a:xfrm>
            <a:off x="5618367" y="2623093"/>
            <a:ext cx="0" cy="142126"/>
          </a:xfrm>
          <a:custGeom>
            <a:avLst/>
            <a:gdLst/>
            <a:ahLst/>
            <a:cxnLst/>
            <a:rect l="l" t="t" r="r" b="b"/>
            <a:pathLst>
              <a:path h="163830">
                <a:moveTo>
                  <a:pt x="0" y="0"/>
                </a:moveTo>
                <a:lnTo>
                  <a:pt x="0" y="163829"/>
                </a:lnTo>
              </a:path>
            </a:pathLst>
          </a:custGeom>
          <a:ln w="9144">
            <a:solidFill>
              <a:srgbClr val="000000"/>
            </a:solidFill>
          </a:ln>
        </p:spPr>
        <p:txBody>
          <a:bodyPr wrap="square" lIns="0" tIns="0" rIns="0" bIns="0" rtlCol="0"/>
          <a:lstStyle/>
          <a:p>
            <a:endParaRPr sz="1100"/>
          </a:p>
        </p:txBody>
      </p:sp>
      <p:sp>
        <p:nvSpPr>
          <p:cNvPr id="399" name="object 408"/>
          <p:cNvSpPr/>
          <p:nvPr/>
        </p:nvSpPr>
        <p:spPr>
          <a:xfrm>
            <a:off x="5641083" y="2623094"/>
            <a:ext cx="5408" cy="2754"/>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sz="1100"/>
          </a:p>
        </p:txBody>
      </p:sp>
      <p:sp>
        <p:nvSpPr>
          <p:cNvPr id="400" name="object 409"/>
          <p:cNvSpPr/>
          <p:nvPr/>
        </p:nvSpPr>
        <p:spPr>
          <a:xfrm>
            <a:off x="5643679" y="2766541"/>
            <a:ext cx="5408" cy="2754"/>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sz="1100"/>
          </a:p>
        </p:txBody>
      </p:sp>
      <p:sp>
        <p:nvSpPr>
          <p:cNvPr id="401" name="object 410"/>
          <p:cNvSpPr/>
          <p:nvPr/>
        </p:nvSpPr>
        <p:spPr>
          <a:xfrm>
            <a:off x="5644977" y="2625737"/>
            <a:ext cx="0" cy="141024"/>
          </a:xfrm>
          <a:custGeom>
            <a:avLst/>
            <a:gdLst/>
            <a:ahLst/>
            <a:cxnLst/>
            <a:rect l="l" t="t" r="r" b="b"/>
            <a:pathLst>
              <a:path h="162560">
                <a:moveTo>
                  <a:pt x="0" y="0"/>
                </a:moveTo>
                <a:lnTo>
                  <a:pt x="0" y="162305"/>
                </a:lnTo>
              </a:path>
            </a:pathLst>
          </a:custGeom>
          <a:ln w="9144">
            <a:solidFill>
              <a:srgbClr val="000000"/>
            </a:solidFill>
          </a:ln>
        </p:spPr>
        <p:txBody>
          <a:bodyPr wrap="square" lIns="0" tIns="0" rIns="0" bIns="0" rtlCol="0"/>
          <a:lstStyle/>
          <a:p>
            <a:endParaRPr sz="1100"/>
          </a:p>
        </p:txBody>
      </p:sp>
      <p:sp>
        <p:nvSpPr>
          <p:cNvPr id="402" name="object 411"/>
          <p:cNvSpPr/>
          <p:nvPr/>
        </p:nvSpPr>
        <p:spPr>
          <a:xfrm>
            <a:off x="5306848" y="2777779"/>
            <a:ext cx="366684" cy="164600"/>
          </a:xfrm>
          <a:prstGeom prst="rect">
            <a:avLst/>
          </a:prstGeom>
          <a:blipFill>
            <a:blip r:embed="rId16" cstate="print"/>
            <a:stretch>
              <a:fillRect/>
            </a:stretch>
          </a:blipFill>
        </p:spPr>
        <p:txBody>
          <a:bodyPr wrap="square" lIns="0" tIns="0" rIns="0" bIns="0" rtlCol="0"/>
          <a:lstStyle/>
          <a:p>
            <a:endParaRPr sz="1100"/>
          </a:p>
        </p:txBody>
      </p:sp>
      <p:sp>
        <p:nvSpPr>
          <p:cNvPr id="403" name="object 412"/>
          <p:cNvSpPr/>
          <p:nvPr/>
        </p:nvSpPr>
        <p:spPr>
          <a:xfrm>
            <a:off x="5303602" y="2774473"/>
            <a:ext cx="372634" cy="171322"/>
          </a:xfrm>
          <a:custGeom>
            <a:avLst/>
            <a:gdLst/>
            <a:ahLst/>
            <a:cxnLst/>
            <a:rect l="l" t="t" r="r" b="b"/>
            <a:pathLst>
              <a:path w="437515" h="197485">
                <a:moveTo>
                  <a:pt x="437388" y="75437"/>
                </a:moveTo>
                <a:lnTo>
                  <a:pt x="434340" y="78485"/>
                </a:lnTo>
                <a:lnTo>
                  <a:pt x="431272" y="78485"/>
                </a:lnTo>
                <a:lnTo>
                  <a:pt x="430530" y="193547"/>
                </a:lnTo>
                <a:lnTo>
                  <a:pt x="432816" y="196595"/>
                </a:lnTo>
                <a:lnTo>
                  <a:pt x="436626" y="197357"/>
                </a:lnTo>
                <a:lnTo>
                  <a:pt x="436626" y="193547"/>
                </a:lnTo>
                <a:lnTo>
                  <a:pt x="437368" y="78485"/>
                </a:lnTo>
                <a:lnTo>
                  <a:pt x="434340" y="78485"/>
                </a:lnTo>
                <a:lnTo>
                  <a:pt x="431275" y="77976"/>
                </a:lnTo>
                <a:lnTo>
                  <a:pt x="437371" y="77976"/>
                </a:lnTo>
                <a:lnTo>
                  <a:pt x="437388" y="75437"/>
                </a:lnTo>
                <a:close/>
              </a:path>
              <a:path w="437515" h="197485">
                <a:moveTo>
                  <a:pt x="0" y="0"/>
                </a:moveTo>
                <a:lnTo>
                  <a:pt x="762" y="3809"/>
                </a:lnTo>
                <a:lnTo>
                  <a:pt x="6096" y="108965"/>
                </a:lnTo>
                <a:lnTo>
                  <a:pt x="12192" y="108965"/>
                </a:lnTo>
                <a:lnTo>
                  <a:pt x="7039" y="7395"/>
                </a:lnTo>
                <a:lnTo>
                  <a:pt x="3810" y="6857"/>
                </a:lnTo>
                <a:lnTo>
                  <a:pt x="4572" y="761"/>
                </a:lnTo>
                <a:lnTo>
                  <a:pt x="0" y="0"/>
                </a:lnTo>
                <a:close/>
              </a:path>
              <a:path w="437515" h="197485">
                <a:moveTo>
                  <a:pt x="437388" y="75437"/>
                </a:moveTo>
                <a:lnTo>
                  <a:pt x="431292" y="75437"/>
                </a:lnTo>
                <a:lnTo>
                  <a:pt x="431275" y="77976"/>
                </a:lnTo>
                <a:lnTo>
                  <a:pt x="434340" y="78485"/>
                </a:lnTo>
                <a:lnTo>
                  <a:pt x="437388" y="75437"/>
                </a:lnTo>
                <a:close/>
              </a:path>
              <a:path w="437515" h="197485">
                <a:moveTo>
                  <a:pt x="4580" y="761"/>
                </a:moveTo>
                <a:lnTo>
                  <a:pt x="6858" y="3809"/>
                </a:lnTo>
                <a:lnTo>
                  <a:pt x="7039" y="7395"/>
                </a:lnTo>
                <a:lnTo>
                  <a:pt x="431275" y="77976"/>
                </a:lnTo>
                <a:lnTo>
                  <a:pt x="431292" y="75437"/>
                </a:lnTo>
                <a:lnTo>
                  <a:pt x="437388" y="75437"/>
                </a:lnTo>
                <a:lnTo>
                  <a:pt x="437388" y="73151"/>
                </a:lnTo>
                <a:lnTo>
                  <a:pt x="435102" y="72389"/>
                </a:lnTo>
                <a:lnTo>
                  <a:pt x="4580" y="761"/>
                </a:lnTo>
                <a:close/>
              </a:path>
              <a:path w="437515" h="197485">
                <a:moveTo>
                  <a:pt x="4572" y="761"/>
                </a:moveTo>
                <a:lnTo>
                  <a:pt x="3810" y="6857"/>
                </a:lnTo>
                <a:lnTo>
                  <a:pt x="7039" y="7395"/>
                </a:lnTo>
                <a:lnTo>
                  <a:pt x="6858" y="3809"/>
                </a:lnTo>
                <a:lnTo>
                  <a:pt x="4572" y="761"/>
                </a:lnTo>
                <a:close/>
              </a:path>
            </a:pathLst>
          </a:custGeom>
          <a:solidFill>
            <a:srgbClr val="000000"/>
          </a:solidFill>
        </p:spPr>
        <p:txBody>
          <a:bodyPr wrap="square" lIns="0" tIns="0" rIns="0" bIns="0" rtlCol="0"/>
          <a:lstStyle/>
          <a:p>
            <a:endParaRPr sz="1100"/>
          </a:p>
        </p:txBody>
      </p:sp>
      <p:sp>
        <p:nvSpPr>
          <p:cNvPr id="404" name="object 413"/>
          <p:cNvSpPr/>
          <p:nvPr/>
        </p:nvSpPr>
        <p:spPr>
          <a:xfrm>
            <a:off x="5308794" y="2866359"/>
            <a:ext cx="365063" cy="78775"/>
          </a:xfrm>
          <a:custGeom>
            <a:avLst/>
            <a:gdLst/>
            <a:ahLst/>
            <a:cxnLst/>
            <a:rect l="l" t="t" r="r" b="b"/>
            <a:pathLst>
              <a:path w="428625" h="90805">
                <a:moveTo>
                  <a:pt x="3810" y="0"/>
                </a:moveTo>
                <a:lnTo>
                  <a:pt x="0" y="3047"/>
                </a:lnTo>
                <a:lnTo>
                  <a:pt x="0" y="5333"/>
                </a:lnTo>
                <a:lnTo>
                  <a:pt x="2286" y="6095"/>
                </a:lnTo>
                <a:lnTo>
                  <a:pt x="426720" y="90677"/>
                </a:lnTo>
                <a:lnTo>
                  <a:pt x="428244" y="84581"/>
                </a:lnTo>
                <a:lnTo>
                  <a:pt x="3810" y="0"/>
                </a:lnTo>
                <a:close/>
              </a:path>
            </a:pathLst>
          </a:custGeom>
          <a:solidFill>
            <a:srgbClr val="000000"/>
          </a:solidFill>
        </p:spPr>
        <p:txBody>
          <a:bodyPr wrap="square" lIns="0" tIns="0" rIns="0" bIns="0" rtlCol="0"/>
          <a:lstStyle/>
          <a:p>
            <a:endParaRPr sz="1100"/>
          </a:p>
        </p:txBody>
      </p:sp>
      <p:sp>
        <p:nvSpPr>
          <p:cNvPr id="405" name="object 414"/>
          <p:cNvSpPr/>
          <p:nvPr/>
        </p:nvSpPr>
        <p:spPr>
          <a:xfrm>
            <a:off x="5282186" y="2594668"/>
            <a:ext cx="8653" cy="12119"/>
          </a:xfrm>
          <a:custGeom>
            <a:avLst/>
            <a:gdLst/>
            <a:ahLst/>
            <a:cxnLst/>
            <a:rect l="l" t="t" r="r" b="b"/>
            <a:pathLst>
              <a:path w="10160" h="13969">
                <a:moveTo>
                  <a:pt x="5333" y="0"/>
                </a:moveTo>
                <a:lnTo>
                  <a:pt x="1523" y="2286"/>
                </a:lnTo>
                <a:lnTo>
                  <a:pt x="0" y="6858"/>
                </a:lnTo>
                <a:lnTo>
                  <a:pt x="1523" y="12192"/>
                </a:lnTo>
                <a:lnTo>
                  <a:pt x="5333" y="13716"/>
                </a:lnTo>
                <a:lnTo>
                  <a:pt x="8381" y="12192"/>
                </a:lnTo>
                <a:lnTo>
                  <a:pt x="9905" y="6858"/>
                </a:lnTo>
                <a:lnTo>
                  <a:pt x="8381" y="2286"/>
                </a:lnTo>
                <a:lnTo>
                  <a:pt x="5333" y="0"/>
                </a:lnTo>
                <a:close/>
              </a:path>
            </a:pathLst>
          </a:custGeom>
          <a:solidFill>
            <a:srgbClr val="FFFFFF"/>
          </a:solidFill>
        </p:spPr>
        <p:txBody>
          <a:bodyPr wrap="square" lIns="0" tIns="0" rIns="0" bIns="0" rtlCol="0"/>
          <a:lstStyle/>
          <a:p>
            <a:endParaRPr sz="1100"/>
          </a:p>
        </p:txBody>
      </p:sp>
      <p:sp>
        <p:nvSpPr>
          <p:cNvPr id="406" name="object 415"/>
          <p:cNvSpPr/>
          <p:nvPr/>
        </p:nvSpPr>
        <p:spPr>
          <a:xfrm>
            <a:off x="5281537" y="2594007"/>
            <a:ext cx="10817" cy="14323"/>
          </a:xfrm>
          <a:custGeom>
            <a:avLst/>
            <a:gdLst/>
            <a:ahLst/>
            <a:cxnLst/>
            <a:rect l="l" t="t" r="r" b="b"/>
            <a:pathLst>
              <a:path w="12700" h="16510">
                <a:moveTo>
                  <a:pt x="6857" y="0"/>
                </a:moveTo>
                <a:lnTo>
                  <a:pt x="5333" y="0"/>
                </a:lnTo>
                <a:lnTo>
                  <a:pt x="1523" y="2286"/>
                </a:lnTo>
                <a:lnTo>
                  <a:pt x="1523" y="3048"/>
                </a:lnTo>
                <a:lnTo>
                  <a:pt x="0" y="7620"/>
                </a:lnTo>
                <a:lnTo>
                  <a:pt x="0" y="8382"/>
                </a:lnTo>
                <a:lnTo>
                  <a:pt x="1523" y="13716"/>
                </a:lnTo>
                <a:lnTo>
                  <a:pt x="2285" y="14478"/>
                </a:lnTo>
                <a:lnTo>
                  <a:pt x="6095" y="16002"/>
                </a:lnTo>
                <a:lnTo>
                  <a:pt x="6857" y="16002"/>
                </a:lnTo>
                <a:lnTo>
                  <a:pt x="9905" y="14478"/>
                </a:lnTo>
                <a:lnTo>
                  <a:pt x="10667" y="13716"/>
                </a:lnTo>
                <a:lnTo>
                  <a:pt x="6095" y="13716"/>
                </a:lnTo>
                <a:lnTo>
                  <a:pt x="6434" y="13546"/>
                </a:lnTo>
                <a:lnTo>
                  <a:pt x="4952" y="12954"/>
                </a:lnTo>
                <a:lnTo>
                  <a:pt x="3809" y="12954"/>
                </a:lnTo>
                <a:lnTo>
                  <a:pt x="3047" y="12192"/>
                </a:lnTo>
                <a:lnTo>
                  <a:pt x="3592" y="12192"/>
                </a:lnTo>
                <a:lnTo>
                  <a:pt x="2503" y="8382"/>
                </a:lnTo>
                <a:lnTo>
                  <a:pt x="2285" y="8382"/>
                </a:lnTo>
                <a:lnTo>
                  <a:pt x="2285" y="7620"/>
                </a:lnTo>
                <a:lnTo>
                  <a:pt x="2539" y="7620"/>
                </a:lnTo>
                <a:lnTo>
                  <a:pt x="3555" y="4572"/>
                </a:lnTo>
                <a:lnTo>
                  <a:pt x="3047" y="4572"/>
                </a:lnTo>
                <a:lnTo>
                  <a:pt x="3809" y="3810"/>
                </a:lnTo>
                <a:lnTo>
                  <a:pt x="4317" y="3810"/>
                </a:lnTo>
                <a:lnTo>
                  <a:pt x="6575" y="2455"/>
                </a:lnTo>
                <a:lnTo>
                  <a:pt x="5333" y="1524"/>
                </a:lnTo>
                <a:lnTo>
                  <a:pt x="8889" y="1524"/>
                </a:lnTo>
                <a:lnTo>
                  <a:pt x="6857" y="0"/>
                </a:lnTo>
                <a:close/>
              </a:path>
              <a:path w="12700" h="16510">
                <a:moveTo>
                  <a:pt x="6434" y="13546"/>
                </a:moveTo>
                <a:lnTo>
                  <a:pt x="6095" y="13716"/>
                </a:lnTo>
                <a:lnTo>
                  <a:pt x="6857" y="13716"/>
                </a:lnTo>
                <a:lnTo>
                  <a:pt x="6434" y="13546"/>
                </a:lnTo>
                <a:close/>
              </a:path>
              <a:path w="12700" h="16510">
                <a:moveTo>
                  <a:pt x="8508" y="12509"/>
                </a:moveTo>
                <a:lnTo>
                  <a:pt x="6434" y="13546"/>
                </a:lnTo>
                <a:lnTo>
                  <a:pt x="6857" y="13716"/>
                </a:lnTo>
                <a:lnTo>
                  <a:pt x="10667" y="13716"/>
                </a:lnTo>
                <a:lnTo>
                  <a:pt x="10885" y="12954"/>
                </a:lnTo>
                <a:lnTo>
                  <a:pt x="8381" y="12954"/>
                </a:lnTo>
                <a:lnTo>
                  <a:pt x="8508" y="12509"/>
                </a:lnTo>
                <a:close/>
              </a:path>
              <a:path w="12700" h="16510">
                <a:moveTo>
                  <a:pt x="3047" y="12192"/>
                </a:moveTo>
                <a:lnTo>
                  <a:pt x="3809" y="12954"/>
                </a:lnTo>
                <a:lnTo>
                  <a:pt x="3662" y="12437"/>
                </a:lnTo>
                <a:lnTo>
                  <a:pt x="3047" y="12192"/>
                </a:lnTo>
                <a:close/>
              </a:path>
              <a:path w="12700" h="16510">
                <a:moveTo>
                  <a:pt x="3662" y="12437"/>
                </a:moveTo>
                <a:lnTo>
                  <a:pt x="3809" y="12954"/>
                </a:lnTo>
                <a:lnTo>
                  <a:pt x="4952" y="12954"/>
                </a:lnTo>
                <a:lnTo>
                  <a:pt x="3662" y="12437"/>
                </a:lnTo>
                <a:close/>
              </a:path>
              <a:path w="12700" h="16510">
                <a:moveTo>
                  <a:pt x="9143" y="12192"/>
                </a:moveTo>
                <a:lnTo>
                  <a:pt x="8508" y="12509"/>
                </a:lnTo>
                <a:lnTo>
                  <a:pt x="8381" y="12954"/>
                </a:lnTo>
                <a:lnTo>
                  <a:pt x="9143" y="12192"/>
                </a:lnTo>
                <a:close/>
              </a:path>
              <a:path w="12700" h="16510">
                <a:moveTo>
                  <a:pt x="11103" y="12192"/>
                </a:moveTo>
                <a:lnTo>
                  <a:pt x="9143" y="12192"/>
                </a:lnTo>
                <a:lnTo>
                  <a:pt x="8381" y="12954"/>
                </a:lnTo>
                <a:lnTo>
                  <a:pt x="10885" y="12954"/>
                </a:lnTo>
                <a:lnTo>
                  <a:pt x="11103" y="12192"/>
                </a:lnTo>
                <a:close/>
              </a:path>
              <a:path w="12700" h="16510">
                <a:moveTo>
                  <a:pt x="11048" y="8001"/>
                </a:moveTo>
                <a:lnTo>
                  <a:pt x="9905" y="8382"/>
                </a:lnTo>
                <a:lnTo>
                  <a:pt x="9688" y="8382"/>
                </a:lnTo>
                <a:lnTo>
                  <a:pt x="8508" y="12509"/>
                </a:lnTo>
                <a:lnTo>
                  <a:pt x="9143" y="12192"/>
                </a:lnTo>
                <a:lnTo>
                  <a:pt x="11103" y="12192"/>
                </a:lnTo>
                <a:lnTo>
                  <a:pt x="12191" y="8382"/>
                </a:lnTo>
                <a:lnTo>
                  <a:pt x="9905" y="8382"/>
                </a:lnTo>
                <a:lnTo>
                  <a:pt x="9788" y="8030"/>
                </a:lnTo>
                <a:lnTo>
                  <a:pt x="11136" y="8030"/>
                </a:lnTo>
                <a:close/>
              </a:path>
              <a:path w="12700" h="16510">
                <a:moveTo>
                  <a:pt x="3592" y="12192"/>
                </a:moveTo>
                <a:lnTo>
                  <a:pt x="3047" y="12192"/>
                </a:lnTo>
                <a:lnTo>
                  <a:pt x="3662" y="12437"/>
                </a:lnTo>
                <a:lnTo>
                  <a:pt x="3592" y="12192"/>
                </a:lnTo>
                <a:close/>
              </a:path>
              <a:path w="12700" h="16510">
                <a:moveTo>
                  <a:pt x="2403" y="8030"/>
                </a:moveTo>
                <a:lnTo>
                  <a:pt x="2285" y="8382"/>
                </a:lnTo>
                <a:lnTo>
                  <a:pt x="2503" y="8382"/>
                </a:lnTo>
                <a:lnTo>
                  <a:pt x="2403" y="8030"/>
                </a:lnTo>
                <a:close/>
              </a:path>
              <a:path w="12700" h="16510">
                <a:moveTo>
                  <a:pt x="9905" y="7620"/>
                </a:moveTo>
                <a:lnTo>
                  <a:pt x="9905" y="8382"/>
                </a:lnTo>
                <a:lnTo>
                  <a:pt x="11048" y="8001"/>
                </a:lnTo>
                <a:lnTo>
                  <a:pt x="9905" y="7620"/>
                </a:lnTo>
                <a:close/>
              </a:path>
              <a:path w="12700" h="16510">
                <a:moveTo>
                  <a:pt x="2539" y="7620"/>
                </a:moveTo>
                <a:lnTo>
                  <a:pt x="2285" y="7620"/>
                </a:lnTo>
                <a:lnTo>
                  <a:pt x="2403" y="8030"/>
                </a:lnTo>
                <a:lnTo>
                  <a:pt x="2539" y="7620"/>
                </a:lnTo>
                <a:close/>
              </a:path>
              <a:path w="12700" h="16510">
                <a:moveTo>
                  <a:pt x="8889" y="1524"/>
                </a:moveTo>
                <a:lnTo>
                  <a:pt x="5333" y="1524"/>
                </a:lnTo>
                <a:lnTo>
                  <a:pt x="6857" y="2286"/>
                </a:lnTo>
                <a:lnTo>
                  <a:pt x="6575" y="2455"/>
                </a:lnTo>
                <a:lnTo>
                  <a:pt x="8381" y="3810"/>
                </a:lnTo>
                <a:lnTo>
                  <a:pt x="9788" y="8030"/>
                </a:lnTo>
                <a:lnTo>
                  <a:pt x="9905" y="7620"/>
                </a:lnTo>
                <a:lnTo>
                  <a:pt x="12191" y="7620"/>
                </a:lnTo>
                <a:lnTo>
                  <a:pt x="10667" y="3048"/>
                </a:lnTo>
                <a:lnTo>
                  <a:pt x="9905" y="2286"/>
                </a:lnTo>
                <a:lnTo>
                  <a:pt x="8889" y="1524"/>
                </a:lnTo>
                <a:close/>
              </a:path>
              <a:path w="12700" h="16510">
                <a:moveTo>
                  <a:pt x="12191" y="7620"/>
                </a:moveTo>
                <a:lnTo>
                  <a:pt x="9905" y="7620"/>
                </a:lnTo>
                <a:lnTo>
                  <a:pt x="11048" y="8001"/>
                </a:lnTo>
                <a:lnTo>
                  <a:pt x="12191" y="7620"/>
                </a:lnTo>
                <a:close/>
              </a:path>
              <a:path w="12700" h="16510">
                <a:moveTo>
                  <a:pt x="3809" y="3810"/>
                </a:moveTo>
                <a:lnTo>
                  <a:pt x="3047" y="4572"/>
                </a:lnTo>
                <a:lnTo>
                  <a:pt x="3682" y="4191"/>
                </a:lnTo>
                <a:lnTo>
                  <a:pt x="3809" y="3810"/>
                </a:lnTo>
                <a:close/>
              </a:path>
              <a:path w="12700" h="16510">
                <a:moveTo>
                  <a:pt x="3682" y="4191"/>
                </a:moveTo>
                <a:lnTo>
                  <a:pt x="3047" y="4572"/>
                </a:lnTo>
                <a:lnTo>
                  <a:pt x="3555" y="4572"/>
                </a:lnTo>
                <a:lnTo>
                  <a:pt x="3682" y="4191"/>
                </a:lnTo>
                <a:close/>
              </a:path>
              <a:path w="12700" h="16510">
                <a:moveTo>
                  <a:pt x="4317" y="3810"/>
                </a:moveTo>
                <a:lnTo>
                  <a:pt x="3809" y="3810"/>
                </a:lnTo>
                <a:lnTo>
                  <a:pt x="3682" y="4191"/>
                </a:lnTo>
                <a:lnTo>
                  <a:pt x="4317" y="3810"/>
                </a:lnTo>
                <a:close/>
              </a:path>
              <a:path w="12700" h="16510">
                <a:moveTo>
                  <a:pt x="5333" y="1524"/>
                </a:moveTo>
                <a:lnTo>
                  <a:pt x="6575" y="2455"/>
                </a:lnTo>
                <a:lnTo>
                  <a:pt x="6857" y="2286"/>
                </a:lnTo>
                <a:lnTo>
                  <a:pt x="5333" y="1524"/>
                </a:lnTo>
                <a:close/>
              </a:path>
            </a:pathLst>
          </a:custGeom>
          <a:solidFill>
            <a:srgbClr val="000000"/>
          </a:solidFill>
        </p:spPr>
        <p:txBody>
          <a:bodyPr wrap="square" lIns="0" tIns="0" rIns="0" bIns="0" rtlCol="0"/>
          <a:lstStyle/>
          <a:p>
            <a:endParaRPr sz="1100"/>
          </a:p>
        </p:txBody>
      </p:sp>
      <p:sp>
        <p:nvSpPr>
          <p:cNvPr id="407" name="object 416"/>
          <p:cNvSpPr/>
          <p:nvPr/>
        </p:nvSpPr>
        <p:spPr>
          <a:xfrm>
            <a:off x="5289974" y="2600617"/>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08" name="object 417"/>
          <p:cNvSpPr/>
          <p:nvPr/>
        </p:nvSpPr>
        <p:spPr>
          <a:xfrm>
            <a:off x="5312689" y="2636314"/>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09" name="object 418"/>
          <p:cNvSpPr/>
          <p:nvPr/>
        </p:nvSpPr>
        <p:spPr>
          <a:xfrm>
            <a:off x="5312689" y="263433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10" name="object 419"/>
          <p:cNvSpPr/>
          <p:nvPr/>
        </p:nvSpPr>
        <p:spPr>
          <a:xfrm>
            <a:off x="5316582" y="263631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11" name="object 420"/>
          <p:cNvSpPr/>
          <p:nvPr/>
        </p:nvSpPr>
        <p:spPr>
          <a:xfrm>
            <a:off x="5310741" y="2641603"/>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12" name="object 421"/>
          <p:cNvSpPr/>
          <p:nvPr/>
        </p:nvSpPr>
        <p:spPr>
          <a:xfrm>
            <a:off x="5310741" y="263433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413" name="object 422"/>
          <p:cNvSpPr/>
          <p:nvPr/>
        </p:nvSpPr>
        <p:spPr>
          <a:xfrm>
            <a:off x="5312689" y="2650196"/>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14" name="object 423"/>
          <p:cNvSpPr/>
          <p:nvPr/>
        </p:nvSpPr>
        <p:spPr>
          <a:xfrm>
            <a:off x="5312689" y="2648214"/>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15" name="object 424"/>
          <p:cNvSpPr/>
          <p:nvPr/>
        </p:nvSpPr>
        <p:spPr>
          <a:xfrm>
            <a:off x="5316582" y="265019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16" name="object 425"/>
          <p:cNvSpPr/>
          <p:nvPr/>
        </p:nvSpPr>
        <p:spPr>
          <a:xfrm>
            <a:off x="5310741" y="2655485"/>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17" name="object 426"/>
          <p:cNvSpPr/>
          <p:nvPr/>
        </p:nvSpPr>
        <p:spPr>
          <a:xfrm>
            <a:off x="5310741" y="2648213"/>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18" name="object 427"/>
          <p:cNvSpPr/>
          <p:nvPr/>
        </p:nvSpPr>
        <p:spPr>
          <a:xfrm>
            <a:off x="5312689" y="2664078"/>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19" name="object 428"/>
          <p:cNvSpPr/>
          <p:nvPr/>
        </p:nvSpPr>
        <p:spPr>
          <a:xfrm>
            <a:off x="5312689" y="2662095"/>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20" name="object 429"/>
          <p:cNvSpPr/>
          <p:nvPr/>
        </p:nvSpPr>
        <p:spPr>
          <a:xfrm>
            <a:off x="5316582" y="266407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21" name="object 430"/>
          <p:cNvSpPr/>
          <p:nvPr/>
        </p:nvSpPr>
        <p:spPr>
          <a:xfrm>
            <a:off x="5310741" y="2669367"/>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22" name="object 431"/>
          <p:cNvSpPr/>
          <p:nvPr/>
        </p:nvSpPr>
        <p:spPr>
          <a:xfrm>
            <a:off x="5310741" y="2662095"/>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23" name="object 432"/>
          <p:cNvSpPr/>
          <p:nvPr/>
        </p:nvSpPr>
        <p:spPr>
          <a:xfrm>
            <a:off x="5312689" y="2677300"/>
            <a:ext cx="5949" cy="8263"/>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sz="1100"/>
          </a:p>
        </p:txBody>
      </p:sp>
      <p:sp>
        <p:nvSpPr>
          <p:cNvPr id="424" name="object 433"/>
          <p:cNvSpPr/>
          <p:nvPr/>
        </p:nvSpPr>
        <p:spPr>
          <a:xfrm>
            <a:off x="5312689" y="2675316"/>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25" name="object 434"/>
          <p:cNvSpPr/>
          <p:nvPr/>
        </p:nvSpPr>
        <p:spPr>
          <a:xfrm>
            <a:off x="5316582" y="2677299"/>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26" name="object 435"/>
          <p:cNvSpPr/>
          <p:nvPr/>
        </p:nvSpPr>
        <p:spPr>
          <a:xfrm>
            <a:off x="5310741" y="268324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27" name="object 436"/>
          <p:cNvSpPr/>
          <p:nvPr/>
        </p:nvSpPr>
        <p:spPr>
          <a:xfrm>
            <a:off x="5310741" y="2675316"/>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428" name="object 437"/>
          <p:cNvSpPr/>
          <p:nvPr/>
        </p:nvSpPr>
        <p:spPr>
          <a:xfrm>
            <a:off x="5286079" y="2668706"/>
            <a:ext cx="8653" cy="12119"/>
          </a:xfrm>
          <a:custGeom>
            <a:avLst/>
            <a:gdLst/>
            <a:ahLst/>
            <a:cxnLst/>
            <a:rect l="l" t="t" r="r" b="b"/>
            <a:pathLst>
              <a:path w="10160" h="13969">
                <a:moveTo>
                  <a:pt x="4571" y="0"/>
                </a:moveTo>
                <a:lnTo>
                  <a:pt x="1523" y="1524"/>
                </a:lnTo>
                <a:lnTo>
                  <a:pt x="0" y="6858"/>
                </a:lnTo>
                <a:lnTo>
                  <a:pt x="1523" y="11430"/>
                </a:lnTo>
                <a:lnTo>
                  <a:pt x="4571" y="13716"/>
                </a:lnTo>
                <a:lnTo>
                  <a:pt x="8381" y="11430"/>
                </a:lnTo>
                <a:lnTo>
                  <a:pt x="9905" y="6858"/>
                </a:lnTo>
                <a:lnTo>
                  <a:pt x="8381" y="1524"/>
                </a:lnTo>
                <a:lnTo>
                  <a:pt x="4571" y="0"/>
                </a:lnTo>
                <a:close/>
              </a:path>
            </a:pathLst>
          </a:custGeom>
          <a:solidFill>
            <a:srgbClr val="FFFFFF"/>
          </a:solidFill>
        </p:spPr>
        <p:txBody>
          <a:bodyPr wrap="square" lIns="0" tIns="0" rIns="0" bIns="0" rtlCol="0"/>
          <a:lstStyle/>
          <a:p>
            <a:endParaRPr sz="1100"/>
          </a:p>
        </p:txBody>
      </p:sp>
      <p:sp>
        <p:nvSpPr>
          <p:cNvPr id="429" name="object 438"/>
          <p:cNvSpPr/>
          <p:nvPr/>
        </p:nvSpPr>
        <p:spPr>
          <a:xfrm>
            <a:off x="5285430" y="2668045"/>
            <a:ext cx="10817" cy="14323"/>
          </a:xfrm>
          <a:custGeom>
            <a:avLst/>
            <a:gdLst/>
            <a:ahLst/>
            <a:cxnLst/>
            <a:rect l="l" t="t" r="r" b="b"/>
            <a:pathLst>
              <a:path w="12700" h="16510">
                <a:moveTo>
                  <a:pt x="6095" y="0"/>
                </a:moveTo>
                <a:lnTo>
                  <a:pt x="5333" y="0"/>
                </a:lnTo>
                <a:lnTo>
                  <a:pt x="2285" y="1524"/>
                </a:lnTo>
                <a:lnTo>
                  <a:pt x="1523" y="2286"/>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03" y="7620"/>
                </a:lnTo>
                <a:lnTo>
                  <a:pt x="3592" y="3810"/>
                </a:lnTo>
                <a:lnTo>
                  <a:pt x="3047" y="3810"/>
                </a:lnTo>
                <a:lnTo>
                  <a:pt x="3809" y="3048"/>
                </a:lnTo>
                <a:lnTo>
                  <a:pt x="4571" y="3048"/>
                </a:lnTo>
                <a:lnTo>
                  <a:pt x="5757" y="2455"/>
                </a:lnTo>
                <a:lnTo>
                  <a:pt x="5333" y="2286"/>
                </a:lnTo>
                <a:lnTo>
                  <a:pt x="10667" y="2286"/>
                </a:lnTo>
                <a:lnTo>
                  <a:pt x="990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88" y="7971"/>
                </a:moveTo>
                <a:lnTo>
                  <a:pt x="8381" y="12192"/>
                </a:lnTo>
                <a:lnTo>
                  <a:pt x="10921" y="12192"/>
                </a:lnTo>
                <a:lnTo>
                  <a:pt x="12191" y="8382"/>
                </a:lnTo>
                <a:lnTo>
                  <a:pt x="9905" y="8382"/>
                </a:lnTo>
                <a:lnTo>
                  <a:pt x="9788" y="7971"/>
                </a:lnTo>
                <a:close/>
              </a:path>
              <a:path w="12700" h="16510">
                <a:moveTo>
                  <a:pt x="3555" y="11430"/>
                </a:moveTo>
                <a:lnTo>
                  <a:pt x="3047" y="11430"/>
                </a:lnTo>
                <a:lnTo>
                  <a:pt x="3725" y="11938"/>
                </a:lnTo>
                <a:lnTo>
                  <a:pt x="3555" y="11430"/>
                </a:lnTo>
                <a:close/>
              </a:path>
              <a:path w="12700" h="16510">
                <a:moveTo>
                  <a:pt x="2403" y="7971"/>
                </a:moveTo>
                <a:lnTo>
                  <a:pt x="2285" y="8382"/>
                </a:lnTo>
                <a:lnTo>
                  <a:pt x="2539" y="8382"/>
                </a:lnTo>
                <a:lnTo>
                  <a:pt x="2403" y="797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12191" y="7620"/>
                </a:moveTo>
                <a:lnTo>
                  <a:pt x="9905" y="7620"/>
                </a:lnTo>
                <a:lnTo>
                  <a:pt x="11048" y="8001"/>
                </a:lnTo>
                <a:lnTo>
                  <a:pt x="12191" y="7620"/>
                </a:lnTo>
                <a:close/>
              </a:path>
              <a:path w="12700" h="16510">
                <a:moveTo>
                  <a:pt x="2503" y="7620"/>
                </a:moveTo>
                <a:lnTo>
                  <a:pt x="2285" y="7620"/>
                </a:lnTo>
                <a:lnTo>
                  <a:pt x="2403" y="7971"/>
                </a:lnTo>
                <a:lnTo>
                  <a:pt x="2503" y="7620"/>
                </a:lnTo>
                <a:close/>
              </a:path>
              <a:path w="12700" h="16510">
                <a:moveTo>
                  <a:pt x="10885" y="3048"/>
                </a:moveTo>
                <a:lnTo>
                  <a:pt x="8381" y="3048"/>
                </a:lnTo>
                <a:lnTo>
                  <a:pt x="9143" y="3810"/>
                </a:lnTo>
                <a:lnTo>
                  <a:pt x="8599" y="3810"/>
                </a:lnTo>
                <a:lnTo>
                  <a:pt x="9788" y="7971"/>
                </a:lnTo>
                <a:lnTo>
                  <a:pt x="9905" y="7620"/>
                </a:lnTo>
                <a:lnTo>
                  <a:pt x="12191" y="7620"/>
                </a:lnTo>
                <a:lnTo>
                  <a:pt x="11103" y="3810"/>
                </a:lnTo>
                <a:lnTo>
                  <a:pt x="9143" y="3810"/>
                </a:lnTo>
                <a:lnTo>
                  <a:pt x="8529" y="3564"/>
                </a:lnTo>
                <a:lnTo>
                  <a:pt x="11033" y="3564"/>
                </a:lnTo>
                <a:lnTo>
                  <a:pt x="10885" y="3048"/>
                </a:lnTo>
                <a:close/>
              </a:path>
              <a:path w="12700" h="16510">
                <a:moveTo>
                  <a:pt x="3809" y="3048"/>
                </a:moveTo>
                <a:lnTo>
                  <a:pt x="3047" y="3810"/>
                </a:lnTo>
                <a:lnTo>
                  <a:pt x="3682" y="3492"/>
                </a:lnTo>
                <a:lnTo>
                  <a:pt x="3809" y="3048"/>
                </a:lnTo>
                <a:close/>
              </a:path>
              <a:path w="12700" h="16510">
                <a:moveTo>
                  <a:pt x="3682" y="3492"/>
                </a:moveTo>
                <a:lnTo>
                  <a:pt x="3047" y="3810"/>
                </a:lnTo>
                <a:lnTo>
                  <a:pt x="3592" y="3810"/>
                </a:lnTo>
                <a:lnTo>
                  <a:pt x="3682" y="3492"/>
                </a:lnTo>
                <a:close/>
              </a:path>
              <a:path w="12700" h="16510">
                <a:moveTo>
                  <a:pt x="8381" y="3048"/>
                </a:moveTo>
                <a:lnTo>
                  <a:pt x="8529" y="3564"/>
                </a:lnTo>
                <a:lnTo>
                  <a:pt x="9143" y="3810"/>
                </a:lnTo>
                <a:lnTo>
                  <a:pt x="8381" y="3048"/>
                </a:lnTo>
                <a:close/>
              </a:path>
              <a:path w="12700" h="16510">
                <a:moveTo>
                  <a:pt x="10667" y="2286"/>
                </a:moveTo>
                <a:lnTo>
                  <a:pt x="6095" y="2286"/>
                </a:lnTo>
                <a:lnTo>
                  <a:pt x="5757" y="2455"/>
                </a:lnTo>
                <a:lnTo>
                  <a:pt x="8529" y="3564"/>
                </a:lnTo>
                <a:lnTo>
                  <a:pt x="8381" y="3048"/>
                </a:lnTo>
                <a:lnTo>
                  <a:pt x="10885" y="3048"/>
                </a:lnTo>
                <a:lnTo>
                  <a:pt x="10667" y="2286"/>
                </a:lnTo>
                <a:close/>
              </a:path>
              <a:path w="12700" h="16510">
                <a:moveTo>
                  <a:pt x="4571" y="3048"/>
                </a:moveTo>
                <a:lnTo>
                  <a:pt x="3809" y="3048"/>
                </a:lnTo>
                <a:lnTo>
                  <a:pt x="3682" y="3492"/>
                </a:lnTo>
                <a:lnTo>
                  <a:pt x="4571" y="3048"/>
                </a:lnTo>
                <a:close/>
              </a:path>
              <a:path w="12700" h="16510">
                <a:moveTo>
                  <a:pt x="6095" y="2286"/>
                </a:moveTo>
                <a:lnTo>
                  <a:pt x="5333" y="2286"/>
                </a:lnTo>
                <a:lnTo>
                  <a:pt x="5757" y="2455"/>
                </a:lnTo>
                <a:lnTo>
                  <a:pt x="6095" y="2286"/>
                </a:lnTo>
                <a:close/>
              </a:path>
            </a:pathLst>
          </a:custGeom>
          <a:solidFill>
            <a:srgbClr val="000000"/>
          </a:solidFill>
        </p:spPr>
        <p:txBody>
          <a:bodyPr wrap="square" lIns="0" tIns="0" rIns="0" bIns="0" rtlCol="0"/>
          <a:lstStyle/>
          <a:p>
            <a:endParaRPr sz="1100"/>
          </a:p>
        </p:txBody>
      </p:sp>
      <p:sp>
        <p:nvSpPr>
          <p:cNvPr id="430" name="object 439"/>
          <p:cNvSpPr/>
          <p:nvPr/>
        </p:nvSpPr>
        <p:spPr>
          <a:xfrm>
            <a:off x="5293867" y="2674655"/>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1" name="object 440"/>
          <p:cNvSpPr/>
          <p:nvPr/>
        </p:nvSpPr>
        <p:spPr>
          <a:xfrm>
            <a:off x="5289974" y="2761252"/>
            <a:ext cx="8653" cy="12119"/>
          </a:xfrm>
          <a:custGeom>
            <a:avLst/>
            <a:gdLst/>
            <a:ahLst/>
            <a:cxnLst/>
            <a:rect l="l" t="t" r="r" b="b"/>
            <a:pathLst>
              <a:path w="10160" h="13969">
                <a:moveTo>
                  <a:pt x="4571" y="0"/>
                </a:moveTo>
                <a:lnTo>
                  <a:pt x="1523" y="2286"/>
                </a:lnTo>
                <a:lnTo>
                  <a:pt x="0" y="6858"/>
                </a:lnTo>
                <a:lnTo>
                  <a:pt x="1523" y="11430"/>
                </a:lnTo>
                <a:lnTo>
                  <a:pt x="4571" y="13716"/>
                </a:lnTo>
                <a:lnTo>
                  <a:pt x="8381" y="11430"/>
                </a:lnTo>
                <a:lnTo>
                  <a:pt x="9905" y="6858"/>
                </a:lnTo>
                <a:lnTo>
                  <a:pt x="8381" y="2286"/>
                </a:lnTo>
                <a:lnTo>
                  <a:pt x="4571" y="0"/>
                </a:lnTo>
                <a:close/>
              </a:path>
            </a:pathLst>
          </a:custGeom>
          <a:solidFill>
            <a:srgbClr val="FFFFFF"/>
          </a:solidFill>
        </p:spPr>
        <p:txBody>
          <a:bodyPr wrap="square" lIns="0" tIns="0" rIns="0" bIns="0" rtlCol="0"/>
          <a:lstStyle/>
          <a:p>
            <a:endParaRPr sz="1100"/>
          </a:p>
        </p:txBody>
      </p:sp>
      <p:sp>
        <p:nvSpPr>
          <p:cNvPr id="432" name="object 441"/>
          <p:cNvSpPr/>
          <p:nvPr/>
        </p:nvSpPr>
        <p:spPr>
          <a:xfrm>
            <a:off x="5289325" y="2760591"/>
            <a:ext cx="10817" cy="14323"/>
          </a:xfrm>
          <a:custGeom>
            <a:avLst/>
            <a:gdLst/>
            <a:ahLst/>
            <a:cxnLst/>
            <a:rect l="l" t="t" r="r" b="b"/>
            <a:pathLst>
              <a:path w="12700" h="16510">
                <a:moveTo>
                  <a:pt x="6095" y="0"/>
                </a:moveTo>
                <a:lnTo>
                  <a:pt x="4571" y="0"/>
                </a:lnTo>
                <a:lnTo>
                  <a:pt x="1523" y="2286"/>
                </a:lnTo>
                <a:lnTo>
                  <a:pt x="1523" y="3048"/>
                </a:lnTo>
                <a:lnTo>
                  <a:pt x="0" y="7620"/>
                </a:lnTo>
                <a:lnTo>
                  <a:pt x="0" y="8382"/>
                </a:lnTo>
                <a:lnTo>
                  <a:pt x="1523" y="12954"/>
                </a:lnTo>
                <a:lnTo>
                  <a:pt x="4571" y="15240"/>
                </a:lnTo>
                <a:lnTo>
                  <a:pt x="6095" y="16002"/>
                </a:lnTo>
                <a:lnTo>
                  <a:pt x="9905" y="13716"/>
                </a:lnTo>
                <a:lnTo>
                  <a:pt x="4571" y="13716"/>
                </a:lnTo>
                <a:lnTo>
                  <a:pt x="5418" y="13208"/>
                </a:lnTo>
                <a:lnTo>
                  <a:pt x="4063" y="12192"/>
                </a:lnTo>
                <a:lnTo>
                  <a:pt x="3809" y="12192"/>
                </a:lnTo>
                <a:lnTo>
                  <a:pt x="3047" y="11430"/>
                </a:lnTo>
                <a:lnTo>
                  <a:pt x="3555" y="11430"/>
                </a:lnTo>
                <a:lnTo>
                  <a:pt x="2539" y="8382"/>
                </a:lnTo>
                <a:lnTo>
                  <a:pt x="2285" y="8382"/>
                </a:lnTo>
                <a:lnTo>
                  <a:pt x="2285" y="7620"/>
                </a:lnTo>
                <a:lnTo>
                  <a:pt x="2539" y="7620"/>
                </a:lnTo>
                <a:lnTo>
                  <a:pt x="3809" y="3810"/>
                </a:lnTo>
                <a:lnTo>
                  <a:pt x="3047" y="3810"/>
                </a:lnTo>
                <a:lnTo>
                  <a:pt x="4854" y="2455"/>
                </a:lnTo>
                <a:lnTo>
                  <a:pt x="4571" y="2286"/>
                </a:lnTo>
                <a:lnTo>
                  <a:pt x="6095" y="1524"/>
                </a:lnTo>
                <a:lnTo>
                  <a:pt x="8635" y="1524"/>
                </a:lnTo>
                <a:lnTo>
                  <a:pt x="6095" y="0"/>
                </a:lnTo>
                <a:close/>
              </a:path>
              <a:path w="12700" h="16510">
                <a:moveTo>
                  <a:pt x="5418" y="13208"/>
                </a:moveTo>
                <a:lnTo>
                  <a:pt x="4571" y="13716"/>
                </a:lnTo>
                <a:lnTo>
                  <a:pt x="6095" y="13716"/>
                </a:lnTo>
                <a:lnTo>
                  <a:pt x="5418" y="13208"/>
                </a:lnTo>
                <a:close/>
              </a:path>
              <a:path w="12700" h="16510">
                <a:moveTo>
                  <a:pt x="8381" y="11430"/>
                </a:moveTo>
                <a:lnTo>
                  <a:pt x="5418" y="13208"/>
                </a:lnTo>
                <a:lnTo>
                  <a:pt x="6095" y="13716"/>
                </a:lnTo>
                <a:lnTo>
                  <a:pt x="9905" y="13716"/>
                </a:lnTo>
                <a:lnTo>
                  <a:pt x="10667" y="12954"/>
                </a:lnTo>
                <a:lnTo>
                  <a:pt x="10921" y="12192"/>
                </a:lnTo>
                <a:lnTo>
                  <a:pt x="8381" y="12192"/>
                </a:lnTo>
                <a:lnTo>
                  <a:pt x="8381" y="11430"/>
                </a:lnTo>
                <a:close/>
              </a:path>
              <a:path w="12700" h="16510">
                <a:moveTo>
                  <a:pt x="3047" y="11430"/>
                </a:moveTo>
                <a:lnTo>
                  <a:pt x="3809" y="12192"/>
                </a:lnTo>
                <a:lnTo>
                  <a:pt x="3725" y="11938"/>
                </a:lnTo>
                <a:lnTo>
                  <a:pt x="3047" y="11430"/>
                </a:lnTo>
                <a:close/>
              </a:path>
              <a:path w="12700" h="16510">
                <a:moveTo>
                  <a:pt x="3725" y="11938"/>
                </a:moveTo>
                <a:lnTo>
                  <a:pt x="3809" y="12192"/>
                </a:lnTo>
                <a:lnTo>
                  <a:pt x="4063" y="12192"/>
                </a:lnTo>
                <a:lnTo>
                  <a:pt x="3725" y="11938"/>
                </a:lnTo>
                <a:close/>
              </a:path>
              <a:path w="12700" h="16510">
                <a:moveTo>
                  <a:pt x="9778" y="8001"/>
                </a:moveTo>
                <a:lnTo>
                  <a:pt x="8381" y="12192"/>
                </a:lnTo>
                <a:lnTo>
                  <a:pt x="10921" y="12192"/>
                </a:lnTo>
                <a:lnTo>
                  <a:pt x="12191" y="8382"/>
                </a:lnTo>
                <a:lnTo>
                  <a:pt x="9905" y="8382"/>
                </a:lnTo>
                <a:lnTo>
                  <a:pt x="9778" y="8001"/>
                </a:lnTo>
                <a:close/>
              </a:path>
              <a:path w="12700" h="16510">
                <a:moveTo>
                  <a:pt x="3555" y="11430"/>
                </a:moveTo>
                <a:lnTo>
                  <a:pt x="3047" y="11430"/>
                </a:lnTo>
                <a:lnTo>
                  <a:pt x="3725" y="11938"/>
                </a:lnTo>
                <a:lnTo>
                  <a:pt x="3555" y="11430"/>
                </a:lnTo>
                <a:close/>
              </a:path>
              <a:path w="12700" h="16510">
                <a:moveTo>
                  <a:pt x="2285" y="7620"/>
                </a:moveTo>
                <a:lnTo>
                  <a:pt x="2285" y="8382"/>
                </a:lnTo>
                <a:lnTo>
                  <a:pt x="2412" y="8001"/>
                </a:lnTo>
                <a:lnTo>
                  <a:pt x="2285" y="7620"/>
                </a:lnTo>
                <a:close/>
              </a:path>
              <a:path w="12700" h="16510">
                <a:moveTo>
                  <a:pt x="2412" y="8001"/>
                </a:moveTo>
                <a:lnTo>
                  <a:pt x="2285" y="8382"/>
                </a:lnTo>
                <a:lnTo>
                  <a:pt x="2539" y="8382"/>
                </a:lnTo>
                <a:lnTo>
                  <a:pt x="2412" y="8001"/>
                </a:lnTo>
                <a:close/>
              </a:path>
              <a:path w="12700" h="16510">
                <a:moveTo>
                  <a:pt x="9905" y="7620"/>
                </a:moveTo>
                <a:lnTo>
                  <a:pt x="9905" y="8382"/>
                </a:lnTo>
                <a:lnTo>
                  <a:pt x="11048" y="8001"/>
                </a:lnTo>
                <a:lnTo>
                  <a:pt x="9905" y="7620"/>
                </a:lnTo>
                <a:close/>
              </a:path>
              <a:path w="12700" h="16510">
                <a:moveTo>
                  <a:pt x="11048" y="8001"/>
                </a:moveTo>
                <a:lnTo>
                  <a:pt x="9905" y="8382"/>
                </a:lnTo>
                <a:lnTo>
                  <a:pt x="12191" y="8382"/>
                </a:lnTo>
                <a:lnTo>
                  <a:pt x="11048" y="8001"/>
                </a:lnTo>
                <a:close/>
              </a:path>
              <a:path w="12700" h="16510">
                <a:moveTo>
                  <a:pt x="2539" y="7620"/>
                </a:moveTo>
                <a:lnTo>
                  <a:pt x="2285" y="7620"/>
                </a:lnTo>
                <a:lnTo>
                  <a:pt x="2412" y="8001"/>
                </a:lnTo>
                <a:lnTo>
                  <a:pt x="2539" y="7620"/>
                </a:lnTo>
                <a:close/>
              </a:path>
              <a:path w="12700" h="16510">
                <a:moveTo>
                  <a:pt x="10921" y="3810"/>
                </a:moveTo>
                <a:lnTo>
                  <a:pt x="8381" y="3810"/>
                </a:lnTo>
                <a:lnTo>
                  <a:pt x="9778" y="8001"/>
                </a:lnTo>
                <a:lnTo>
                  <a:pt x="9905" y="7620"/>
                </a:lnTo>
                <a:lnTo>
                  <a:pt x="12191" y="7620"/>
                </a:lnTo>
                <a:lnTo>
                  <a:pt x="10921" y="3810"/>
                </a:lnTo>
                <a:close/>
              </a:path>
              <a:path w="12700" h="16510">
                <a:moveTo>
                  <a:pt x="12191" y="7620"/>
                </a:moveTo>
                <a:lnTo>
                  <a:pt x="9905" y="7620"/>
                </a:lnTo>
                <a:lnTo>
                  <a:pt x="11048" y="8001"/>
                </a:lnTo>
                <a:lnTo>
                  <a:pt x="12191" y="7620"/>
                </a:lnTo>
                <a:close/>
              </a:path>
              <a:path w="12700" h="16510">
                <a:moveTo>
                  <a:pt x="8635" y="1524"/>
                </a:moveTo>
                <a:lnTo>
                  <a:pt x="6095" y="1524"/>
                </a:lnTo>
                <a:lnTo>
                  <a:pt x="4854" y="2455"/>
                </a:lnTo>
                <a:lnTo>
                  <a:pt x="8381" y="4572"/>
                </a:lnTo>
                <a:lnTo>
                  <a:pt x="8381" y="3810"/>
                </a:lnTo>
                <a:lnTo>
                  <a:pt x="10921" y="3810"/>
                </a:lnTo>
                <a:lnTo>
                  <a:pt x="10667" y="3048"/>
                </a:lnTo>
                <a:lnTo>
                  <a:pt x="9905" y="2286"/>
                </a:lnTo>
                <a:lnTo>
                  <a:pt x="8635" y="1524"/>
                </a:lnTo>
                <a:close/>
              </a:path>
              <a:path w="12700" h="16510">
                <a:moveTo>
                  <a:pt x="6095" y="1524"/>
                </a:moveTo>
                <a:lnTo>
                  <a:pt x="4571" y="2286"/>
                </a:lnTo>
                <a:lnTo>
                  <a:pt x="4854" y="2455"/>
                </a:lnTo>
                <a:lnTo>
                  <a:pt x="6095" y="1524"/>
                </a:lnTo>
                <a:close/>
              </a:path>
            </a:pathLst>
          </a:custGeom>
          <a:solidFill>
            <a:srgbClr val="000000"/>
          </a:solidFill>
        </p:spPr>
        <p:txBody>
          <a:bodyPr wrap="square" lIns="0" tIns="0" rIns="0" bIns="0" rtlCol="0"/>
          <a:lstStyle/>
          <a:p>
            <a:endParaRPr sz="1100"/>
          </a:p>
        </p:txBody>
      </p:sp>
      <p:sp>
        <p:nvSpPr>
          <p:cNvPr id="433" name="object 442"/>
          <p:cNvSpPr/>
          <p:nvPr/>
        </p:nvSpPr>
        <p:spPr>
          <a:xfrm>
            <a:off x="5297762" y="2767202"/>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4" name="object 443"/>
          <p:cNvSpPr/>
          <p:nvPr/>
        </p:nvSpPr>
        <p:spPr>
          <a:xfrm>
            <a:off x="5294516" y="2852477"/>
            <a:ext cx="8653" cy="11568"/>
          </a:xfrm>
          <a:custGeom>
            <a:avLst/>
            <a:gdLst/>
            <a:ahLst/>
            <a:cxnLst/>
            <a:rect l="l" t="t" r="r" b="b"/>
            <a:pathLst>
              <a:path w="10160" h="13335">
                <a:moveTo>
                  <a:pt x="5333" y="0"/>
                </a:moveTo>
                <a:lnTo>
                  <a:pt x="1523" y="1524"/>
                </a:lnTo>
                <a:lnTo>
                  <a:pt x="0" y="6096"/>
                </a:lnTo>
                <a:lnTo>
                  <a:pt x="1523" y="11430"/>
                </a:lnTo>
                <a:lnTo>
                  <a:pt x="5333" y="12954"/>
                </a:lnTo>
                <a:lnTo>
                  <a:pt x="8381" y="11430"/>
                </a:lnTo>
                <a:lnTo>
                  <a:pt x="9905" y="6096"/>
                </a:lnTo>
                <a:lnTo>
                  <a:pt x="8381" y="1524"/>
                </a:lnTo>
                <a:lnTo>
                  <a:pt x="5333" y="0"/>
                </a:lnTo>
                <a:close/>
              </a:path>
            </a:pathLst>
          </a:custGeom>
          <a:solidFill>
            <a:srgbClr val="FFFFFF"/>
          </a:solidFill>
        </p:spPr>
        <p:txBody>
          <a:bodyPr wrap="square" lIns="0" tIns="0" rIns="0" bIns="0" rtlCol="0"/>
          <a:lstStyle/>
          <a:p>
            <a:endParaRPr sz="1100"/>
          </a:p>
        </p:txBody>
      </p:sp>
      <p:sp>
        <p:nvSpPr>
          <p:cNvPr id="435" name="object 444"/>
          <p:cNvSpPr/>
          <p:nvPr/>
        </p:nvSpPr>
        <p:spPr>
          <a:xfrm>
            <a:off x="5293867" y="2851816"/>
            <a:ext cx="10817" cy="13221"/>
          </a:xfrm>
          <a:custGeom>
            <a:avLst/>
            <a:gdLst/>
            <a:ahLst/>
            <a:cxnLst/>
            <a:rect l="l" t="t" r="r" b="b"/>
            <a:pathLst>
              <a:path w="12700" h="15239">
                <a:moveTo>
                  <a:pt x="6857" y="0"/>
                </a:moveTo>
                <a:lnTo>
                  <a:pt x="6095" y="0"/>
                </a:lnTo>
                <a:lnTo>
                  <a:pt x="2285" y="1524"/>
                </a:lnTo>
                <a:lnTo>
                  <a:pt x="1523" y="2286"/>
                </a:lnTo>
                <a:lnTo>
                  <a:pt x="0" y="6858"/>
                </a:lnTo>
                <a:lnTo>
                  <a:pt x="0" y="7620"/>
                </a:lnTo>
                <a:lnTo>
                  <a:pt x="1523" y="12954"/>
                </a:lnTo>
                <a:lnTo>
                  <a:pt x="2285" y="13716"/>
                </a:lnTo>
                <a:lnTo>
                  <a:pt x="6095" y="15240"/>
                </a:lnTo>
                <a:lnTo>
                  <a:pt x="6857" y="15240"/>
                </a:lnTo>
                <a:lnTo>
                  <a:pt x="9905" y="13716"/>
                </a:lnTo>
                <a:lnTo>
                  <a:pt x="10667" y="12954"/>
                </a:lnTo>
                <a:lnTo>
                  <a:pt x="6095" y="12954"/>
                </a:lnTo>
                <a:lnTo>
                  <a:pt x="6434" y="12784"/>
                </a:lnTo>
                <a:lnTo>
                  <a:pt x="4952" y="12192"/>
                </a:lnTo>
                <a:lnTo>
                  <a:pt x="3809" y="12192"/>
                </a:lnTo>
                <a:lnTo>
                  <a:pt x="3047" y="11430"/>
                </a:lnTo>
                <a:lnTo>
                  <a:pt x="3592" y="11430"/>
                </a:lnTo>
                <a:lnTo>
                  <a:pt x="2503" y="7620"/>
                </a:lnTo>
                <a:lnTo>
                  <a:pt x="2285" y="7620"/>
                </a:lnTo>
                <a:lnTo>
                  <a:pt x="2285" y="6858"/>
                </a:lnTo>
                <a:lnTo>
                  <a:pt x="2539" y="6858"/>
                </a:lnTo>
                <a:lnTo>
                  <a:pt x="3555" y="3810"/>
                </a:lnTo>
                <a:lnTo>
                  <a:pt x="3047" y="3810"/>
                </a:lnTo>
                <a:lnTo>
                  <a:pt x="3809" y="3048"/>
                </a:lnTo>
                <a:lnTo>
                  <a:pt x="4952" y="3048"/>
                </a:lnTo>
                <a:lnTo>
                  <a:pt x="6434" y="2455"/>
                </a:lnTo>
                <a:lnTo>
                  <a:pt x="6095" y="2286"/>
                </a:lnTo>
                <a:lnTo>
                  <a:pt x="10667" y="2286"/>
                </a:lnTo>
                <a:lnTo>
                  <a:pt x="9905" y="1524"/>
                </a:lnTo>
                <a:lnTo>
                  <a:pt x="6857" y="0"/>
                </a:lnTo>
                <a:close/>
              </a:path>
              <a:path w="12700" h="15239">
                <a:moveTo>
                  <a:pt x="6434" y="12784"/>
                </a:moveTo>
                <a:lnTo>
                  <a:pt x="6095" y="12954"/>
                </a:lnTo>
                <a:lnTo>
                  <a:pt x="6857" y="12954"/>
                </a:lnTo>
                <a:lnTo>
                  <a:pt x="6434" y="12784"/>
                </a:lnTo>
                <a:close/>
              </a:path>
              <a:path w="12700" h="15239">
                <a:moveTo>
                  <a:pt x="8508" y="11747"/>
                </a:moveTo>
                <a:lnTo>
                  <a:pt x="6434" y="12784"/>
                </a:lnTo>
                <a:lnTo>
                  <a:pt x="6857" y="12954"/>
                </a:lnTo>
                <a:lnTo>
                  <a:pt x="10667" y="12954"/>
                </a:lnTo>
                <a:lnTo>
                  <a:pt x="10885" y="12192"/>
                </a:lnTo>
                <a:lnTo>
                  <a:pt x="8381" y="12192"/>
                </a:lnTo>
                <a:lnTo>
                  <a:pt x="8508" y="11747"/>
                </a:lnTo>
                <a:close/>
              </a:path>
              <a:path w="12700" h="15239">
                <a:moveTo>
                  <a:pt x="3047" y="11430"/>
                </a:moveTo>
                <a:lnTo>
                  <a:pt x="3809" y="12192"/>
                </a:lnTo>
                <a:lnTo>
                  <a:pt x="3662" y="11675"/>
                </a:lnTo>
                <a:lnTo>
                  <a:pt x="3047" y="11430"/>
                </a:lnTo>
                <a:close/>
              </a:path>
              <a:path w="12700" h="15239">
                <a:moveTo>
                  <a:pt x="3662" y="11675"/>
                </a:moveTo>
                <a:lnTo>
                  <a:pt x="3809" y="12192"/>
                </a:lnTo>
                <a:lnTo>
                  <a:pt x="4952" y="12192"/>
                </a:lnTo>
                <a:lnTo>
                  <a:pt x="3662" y="11675"/>
                </a:lnTo>
                <a:close/>
              </a:path>
              <a:path w="12700" h="15239">
                <a:moveTo>
                  <a:pt x="9143" y="11430"/>
                </a:moveTo>
                <a:lnTo>
                  <a:pt x="8508" y="11747"/>
                </a:lnTo>
                <a:lnTo>
                  <a:pt x="8381" y="12192"/>
                </a:lnTo>
                <a:lnTo>
                  <a:pt x="9143" y="11430"/>
                </a:lnTo>
                <a:close/>
              </a:path>
              <a:path w="12700" h="15239">
                <a:moveTo>
                  <a:pt x="11103" y="11430"/>
                </a:moveTo>
                <a:lnTo>
                  <a:pt x="9143" y="11430"/>
                </a:lnTo>
                <a:lnTo>
                  <a:pt x="8381" y="12192"/>
                </a:lnTo>
                <a:lnTo>
                  <a:pt x="10885" y="12192"/>
                </a:lnTo>
                <a:lnTo>
                  <a:pt x="11103" y="11430"/>
                </a:lnTo>
                <a:close/>
              </a:path>
              <a:path w="12700" h="15239">
                <a:moveTo>
                  <a:pt x="11048" y="7239"/>
                </a:moveTo>
                <a:lnTo>
                  <a:pt x="9905" y="7620"/>
                </a:lnTo>
                <a:lnTo>
                  <a:pt x="9688" y="7620"/>
                </a:lnTo>
                <a:lnTo>
                  <a:pt x="8508" y="11747"/>
                </a:lnTo>
                <a:lnTo>
                  <a:pt x="9143" y="11430"/>
                </a:lnTo>
                <a:lnTo>
                  <a:pt x="11103" y="11430"/>
                </a:lnTo>
                <a:lnTo>
                  <a:pt x="12191" y="7620"/>
                </a:lnTo>
                <a:lnTo>
                  <a:pt x="9905" y="7620"/>
                </a:lnTo>
                <a:lnTo>
                  <a:pt x="9788" y="7268"/>
                </a:lnTo>
                <a:lnTo>
                  <a:pt x="11136" y="7268"/>
                </a:lnTo>
                <a:close/>
              </a:path>
              <a:path w="12700" h="15239">
                <a:moveTo>
                  <a:pt x="3592" y="11430"/>
                </a:moveTo>
                <a:lnTo>
                  <a:pt x="3047" y="11430"/>
                </a:lnTo>
                <a:lnTo>
                  <a:pt x="3662" y="11675"/>
                </a:lnTo>
                <a:lnTo>
                  <a:pt x="3592" y="11430"/>
                </a:lnTo>
                <a:close/>
              </a:path>
              <a:path w="12700" h="15239">
                <a:moveTo>
                  <a:pt x="2403" y="7268"/>
                </a:moveTo>
                <a:lnTo>
                  <a:pt x="2285" y="7620"/>
                </a:lnTo>
                <a:lnTo>
                  <a:pt x="2503" y="7620"/>
                </a:lnTo>
                <a:lnTo>
                  <a:pt x="2403" y="7268"/>
                </a:lnTo>
                <a:close/>
              </a:path>
              <a:path w="12700" h="15239">
                <a:moveTo>
                  <a:pt x="9905" y="6858"/>
                </a:moveTo>
                <a:lnTo>
                  <a:pt x="9905" y="7620"/>
                </a:lnTo>
                <a:lnTo>
                  <a:pt x="11048" y="7239"/>
                </a:lnTo>
                <a:lnTo>
                  <a:pt x="9905" y="6858"/>
                </a:lnTo>
                <a:close/>
              </a:path>
              <a:path w="12700" h="15239">
                <a:moveTo>
                  <a:pt x="2539" y="6858"/>
                </a:moveTo>
                <a:lnTo>
                  <a:pt x="2285" y="6858"/>
                </a:lnTo>
                <a:lnTo>
                  <a:pt x="2403" y="7268"/>
                </a:lnTo>
                <a:lnTo>
                  <a:pt x="2539" y="6858"/>
                </a:lnTo>
                <a:close/>
              </a:path>
              <a:path w="12700" h="15239">
                <a:moveTo>
                  <a:pt x="8534" y="3505"/>
                </a:moveTo>
                <a:lnTo>
                  <a:pt x="9788" y="7268"/>
                </a:lnTo>
                <a:lnTo>
                  <a:pt x="9905" y="6858"/>
                </a:lnTo>
                <a:lnTo>
                  <a:pt x="12191" y="6858"/>
                </a:lnTo>
                <a:lnTo>
                  <a:pt x="11175" y="3810"/>
                </a:lnTo>
                <a:lnTo>
                  <a:pt x="9143" y="3810"/>
                </a:lnTo>
                <a:lnTo>
                  <a:pt x="8534" y="3505"/>
                </a:lnTo>
                <a:close/>
              </a:path>
              <a:path w="12700" h="15239">
                <a:moveTo>
                  <a:pt x="12191" y="6858"/>
                </a:moveTo>
                <a:lnTo>
                  <a:pt x="9905" y="6858"/>
                </a:lnTo>
                <a:lnTo>
                  <a:pt x="11048" y="7239"/>
                </a:lnTo>
                <a:lnTo>
                  <a:pt x="12191" y="6858"/>
                </a:lnTo>
                <a:close/>
              </a:path>
              <a:path w="12700" h="15239">
                <a:moveTo>
                  <a:pt x="3809" y="3048"/>
                </a:moveTo>
                <a:lnTo>
                  <a:pt x="3047" y="3810"/>
                </a:lnTo>
                <a:lnTo>
                  <a:pt x="3634" y="3575"/>
                </a:lnTo>
                <a:lnTo>
                  <a:pt x="3809" y="3048"/>
                </a:lnTo>
                <a:close/>
              </a:path>
              <a:path w="12700" h="15239">
                <a:moveTo>
                  <a:pt x="3634" y="3575"/>
                </a:moveTo>
                <a:lnTo>
                  <a:pt x="3047" y="3810"/>
                </a:lnTo>
                <a:lnTo>
                  <a:pt x="3555" y="3810"/>
                </a:lnTo>
                <a:lnTo>
                  <a:pt x="3634" y="3575"/>
                </a:lnTo>
                <a:close/>
              </a:path>
              <a:path w="12700" h="15239">
                <a:moveTo>
                  <a:pt x="8381" y="3048"/>
                </a:moveTo>
                <a:lnTo>
                  <a:pt x="8534" y="3505"/>
                </a:lnTo>
                <a:lnTo>
                  <a:pt x="9143" y="3810"/>
                </a:lnTo>
                <a:lnTo>
                  <a:pt x="8381" y="3048"/>
                </a:lnTo>
                <a:close/>
              </a:path>
              <a:path w="12700" h="15239">
                <a:moveTo>
                  <a:pt x="10921" y="3048"/>
                </a:moveTo>
                <a:lnTo>
                  <a:pt x="8381" y="3048"/>
                </a:lnTo>
                <a:lnTo>
                  <a:pt x="9143" y="3810"/>
                </a:lnTo>
                <a:lnTo>
                  <a:pt x="11175" y="3810"/>
                </a:lnTo>
                <a:lnTo>
                  <a:pt x="10921" y="3048"/>
                </a:lnTo>
                <a:close/>
              </a:path>
              <a:path w="12700" h="15239">
                <a:moveTo>
                  <a:pt x="4952" y="3048"/>
                </a:moveTo>
                <a:lnTo>
                  <a:pt x="3809" y="3048"/>
                </a:lnTo>
                <a:lnTo>
                  <a:pt x="3634" y="3575"/>
                </a:lnTo>
                <a:lnTo>
                  <a:pt x="4952" y="3048"/>
                </a:lnTo>
                <a:close/>
              </a:path>
              <a:path w="12700" h="15239">
                <a:moveTo>
                  <a:pt x="10667" y="2286"/>
                </a:moveTo>
                <a:lnTo>
                  <a:pt x="6857" y="2286"/>
                </a:lnTo>
                <a:lnTo>
                  <a:pt x="6434" y="2455"/>
                </a:lnTo>
                <a:lnTo>
                  <a:pt x="8534" y="3505"/>
                </a:lnTo>
                <a:lnTo>
                  <a:pt x="8381" y="3048"/>
                </a:lnTo>
                <a:lnTo>
                  <a:pt x="10921" y="3048"/>
                </a:lnTo>
                <a:lnTo>
                  <a:pt x="10667" y="2286"/>
                </a:lnTo>
                <a:close/>
              </a:path>
              <a:path w="12700" h="15239">
                <a:moveTo>
                  <a:pt x="6857" y="2286"/>
                </a:moveTo>
                <a:lnTo>
                  <a:pt x="6095" y="2286"/>
                </a:lnTo>
                <a:lnTo>
                  <a:pt x="6434" y="2455"/>
                </a:lnTo>
                <a:lnTo>
                  <a:pt x="6857" y="2286"/>
                </a:lnTo>
                <a:close/>
              </a:path>
            </a:pathLst>
          </a:custGeom>
          <a:solidFill>
            <a:srgbClr val="000000"/>
          </a:solidFill>
        </p:spPr>
        <p:txBody>
          <a:bodyPr wrap="square" lIns="0" tIns="0" rIns="0" bIns="0" rtlCol="0"/>
          <a:lstStyle/>
          <a:p>
            <a:endParaRPr sz="1100"/>
          </a:p>
        </p:txBody>
      </p:sp>
      <p:sp>
        <p:nvSpPr>
          <p:cNvPr id="436" name="object 445"/>
          <p:cNvSpPr/>
          <p:nvPr/>
        </p:nvSpPr>
        <p:spPr>
          <a:xfrm>
            <a:off x="5302304" y="2857766"/>
            <a:ext cx="2163" cy="1102"/>
          </a:xfrm>
          <a:custGeom>
            <a:avLst/>
            <a:gdLst/>
            <a:ahLst/>
            <a:cxnLst/>
            <a:rect l="l" t="t" r="r" b="b"/>
            <a:pathLst>
              <a:path w="2539" h="1269">
                <a:moveTo>
                  <a:pt x="0" y="0"/>
                </a:moveTo>
                <a:lnTo>
                  <a:pt x="0" y="762"/>
                </a:lnTo>
                <a:lnTo>
                  <a:pt x="1143" y="381"/>
                </a:lnTo>
                <a:lnTo>
                  <a:pt x="0" y="0"/>
                </a:lnTo>
                <a:close/>
              </a:path>
              <a:path w="2539"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37" name="object 446"/>
          <p:cNvSpPr/>
          <p:nvPr/>
        </p:nvSpPr>
        <p:spPr>
          <a:xfrm>
            <a:off x="5465203" y="2587397"/>
            <a:ext cx="8653" cy="12119"/>
          </a:xfrm>
          <a:custGeom>
            <a:avLst/>
            <a:gdLst/>
            <a:ahLst/>
            <a:cxnLst/>
            <a:rect l="l" t="t" r="r" b="b"/>
            <a:pathLst>
              <a:path w="10160" h="13969">
                <a:moveTo>
                  <a:pt x="5333" y="0"/>
                </a:moveTo>
                <a:lnTo>
                  <a:pt x="3047" y="762"/>
                </a:lnTo>
                <a:lnTo>
                  <a:pt x="1523" y="2286"/>
                </a:lnTo>
                <a:lnTo>
                  <a:pt x="761" y="3810"/>
                </a:lnTo>
                <a:lnTo>
                  <a:pt x="0" y="6858"/>
                </a:lnTo>
                <a:lnTo>
                  <a:pt x="1523" y="11430"/>
                </a:lnTo>
                <a:lnTo>
                  <a:pt x="3047" y="12954"/>
                </a:lnTo>
                <a:lnTo>
                  <a:pt x="5333" y="13716"/>
                </a:lnTo>
                <a:lnTo>
                  <a:pt x="6857" y="12954"/>
                </a:lnTo>
                <a:lnTo>
                  <a:pt x="8381" y="11430"/>
                </a:lnTo>
                <a:lnTo>
                  <a:pt x="9905" y="9144"/>
                </a:lnTo>
                <a:lnTo>
                  <a:pt x="9905" y="3810"/>
                </a:lnTo>
                <a:lnTo>
                  <a:pt x="6857" y="762"/>
                </a:lnTo>
                <a:lnTo>
                  <a:pt x="5333" y="0"/>
                </a:lnTo>
                <a:close/>
              </a:path>
            </a:pathLst>
          </a:custGeom>
          <a:solidFill>
            <a:srgbClr val="FFFFFF"/>
          </a:solidFill>
        </p:spPr>
        <p:txBody>
          <a:bodyPr wrap="square" lIns="0" tIns="0" rIns="0" bIns="0" rtlCol="0"/>
          <a:lstStyle/>
          <a:p>
            <a:endParaRPr sz="1100"/>
          </a:p>
        </p:txBody>
      </p:sp>
      <p:sp>
        <p:nvSpPr>
          <p:cNvPr id="438" name="object 447"/>
          <p:cNvSpPr/>
          <p:nvPr/>
        </p:nvSpPr>
        <p:spPr>
          <a:xfrm>
            <a:off x="5462607" y="2584752"/>
            <a:ext cx="14062" cy="17628"/>
          </a:xfrm>
          <a:custGeom>
            <a:avLst/>
            <a:gdLst/>
            <a:ahLst/>
            <a:cxnLst/>
            <a:rect l="l" t="t" r="r" b="b"/>
            <a:pathLst>
              <a:path w="16510" h="20319">
                <a:moveTo>
                  <a:pt x="7619" y="0"/>
                </a:moveTo>
                <a:lnTo>
                  <a:pt x="5333" y="761"/>
                </a:lnTo>
                <a:lnTo>
                  <a:pt x="3809" y="1523"/>
                </a:lnTo>
                <a:lnTo>
                  <a:pt x="2285" y="3047"/>
                </a:lnTo>
                <a:lnTo>
                  <a:pt x="2285" y="3809"/>
                </a:lnTo>
                <a:lnTo>
                  <a:pt x="1523" y="5333"/>
                </a:lnTo>
                <a:lnTo>
                  <a:pt x="761" y="6095"/>
                </a:lnTo>
                <a:lnTo>
                  <a:pt x="0" y="9143"/>
                </a:lnTo>
                <a:lnTo>
                  <a:pt x="0" y="11429"/>
                </a:lnTo>
                <a:lnTo>
                  <a:pt x="1523" y="16001"/>
                </a:lnTo>
                <a:lnTo>
                  <a:pt x="3809" y="18287"/>
                </a:lnTo>
                <a:lnTo>
                  <a:pt x="5333" y="19049"/>
                </a:lnTo>
                <a:lnTo>
                  <a:pt x="7619" y="19811"/>
                </a:lnTo>
                <a:lnTo>
                  <a:pt x="9905" y="19811"/>
                </a:lnTo>
                <a:lnTo>
                  <a:pt x="11429" y="19049"/>
                </a:lnTo>
                <a:lnTo>
                  <a:pt x="14477" y="16001"/>
                </a:lnTo>
                <a:lnTo>
                  <a:pt x="15493" y="14477"/>
                </a:lnTo>
                <a:lnTo>
                  <a:pt x="6857" y="14477"/>
                </a:lnTo>
                <a:lnTo>
                  <a:pt x="8381" y="13715"/>
                </a:lnTo>
                <a:lnTo>
                  <a:pt x="7619" y="13715"/>
                </a:lnTo>
                <a:lnTo>
                  <a:pt x="6857" y="12191"/>
                </a:lnTo>
                <a:lnTo>
                  <a:pt x="7111" y="12191"/>
                </a:lnTo>
                <a:lnTo>
                  <a:pt x="6603" y="10667"/>
                </a:lnTo>
                <a:lnTo>
                  <a:pt x="6095" y="10667"/>
                </a:lnTo>
                <a:lnTo>
                  <a:pt x="6095" y="9143"/>
                </a:lnTo>
                <a:lnTo>
                  <a:pt x="6476" y="9143"/>
                </a:lnTo>
                <a:lnTo>
                  <a:pt x="6857" y="7619"/>
                </a:lnTo>
                <a:lnTo>
                  <a:pt x="7873" y="6603"/>
                </a:lnTo>
                <a:lnTo>
                  <a:pt x="6857" y="6095"/>
                </a:lnTo>
                <a:lnTo>
                  <a:pt x="15747" y="6095"/>
                </a:lnTo>
                <a:lnTo>
                  <a:pt x="15239" y="4571"/>
                </a:lnTo>
                <a:lnTo>
                  <a:pt x="12191" y="1523"/>
                </a:lnTo>
                <a:lnTo>
                  <a:pt x="11429" y="1523"/>
                </a:lnTo>
                <a:lnTo>
                  <a:pt x="9905" y="761"/>
                </a:lnTo>
                <a:lnTo>
                  <a:pt x="7619" y="0"/>
                </a:lnTo>
                <a:close/>
              </a:path>
              <a:path w="16510" h="20319">
                <a:moveTo>
                  <a:pt x="8191" y="13144"/>
                </a:moveTo>
                <a:lnTo>
                  <a:pt x="8000" y="13334"/>
                </a:lnTo>
                <a:lnTo>
                  <a:pt x="8381" y="13715"/>
                </a:lnTo>
                <a:lnTo>
                  <a:pt x="6857" y="14477"/>
                </a:lnTo>
                <a:lnTo>
                  <a:pt x="9905" y="13715"/>
                </a:lnTo>
                <a:lnTo>
                  <a:pt x="8191" y="13144"/>
                </a:lnTo>
                <a:close/>
              </a:path>
              <a:path w="16510" h="20319">
                <a:moveTo>
                  <a:pt x="9143" y="12191"/>
                </a:moveTo>
                <a:lnTo>
                  <a:pt x="8191" y="13144"/>
                </a:lnTo>
                <a:lnTo>
                  <a:pt x="9905" y="13715"/>
                </a:lnTo>
                <a:lnTo>
                  <a:pt x="6857" y="14477"/>
                </a:lnTo>
                <a:lnTo>
                  <a:pt x="15493" y="14477"/>
                </a:lnTo>
                <a:lnTo>
                  <a:pt x="16001" y="13715"/>
                </a:lnTo>
                <a:lnTo>
                  <a:pt x="16001" y="12953"/>
                </a:lnTo>
                <a:lnTo>
                  <a:pt x="9143" y="12953"/>
                </a:lnTo>
                <a:lnTo>
                  <a:pt x="9143" y="12191"/>
                </a:lnTo>
                <a:close/>
              </a:path>
              <a:path w="16510" h="20319">
                <a:moveTo>
                  <a:pt x="6857" y="12191"/>
                </a:moveTo>
                <a:lnTo>
                  <a:pt x="7619" y="13715"/>
                </a:lnTo>
                <a:lnTo>
                  <a:pt x="7238" y="12572"/>
                </a:lnTo>
                <a:lnTo>
                  <a:pt x="6857" y="12191"/>
                </a:lnTo>
                <a:close/>
              </a:path>
              <a:path w="16510" h="20319">
                <a:moveTo>
                  <a:pt x="7238" y="12572"/>
                </a:moveTo>
                <a:lnTo>
                  <a:pt x="7619" y="13715"/>
                </a:lnTo>
                <a:lnTo>
                  <a:pt x="8000" y="13334"/>
                </a:lnTo>
                <a:lnTo>
                  <a:pt x="7238" y="12572"/>
                </a:lnTo>
                <a:close/>
              </a:path>
              <a:path w="16510" h="20319">
                <a:moveTo>
                  <a:pt x="8000" y="13334"/>
                </a:moveTo>
                <a:lnTo>
                  <a:pt x="7619" y="13715"/>
                </a:lnTo>
                <a:lnTo>
                  <a:pt x="8381" y="13715"/>
                </a:lnTo>
                <a:lnTo>
                  <a:pt x="8000" y="13334"/>
                </a:lnTo>
                <a:close/>
              </a:path>
              <a:path w="16510" h="20319">
                <a:moveTo>
                  <a:pt x="7619" y="12953"/>
                </a:moveTo>
                <a:lnTo>
                  <a:pt x="8000" y="13334"/>
                </a:lnTo>
                <a:lnTo>
                  <a:pt x="8191" y="13144"/>
                </a:lnTo>
                <a:lnTo>
                  <a:pt x="7619" y="12953"/>
                </a:lnTo>
                <a:close/>
              </a:path>
              <a:path w="16510" h="20319">
                <a:moveTo>
                  <a:pt x="9905" y="11810"/>
                </a:moveTo>
                <a:lnTo>
                  <a:pt x="9143" y="12953"/>
                </a:lnTo>
                <a:lnTo>
                  <a:pt x="16001" y="12953"/>
                </a:lnTo>
                <a:lnTo>
                  <a:pt x="16001" y="12191"/>
                </a:lnTo>
                <a:lnTo>
                  <a:pt x="9905" y="12191"/>
                </a:lnTo>
                <a:lnTo>
                  <a:pt x="9905" y="11810"/>
                </a:lnTo>
                <a:close/>
              </a:path>
              <a:path w="16510" h="20319">
                <a:moveTo>
                  <a:pt x="7111" y="12191"/>
                </a:moveTo>
                <a:lnTo>
                  <a:pt x="6857" y="12191"/>
                </a:lnTo>
                <a:lnTo>
                  <a:pt x="7238" y="12572"/>
                </a:lnTo>
                <a:lnTo>
                  <a:pt x="7111" y="12191"/>
                </a:lnTo>
                <a:close/>
              </a:path>
              <a:path w="16510" h="20319">
                <a:moveTo>
                  <a:pt x="10667" y="10667"/>
                </a:moveTo>
                <a:lnTo>
                  <a:pt x="9905" y="11810"/>
                </a:lnTo>
                <a:lnTo>
                  <a:pt x="9905" y="12191"/>
                </a:lnTo>
                <a:lnTo>
                  <a:pt x="10667" y="10667"/>
                </a:lnTo>
                <a:close/>
              </a:path>
              <a:path w="16510" h="20319">
                <a:moveTo>
                  <a:pt x="16001" y="10667"/>
                </a:moveTo>
                <a:lnTo>
                  <a:pt x="10667" y="10667"/>
                </a:lnTo>
                <a:lnTo>
                  <a:pt x="9905" y="12191"/>
                </a:lnTo>
                <a:lnTo>
                  <a:pt x="16001" y="12191"/>
                </a:lnTo>
                <a:lnTo>
                  <a:pt x="16001" y="10667"/>
                </a:lnTo>
                <a:close/>
              </a:path>
              <a:path w="16510" h="20319">
                <a:moveTo>
                  <a:pt x="9905" y="8381"/>
                </a:moveTo>
                <a:lnTo>
                  <a:pt x="9905" y="11810"/>
                </a:lnTo>
                <a:lnTo>
                  <a:pt x="10667" y="10667"/>
                </a:lnTo>
                <a:lnTo>
                  <a:pt x="16001" y="10667"/>
                </a:lnTo>
                <a:lnTo>
                  <a:pt x="16001" y="9143"/>
                </a:lnTo>
                <a:lnTo>
                  <a:pt x="10667" y="9143"/>
                </a:lnTo>
                <a:lnTo>
                  <a:pt x="9905" y="8381"/>
                </a:lnTo>
                <a:close/>
              </a:path>
              <a:path w="16510" h="20319">
                <a:moveTo>
                  <a:pt x="6095" y="9143"/>
                </a:moveTo>
                <a:lnTo>
                  <a:pt x="6095" y="10667"/>
                </a:lnTo>
                <a:lnTo>
                  <a:pt x="6313" y="9797"/>
                </a:lnTo>
                <a:lnTo>
                  <a:pt x="6095" y="9143"/>
                </a:lnTo>
                <a:close/>
              </a:path>
              <a:path w="16510" h="20319">
                <a:moveTo>
                  <a:pt x="6313" y="9797"/>
                </a:moveTo>
                <a:lnTo>
                  <a:pt x="6095" y="10667"/>
                </a:lnTo>
                <a:lnTo>
                  <a:pt x="6603" y="10667"/>
                </a:lnTo>
                <a:lnTo>
                  <a:pt x="6313" y="9797"/>
                </a:lnTo>
                <a:close/>
              </a:path>
              <a:path w="16510" h="20319">
                <a:moveTo>
                  <a:pt x="6476" y="9143"/>
                </a:moveTo>
                <a:lnTo>
                  <a:pt x="6095" y="9143"/>
                </a:lnTo>
                <a:lnTo>
                  <a:pt x="6313" y="9797"/>
                </a:lnTo>
                <a:lnTo>
                  <a:pt x="6476" y="9143"/>
                </a:lnTo>
                <a:close/>
              </a:path>
              <a:path w="16510" h="20319">
                <a:moveTo>
                  <a:pt x="9905" y="6857"/>
                </a:moveTo>
                <a:lnTo>
                  <a:pt x="9905" y="8381"/>
                </a:lnTo>
                <a:lnTo>
                  <a:pt x="10667" y="9143"/>
                </a:lnTo>
                <a:lnTo>
                  <a:pt x="9905" y="6857"/>
                </a:lnTo>
                <a:close/>
              </a:path>
              <a:path w="16510" h="20319">
                <a:moveTo>
                  <a:pt x="16001" y="6857"/>
                </a:moveTo>
                <a:lnTo>
                  <a:pt x="9905" y="6857"/>
                </a:lnTo>
                <a:lnTo>
                  <a:pt x="10667" y="9143"/>
                </a:lnTo>
                <a:lnTo>
                  <a:pt x="16001" y="9143"/>
                </a:lnTo>
                <a:lnTo>
                  <a:pt x="16001" y="6857"/>
                </a:lnTo>
                <a:close/>
              </a:path>
              <a:path w="16510" h="20319">
                <a:moveTo>
                  <a:pt x="7619" y="6857"/>
                </a:moveTo>
                <a:lnTo>
                  <a:pt x="6857" y="7619"/>
                </a:lnTo>
                <a:lnTo>
                  <a:pt x="6857" y="8381"/>
                </a:lnTo>
                <a:lnTo>
                  <a:pt x="7619" y="6857"/>
                </a:lnTo>
                <a:close/>
              </a:path>
              <a:path w="16510" h="20319">
                <a:moveTo>
                  <a:pt x="15747" y="6095"/>
                </a:moveTo>
                <a:lnTo>
                  <a:pt x="9905" y="6095"/>
                </a:lnTo>
                <a:lnTo>
                  <a:pt x="8191" y="6667"/>
                </a:lnTo>
                <a:lnTo>
                  <a:pt x="9905" y="8381"/>
                </a:lnTo>
                <a:lnTo>
                  <a:pt x="9905" y="6857"/>
                </a:lnTo>
                <a:lnTo>
                  <a:pt x="16001" y="6857"/>
                </a:lnTo>
                <a:lnTo>
                  <a:pt x="15747" y="6095"/>
                </a:lnTo>
                <a:close/>
              </a:path>
              <a:path w="16510" h="20319">
                <a:moveTo>
                  <a:pt x="7873" y="6603"/>
                </a:moveTo>
                <a:lnTo>
                  <a:pt x="7619" y="6857"/>
                </a:lnTo>
                <a:lnTo>
                  <a:pt x="8077" y="6705"/>
                </a:lnTo>
                <a:lnTo>
                  <a:pt x="7873" y="6603"/>
                </a:lnTo>
                <a:close/>
              </a:path>
              <a:path w="16510" h="20319">
                <a:moveTo>
                  <a:pt x="8191" y="6667"/>
                </a:moveTo>
                <a:lnTo>
                  <a:pt x="8381" y="6857"/>
                </a:lnTo>
                <a:lnTo>
                  <a:pt x="8191" y="6667"/>
                </a:lnTo>
                <a:close/>
              </a:path>
              <a:path w="16510" h="20319">
                <a:moveTo>
                  <a:pt x="8000" y="6476"/>
                </a:moveTo>
                <a:lnTo>
                  <a:pt x="8000" y="6667"/>
                </a:lnTo>
                <a:lnTo>
                  <a:pt x="8000" y="6476"/>
                </a:lnTo>
                <a:close/>
              </a:path>
              <a:path w="16510" h="20319">
                <a:moveTo>
                  <a:pt x="9905" y="6095"/>
                </a:moveTo>
                <a:lnTo>
                  <a:pt x="8381" y="6095"/>
                </a:lnTo>
                <a:lnTo>
                  <a:pt x="8000" y="6476"/>
                </a:lnTo>
                <a:lnTo>
                  <a:pt x="8191" y="6667"/>
                </a:lnTo>
                <a:lnTo>
                  <a:pt x="9905" y="6095"/>
                </a:lnTo>
                <a:close/>
              </a:path>
              <a:path w="16510" h="20319">
                <a:moveTo>
                  <a:pt x="7619" y="6095"/>
                </a:moveTo>
                <a:lnTo>
                  <a:pt x="6857" y="6095"/>
                </a:lnTo>
                <a:lnTo>
                  <a:pt x="7873" y="6603"/>
                </a:lnTo>
                <a:lnTo>
                  <a:pt x="8000" y="6476"/>
                </a:lnTo>
                <a:lnTo>
                  <a:pt x="7619" y="6095"/>
                </a:lnTo>
                <a:close/>
              </a:path>
              <a:path w="16510" h="20319">
                <a:moveTo>
                  <a:pt x="8381" y="6095"/>
                </a:moveTo>
                <a:lnTo>
                  <a:pt x="7619" y="6095"/>
                </a:lnTo>
                <a:lnTo>
                  <a:pt x="8000" y="6476"/>
                </a:lnTo>
                <a:lnTo>
                  <a:pt x="8381" y="6095"/>
                </a:lnTo>
                <a:close/>
              </a:path>
            </a:pathLst>
          </a:custGeom>
          <a:solidFill>
            <a:srgbClr val="000000"/>
          </a:solidFill>
        </p:spPr>
        <p:txBody>
          <a:bodyPr wrap="square" lIns="0" tIns="0" rIns="0" bIns="0" rtlCol="0"/>
          <a:lstStyle/>
          <a:p>
            <a:endParaRPr sz="1100"/>
          </a:p>
        </p:txBody>
      </p:sp>
      <p:sp>
        <p:nvSpPr>
          <p:cNvPr id="439" name="object 448"/>
          <p:cNvSpPr/>
          <p:nvPr/>
        </p:nvSpPr>
        <p:spPr>
          <a:xfrm>
            <a:off x="5471044" y="2593346"/>
            <a:ext cx="5408"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sz="1100"/>
          </a:p>
        </p:txBody>
      </p:sp>
      <p:sp>
        <p:nvSpPr>
          <p:cNvPr id="440" name="object 449"/>
          <p:cNvSpPr/>
          <p:nvPr/>
        </p:nvSpPr>
        <p:spPr>
          <a:xfrm>
            <a:off x="5312689" y="2572192"/>
            <a:ext cx="11358" cy="14874"/>
          </a:xfrm>
          <a:custGeom>
            <a:avLst/>
            <a:gdLst/>
            <a:ahLst/>
            <a:cxnLst/>
            <a:rect l="l" t="t" r="r" b="b"/>
            <a:pathLst>
              <a:path w="13335"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000000"/>
          </a:solidFill>
        </p:spPr>
        <p:txBody>
          <a:bodyPr wrap="square" lIns="0" tIns="0" rIns="0" bIns="0" rtlCol="0"/>
          <a:lstStyle/>
          <a:p>
            <a:endParaRPr sz="1100"/>
          </a:p>
        </p:txBody>
      </p:sp>
      <p:sp>
        <p:nvSpPr>
          <p:cNvPr id="441" name="object 450"/>
          <p:cNvSpPr/>
          <p:nvPr/>
        </p:nvSpPr>
        <p:spPr>
          <a:xfrm>
            <a:off x="5310741" y="2570870"/>
            <a:ext cx="15143" cy="18179"/>
          </a:xfrm>
          <a:custGeom>
            <a:avLst/>
            <a:gdLst/>
            <a:ahLst/>
            <a:cxnLst/>
            <a:rect l="l" t="t" r="r" b="b"/>
            <a:pathLst>
              <a:path w="17779" h="20955">
                <a:moveTo>
                  <a:pt x="10667" y="0"/>
                </a:moveTo>
                <a:lnTo>
                  <a:pt x="8381" y="0"/>
                </a:lnTo>
                <a:lnTo>
                  <a:pt x="2285" y="3047"/>
                </a:lnTo>
                <a:lnTo>
                  <a:pt x="0" y="9143"/>
                </a:lnTo>
                <a:lnTo>
                  <a:pt x="0" y="10667"/>
                </a:lnTo>
                <a:lnTo>
                  <a:pt x="2285" y="16763"/>
                </a:lnTo>
                <a:lnTo>
                  <a:pt x="3809" y="18287"/>
                </a:lnTo>
                <a:lnTo>
                  <a:pt x="8381" y="20573"/>
                </a:lnTo>
                <a:lnTo>
                  <a:pt x="10667" y="20573"/>
                </a:lnTo>
                <a:lnTo>
                  <a:pt x="15239" y="18287"/>
                </a:lnTo>
                <a:lnTo>
                  <a:pt x="16001" y="16763"/>
                </a:lnTo>
                <a:lnTo>
                  <a:pt x="8381" y="16763"/>
                </a:lnTo>
                <a:lnTo>
                  <a:pt x="9524" y="16192"/>
                </a:lnTo>
                <a:lnTo>
                  <a:pt x="7619" y="15239"/>
                </a:lnTo>
                <a:lnTo>
                  <a:pt x="6857" y="15239"/>
                </a:lnTo>
                <a:lnTo>
                  <a:pt x="6095" y="14477"/>
                </a:lnTo>
                <a:lnTo>
                  <a:pt x="6572" y="14477"/>
                </a:lnTo>
                <a:lnTo>
                  <a:pt x="5143" y="10667"/>
                </a:lnTo>
                <a:lnTo>
                  <a:pt x="4571" y="10667"/>
                </a:lnTo>
                <a:lnTo>
                  <a:pt x="4571" y="9143"/>
                </a:lnTo>
                <a:lnTo>
                  <a:pt x="5143" y="9143"/>
                </a:lnTo>
                <a:lnTo>
                  <a:pt x="6286" y="6095"/>
                </a:lnTo>
                <a:lnTo>
                  <a:pt x="6095" y="6095"/>
                </a:lnTo>
                <a:lnTo>
                  <a:pt x="6857" y="4571"/>
                </a:lnTo>
                <a:lnTo>
                  <a:pt x="9143" y="4571"/>
                </a:lnTo>
                <a:lnTo>
                  <a:pt x="9524" y="4381"/>
                </a:lnTo>
                <a:lnTo>
                  <a:pt x="8381" y="3809"/>
                </a:lnTo>
                <a:lnTo>
                  <a:pt x="16001" y="3809"/>
                </a:lnTo>
                <a:lnTo>
                  <a:pt x="15239" y="2285"/>
                </a:lnTo>
                <a:lnTo>
                  <a:pt x="10667" y="0"/>
                </a:lnTo>
                <a:close/>
              </a:path>
              <a:path w="17779" h="20955">
                <a:moveTo>
                  <a:pt x="9524" y="16192"/>
                </a:moveTo>
                <a:lnTo>
                  <a:pt x="8381" y="16763"/>
                </a:lnTo>
                <a:lnTo>
                  <a:pt x="10667" y="16763"/>
                </a:lnTo>
                <a:lnTo>
                  <a:pt x="9524" y="16192"/>
                </a:lnTo>
                <a:close/>
              </a:path>
              <a:path w="17779" h="20955">
                <a:moveTo>
                  <a:pt x="11647" y="15131"/>
                </a:moveTo>
                <a:lnTo>
                  <a:pt x="9524" y="16192"/>
                </a:lnTo>
                <a:lnTo>
                  <a:pt x="10667" y="16763"/>
                </a:lnTo>
                <a:lnTo>
                  <a:pt x="16001" y="16763"/>
                </a:lnTo>
                <a:lnTo>
                  <a:pt x="16192" y="16001"/>
                </a:lnTo>
                <a:lnTo>
                  <a:pt x="11429" y="16001"/>
                </a:lnTo>
                <a:lnTo>
                  <a:pt x="11647" y="15131"/>
                </a:lnTo>
                <a:close/>
              </a:path>
              <a:path w="17779" h="20955">
                <a:moveTo>
                  <a:pt x="12953" y="14477"/>
                </a:moveTo>
                <a:lnTo>
                  <a:pt x="11647" y="15131"/>
                </a:lnTo>
                <a:lnTo>
                  <a:pt x="11429" y="16001"/>
                </a:lnTo>
                <a:lnTo>
                  <a:pt x="12953" y="14477"/>
                </a:lnTo>
                <a:close/>
              </a:path>
              <a:path w="17779" h="20955">
                <a:moveTo>
                  <a:pt x="16573" y="14477"/>
                </a:moveTo>
                <a:lnTo>
                  <a:pt x="12953" y="14477"/>
                </a:lnTo>
                <a:lnTo>
                  <a:pt x="11429" y="16001"/>
                </a:lnTo>
                <a:lnTo>
                  <a:pt x="16192" y="16001"/>
                </a:lnTo>
                <a:lnTo>
                  <a:pt x="16573" y="14477"/>
                </a:lnTo>
                <a:close/>
              </a:path>
              <a:path w="17779" h="20955">
                <a:moveTo>
                  <a:pt x="6095" y="14477"/>
                </a:moveTo>
                <a:lnTo>
                  <a:pt x="6857" y="15239"/>
                </a:lnTo>
                <a:lnTo>
                  <a:pt x="6682" y="14771"/>
                </a:lnTo>
                <a:lnTo>
                  <a:pt x="6095" y="14477"/>
                </a:lnTo>
                <a:close/>
              </a:path>
              <a:path w="17779" h="20955">
                <a:moveTo>
                  <a:pt x="6682" y="14771"/>
                </a:moveTo>
                <a:lnTo>
                  <a:pt x="6857" y="15239"/>
                </a:lnTo>
                <a:lnTo>
                  <a:pt x="7619" y="15239"/>
                </a:lnTo>
                <a:lnTo>
                  <a:pt x="6682" y="14771"/>
                </a:lnTo>
                <a:close/>
              </a:path>
              <a:path w="17779" h="20955">
                <a:moveTo>
                  <a:pt x="15239" y="10286"/>
                </a:moveTo>
                <a:lnTo>
                  <a:pt x="12953" y="10667"/>
                </a:lnTo>
                <a:lnTo>
                  <a:pt x="12763" y="10667"/>
                </a:lnTo>
                <a:lnTo>
                  <a:pt x="11647" y="15131"/>
                </a:lnTo>
                <a:lnTo>
                  <a:pt x="12953" y="14477"/>
                </a:lnTo>
                <a:lnTo>
                  <a:pt x="16573" y="14477"/>
                </a:lnTo>
                <a:lnTo>
                  <a:pt x="17525" y="10667"/>
                </a:lnTo>
                <a:lnTo>
                  <a:pt x="12953" y="10667"/>
                </a:lnTo>
                <a:lnTo>
                  <a:pt x="12858" y="10286"/>
                </a:lnTo>
                <a:lnTo>
                  <a:pt x="15239" y="10286"/>
                </a:lnTo>
                <a:close/>
              </a:path>
              <a:path w="17779" h="20955">
                <a:moveTo>
                  <a:pt x="6572" y="14477"/>
                </a:moveTo>
                <a:lnTo>
                  <a:pt x="6095" y="14477"/>
                </a:lnTo>
                <a:lnTo>
                  <a:pt x="6682" y="14771"/>
                </a:lnTo>
                <a:lnTo>
                  <a:pt x="6572" y="14477"/>
                </a:lnTo>
                <a:close/>
              </a:path>
              <a:path w="17779" h="20955">
                <a:moveTo>
                  <a:pt x="4571" y="9143"/>
                </a:moveTo>
                <a:lnTo>
                  <a:pt x="4571" y="10667"/>
                </a:lnTo>
                <a:lnTo>
                  <a:pt x="4857" y="9905"/>
                </a:lnTo>
                <a:lnTo>
                  <a:pt x="4571" y="9143"/>
                </a:lnTo>
                <a:close/>
              </a:path>
              <a:path w="17779" h="20955">
                <a:moveTo>
                  <a:pt x="4857" y="9905"/>
                </a:moveTo>
                <a:lnTo>
                  <a:pt x="4571" y="10667"/>
                </a:lnTo>
                <a:lnTo>
                  <a:pt x="5143" y="10667"/>
                </a:lnTo>
                <a:lnTo>
                  <a:pt x="4857" y="9905"/>
                </a:lnTo>
                <a:close/>
              </a:path>
              <a:path w="17779" h="20955">
                <a:moveTo>
                  <a:pt x="12953" y="9905"/>
                </a:moveTo>
                <a:lnTo>
                  <a:pt x="12953" y="10667"/>
                </a:lnTo>
                <a:lnTo>
                  <a:pt x="15239" y="10286"/>
                </a:lnTo>
                <a:lnTo>
                  <a:pt x="12953" y="9905"/>
                </a:lnTo>
                <a:close/>
              </a:path>
              <a:path w="17779" h="20955">
                <a:moveTo>
                  <a:pt x="11647" y="5442"/>
                </a:moveTo>
                <a:lnTo>
                  <a:pt x="12858" y="10286"/>
                </a:lnTo>
                <a:lnTo>
                  <a:pt x="12953" y="9905"/>
                </a:lnTo>
                <a:lnTo>
                  <a:pt x="17525" y="9905"/>
                </a:lnTo>
                <a:lnTo>
                  <a:pt x="16573" y="6095"/>
                </a:lnTo>
                <a:lnTo>
                  <a:pt x="12953" y="6095"/>
                </a:lnTo>
                <a:lnTo>
                  <a:pt x="11647" y="5442"/>
                </a:lnTo>
                <a:close/>
              </a:path>
              <a:path w="17779" h="20955">
                <a:moveTo>
                  <a:pt x="17525" y="9905"/>
                </a:moveTo>
                <a:lnTo>
                  <a:pt x="12953" y="9905"/>
                </a:lnTo>
                <a:lnTo>
                  <a:pt x="15239" y="10286"/>
                </a:lnTo>
                <a:lnTo>
                  <a:pt x="17525" y="9905"/>
                </a:lnTo>
                <a:close/>
              </a:path>
              <a:path w="17779" h="20955">
                <a:moveTo>
                  <a:pt x="5143" y="9143"/>
                </a:moveTo>
                <a:lnTo>
                  <a:pt x="4571" y="9143"/>
                </a:lnTo>
                <a:lnTo>
                  <a:pt x="4857" y="9905"/>
                </a:lnTo>
                <a:lnTo>
                  <a:pt x="5143" y="9143"/>
                </a:lnTo>
                <a:close/>
              </a:path>
              <a:path w="17779" h="20955">
                <a:moveTo>
                  <a:pt x="6857" y="4571"/>
                </a:moveTo>
                <a:lnTo>
                  <a:pt x="6095" y="6095"/>
                </a:lnTo>
                <a:lnTo>
                  <a:pt x="6330" y="5978"/>
                </a:lnTo>
                <a:lnTo>
                  <a:pt x="6857" y="4571"/>
                </a:lnTo>
                <a:close/>
              </a:path>
              <a:path w="17779" h="20955">
                <a:moveTo>
                  <a:pt x="6330" y="5978"/>
                </a:moveTo>
                <a:lnTo>
                  <a:pt x="6095" y="6095"/>
                </a:lnTo>
                <a:lnTo>
                  <a:pt x="6286" y="6095"/>
                </a:lnTo>
                <a:close/>
              </a:path>
              <a:path w="17779" h="20955">
                <a:moveTo>
                  <a:pt x="11429" y="4571"/>
                </a:moveTo>
                <a:lnTo>
                  <a:pt x="11647" y="5442"/>
                </a:lnTo>
                <a:lnTo>
                  <a:pt x="12953" y="6095"/>
                </a:lnTo>
                <a:lnTo>
                  <a:pt x="11429" y="4571"/>
                </a:lnTo>
                <a:close/>
              </a:path>
              <a:path w="17779" h="20955">
                <a:moveTo>
                  <a:pt x="16192" y="4571"/>
                </a:moveTo>
                <a:lnTo>
                  <a:pt x="11429" y="4571"/>
                </a:lnTo>
                <a:lnTo>
                  <a:pt x="12953" y="6095"/>
                </a:lnTo>
                <a:lnTo>
                  <a:pt x="16573" y="6095"/>
                </a:lnTo>
                <a:lnTo>
                  <a:pt x="16192" y="4571"/>
                </a:lnTo>
                <a:close/>
              </a:path>
              <a:path w="17779" h="20955">
                <a:moveTo>
                  <a:pt x="9143" y="4571"/>
                </a:moveTo>
                <a:lnTo>
                  <a:pt x="6857" y="4571"/>
                </a:lnTo>
                <a:lnTo>
                  <a:pt x="6330" y="5978"/>
                </a:lnTo>
                <a:lnTo>
                  <a:pt x="9143" y="4571"/>
                </a:lnTo>
                <a:close/>
              </a:path>
              <a:path w="17779" h="20955">
                <a:moveTo>
                  <a:pt x="16001" y="3809"/>
                </a:moveTo>
                <a:lnTo>
                  <a:pt x="10667" y="3809"/>
                </a:lnTo>
                <a:lnTo>
                  <a:pt x="9524" y="4381"/>
                </a:lnTo>
                <a:lnTo>
                  <a:pt x="11647" y="5442"/>
                </a:lnTo>
                <a:lnTo>
                  <a:pt x="11429" y="4571"/>
                </a:lnTo>
                <a:lnTo>
                  <a:pt x="16192" y="4571"/>
                </a:lnTo>
                <a:lnTo>
                  <a:pt x="16001" y="3809"/>
                </a:lnTo>
                <a:close/>
              </a:path>
              <a:path w="17779" h="20955">
                <a:moveTo>
                  <a:pt x="10667" y="3809"/>
                </a:moveTo>
                <a:lnTo>
                  <a:pt x="8381" y="3809"/>
                </a:lnTo>
                <a:lnTo>
                  <a:pt x="9524" y="4381"/>
                </a:lnTo>
                <a:lnTo>
                  <a:pt x="10667" y="3809"/>
                </a:lnTo>
                <a:close/>
              </a:path>
            </a:pathLst>
          </a:custGeom>
          <a:solidFill>
            <a:srgbClr val="000000"/>
          </a:solidFill>
        </p:spPr>
        <p:txBody>
          <a:bodyPr wrap="square" lIns="0" tIns="0" rIns="0" bIns="0" rtlCol="0"/>
          <a:lstStyle/>
          <a:p>
            <a:endParaRPr sz="1100"/>
          </a:p>
        </p:txBody>
      </p:sp>
      <p:sp>
        <p:nvSpPr>
          <p:cNvPr id="442" name="object 451"/>
          <p:cNvSpPr/>
          <p:nvPr/>
        </p:nvSpPr>
        <p:spPr>
          <a:xfrm>
            <a:off x="5321775" y="2579464"/>
            <a:ext cx="4327" cy="1102"/>
          </a:xfrm>
          <a:custGeom>
            <a:avLst/>
            <a:gdLst/>
            <a:ahLst/>
            <a:cxnLst/>
            <a:rect l="l" t="t" r="r" b="b"/>
            <a:pathLst>
              <a:path w="5079" h="1269">
                <a:moveTo>
                  <a:pt x="0" y="0"/>
                </a:moveTo>
                <a:lnTo>
                  <a:pt x="0" y="762"/>
                </a:lnTo>
                <a:lnTo>
                  <a:pt x="2286" y="381"/>
                </a:lnTo>
                <a:lnTo>
                  <a:pt x="0" y="0"/>
                </a:lnTo>
                <a:close/>
              </a:path>
              <a:path w="5079" h="1269">
                <a:moveTo>
                  <a:pt x="4572" y="0"/>
                </a:moveTo>
                <a:lnTo>
                  <a:pt x="2286" y="381"/>
                </a:lnTo>
                <a:lnTo>
                  <a:pt x="4572" y="762"/>
                </a:lnTo>
                <a:lnTo>
                  <a:pt x="4572" y="0"/>
                </a:lnTo>
                <a:close/>
              </a:path>
            </a:pathLst>
          </a:custGeom>
          <a:solidFill>
            <a:srgbClr val="000000"/>
          </a:solidFill>
        </p:spPr>
        <p:txBody>
          <a:bodyPr wrap="square" lIns="0" tIns="0" rIns="0" bIns="0" rtlCol="0"/>
          <a:lstStyle/>
          <a:p>
            <a:endParaRPr sz="1100"/>
          </a:p>
        </p:txBody>
      </p:sp>
      <p:sp>
        <p:nvSpPr>
          <p:cNvPr id="443" name="object 452"/>
          <p:cNvSpPr/>
          <p:nvPr/>
        </p:nvSpPr>
        <p:spPr>
          <a:xfrm>
            <a:off x="5685214" y="2633009"/>
            <a:ext cx="11358" cy="14874"/>
          </a:xfrm>
          <a:custGeom>
            <a:avLst/>
            <a:gdLst/>
            <a:ahLst/>
            <a:cxnLst/>
            <a:rect l="l" t="t" r="r" b="b"/>
            <a:pathLst>
              <a:path w="13334" h="17144">
                <a:moveTo>
                  <a:pt x="6857" y="0"/>
                </a:moveTo>
                <a:lnTo>
                  <a:pt x="2285" y="2286"/>
                </a:lnTo>
                <a:lnTo>
                  <a:pt x="0" y="8382"/>
                </a:lnTo>
                <a:lnTo>
                  <a:pt x="2285" y="14478"/>
                </a:lnTo>
                <a:lnTo>
                  <a:pt x="6857" y="16764"/>
                </a:lnTo>
                <a:lnTo>
                  <a:pt x="11429" y="14478"/>
                </a:lnTo>
                <a:lnTo>
                  <a:pt x="12953" y="8382"/>
                </a:lnTo>
                <a:lnTo>
                  <a:pt x="11429" y="2286"/>
                </a:lnTo>
                <a:lnTo>
                  <a:pt x="6857" y="0"/>
                </a:lnTo>
                <a:close/>
              </a:path>
            </a:pathLst>
          </a:custGeom>
          <a:solidFill>
            <a:srgbClr val="7F7F7F"/>
          </a:solidFill>
        </p:spPr>
        <p:txBody>
          <a:bodyPr wrap="square" lIns="0" tIns="0" rIns="0" bIns="0" rtlCol="0"/>
          <a:lstStyle/>
          <a:p>
            <a:endParaRPr sz="1100"/>
          </a:p>
        </p:txBody>
      </p:sp>
      <p:sp>
        <p:nvSpPr>
          <p:cNvPr id="444" name="object 453"/>
          <p:cNvSpPr/>
          <p:nvPr/>
        </p:nvSpPr>
        <p:spPr>
          <a:xfrm>
            <a:off x="5684565" y="2632348"/>
            <a:ext cx="12980" cy="16526"/>
          </a:xfrm>
          <a:custGeom>
            <a:avLst/>
            <a:gdLst/>
            <a:ahLst/>
            <a:cxnLst/>
            <a:rect l="l" t="t" r="r" b="b"/>
            <a:pathLst>
              <a:path w="15240" h="19050">
                <a:moveTo>
                  <a:pt x="8381" y="0"/>
                </a:moveTo>
                <a:lnTo>
                  <a:pt x="7619" y="0"/>
                </a:lnTo>
                <a:lnTo>
                  <a:pt x="3047" y="2285"/>
                </a:lnTo>
                <a:lnTo>
                  <a:pt x="2285" y="3047"/>
                </a:lnTo>
                <a:lnTo>
                  <a:pt x="0" y="9143"/>
                </a:lnTo>
                <a:lnTo>
                  <a:pt x="0" y="9905"/>
                </a:lnTo>
                <a:lnTo>
                  <a:pt x="2285" y="16001"/>
                </a:lnTo>
                <a:lnTo>
                  <a:pt x="3047" y="16763"/>
                </a:lnTo>
                <a:lnTo>
                  <a:pt x="7619" y="19049"/>
                </a:lnTo>
                <a:lnTo>
                  <a:pt x="8381" y="19049"/>
                </a:lnTo>
                <a:lnTo>
                  <a:pt x="12953" y="16763"/>
                </a:lnTo>
                <a:lnTo>
                  <a:pt x="7619" y="16763"/>
                </a:lnTo>
                <a:lnTo>
                  <a:pt x="8000" y="16573"/>
                </a:lnTo>
                <a:lnTo>
                  <a:pt x="5333" y="15239"/>
                </a:lnTo>
                <a:lnTo>
                  <a:pt x="4571" y="15239"/>
                </a:lnTo>
                <a:lnTo>
                  <a:pt x="3809" y="14477"/>
                </a:lnTo>
                <a:lnTo>
                  <a:pt x="4286" y="14477"/>
                </a:lnTo>
                <a:lnTo>
                  <a:pt x="2571" y="9905"/>
                </a:lnTo>
                <a:lnTo>
                  <a:pt x="2285" y="9905"/>
                </a:lnTo>
                <a:lnTo>
                  <a:pt x="2285" y="9143"/>
                </a:lnTo>
                <a:lnTo>
                  <a:pt x="2571" y="9143"/>
                </a:lnTo>
                <a:lnTo>
                  <a:pt x="4286" y="4571"/>
                </a:lnTo>
                <a:lnTo>
                  <a:pt x="3809" y="4571"/>
                </a:lnTo>
                <a:lnTo>
                  <a:pt x="4571" y="3809"/>
                </a:lnTo>
                <a:lnTo>
                  <a:pt x="5333" y="3809"/>
                </a:lnTo>
                <a:lnTo>
                  <a:pt x="8000" y="2476"/>
                </a:lnTo>
                <a:lnTo>
                  <a:pt x="7619" y="2285"/>
                </a:lnTo>
                <a:lnTo>
                  <a:pt x="12953" y="2285"/>
                </a:lnTo>
                <a:lnTo>
                  <a:pt x="8381" y="0"/>
                </a:lnTo>
                <a:close/>
              </a:path>
              <a:path w="15240" h="19050">
                <a:moveTo>
                  <a:pt x="8000" y="16573"/>
                </a:moveTo>
                <a:lnTo>
                  <a:pt x="7619" y="16763"/>
                </a:lnTo>
                <a:lnTo>
                  <a:pt x="8381" y="16763"/>
                </a:lnTo>
                <a:lnTo>
                  <a:pt x="8000" y="16573"/>
                </a:lnTo>
                <a:close/>
              </a:path>
              <a:path w="15240" h="19050">
                <a:moveTo>
                  <a:pt x="11538" y="14804"/>
                </a:moveTo>
                <a:lnTo>
                  <a:pt x="8000" y="16573"/>
                </a:lnTo>
                <a:lnTo>
                  <a:pt x="8381" y="16763"/>
                </a:lnTo>
                <a:lnTo>
                  <a:pt x="12953" y="16763"/>
                </a:lnTo>
                <a:lnTo>
                  <a:pt x="13715" y="16001"/>
                </a:lnTo>
                <a:lnTo>
                  <a:pt x="13906" y="15239"/>
                </a:lnTo>
                <a:lnTo>
                  <a:pt x="11429" y="15239"/>
                </a:lnTo>
                <a:lnTo>
                  <a:pt x="11538" y="14804"/>
                </a:lnTo>
                <a:close/>
              </a:path>
              <a:path w="15240" h="19050">
                <a:moveTo>
                  <a:pt x="3809" y="14477"/>
                </a:moveTo>
                <a:lnTo>
                  <a:pt x="4571" y="15239"/>
                </a:lnTo>
                <a:lnTo>
                  <a:pt x="4396" y="14771"/>
                </a:lnTo>
                <a:lnTo>
                  <a:pt x="3809" y="14477"/>
                </a:lnTo>
                <a:close/>
              </a:path>
              <a:path w="15240" h="19050">
                <a:moveTo>
                  <a:pt x="4396" y="14771"/>
                </a:moveTo>
                <a:lnTo>
                  <a:pt x="4571" y="15239"/>
                </a:lnTo>
                <a:lnTo>
                  <a:pt x="5333" y="15239"/>
                </a:lnTo>
                <a:lnTo>
                  <a:pt x="4396" y="14771"/>
                </a:lnTo>
                <a:close/>
              </a:path>
              <a:path w="15240" h="19050">
                <a:moveTo>
                  <a:pt x="12191" y="14477"/>
                </a:moveTo>
                <a:lnTo>
                  <a:pt x="11538" y="14804"/>
                </a:lnTo>
                <a:lnTo>
                  <a:pt x="11429" y="15239"/>
                </a:lnTo>
                <a:lnTo>
                  <a:pt x="12191" y="14477"/>
                </a:lnTo>
                <a:close/>
              </a:path>
              <a:path w="15240" h="19050">
                <a:moveTo>
                  <a:pt x="14096" y="14477"/>
                </a:moveTo>
                <a:lnTo>
                  <a:pt x="12191" y="14477"/>
                </a:lnTo>
                <a:lnTo>
                  <a:pt x="11429" y="15239"/>
                </a:lnTo>
                <a:lnTo>
                  <a:pt x="13906" y="15239"/>
                </a:lnTo>
                <a:lnTo>
                  <a:pt x="14096" y="14477"/>
                </a:lnTo>
                <a:close/>
              </a:path>
              <a:path w="15240" h="19050">
                <a:moveTo>
                  <a:pt x="14096" y="9524"/>
                </a:moveTo>
                <a:lnTo>
                  <a:pt x="12953" y="9905"/>
                </a:lnTo>
                <a:lnTo>
                  <a:pt x="12763" y="9905"/>
                </a:lnTo>
                <a:lnTo>
                  <a:pt x="11538" y="14804"/>
                </a:lnTo>
                <a:lnTo>
                  <a:pt x="12191" y="14477"/>
                </a:lnTo>
                <a:lnTo>
                  <a:pt x="14096" y="14477"/>
                </a:lnTo>
                <a:lnTo>
                  <a:pt x="15239" y="9905"/>
                </a:lnTo>
                <a:lnTo>
                  <a:pt x="12953" y="9905"/>
                </a:lnTo>
                <a:lnTo>
                  <a:pt x="12858" y="9524"/>
                </a:lnTo>
                <a:lnTo>
                  <a:pt x="14096" y="9524"/>
                </a:lnTo>
                <a:close/>
              </a:path>
              <a:path w="15240" h="19050">
                <a:moveTo>
                  <a:pt x="4286" y="14477"/>
                </a:moveTo>
                <a:lnTo>
                  <a:pt x="3809" y="14477"/>
                </a:lnTo>
                <a:lnTo>
                  <a:pt x="4396" y="14771"/>
                </a:lnTo>
                <a:lnTo>
                  <a:pt x="4286" y="14477"/>
                </a:lnTo>
                <a:close/>
              </a:path>
              <a:path w="15240" h="19050">
                <a:moveTo>
                  <a:pt x="2285" y="9143"/>
                </a:moveTo>
                <a:lnTo>
                  <a:pt x="2285" y="9905"/>
                </a:lnTo>
                <a:lnTo>
                  <a:pt x="2428" y="9524"/>
                </a:lnTo>
                <a:lnTo>
                  <a:pt x="2285" y="9143"/>
                </a:lnTo>
                <a:close/>
              </a:path>
              <a:path w="15240" h="19050">
                <a:moveTo>
                  <a:pt x="2428" y="9524"/>
                </a:moveTo>
                <a:lnTo>
                  <a:pt x="2285" y="9905"/>
                </a:lnTo>
                <a:lnTo>
                  <a:pt x="2571" y="9905"/>
                </a:lnTo>
                <a:lnTo>
                  <a:pt x="2428" y="9524"/>
                </a:lnTo>
                <a:close/>
              </a:path>
              <a:path w="15240" h="19050">
                <a:moveTo>
                  <a:pt x="12953" y="9143"/>
                </a:moveTo>
                <a:lnTo>
                  <a:pt x="12953" y="9905"/>
                </a:lnTo>
                <a:lnTo>
                  <a:pt x="14096" y="9524"/>
                </a:lnTo>
                <a:lnTo>
                  <a:pt x="12953" y="9143"/>
                </a:lnTo>
                <a:close/>
              </a:path>
              <a:path w="15240" h="19050">
                <a:moveTo>
                  <a:pt x="2571" y="9143"/>
                </a:moveTo>
                <a:lnTo>
                  <a:pt x="2285" y="9143"/>
                </a:lnTo>
                <a:lnTo>
                  <a:pt x="2428" y="9524"/>
                </a:lnTo>
                <a:lnTo>
                  <a:pt x="2571" y="9143"/>
                </a:lnTo>
                <a:close/>
              </a:path>
              <a:path w="15240" h="19050">
                <a:moveTo>
                  <a:pt x="11538" y="4245"/>
                </a:moveTo>
                <a:lnTo>
                  <a:pt x="12858" y="9524"/>
                </a:lnTo>
                <a:lnTo>
                  <a:pt x="12953" y="9143"/>
                </a:lnTo>
                <a:lnTo>
                  <a:pt x="15239" y="9143"/>
                </a:lnTo>
                <a:lnTo>
                  <a:pt x="14096" y="4571"/>
                </a:lnTo>
                <a:lnTo>
                  <a:pt x="12191" y="4571"/>
                </a:lnTo>
                <a:lnTo>
                  <a:pt x="11538" y="4245"/>
                </a:lnTo>
                <a:close/>
              </a:path>
              <a:path w="15240" h="19050">
                <a:moveTo>
                  <a:pt x="15239" y="9143"/>
                </a:moveTo>
                <a:lnTo>
                  <a:pt x="12953" y="9143"/>
                </a:lnTo>
                <a:lnTo>
                  <a:pt x="14096" y="9524"/>
                </a:lnTo>
                <a:lnTo>
                  <a:pt x="15239" y="9143"/>
                </a:lnTo>
                <a:close/>
              </a:path>
              <a:path w="15240" h="19050">
                <a:moveTo>
                  <a:pt x="4571" y="3809"/>
                </a:moveTo>
                <a:lnTo>
                  <a:pt x="3809" y="4571"/>
                </a:lnTo>
                <a:lnTo>
                  <a:pt x="4396" y="4278"/>
                </a:lnTo>
                <a:lnTo>
                  <a:pt x="4571" y="3809"/>
                </a:lnTo>
                <a:close/>
              </a:path>
              <a:path w="15240" h="19050">
                <a:moveTo>
                  <a:pt x="4396" y="4278"/>
                </a:moveTo>
                <a:lnTo>
                  <a:pt x="3809" y="4571"/>
                </a:lnTo>
                <a:lnTo>
                  <a:pt x="4286" y="4571"/>
                </a:lnTo>
                <a:lnTo>
                  <a:pt x="4396" y="4278"/>
                </a:lnTo>
                <a:close/>
              </a:path>
              <a:path w="15240" h="19050">
                <a:moveTo>
                  <a:pt x="11429" y="3809"/>
                </a:moveTo>
                <a:lnTo>
                  <a:pt x="11538" y="4245"/>
                </a:lnTo>
                <a:lnTo>
                  <a:pt x="12191" y="4571"/>
                </a:lnTo>
                <a:lnTo>
                  <a:pt x="11429" y="3809"/>
                </a:lnTo>
                <a:close/>
              </a:path>
              <a:path w="15240" h="19050">
                <a:moveTo>
                  <a:pt x="13906" y="3809"/>
                </a:moveTo>
                <a:lnTo>
                  <a:pt x="11429" y="3809"/>
                </a:lnTo>
                <a:lnTo>
                  <a:pt x="12191" y="4571"/>
                </a:lnTo>
                <a:lnTo>
                  <a:pt x="14096" y="4571"/>
                </a:lnTo>
                <a:lnTo>
                  <a:pt x="13906" y="3809"/>
                </a:lnTo>
                <a:close/>
              </a:path>
              <a:path w="15240" h="19050">
                <a:moveTo>
                  <a:pt x="5333" y="3809"/>
                </a:moveTo>
                <a:lnTo>
                  <a:pt x="4571" y="3809"/>
                </a:lnTo>
                <a:lnTo>
                  <a:pt x="4396" y="4278"/>
                </a:lnTo>
                <a:lnTo>
                  <a:pt x="5333" y="3809"/>
                </a:lnTo>
                <a:close/>
              </a:path>
              <a:path w="15240" h="19050">
                <a:moveTo>
                  <a:pt x="12953" y="2285"/>
                </a:moveTo>
                <a:lnTo>
                  <a:pt x="8381" y="2285"/>
                </a:lnTo>
                <a:lnTo>
                  <a:pt x="8000" y="2476"/>
                </a:lnTo>
                <a:lnTo>
                  <a:pt x="11538" y="4245"/>
                </a:lnTo>
                <a:lnTo>
                  <a:pt x="11429" y="3809"/>
                </a:lnTo>
                <a:lnTo>
                  <a:pt x="13906" y="3809"/>
                </a:lnTo>
                <a:lnTo>
                  <a:pt x="13715" y="3047"/>
                </a:lnTo>
                <a:lnTo>
                  <a:pt x="12953" y="2285"/>
                </a:lnTo>
                <a:close/>
              </a:path>
              <a:path w="15240" h="19050">
                <a:moveTo>
                  <a:pt x="8381" y="2285"/>
                </a:moveTo>
                <a:lnTo>
                  <a:pt x="7619" y="2285"/>
                </a:lnTo>
                <a:lnTo>
                  <a:pt x="8000" y="2476"/>
                </a:lnTo>
                <a:lnTo>
                  <a:pt x="8381" y="2285"/>
                </a:lnTo>
                <a:close/>
              </a:path>
            </a:pathLst>
          </a:custGeom>
          <a:solidFill>
            <a:srgbClr val="000000"/>
          </a:solidFill>
        </p:spPr>
        <p:txBody>
          <a:bodyPr wrap="square" lIns="0" tIns="0" rIns="0" bIns="0" rtlCol="0"/>
          <a:lstStyle/>
          <a:p>
            <a:endParaRPr sz="1100"/>
          </a:p>
        </p:txBody>
      </p:sp>
      <p:sp>
        <p:nvSpPr>
          <p:cNvPr id="445" name="object 454"/>
          <p:cNvSpPr/>
          <p:nvPr/>
        </p:nvSpPr>
        <p:spPr>
          <a:xfrm>
            <a:off x="5695599" y="2640280"/>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46" name="object 455"/>
          <p:cNvSpPr/>
          <p:nvPr/>
        </p:nvSpPr>
        <p:spPr>
          <a:xfrm>
            <a:off x="5686512" y="2709030"/>
            <a:ext cx="10817" cy="14874"/>
          </a:xfrm>
          <a:custGeom>
            <a:avLst/>
            <a:gdLst/>
            <a:ahLst/>
            <a:cxnLst/>
            <a:rect l="l" t="t" r="r" b="b"/>
            <a:pathLst>
              <a:path w="12700" h="17144">
                <a:moveTo>
                  <a:pt x="6096" y="0"/>
                </a:moveTo>
                <a:lnTo>
                  <a:pt x="1524" y="2286"/>
                </a:lnTo>
                <a:lnTo>
                  <a:pt x="0" y="8382"/>
                </a:lnTo>
                <a:lnTo>
                  <a:pt x="1524" y="14478"/>
                </a:lnTo>
                <a:lnTo>
                  <a:pt x="6096" y="16764"/>
                </a:lnTo>
                <a:lnTo>
                  <a:pt x="10668" y="14478"/>
                </a:lnTo>
                <a:lnTo>
                  <a:pt x="12192" y="8382"/>
                </a:lnTo>
                <a:lnTo>
                  <a:pt x="10668" y="2286"/>
                </a:lnTo>
                <a:lnTo>
                  <a:pt x="6096" y="0"/>
                </a:lnTo>
                <a:close/>
              </a:path>
            </a:pathLst>
          </a:custGeom>
          <a:solidFill>
            <a:srgbClr val="7F7F7F"/>
          </a:solidFill>
        </p:spPr>
        <p:txBody>
          <a:bodyPr wrap="square" lIns="0" tIns="0" rIns="0" bIns="0" rtlCol="0"/>
          <a:lstStyle/>
          <a:p>
            <a:endParaRPr sz="1100"/>
          </a:p>
        </p:txBody>
      </p:sp>
      <p:sp>
        <p:nvSpPr>
          <p:cNvPr id="447" name="object 456"/>
          <p:cNvSpPr/>
          <p:nvPr/>
        </p:nvSpPr>
        <p:spPr>
          <a:xfrm>
            <a:off x="5685863" y="2708368"/>
            <a:ext cx="12438" cy="16526"/>
          </a:xfrm>
          <a:custGeom>
            <a:avLst/>
            <a:gdLst/>
            <a:ahLst/>
            <a:cxnLst/>
            <a:rect l="l" t="t" r="r" b="b"/>
            <a:pathLst>
              <a:path w="14604" h="19050">
                <a:moveTo>
                  <a:pt x="7620" y="0"/>
                </a:moveTo>
                <a:lnTo>
                  <a:pt x="6858" y="0"/>
                </a:lnTo>
                <a:lnTo>
                  <a:pt x="2286" y="2285"/>
                </a:lnTo>
                <a:lnTo>
                  <a:pt x="1524" y="3047"/>
                </a:lnTo>
                <a:lnTo>
                  <a:pt x="0" y="9143"/>
                </a:lnTo>
                <a:lnTo>
                  <a:pt x="0" y="9905"/>
                </a:lnTo>
                <a:lnTo>
                  <a:pt x="1524" y="16001"/>
                </a:lnTo>
                <a:lnTo>
                  <a:pt x="2286" y="16763"/>
                </a:lnTo>
                <a:lnTo>
                  <a:pt x="6858" y="19049"/>
                </a:lnTo>
                <a:lnTo>
                  <a:pt x="7620" y="19049"/>
                </a:lnTo>
                <a:lnTo>
                  <a:pt x="12192" y="16763"/>
                </a:lnTo>
                <a:lnTo>
                  <a:pt x="6858" y="16763"/>
                </a:lnTo>
                <a:lnTo>
                  <a:pt x="7239" y="16573"/>
                </a:lnTo>
                <a:lnTo>
                  <a:pt x="4572" y="15239"/>
                </a:lnTo>
                <a:lnTo>
                  <a:pt x="3810" y="15239"/>
                </a:lnTo>
                <a:lnTo>
                  <a:pt x="3048" y="14477"/>
                </a:lnTo>
                <a:lnTo>
                  <a:pt x="3619" y="14477"/>
                </a:lnTo>
                <a:lnTo>
                  <a:pt x="2476" y="9905"/>
                </a:lnTo>
                <a:lnTo>
                  <a:pt x="2286" y="9905"/>
                </a:lnTo>
                <a:lnTo>
                  <a:pt x="2286" y="9143"/>
                </a:lnTo>
                <a:lnTo>
                  <a:pt x="2476" y="9143"/>
                </a:lnTo>
                <a:lnTo>
                  <a:pt x="3619" y="4571"/>
                </a:lnTo>
                <a:lnTo>
                  <a:pt x="3048" y="4571"/>
                </a:lnTo>
                <a:lnTo>
                  <a:pt x="3810" y="3809"/>
                </a:lnTo>
                <a:lnTo>
                  <a:pt x="4572" y="3809"/>
                </a:lnTo>
                <a:lnTo>
                  <a:pt x="7239" y="2476"/>
                </a:lnTo>
                <a:lnTo>
                  <a:pt x="6858" y="2285"/>
                </a:lnTo>
                <a:lnTo>
                  <a:pt x="12192" y="2285"/>
                </a:lnTo>
                <a:lnTo>
                  <a:pt x="7620" y="0"/>
                </a:lnTo>
                <a:close/>
              </a:path>
              <a:path w="14604" h="19050">
                <a:moveTo>
                  <a:pt x="7239" y="16573"/>
                </a:moveTo>
                <a:lnTo>
                  <a:pt x="6858" y="16763"/>
                </a:lnTo>
                <a:lnTo>
                  <a:pt x="7620" y="16763"/>
                </a:lnTo>
                <a:lnTo>
                  <a:pt x="7239" y="16573"/>
                </a:lnTo>
                <a:close/>
              </a:path>
              <a:path w="14604" h="19050">
                <a:moveTo>
                  <a:pt x="10776" y="14804"/>
                </a:moveTo>
                <a:lnTo>
                  <a:pt x="7239" y="16573"/>
                </a:lnTo>
                <a:lnTo>
                  <a:pt x="7620" y="16763"/>
                </a:lnTo>
                <a:lnTo>
                  <a:pt x="12192" y="16763"/>
                </a:lnTo>
                <a:lnTo>
                  <a:pt x="12954" y="16001"/>
                </a:lnTo>
                <a:lnTo>
                  <a:pt x="13144" y="15239"/>
                </a:lnTo>
                <a:lnTo>
                  <a:pt x="10668" y="15239"/>
                </a:lnTo>
                <a:lnTo>
                  <a:pt x="10776" y="14804"/>
                </a:lnTo>
                <a:close/>
              </a:path>
              <a:path w="14604" h="19050">
                <a:moveTo>
                  <a:pt x="3048" y="14477"/>
                </a:moveTo>
                <a:lnTo>
                  <a:pt x="3810" y="15239"/>
                </a:lnTo>
                <a:lnTo>
                  <a:pt x="3701" y="14804"/>
                </a:lnTo>
                <a:lnTo>
                  <a:pt x="3048" y="14477"/>
                </a:lnTo>
                <a:close/>
              </a:path>
              <a:path w="14604" h="19050">
                <a:moveTo>
                  <a:pt x="3701" y="14804"/>
                </a:moveTo>
                <a:lnTo>
                  <a:pt x="3810" y="15239"/>
                </a:lnTo>
                <a:lnTo>
                  <a:pt x="4572" y="15239"/>
                </a:lnTo>
                <a:lnTo>
                  <a:pt x="3701" y="14804"/>
                </a:lnTo>
                <a:close/>
              </a:path>
              <a:path w="14604" h="19050">
                <a:moveTo>
                  <a:pt x="11430" y="14477"/>
                </a:moveTo>
                <a:lnTo>
                  <a:pt x="10776" y="14804"/>
                </a:lnTo>
                <a:lnTo>
                  <a:pt x="10668" y="15239"/>
                </a:lnTo>
                <a:lnTo>
                  <a:pt x="11430" y="14477"/>
                </a:lnTo>
                <a:close/>
              </a:path>
              <a:path w="14604" h="19050">
                <a:moveTo>
                  <a:pt x="13335" y="14477"/>
                </a:moveTo>
                <a:lnTo>
                  <a:pt x="11430" y="14477"/>
                </a:lnTo>
                <a:lnTo>
                  <a:pt x="10668" y="15239"/>
                </a:lnTo>
                <a:lnTo>
                  <a:pt x="13144" y="15239"/>
                </a:lnTo>
                <a:lnTo>
                  <a:pt x="13335" y="14477"/>
                </a:lnTo>
                <a:close/>
              </a:path>
              <a:path w="14604" h="19050">
                <a:moveTo>
                  <a:pt x="3619" y="14477"/>
                </a:moveTo>
                <a:lnTo>
                  <a:pt x="3048" y="14477"/>
                </a:lnTo>
                <a:lnTo>
                  <a:pt x="3701" y="14804"/>
                </a:lnTo>
                <a:lnTo>
                  <a:pt x="3619" y="14477"/>
                </a:lnTo>
                <a:close/>
              </a:path>
              <a:path w="14604" h="19050">
                <a:moveTo>
                  <a:pt x="13335" y="9524"/>
                </a:moveTo>
                <a:lnTo>
                  <a:pt x="12192" y="9905"/>
                </a:lnTo>
                <a:lnTo>
                  <a:pt x="12001" y="9905"/>
                </a:lnTo>
                <a:lnTo>
                  <a:pt x="10776" y="14804"/>
                </a:lnTo>
                <a:lnTo>
                  <a:pt x="11430" y="14477"/>
                </a:lnTo>
                <a:lnTo>
                  <a:pt x="13335" y="14477"/>
                </a:lnTo>
                <a:lnTo>
                  <a:pt x="14478" y="9905"/>
                </a:lnTo>
                <a:lnTo>
                  <a:pt x="12192" y="9905"/>
                </a:lnTo>
                <a:lnTo>
                  <a:pt x="12096" y="9524"/>
                </a:lnTo>
                <a:lnTo>
                  <a:pt x="13335" y="9524"/>
                </a:lnTo>
                <a:close/>
              </a:path>
              <a:path w="14604" h="19050">
                <a:moveTo>
                  <a:pt x="2381" y="9524"/>
                </a:moveTo>
                <a:lnTo>
                  <a:pt x="2286" y="9905"/>
                </a:lnTo>
                <a:lnTo>
                  <a:pt x="2476" y="9905"/>
                </a:lnTo>
                <a:lnTo>
                  <a:pt x="2381" y="9524"/>
                </a:lnTo>
                <a:close/>
              </a:path>
              <a:path w="14604" h="19050">
                <a:moveTo>
                  <a:pt x="12192" y="9143"/>
                </a:moveTo>
                <a:lnTo>
                  <a:pt x="12192" y="9905"/>
                </a:lnTo>
                <a:lnTo>
                  <a:pt x="13335" y="9524"/>
                </a:lnTo>
                <a:lnTo>
                  <a:pt x="12192" y="9143"/>
                </a:lnTo>
                <a:close/>
              </a:path>
              <a:path w="14604" h="19050">
                <a:moveTo>
                  <a:pt x="2476" y="9143"/>
                </a:moveTo>
                <a:lnTo>
                  <a:pt x="2286" y="9143"/>
                </a:lnTo>
                <a:lnTo>
                  <a:pt x="2381" y="9524"/>
                </a:lnTo>
                <a:lnTo>
                  <a:pt x="2476" y="9143"/>
                </a:lnTo>
                <a:close/>
              </a:path>
              <a:path w="14604" h="19050">
                <a:moveTo>
                  <a:pt x="13144" y="3809"/>
                </a:moveTo>
                <a:lnTo>
                  <a:pt x="10668" y="3809"/>
                </a:lnTo>
                <a:lnTo>
                  <a:pt x="11430" y="4571"/>
                </a:lnTo>
                <a:lnTo>
                  <a:pt x="10858" y="4571"/>
                </a:lnTo>
                <a:lnTo>
                  <a:pt x="12096" y="9524"/>
                </a:lnTo>
                <a:lnTo>
                  <a:pt x="12192" y="9143"/>
                </a:lnTo>
                <a:lnTo>
                  <a:pt x="14478" y="9143"/>
                </a:lnTo>
                <a:lnTo>
                  <a:pt x="13335" y="4571"/>
                </a:lnTo>
                <a:lnTo>
                  <a:pt x="11430" y="4571"/>
                </a:lnTo>
                <a:lnTo>
                  <a:pt x="10776" y="4245"/>
                </a:lnTo>
                <a:lnTo>
                  <a:pt x="13253" y="4245"/>
                </a:lnTo>
                <a:lnTo>
                  <a:pt x="13144" y="3809"/>
                </a:lnTo>
                <a:close/>
              </a:path>
              <a:path w="14604" h="19050">
                <a:moveTo>
                  <a:pt x="14478" y="9143"/>
                </a:moveTo>
                <a:lnTo>
                  <a:pt x="12192" y="9143"/>
                </a:lnTo>
                <a:lnTo>
                  <a:pt x="13335" y="9524"/>
                </a:lnTo>
                <a:lnTo>
                  <a:pt x="14478" y="9143"/>
                </a:lnTo>
                <a:close/>
              </a:path>
              <a:path w="14604" h="19050">
                <a:moveTo>
                  <a:pt x="3810" y="3809"/>
                </a:moveTo>
                <a:lnTo>
                  <a:pt x="3048" y="4571"/>
                </a:lnTo>
                <a:lnTo>
                  <a:pt x="3701" y="4245"/>
                </a:lnTo>
                <a:lnTo>
                  <a:pt x="3810" y="3809"/>
                </a:lnTo>
                <a:close/>
              </a:path>
              <a:path w="14604" h="19050">
                <a:moveTo>
                  <a:pt x="3701" y="4245"/>
                </a:moveTo>
                <a:lnTo>
                  <a:pt x="3048" y="4571"/>
                </a:lnTo>
                <a:lnTo>
                  <a:pt x="3619" y="4571"/>
                </a:lnTo>
                <a:lnTo>
                  <a:pt x="3701" y="4245"/>
                </a:lnTo>
                <a:close/>
              </a:path>
              <a:path w="14604" h="19050">
                <a:moveTo>
                  <a:pt x="10668" y="3809"/>
                </a:moveTo>
                <a:lnTo>
                  <a:pt x="10776" y="4245"/>
                </a:lnTo>
                <a:lnTo>
                  <a:pt x="11430" y="4571"/>
                </a:lnTo>
                <a:lnTo>
                  <a:pt x="10668" y="3809"/>
                </a:lnTo>
                <a:close/>
              </a:path>
              <a:path w="14604" h="19050">
                <a:moveTo>
                  <a:pt x="4572" y="3809"/>
                </a:moveTo>
                <a:lnTo>
                  <a:pt x="3810" y="3809"/>
                </a:lnTo>
                <a:lnTo>
                  <a:pt x="3701" y="4245"/>
                </a:lnTo>
                <a:lnTo>
                  <a:pt x="4572" y="3809"/>
                </a:lnTo>
                <a:close/>
              </a:path>
              <a:path w="14604" h="19050">
                <a:moveTo>
                  <a:pt x="12192" y="2285"/>
                </a:moveTo>
                <a:lnTo>
                  <a:pt x="7620" y="2285"/>
                </a:lnTo>
                <a:lnTo>
                  <a:pt x="7239" y="2476"/>
                </a:lnTo>
                <a:lnTo>
                  <a:pt x="10776" y="4245"/>
                </a:lnTo>
                <a:lnTo>
                  <a:pt x="10668" y="3809"/>
                </a:lnTo>
                <a:lnTo>
                  <a:pt x="13144" y="3809"/>
                </a:lnTo>
                <a:lnTo>
                  <a:pt x="12954" y="3047"/>
                </a:lnTo>
                <a:lnTo>
                  <a:pt x="12192" y="2285"/>
                </a:lnTo>
                <a:close/>
              </a:path>
              <a:path w="14604" h="19050">
                <a:moveTo>
                  <a:pt x="7620" y="2285"/>
                </a:moveTo>
                <a:lnTo>
                  <a:pt x="6858" y="2285"/>
                </a:lnTo>
                <a:lnTo>
                  <a:pt x="7239" y="2476"/>
                </a:lnTo>
                <a:lnTo>
                  <a:pt x="7620" y="2285"/>
                </a:lnTo>
                <a:close/>
              </a:path>
            </a:pathLst>
          </a:custGeom>
          <a:solidFill>
            <a:srgbClr val="000000"/>
          </a:solidFill>
        </p:spPr>
        <p:txBody>
          <a:bodyPr wrap="square" lIns="0" tIns="0" rIns="0" bIns="0" rtlCol="0"/>
          <a:lstStyle/>
          <a:p>
            <a:endParaRPr sz="1100"/>
          </a:p>
        </p:txBody>
      </p:sp>
      <p:sp>
        <p:nvSpPr>
          <p:cNvPr id="448" name="object 457"/>
          <p:cNvSpPr/>
          <p:nvPr/>
        </p:nvSpPr>
        <p:spPr>
          <a:xfrm>
            <a:off x="5696248" y="2716301"/>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49" name="object 458"/>
          <p:cNvSpPr/>
          <p:nvPr/>
        </p:nvSpPr>
        <p:spPr>
          <a:xfrm>
            <a:off x="5687161" y="2821408"/>
            <a:ext cx="11358" cy="14874"/>
          </a:xfrm>
          <a:custGeom>
            <a:avLst/>
            <a:gdLst/>
            <a:ahLst/>
            <a:cxnLst/>
            <a:rect l="l" t="t" r="r" b="b"/>
            <a:pathLst>
              <a:path w="13334" h="17144">
                <a:moveTo>
                  <a:pt x="6095" y="0"/>
                </a:moveTo>
                <a:lnTo>
                  <a:pt x="1523" y="2286"/>
                </a:lnTo>
                <a:lnTo>
                  <a:pt x="0" y="8382"/>
                </a:lnTo>
                <a:lnTo>
                  <a:pt x="1523" y="14478"/>
                </a:lnTo>
                <a:lnTo>
                  <a:pt x="6095" y="16764"/>
                </a:lnTo>
                <a:lnTo>
                  <a:pt x="10667" y="14478"/>
                </a:lnTo>
                <a:lnTo>
                  <a:pt x="12953" y="8382"/>
                </a:lnTo>
                <a:lnTo>
                  <a:pt x="10667" y="2286"/>
                </a:lnTo>
                <a:lnTo>
                  <a:pt x="6095" y="0"/>
                </a:lnTo>
                <a:close/>
              </a:path>
            </a:pathLst>
          </a:custGeom>
          <a:solidFill>
            <a:srgbClr val="7F7F7F"/>
          </a:solidFill>
        </p:spPr>
        <p:txBody>
          <a:bodyPr wrap="square" lIns="0" tIns="0" rIns="0" bIns="0" rtlCol="0"/>
          <a:lstStyle/>
          <a:p>
            <a:endParaRPr sz="1100"/>
          </a:p>
        </p:txBody>
      </p:sp>
      <p:sp>
        <p:nvSpPr>
          <p:cNvPr id="450" name="object 459"/>
          <p:cNvSpPr/>
          <p:nvPr/>
        </p:nvSpPr>
        <p:spPr>
          <a:xfrm>
            <a:off x="5686512" y="2820747"/>
            <a:ext cx="12980" cy="16526"/>
          </a:xfrm>
          <a:custGeom>
            <a:avLst/>
            <a:gdLst/>
            <a:ahLst/>
            <a:cxnLst/>
            <a:rect l="l" t="t" r="r" b="b"/>
            <a:pathLst>
              <a:path w="15240" h="19050">
                <a:moveTo>
                  <a:pt x="7619" y="0"/>
                </a:moveTo>
                <a:lnTo>
                  <a:pt x="6857" y="0"/>
                </a:lnTo>
                <a:lnTo>
                  <a:pt x="2285" y="2285"/>
                </a:lnTo>
                <a:lnTo>
                  <a:pt x="1523" y="3047"/>
                </a:lnTo>
                <a:lnTo>
                  <a:pt x="0" y="9143"/>
                </a:lnTo>
                <a:lnTo>
                  <a:pt x="0" y="9905"/>
                </a:lnTo>
                <a:lnTo>
                  <a:pt x="1523" y="16001"/>
                </a:lnTo>
                <a:lnTo>
                  <a:pt x="2285" y="16763"/>
                </a:lnTo>
                <a:lnTo>
                  <a:pt x="6857" y="19049"/>
                </a:lnTo>
                <a:lnTo>
                  <a:pt x="7619" y="19049"/>
                </a:lnTo>
                <a:lnTo>
                  <a:pt x="12191" y="16763"/>
                </a:lnTo>
                <a:lnTo>
                  <a:pt x="6857" y="16763"/>
                </a:lnTo>
                <a:lnTo>
                  <a:pt x="7238" y="16573"/>
                </a:lnTo>
                <a:lnTo>
                  <a:pt x="4571" y="15239"/>
                </a:lnTo>
                <a:lnTo>
                  <a:pt x="3809" y="15239"/>
                </a:lnTo>
                <a:lnTo>
                  <a:pt x="3047" y="14477"/>
                </a:lnTo>
                <a:lnTo>
                  <a:pt x="3619" y="14477"/>
                </a:lnTo>
                <a:lnTo>
                  <a:pt x="2476" y="9905"/>
                </a:lnTo>
                <a:lnTo>
                  <a:pt x="2285" y="9905"/>
                </a:lnTo>
                <a:lnTo>
                  <a:pt x="2285" y="9143"/>
                </a:lnTo>
                <a:lnTo>
                  <a:pt x="2476" y="9143"/>
                </a:lnTo>
                <a:lnTo>
                  <a:pt x="3619" y="4571"/>
                </a:lnTo>
                <a:lnTo>
                  <a:pt x="3047" y="4571"/>
                </a:lnTo>
                <a:lnTo>
                  <a:pt x="3809" y="3809"/>
                </a:lnTo>
                <a:lnTo>
                  <a:pt x="4571" y="3809"/>
                </a:lnTo>
                <a:lnTo>
                  <a:pt x="7238" y="2476"/>
                </a:lnTo>
                <a:lnTo>
                  <a:pt x="6857" y="2285"/>
                </a:lnTo>
                <a:lnTo>
                  <a:pt x="12191" y="2285"/>
                </a:lnTo>
                <a:lnTo>
                  <a:pt x="7619" y="0"/>
                </a:lnTo>
                <a:close/>
              </a:path>
              <a:path w="15240" h="19050">
                <a:moveTo>
                  <a:pt x="7238" y="16573"/>
                </a:moveTo>
                <a:lnTo>
                  <a:pt x="6857" y="16763"/>
                </a:lnTo>
                <a:lnTo>
                  <a:pt x="7619" y="16763"/>
                </a:lnTo>
                <a:lnTo>
                  <a:pt x="7238" y="16573"/>
                </a:lnTo>
                <a:close/>
              </a:path>
              <a:path w="15240" h="19050">
                <a:moveTo>
                  <a:pt x="10843" y="14771"/>
                </a:moveTo>
                <a:lnTo>
                  <a:pt x="7238" y="16573"/>
                </a:lnTo>
                <a:lnTo>
                  <a:pt x="7619" y="16763"/>
                </a:lnTo>
                <a:lnTo>
                  <a:pt x="12191" y="16763"/>
                </a:lnTo>
                <a:lnTo>
                  <a:pt x="12953" y="16001"/>
                </a:lnTo>
                <a:lnTo>
                  <a:pt x="13239" y="15239"/>
                </a:lnTo>
                <a:lnTo>
                  <a:pt x="10667" y="15239"/>
                </a:lnTo>
                <a:lnTo>
                  <a:pt x="10843" y="14771"/>
                </a:lnTo>
                <a:close/>
              </a:path>
              <a:path w="15240" h="19050">
                <a:moveTo>
                  <a:pt x="3047" y="14477"/>
                </a:moveTo>
                <a:lnTo>
                  <a:pt x="3809" y="15239"/>
                </a:lnTo>
                <a:lnTo>
                  <a:pt x="3701" y="14804"/>
                </a:lnTo>
                <a:lnTo>
                  <a:pt x="3047" y="14477"/>
                </a:lnTo>
                <a:close/>
              </a:path>
              <a:path w="15240" h="19050">
                <a:moveTo>
                  <a:pt x="3701" y="14804"/>
                </a:moveTo>
                <a:lnTo>
                  <a:pt x="3809" y="15239"/>
                </a:lnTo>
                <a:lnTo>
                  <a:pt x="4571" y="15239"/>
                </a:lnTo>
                <a:lnTo>
                  <a:pt x="3701" y="14804"/>
                </a:lnTo>
                <a:close/>
              </a:path>
              <a:path w="15240" h="19050">
                <a:moveTo>
                  <a:pt x="11429" y="14477"/>
                </a:moveTo>
                <a:lnTo>
                  <a:pt x="10843" y="14771"/>
                </a:lnTo>
                <a:lnTo>
                  <a:pt x="10667" y="15239"/>
                </a:lnTo>
                <a:lnTo>
                  <a:pt x="11429" y="14477"/>
                </a:lnTo>
                <a:close/>
              </a:path>
              <a:path w="15240" h="19050">
                <a:moveTo>
                  <a:pt x="13525" y="14477"/>
                </a:moveTo>
                <a:lnTo>
                  <a:pt x="11429" y="14477"/>
                </a:lnTo>
                <a:lnTo>
                  <a:pt x="10667" y="15239"/>
                </a:lnTo>
                <a:lnTo>
                  <a:pt x="13239" y="15239"/>
                </a:lnTo>
                <a:lnTo>
                  <a:pt x="13525" y="14477"/>
                </a:lnTo>
                <a:close/>
              </a:path>
              <a:path w="15240" h="19050">
                <a:moveTo>
                  <a:pt x="3619" y="14477"/>
                </a:moveTo>
                <a:lnTo>
                  <a:pt x="3047" y="14477"/>
                </a:lnTo>
                <a:lnTo>
                  <a:pt x="3701" y="14804"/>
                </a:lnTo>
                <a:lnTo>
                  <a:pt x="3619" y="14477"/>
                </a:lnTo>
                <a:close/>
              </a:path>
              <a:path w="15240" h="19050">
                <a:moveTo>
                  <a:pt x="12811" y="9524"/>
                </a:moveTo>
                <a:lnTo>
                  <a:pt x="10843" y="14771"/>
                </a:lnTo>
                <a:lnTo>
                  <a:pt x="11429" y="14477"/>
                </a:lnTo>
                <a:lnTo>
                  <a:pt x="13525" y="14477"/>
                </a:lnTo>
                <a:lnTo>
                  <a:pt x="15239" y="9905"/>
                </a:lnTo>
                <a:lnTo>
                  <a:pt x="12953" y="9905"/>
                </a:lnTo>
                <a:lnTo>
                  <a:pt x="12811" y="9524"/>
                </a:lnTo>
                <a:close/>
              </a:path>
              <a:path w="15240" h="19050">
                <a:moveTo>
                  <a:pt x="2381" y="9524"/>
                </a:moveTo>
                <a:lnTo>
                  <a:pt x="2285" y="9905"/>
                </a:lnTo>
                <a:lnTo>
                  <a:pt x="2476" y="9905"/>
                </a:lnTo>
                <a:lnTo>
                  <a:pt x="2381" y="9524"/>
                </a:lnTo>
                <a:close/>
              </a:path>
              <a:path w="15240" h="19050">
                <a:moveTo>
                  <a:pt x="12953" y="9143"/>
                </a:moveTo>
                <a:lnTo>
                  <a:pt x="12811" y="9524"/>
                </a:lnTo>
                <a:lnTo>
                  <a:pt x="12953" y="9905"/>
                </a:lnTo>
                <a:lnTo>
                  <a:pt x="14096" y="9524"/>
                </a:lnTo>
                <a:lnTo>
                  <a:pt x="12953" y="9143"/>
                </a:lnTo>
                <a:close/>
              </a:path>
              <a:path w="15240" h="19050">
                <a:moveTo>
                  <a:pt x="14096" y="9524"/>
                </a:moveTo>
                <a:lnTo>
                  <a:pt x="12953" y="9905"/>
                </a:lnTo>
                <a:lnTo>
                  <a:pt x="15239" y="9905"/>
                </a:lnTo>
                <a:lnTo>
                  <a:pt x="14096" y="9524"/>
                </a:lnTo>
                <a:close/>
              </a:path>
              <a:path w="15240" h="19050">
                <a:moveTo>
                  <a:pt x="2476" y="9143"/>
                </a:moveTo>
                <a:lnTo>
                  <a:pt x="2285" y="9143"/>
                </a:lnTo>
                <a:lnTo>
                  <a:pt x="2381" y="9524"/>
                </a:lnTo>
                <a:lnTo>
                  <a:pt x="2476" y="9143"/>
                </a:lnTo>
                <a:close/>
              </a:path>
              <a:path w="15240" h="19050">
                <a:moveTo>
                  <a:pt x="13239" y="3809"/>
                </a:moveTo>
                <a:lnTo>
                  <a:pt x="10667" y="3809"/>
                </a:lnTo>
                <a:lnTo>
                  <a:pt x="11429" y="4571"/>
                </a:lnTo>
                <a:lnTo>
                  <a:pt x="10953" y="4571"/>
                </a:lnTo>
                <a:lnTo>
                  <a:pt x="12811" y="9524"/>
                </a:lnTo>
                <a:lnTo>
                  <a:pt x="12953" y="9143"/>
                </a:lnTo>
                <a:lnTo>
                  <a:pt x="15239" y="9143"/>
                </a:lnTo>
                <a:lnTo>
                  <a:pt x="13525" y="4571"/>
                </a:lnTo>
                <a:lnTo>
                  <a:pt x="11429" y="4571"/>
                </a:lnTo>
                <a:lnTo>
                  <a:pt x="10843" y="4278"/>
                </a:lnTo>
                <a:lnTo>
                  <a:pt x="13415" y="4278"/>
                </a:lnTo>
                <a:lnTo>
                  <a:pt x="13239" y="3809"/>
                </a:lnTo>
                <a:close/>
              </a:path>
              <a:path w="15240" h="19050">
                <a:moveTo>
                  <a:pt x="15239" y="9143"/>
                </a:moveTo>
                <a:lnTo>
                  <a:pt x="12953" y="9143"/>
                </a:lnTo>
                <a:lnTo>
                  <a:pt x="14096" y="9524"/>
                </a:lnTo>
                <a:lnTo>
                  <a:pt x="15239" y="9143"/>
                </a:lnTo>
                <a:close/>
              </a:path>
              <a:path w="15240" h="19050">
                <a:moveTo>
                  <a:pt x="3809" y="3809"/>
                </a:moveTo>
                <a:lnTo>
                  <a:pt x="3047" y="4571"/>
                </a:lnTo>
                <a:lnTo>
                  <a:pt x="3701" y="4245"/>
                </a:lnTo>
                <a:lnTo>
                  <a:pt x="3809" y="3809"/>
                </a:lnTo>
                <a:close/>
              </a:path>
              <a:path w="15240" h="19050">
                <a:moveTo>
                  <a:pt x="3701" y="4245"/>
                </a:moveTo>
                <a:lnTo>
                  <a:pt x="3047" y="4571"/>
                </a:lnTo>
                <a:lnTo>
                  <a:pt x="3619" y="4571"/>
                </a:lnTo>
                <a:lnTo>
                  <a:pt x="3701" y="4245"/>
                </a:lnTo>
                <a:close/>
              </a:path>
              <a:path w="15240" h="19050">
                <a:moveTo>
                  <a:pt x="10667" y="3809"/>
                </a:moveTo>
                <a:lnTo>
                  <a:pt x="10843" y="4278"/>
                </a:lnTo>
                <a:lnTo>
                  <a:pt x="11429" y="4571"/>
                </a:lnTo>
                <a:lnTo>
                  <a:pt x="10667" y="3809"/>
                </a:lnTo>
                <a:close/>
              </a:path>
              <a:path w="15240" h="19050">
                <a:moveTo>
                  <a:pt x="12191" y="2285"/>
                </a:moveTo>
                <a:lnTo>
                  <a:pt x="7619" y="2285"/>
                </a:lnTo>
                <a:lnTo>
                  <a:pt x="7238" y="2476"/>
                </a:lnTo>
                <a:lnTo>
                  <a:pt x="10843" y="4278"/>
                </a:lnTo>
                <a:lnTo>
                  <a:pt x="10667" y="3809"/>
                </a:lnTo>
                <a:lnTo>
                  <a:pt x="13239" y="3809"/>
                </a:lnTo>
                <a:lnTo>
                  <a:pt x="12953" y="3047"/>
                </a:lnTo>
                <a:lnTo>
                  <a:pt x="12191" y="2285"/>
                </a:lnTo>
                <a:close/>
              </a:path>
              <a:path w="15240" h="19050">
                <a:moveTo>
                  <a:pt x="4571" y="3809"/>
                </a:moveTo>
                <a:lnTo>
                  <a:pt x="3809" y="3809"/>
                </a:lnTo>
                <a:lnTo>
                  <a:pt x="3701" y="4245"/>
                </a:lnTo>
                <a:lnTo>
                  <a:pt x="4571" y="3809"/>
                </a:lnTo>
                <a:close/>
              </a:path>
              <a:path w="15240" h="19050">
                <a:moveTo>
                  <a:pt x="7619" y="2285"/>
                </a:moveTo>
                <a:lnTo>
                  <a:pt x="6857" y="2285"/>
                </a:lnTo>
                <a:lnTo>
                  <a:pt x="7238" y="2476"/>
                </a:lnTo>
                <a:lnTo>
                  <a:pt x="7619" y="2285"/>
                </a:lnTo>
                <a:close/>
              </a:path>
            </a:pathLst>
          </a:custGeom>
          <a:solidFill>
            <a:srgbClr val="000000"/>
          </a:solidFill>
        </p:spPr>
        <p:txBody>
          <a:bodyPr wrap="square" lIns="0" tIns="0" rIns="0" bIns="0" rtlCol="0"/>
          <a:lstStyle/>
          <a:p>
            <a:endParaRPr sz="1100"/>
          </a:p>
        </p:txBody>
      </p:sp>
      <p:sp>
        <p:nvSpPr>
          <p:cNvPr id="451" name="object 460"/>
          <p:cNvSpPr/>
          <p:nvPr/>
        </p:nvSpPr>
        <p:spPr>
          <a:xfrm>
            <a:off x="5697546" y="2828679"/>
            <a:ext cx="2163" cy="1102"/>
          </a:xfrm>
          <a:custGeom>
            <a:avLst/>
            <a:gdLst/>
            <a:ahLst/>
            <a:cxnLst/>
            <a:rect l="l" t="t" r="r" b="b"/>
            <a:pathLst>
              <a:path w="2540" h="1269">
                <a:moveTo>
                  <a:pt x="0" y="0"/>
                </a:moveTo>
                <a:lnTo>
                  <a:pt x="0" y="762"/>
                </a:lnTo>
                <a:lnTo>
                  <a:pt x="1143" y="381"/>
                </a:lnTo>
                <a:lnTo>
                  <a:pt x="0" y="0"/>
                </a:lnTo>
                <a:close/>
              </a:path>
              <a:path w="2540" h="1269">
                <a:moveTo>
                  <a:pt x="2286" y="0"/>
                </a:moveTo>
                <a:lnTo>
                  <a:pt x="1143" y="381"/>
                </a:lnTo>
                <a:lnTo>
                  <a:pt x="2286" y="762"/>
                </a:lnTo>
                <a:lnTo>
                  <a:pt x="2286" y="0"/>
                </a:lnTo>
                <a:close/>
              </a:path>
            </a:pathLst>
          </a:custGeom>
          <a:solidFill>
            <a:srgbClr val="000000"/>
          </a:solidFill>
        </p:spPr>
        <p:txBody>
          <a:bodyPr wrap="square" lIns="0" tIns="0" rIns="0" bIns="0" rtlCol="0"/>
          <a:lstStyle/>
          <a:p>
            <a:endParaRPr sz="1100"/>
          </a:p>
        </p:txBody>
      </p:sp>
      <p:sp>
        <p:nvSpPr>
          <p:cNvPr id="452" name="object 461"/>
          <p:cNvSpPr/>
          <p:nvPr/>
        </p:nvSpPr>
        <p:spPr>
          <a:xfrm>
            <a:off x="5336702" y="2641603"/>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53" name="object 462"/>
          <p:cNvSpPr/>
          <p:nvPr/>
        </p:nvSpPr>
        <p:spPr>
          <a:xfrm>
            <a:off x="5336702" y="2639619"/>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54" name="object 463"/>
          <p:cNvSpPr/>
          <p:nvPr/>
        </p:nvSpPr>
        <p:spPr>
          <a:xfrm>
            <a:off x="5340596" y="2641603"/>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55" name="object 464"/>
          <p:cNvSpPr/>
          <p:nvPr/>
        </p:nvSpPr>
        <p:spPr>
          <a:xfrm>
            <a:off x="5334754" y="2646891"/>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56" name="object 465"/>
          <p:cNvSpPr/>
          <p:nvPr/>
        </p:nvSpPr>
        <p:spPr>
          <a:xfrm>
            <a:off x="5334754" y="263961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57" name="object 466"/>
          <p:cNvSpPr/>
          <p:nvPr/>
        </p:nvSpPr>
        <p:spPr>
          <a:xfrm>
            <a:off x="5336702" y="2654824"/>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458" name="object 467"/>
          <p:cNvSpPr/>
          <p:nvPr/>
        </p:nvSpPr>
        <p:spPr>
          <a:xfrm>
            <a:off x="5336702" y="265284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59" name="object 468"/>
          <p:cNvSpPr/>
          <p:nvPr/>
        </p:nvSpPr>
        <p:spPr>
          <a:xfrm>
            <a:off x="5340596" y="2654824"/>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60" name="object 469"/>
          <p:cNvSpPr/>
          <p:nvPr/>
        </p:nvSpPr>
        <p:spPr>
          <a:xfrm>
            <a:off x="5334754" y="2660773"/>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61" name="object 470"/>
          <p:cNvSpPr/>
          <p:nvPr/>
        </p:nvSpPr>
        <p:spPr>
          <a:xfrm>
            <a:off x="5334754" y="2652840"/>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62" name="object 471"/>
          <p:cNvSpPr/>
          <p:nvPr/>
        </p:nvSpPr>
        <p:spPr>
          <a:xfrm>
            <a:off x="5336702" y="2668706"/>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63" name="object 472"/>
          <p:cNvSpPr/>
          <p:nvPr/>
        </p:nvSpPr>
        <p:spPr>
          <a:xfrm>
            <a:off x="5336702" y="266672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64" name="object 473"/>
          <p:cNvSpPr/>
          <p:nvPr/>
        </p:nvSpPr>
        <p:spPr>
          <a:xfrm>
            <a:off x="5340596" y="2668706"/>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65" name="object 474"/>
          <p:cNvSpPr/>
          <p:nvPr/>
        </p:nvSpPr>
        <p:spPr>
          <a:xfrm>
            <a:off x="5334754" y="2673994"/>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66" name="object 475"/>
          <p:cNvSpPr/>
          <p:nvPr/>
        </p:nvSpPr>
        <p:spPr>
          <a:xfrm>
            <a:off x="5334754" y="2666722"/>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67" name="object 476"/>
          <p:cNvSpPr/>
          <p:nvPr/>
        </p:nvSpPr>
        <p:spPr>
          <a:xfrm>
            <a:off x="5336702" y="2682588"/>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68" name="object 477"/>
          <p:cNvSpPr/>
          <p:nvPr/>
        </p:nvSpPr>
        <p:spPr>
          <a:xfrm>
            <a:off x="5336702" y="2680604"/>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69" name="object 478"/>
          <p:cNvSpPr/>
          <p:nvPr/>
        </p:nvSpPr>
        <p:spPr>
          <a:xfrm>
            <a:off x="5340596" y="2682588"/>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70" name="object 479"/>
          <p:cNvSpPr/>
          <p:nvPr/>
        </p:nvSpPr>
        <p:spPr>
          <a:xfrm>
            <a:off x="5334754" y="2687876"/>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71" name="object 480"/>
          <p:cNvSpPr/>
          <p:nvPr/>
        </p:nvSpPr>
        <p:spPr>
          <a:xfrm>
            <a:off x="5334754" y="26806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72" name="object 481"/>
          <p:cNvSpPr/>
          <p:nvPr/>
        </p:nvSpPr>
        <p:spPr>
          <a:xfrm>
            <a:off x="5359416" y="2644908"/>
            <a:ext cx="5949" cy="8263"/>
          </a:xfrm>
          <a:custGeom>
            <a:avLst/>
            <a:gdLst/>
            <a:ahLst/>
            <a:cxnLst/>
            <a:rect l="l" t="t" r="r" b="b"/>
            <a:pathLst>
              <a:path w="6985" h="9525">
                <a:moveTo>
                  <a:pt x="0" y="9144"/>
                </a:moveTo>
                <a:lnTo>
                  <a:pt x="6858" y="9144"/>
                </a:lnTo>
                <a:lnTo>
                  <a:pt x="6858" y="0"/>
                </a:lnTo>
                <a:lnTo>
                  <a:pt x="0" y="0"/>
                </a:lnTo>
                <a:lnTo>
                  <a:pt x="0" y="9144"/>
                </a:lnTo>
                <a:close/>
              </a:path>
            </a:pathLst>
          </a:custGeom>
          <a:solidFill>
            <a:srgbClr val="000000"/>
          </a:solidFill>
        </p:spPr>
        <p:txBody>
          <a:bodyPr wrap="square" lIns="0" tIns="0" rIns="0" bIns="0" rtlCol="0"/>
          <a:lstStyle/>
          <a:p>
            <a:endParaRPr sz="1100"/>
          </a:p>
        </p:txBody>
      </p:sp>
      <p:sp>
        <p:nvSpPr>
          <p:cNvPr id="473" name="object 482"/>
          <p:cNvSpPr/>
          <p:nvPr/>
        </p:nvSpPr>
        <p:spPr>
          <a:xfrm>
            <a:off x="5359416" y="2642925"/>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74" name="object 483"/>
          <p:cNvSpPr/>
          <p:nvPr/>
        </p:nvSpPr>
        <p:spPr>
          <a:xfrm>
            <a:off x="5363311" y="2644908"/>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475" name="object 484"/>
          <p:cNvSpPr/>
          <p:nvPr/>
        </p:nvSpPr>
        <p:spPr>
          <a:xfrm>
            <a:off x="5357469" y="265085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76" name="object 485"/>
          <p:cNvSpPr/>
          <p:nvPr/>
        </p:nvSpPr>
        <p:spPr>
          <a:xfrm>
            <a:off x="5357469" y="2642925"/>
            <a:ext cx="4327" cy="9916"/>
          </a:xfrm>
          <a:custGeom>
            <a:avLst/>
            <a:gdLst/>
            <a:ahLst/>
            <a:cxnLst/>
            <a:rect l="l" t="t" r="r" b="b"/>
            <a:pathLst>
              <a:path w="5079" h="11430">
                <a:moveTo>
                  <a:pt x="0" y="11429"/>
                </a:moveTo>
                <a:lnTo>
                  <a:pt x="4572" y="11429"/>
                </a:lnTo>
                <a:lnTo>
                  <a:pt x="4572" y="0"/>
                </a:lnTo>
                <a:lnTo>
                  <a:pt x="0" y="0"/>
                </a:lnTo>
                <a:lnTo>
                  <a:pt x="0" y="11429"/>
                </a:lnTo>
                <a:close/>
              </a:path>
            </a:pathLst>
          </a:custGeom>
          <a:solidFill>
            <a:srgbClr val="000000"/>
          </a:solidFill>
        </p:spPr>
        <p:txBody>
          <a:bodyPr wrap="square" lIns="0" tIns="0" rIns="0" bIns="0" rtlCol="0"/>
          <a:lstStyle/>
          <a:p>
            <a:endParaRPr sz="1100"/>
          </a:p>
        </p:txBody>
      </p:sp>
      <p:sp>
        <p:nvSpPr>
          <p:cNvPr id="477" name="object 486"/>
          <p:cNvSpPr/>
          <p:nvPr/>
        </p:nvSpPr>
        <p:spPr>
          <a:xfrm>
            <a:off x="5359416" y="2658790"/>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78" name="object 487"/>
          <p:cNvSpPr/>
          <p:nvPr/>
        </p:nvSpPr>
        <p:spPr>
          <a:xfrm>
            <a:off x="5359416" y="2656807"/>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79" name="object 488"/>
          <p:cNvSpPr/>
          <p:nvPr/>
        </p:nvSpPr>
        <p:spPr>
          <a:xfrm>
            <a:off x="5363311" y="265879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80" name="object 489"/>
          <p:cNvSpPr/>
          <p:nvPr/>
        </p:nvSpPr>
        <p:spPr>
          <a:xfrm>
            <a:off x="5357469" y="2664078"/>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1" name="object 490"/>
          <p:cNvSpPr/>
          <p:nvPr/>
        </p:nvSpPr>
        <p:spPr>
          <a:xfrm>
            <a:off x="5357469" y="2656807"/>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82" name="object 491"/>
          <p:cNvSpPr/>
          <p:nvPr/>
        </p:nvSpPr>
        <p:spPr>
          <a:xfrm>
            <a:off x="5359416" y="2672672"/>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83" name="object 492"/>
          <p:cNvSpPr/>
          <p:nvPr/>
        </p:nvSpPr>
        <p:spPr>
          <a:xfrm>
            <a:off x="5359416" y="2670689"/>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4" name="object 493"/>
          <p:cNvSpPr/>
          <p:nvPr/>
        </p:nvSpPr>
        <p:spPr>
          <a:xfrm>
            <a:off x="5363311" y="2672672"/>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85" name="object 494"/>
          <p:cNvSpPr/>
          <p:nvPr/>
        </p:nvSpPr>
        <p:spPr>
          <a:xfrm>
            <a:off x="5357469" y="2677960"/>
            <a:ext cx="8113" cy="4407"/>
          </a:xfrm>
          <a:custGeom>
            <a:avLst/>
            <a:gdLst/>
            <a:ahLst/>
            <a:cxnLst/>
            <a:rect l="l" t="t" r="r" b="b"/>
            <a:pathLst>
              <a:path w="9525" h="5080">
                <a:moveTo>
                  <a:pt x="0" y="4571"/>
                </a:moveTo>
                <a:lnTo>
                  <a:pt x="9144" y="4571"/>
                </a:lnTo>
                <a:lnTo>
                  <a:pt x="9144" y="0"/>
                </a:lnTo>
                <a:lnTo>
                  <a:pt x="0" y="0"/>
                </a:lnTo>
                <a:lnTo>
                  <a:pt x="0" y="4571"/>
                </a:lnTo>
                <a:close/>
              </a:path>
            </a:pathLst>
          </a:custGeom>
          <a:solidFill>
            <a:srgbClr val="000000"/>
          </a:solidFill>
        </p:spPr>
        <p:txBody>
          <a:bodyPr wrap="square" lIns="0" tIns="0" rIns="0" bIns="0" rtlCol="0"/>
          <a:lstStyle/>
          <a:p>
            <a:endParaRPr sz="1100"/>
          </a:p>
        </p:txBody>
      </p:sp>
      <p:sp>
        <p:nvSpPr>
          <p:cNvPr id="486" name="object 495"/>
          <p:cNvSpPr/>
          <p:nvPr/>
        </p:nvSpPr>
        <p:spPr>
          <a:xfrm>
            <a:off x="5357469" y="2670689"/>
            <a:ext cx="4327" cy="9365"/>
          </a:xfrm>
          <a:custGeom>
            <a:avLst/>
            <a:gdLst/>
            <a:ahLst/>
            <a:cxnLst/>
            <a:rect l="l" t="t" r="r" b="b"/>
            <a:pathLst>
              <a:path w="5079" h="10794">
                <a:moveTo>
                  <a:pt x="0" y="10667"/>
                </a:moveTo>
                <a:lnTo>
                  <a:pt x="4572" y="10667"/>
                </a:lnTo>
                <a:lnTo>
                  <a:pt x="4572" y="0"/>
                </a:lnTo>
                <a:lnTo>
                  <a:pt x="0" y="0"/>
                </a:lnTo>
                <a:lnTo>
                  <a:pt x="0" y="10667"/>
                </a:lnTo>
                <a:close/>
              </a:path>
            </a:pathLst>
          </a:custGeom>
          <a:solidFill>
            <a:srgbClr val="000000"/>
          </a:solidFill>
        </p:spPr>
        <p:txBody>
          <a:bodyPr wrap="square" lIns="0" tIns="0" rIns="0" bIns="0" rtlCol="0"/>
          <a:lstStyle/>
          <a:p>
            <a:endParaRPr sz="1100"/>
          </a:p>
        </p:txBody>
      </p:sp>
      <p:sp>
        <p:nvSpPr>
          <p:cNvPr id="487" name="object 496"/>
          <p:cNvSpPr/>
          <p:nvPr/>
        </p:nvSpPr>
        <p:spPr>
          <a:xfrm>
            <a:off x="5359416" y="2686554"/>
            <a:ext cx="5949" cy="7712"/>
          </a:xfrm>
          <a:custGeom>
            <a:avLst/>
            <a:gdLst/>
            <a:ahLst/>
            <a:cxnLst/>
            <a:rect l="l" t="t" r="r" b="b"/>
            <a:pathLst>
              <a:path w="6985" h="8889">
                <a:moveTo>
                  <a:pt x="0" y="8382"/>
                </a:moveTo>
                <a:lnTo>
                  <a:pt x="6858" y="8382"/>
                </a:lnTo>
                <a:lnTo>
                  <a:pt x="6858" y="0"/>
                </a:lnTo>
                <a:lnTo>
                  <a:pt x="0" y="0"/>
                </a:lnTo>
                <a:lnTo>
                  <a:pt x="0" y="8382"/>
                </a:lnTo>
                <a:close/>
              </a:path>
            </a:pathLst>
          </a:custGeom>
          <a:solidFill>
            <a:srgbClr val="000000"/>
          </a:solidFill>
        </p:spPr>
        <p:txBody>
          <a:bodyPr wrap="square" lIns="0" tIns="0" rIns="0" bIns="0" rtlCol="0"/>
          <a:lstStyle/>
          <a:p>
            <a:endParaRPr sz="1100"/>
          </a:p>
        </p:txBody>
      </p:sp>
      <p:sp>
        <p:nvSpPr>
          <p:cNvPr id="488" name="object 497"/>
          <p:cNvSpPr/>
          <p:nvPr/>
        </p:nvSpPr>
        <p:spPr>
          <a:xfrm>
            <a:off x="5359416" y="2684571"/>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89" name="object 498"/>
          <p:cNvSpPr/>
          <p:nvPr/>
        </p:nvSpPr>
        <p:spPr>
          <a:xfrm>
            <a:off x="5363311" y="268655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90" name="object 499"/>
          <p:cNvSpPr/>
          <p:nvPr/>
        </p:nvSpPr>
        <p:spPr>
          <a:xfrm>
            <a:off x="5357469" y="2691842"/>
            <a:ext cx="8113" cy="4407"/>
          </a:xfrm>
          <a:custGeom>
            <a:avLst/>
            <a:gdLst/>
            <a:ahLst/>
            <a:cxnLst/>
            <a:rect l="l" t="t" r="r" b="b"/>
            <a:pathLst>
              <a:path w="9525" h="5080">
                <a:moveTo>
                  <a:pt x="0" y="4572"/>
                </a:moveTo>
                <a:lnTo>
                  <a:pt x="9144" y="4572"/>
                </a:lnTo>
                <a:lnTo>
                  <a:pt x="9144" y="0"/>
                </a:lnTo>
                <a:lnTo>
                  <a:pt x="0" y="0"/>
                </a:lnTo>
                <a:lnTo>
                  <a:pt x="0" y="4572"/>
                </a:lnTo>
                <a:close/>
              </a:path>
            </a:pathLst>
          </a:custGeom>
          <a:solidFill>
            <a:srgbClr val="000000"/>
          </a:solidFill>
        </p:spPr>
        <p:txBody>
          <a:bodyPr wrap="square" lIns="0" tIns="0" rIns="0" bIns="0" rtlCol="0"/>
          <a:lstStyle/>
          <a:p>
            <a:endParaRPr sz="1100"/>
          </a:p>
        </p:txBody>
      </p:sp>
      <p:sp>
        <p:nvSpPr>
          <p:cNvPr id="491" name="object 500"/>
          <p:cNvSpPr/>
          <p:nvPr/>
        </p:nvSpPr>
        <p:spPr>
          <a:xfrm>
            <a:off x="5357469" y="2684571"/>
            <a:ext cx="4327" cy="9365"/>
          </a:xfrm>
          <a:custGeom>
            <a:avLst/>
            <a:gdLst/>
            <a:ahLst/>
            <a:cxnLst/>
            <a:rect l="l" t="t" r="r" b="b"/>
            <a:pathLst>
              <a:path w="5079" h="10794">
                <a:moveTo>
                  <a:pt x="0" y="10668"/>
                </a:moveTo>
                <a:lnTo>
                  <a:pt x="4572" y="10668"/>
                </a:lnTo>
                <a:lnTo>
                  <a:pt x="4572" y="0"/>
                </a:lnTo>
                <a:lnTo>
                  <a:pt x="0" y="0"/>
                </a:lnTo>
                <a:lnTo>
                  <a:pt x="0" y="10668"/>
                </a:lnTo>
                <a:close/>
              </a:path>
            </a:pathLst>
          </a:custGeom>
          <a:solidFill>
            <a:srgbClr val="000000"/>
          </a:solidFill>
        </p:spPr>
        <p:txBody>
          <a:bodyPr wrap="square" lIns="0" tIns="0" rIns="0" bIns="0" rtlCol="0"/>
          <a:lstStyle/>
          <a:p>
            <a:endParaRPr sz="1100"/>
          </a:p>
        </p:txBody>
      </p:sp>
      <p:sp>
        <p:nvSpPr>
          <p:cNvPr id="492" name="object 501"/>
          <p:cNvSpPr/>
          <p:nvPr/>
        </p:nvSpPr>
        <p:spPr>
          <a:xfrm>
            <a:off x="5379536" y="2652840"/>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93" name="object 502"/>
          <p:cNvSpPr/>
          <p:nvPr/>
        </p:nvSpPr>
        <p:spPr>
          <a:xfrm>
            <a:off x="5379536" y="2650857"/>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94" name="object 503"/>
          <p:cNvSpPr/>
          <p:nvPr/>
        </p:nvSpPr>
        <p:spPr>
          <a:xfrm>
            <a:off x="5383429" y="2652840"/>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495" name="object 504"/>
          <p:cNvSpPr/>
          <p:nvPr/>
        </p:nvSpPr>
        <p:spPr>
          <a:xfrm>
            <a:off x="5377589" y="2658129"/>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496" name="object 505"/>
          <p:cNvSpPr/>
          <p:nvPr/>
        </p:nvSpPr>
        <p:spPr>
          <a:xfrm>
            <a:off x="5377589" y="2650857"/>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497" name="object 506"/>
          <p:cNvSpPr/>
          <p:nvPr/>
        </p:nvSpPr>
        <p:spPr>
          <a:xfrm>
            <a:off x="5379536" y="2666722"/>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498" name="object 507"/>
          <p:cNvSpPr/>
          <p:nvPr/>
        </p:nvSpPr>
        <p:spPr>
          <a:xfrm>
            <a:off x="5379536" y="2664740"/>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499" name="object 508"/>
          <p:cNvSpPr/>
          <p:nvPr/>
        </p:nvSpPr>
        <p:spPr>
          <a:xfrm>
            <a:off x="5383429" y="2666722"/>
            <a:ext cx="4327" cy="9365"/>
          </a:xfrm>
          <a:custGeom>
            <a:avLst/>
            <a:gdLst/>
            <a:ahLst/>
            <a:cxnLst/>
            <a:rect l="l" t="t" r="r" b="b"/>
            <a:pathLst>
              <a:path w="5079" h="10794">
                <a:moveTo>
                  <a:pt x="0" y="10668"/>
                </a:moveTo>
                <a:lnTo>
                  <a:pt x="4571" y="10668"/>
                </a:lnTo>
                <a:lnTo>
                  <a:pt x="4571" y="0"/>
                </a:lnTo>
                <a:lnTo>
                  <a:pt x="0" y="0"/>
                </a:lnTo>
                <a:lnTo>
                  <a:pt x="0" y="10668"/>
                </a:lnTo>
                <a:close/>
              </a:path>
            </a:pathLst>
          </a:custGeom>
          <a:solidFill>
            <a:srgbClr val="000000"/>
          </a:solidFill>
        </p:spPr>
        <p:txBody>
          <a:bodyPr wrap="square" lIns="0" tIns="0" rIns="0" bIns="0" rtlCol="0"/>
          <a:lstStyle/>
          <a:p>
            <a:endParaRPr sz="1100"/>
          </a:p>
        </p:txBody>
      </p:sp>
      <p:sp>
        <p:nvSpPr>
          <p:cNvPr id="500" name="object 509"/>
          <p:cNvSpPr/>
          <p:nvPr/>
        </p:nvSpPr>
        <p:spPr>
          <a:xfrm>
            <a:off x="5377589" y="2672011"/>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01" name="object 510"/>
          <p:cNvSpPr/>
          <p:nvPr/>
        </p:nvSpPr>
        <p:spPr>
          <a:xfrm>
            <a:off x="5377589" y="2664739"/>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2" name="object 511"/>
          <p:cNvSpPr/>
          <p:nvPr/>
        </p:nvSpPr>
        <p:spPr>
          <a:xfrm>
            <a:off x="5379536" y="2680604"/>
            <a:ext cx="5949" cy="7712"/>
          </a:xfrm>
          <a:custGeom>
            <a:avLst/>
            <a:gdLst/>
            <a:ahLst/>
            <a:cxnLst/>
            <a:rect l="l" t="t" r="r" b="b"/>
            <a:pathLst>
              <a:path w="6985" h="8889">
                <a:moveTo>
                  <a:pt x="0" y="8382"/>
                </a:moveTo>
                <a:lnTo>
                  <a:pt x="6857" y="8382"/>
                </a:lnTo>
                <a:lnTo>
                  <a:pt x="6857" y="0"/>
                </a:lnTo>
                <a:lnTo>
                  <a:pt x="0" y="0"/>
                </a:lnTo>
                <a:lnTo>
                  <a:pt x="0" y="8382"/>
                </a:lnTo>
                <a:close/>
              </a:path>
            </a:pathLst>
          </a:custGeom>
          <a:solidFill>
            <a:srgbClr val="000000"/>
          </a:solidFill>
        </p:spPr>
        <p:txBody>
          <a:bodyPr wrap="square" lIns="0" tIns="0" rIns="0" bIns="0" rtlCol="0"/>
          <a:lstStyle/>
          <a:p>
            <a:endParaRPr sz="1100"/>
          </a:p>
        </p:txBody>
      </p:sp>
      <p:sp>
        <p:nvSpPr>
          <p:cNvPr id="503" name="object 512"/>
          <p:cNvSpPr/>
          <p:nvPr/>
        </p:nvSpPr>
        <p:spPr>
          <a:xfrm>
            <a:off x="5379536" y="2678621"/>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504" name="object 513"/>
          <p:cNvSpPr/>
          <p:nvPr/>
        </p:nvSpPr>
        <p:spPr>
          <a:xfrm>
            <a:off x="5383429" y="2680604"/>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5" name="object 514"/>
          <p:cNvSpPr/>
          <p:nvPr/>
        </p:nvSpPr>
        <p:spPr>
          <a:xfrm>
            <a:off x="5377589" y="2685893"/>
            <a:ext cx="8113" cy="4407"/>
          </a:xfrm>
          <a:custGeom>
            <a:avLst/>
            <a:gdLst/>
            <a:ahLst/>
            <a:cxnLst/>
            <a:rect l="l" t="t" r="r" b="b"/>
            <a:pathLst>
              <a:path w="9525" h="5080">
                <a:moveTo>
                  <a:pt x="0" y="4571"/>
                </a:moveTo>
                <a:lnTo>
                  <a:pt x="9143" y="4571"/>
                </a:lnTo>
                <a:lnTo>
                  <a:pt x="9143" y="0"/>
                </a:lnTo>
                <a:lnTo>
                  <a:pt x="0" y="0"/>
                </a:lnTo>
                <a:lnTo>
                  <a:pt x="0" y="4571"/>
                </a:lnTo>
                <a:close/>
              </a:path>
            </a:pathLst>
          </a:custGeom>
          <a:solidFill>
            <a:srgbClr val="000000"/>
          </a:solidFill>
        </p:spPr>
        <p:txBody>
          <a:bodyPr wrap="square" lIns="0" tIns="0" rIns="0" bIns="0" rtlCol="0"/>
          <a:lstStyle/>
          <a:p>
            <a:endParaRPr sz="1100"/>
          </a:p>
        </p:txBody>
      </p:sp>
      <p:sp>
        <p:nvSpPr>
          <p:cNvPr id="506" name="object 515"/>
          <p:cNvSpPr/>
          <p:nvPr/>
        </p:nvSpPr>
        <p:spPr>
          <a:xfrm>
            <a:off x="5377589" y="2678621"/>
            <a:ext cx="4327" cy="9365"/>
          </a:xfrm>
          <a:custGeom>
            <a:avLst/>
            <a:gdLst/>
            <a:ahLst/>
            <a:cxnLst/>
            <a:rect l="l" t="t" r="r" b="b"/>
            <a:pathLst>
              <a:path w="5079" h="10794">
                <a:moveTo>
                  <a:pt x="0" y="10667"/>
                </a:moveTo>
                <a:lnTo>
                  <a:pt x="4571" y="10667"/>
                </a:lnTo>
                <a:lnTo>
                  <a:pt x="4571" y="0"/>
                </a:lnTo>
                <a:lnTo>
                  <a:pt x="0" y="0"/>
                </a:lnTo>
                <a:lnTo>
                  <a:pt x="0" y="10667"/>
                </a:lnTo>
                <a:close/>
              </a:path>
            </a:pathLst>
          </a:custGeom>
          <a:solidFill>
            <a:srgbClr val="000000"/>
          </a:solidFill>
        </p:spPr>
        <p:txBody>
          <a:bodyPr wrap="square" lIns="0" tIns="0" rIns="0" bIns="0" rtlCol="0"/>
          <a:lstStyle/>
          <a:p>
            <a:endParaRPr sz="1100"/>
          </a:p>
        </p:txBody>
      </p:sp>
      <p:sp>
        <p:nvSpPr>
          <p:cNvPr id="507" name="object 516"/>
          <p:cNvSpPr/>
          <p:nvPr/>
        </p:nvSpPr>
        <p:spPr>
          <a:xfrm>
            <a:off x="5379536" y="2693826"/>
            <a:ext cx="5949" cy="8263"/>
          </a:xfrm>
          <a:custGeom>
            <a:avLst/>
            <a:gdLst/>
            <a:ahLst/>
            <a:cxnLst/>
            <a:rect l="l" t="t" r="r" b="b"/>
            <a:pathLst>
              <a:path w="6985" h="9525">
                <a:moveTo>
                  <a:pt x="0" y="9143"/>
                </a:moveTo>
                <a:lnTo>
                  <a:pt x="6857" y="9143"/>
                </a:lnTo>
                <a:lnTo>
                  <a:pt x="6857" y="0"/>
                </a:lnTo>
                <a:lnTo>
                  <a:pt x="0" y="0"/>
                </a:lnTo>
                <a:lnTo>
                  <a:pt x="0" y="9143"/>
                </a:lnTo>
                <a:close/>
              </a:path>
            </a:pathLst>
          </a:custGeom>
          <a:solidFill>
            <a:srgbClr val="000000"/>
          </a:solidFill>
        </p:spPr>
        <p:txBody>
          <a:bodyPr wrap="square" lIns="0" tIns="0" rIns="0" bIns="0" rtlCol="0"/>
          <a:lstStyle/>
          <a:p>
            <a:endParaRPr sz="1100"/>
          </a:p>
        </p:txBody>
      </p:sp>
      <p:sp>
        <p:nvSpPr>
          <p:cNvPr id="508" name="object 517"/>
          <p:cNvSpPr/>
          <p:nvPr/>
        </p:nvSpPr>
        <p:spPr>
          <a:xfrm>
            <a:off x="5379536" y="2691842"/>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09" name="object 518"/>
          <p:cNvSpPr/>
          <p:nvPr/>
        </p:nvSpPr>
        <p:spPr>
          <a:xfrm>
            <a:off x="5383429" y="2693825"/>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510" name="object 519"/>
          <p:cNvSpPr/>
          <p:nvPr/>
        </p:nvSpPr>
        <p:spPr>
          <a:xfrm>
            <a:off x="5377589" y="2699775"/>
            <a:ext cx="8113" cy="4407"/>
          </a:xfrm>
          <a:custGeom>
            <a:avLst/>
            <a:gdLst/>
            <a:ahLst/>
            <a:cxnLst/>
            <a:rect l="l" t="t" r="r" b="b"/>
            <a:pathLst>
              <a:path w="9525" h="5080">
                <a:moveTo>
                  <a:pt x="0" y="4572"/>
                </a:moveTo>
                <a:lnTo>
                  <a:pt x="9143" y="4572"/>
                </a:lnTo>
                <a:lnTo>
                  <a:pt x="9143" y="0"/>
                </a:lnTo>
                <a:lnTo>
                  <a:pt x="0" y="0"/>
                </a:lnTo>
                <a:lnTo>
                  <a:pt x="0" y="4572"/>
                </a:lnTo>
                <a:close/>
              </a:path>
            </a:pathLst>
          </a:custGeom>
          <a:solidFill>
            <a:srgbClr val="000000"/>
          </a:solidFill>
        </p:spPr>
        <p:txBody>
          <a:bodyPr wrap="square" lIns="0" tIns="0" rIns="0" bIns="0" rtlCol="0"/>
          <a:lstStyle/>
          <a:p>
            <a:endParaRPr sz="1100"/>
          </a:p>
        </p:txBody>
      </p:sp>
      <p:sp>
        <p:nvSpPr>
          <p:cNvPr id="511" name="object 520"/>
          <p:cNvSpPr/>
          <p:nvPr/>
        </p:nvSpPr>
        <p:spPr>
          <a:xfrm>
            <a:off x="5377589" y="2691842"/>
            <a:ext cx="4327" cy="9916"/>
          </a:xfrm>
          <a:custGeom>
            <a:avLst/>
            <a:gdLst/>
            <a:ahLst/>
            <a:cxnLst/>
            <a:rect l="l" t="t" r="r" b="b"/>
            <a:pathLst>
              <a:path w="5079" h="11430">
                <a:moveTo>
                  <a:pt x="0" y="11429"/>
                </a:moveTo>
                <a:lnTo>
                  <a:pt x="4571" y="11429"/>
                </a:lnTo>
                <a:lnTo>
                  <a:pt x="4571" y="0"/>
                </a:lnTo>
                <a:lnTo>
                  <a:pt x="0" y="0"/>
                </a:lnTo>
                <a:lnTo>
                  <a:pt x="0" y="11429"/>
                </a:lnTo>
                <a:close/>
              </a:path>
            </a:pathLst>
          </a:custGeom>
          <a:solidFill>
            <a:srgbClr val="000000"/>
          </a:solidFill>
        </p:spPr>
        <p:txBody>
          <a:bodyPr wrap="square" lIns="0" tIns="0" rIns="0" bIns="0" rtlCol="0"/>
          <a:lstStyle/>
          <a:p>
            <a:endParaRPr sz="1100"/>
          </a:p>
        </p:txBody>
      </p:sp>
      <p:sp>
        <p:nvSpPr>
          <p:cNvPr id="512" name="object 521"/>
          <p:cNvSpPr/>
          <p:nvPr/>
        </p:nvSpPr>
        <p:spPr>
          <a:xfrm>
            <a:off x="5298411" y="2554344"/>
            <a:ext cx="381828" cy="220901"/>
          </a:xfrm>
          <a:custGeom>
            <a:avLst/>
            <a:gdLst/>
            <a:ahLst/>
            <a:cxnLst/>
            <a:rect l="l" t="t" r="r" b="b"/>
            <a:pathLst>
              <a:path w="448309" h="254635">
                <a:moveTo>
                  <a:pt x="448056" y="35052"/>
                </a:moveTo>
                <a:lnTo>
                  <a:pt x="445008" y="38100"/>
                </a:lnTo>
                <a:lnTo>
                  <a:pt x="441927" y="38100"/>
                </a:lnTo>
                <a:lnTo>
                  <a:pt x="439711" y="247143"/>
                </a:lnTo>
                <a:lnTo>
                  <a:pt x="443484" y="247650"/>
                </a:lnTo>
                <a:lnTo>
                  <a:pt x="442722" y="253746"/>
                </a:lnTo>
                <a:lnTo>
                  <a:pt x="448056" y="254508"/>
                </a:lnTo>
                <a:lnTo>
                  <a:pt x="445770" y="250697"/>
                </a:lnTo>
                <a:lnTo>
                  <a:pt x="448023" y="38100"/>
                </a:lnTo>
                <a:lnTo>
                  <a:pt x="445008" y="38100"/>
                </a:lnTo>
                <a:lnTo>
                  <a:pt x="441930" y="37878"/>
                </a:lnTo>
                <a:lnTo>
                  <a:pt x="448026" y="37878"/>
                </a:lnTo>
                <a:lnTo>
                  <a:pt x="448056" y="35052"/>
                </a:lnTo>
                <a:close/>
              </a:path>
              <a:path w="448309" h="254635">
                <a:moveTo>
                  <a:pt x="6096" y="188976"/>
                </a:moveTo>
                <a:lnTo>
                  <a:pt x="2286" y="192024"/>
                </a:lnTo>
                <a:lnTo>
                  <a:pt x="2286" y="194310"/>
                </a:lnTo>
                <a:lnTo>
                  <a:pt x="5334" y="195072"/>
                </a:lnTo>
                <a:lnTo>
                  <a:pt x="442722" y="253746"/>
                </a:lnTo>
                <a:lnTo>
                  <a:pt x="439674" y="250697"/>
                </a:lnTo>
                <a:lnTo>
                  <a:pt x="439711" y="247143"/>
                </a:lnTo>
                <a:lnTo>
                  <a:pt x="6096" y="188976"/>
                </a:lnTo>
                <a:close/>
              </a:path>
              <a:path w="448309" h="254635">
                <a:moveTo>
                  <a:pt x="439711" y="247143"/>
                </a:moveTo>
                <a:lnTo>
                  <a:pt x="439674" y="250697"/>
                </a:lnTo>
                <a:lnTo>
                  <a:pt x="442722" y="253746"/>
                </a:lnTo>
                <a:lnTo>
                  <a:pt x="443484" y="247650"/>
                </a:lnTo>
                <a:lnTo>
                  <a:pt x="439711" y="247143"/>
                </a:lnTo>
                <a:close/>
              </a:path>
              <a:path w="448309" h="254635">
                <a:moveTo>
                  <a:pt x="448056" y="35052"/>
                </a:moveTo>
                <a:lnTo>
                  <a:pt x="441960" y="35052"/>
                </a:lnTo>
                <a:lnTo>
                  <a:pt x="441930" y="37878"/>
                </a:lnTo>
                <a:lnTo>
                  <a:pt x="445008" y="38100"/>
                </a:lnTo>
                <a:lnTo>
                  <a:pt x="448056" y="35052"/>
                </a:lnTo>
                <a:close/>
              </a:path>
              <a:path w="448309" h="254635">
                <a:moveTo>
                  <a:pt x="762" y="0"/>
                </a:moveTo>
                <a:lnTo>
                  <a:pt x="0" y="6096"/>
                </a:lnTo>
                <a:lnTo>
                  <a:pt x="441930" y="37878"/>
                </a:lnTo>
                <a:lnTo>
                  <a:pt x="441960" y="35052"/>
                </a:lnTo>
                <a:lnTo>
                  <a:pt x="448056" y="35052"/>
                </a:lnTo>
                <a:lnTo>
                  <a:pt x="448056" y="32004"/>
                </a:lnTo>
                <a:lnTo>
                  <a:pt x="445770" y="32004"/>
                </a:lnTo>
                <a:lnTo>
                  <a:pt x="762" y="0"/>
                </a:lnTo>
                <a:close/>
              </a:path>
            </a:pathLst>
          </a:custGeom>
          <a:solidFill>
            <a:srgbClr val="000000"/>
          </a:solidFill>
        </p:spPr>
        <p:txBody>
          <a:bodyPr wrap="square" lIns="0" tIns="0" rIns="0" bIns="0" rtlCol="0"/>
          <a:lstStyle/>
          <a:p>
            <a:endParaRPr sz="1100"/>
          </a:p>
        </p:txBody>
      </p:sp>
      <p:sp>
        <p:nvSpPr>
          <p:cNvPr id="513" name="object 522"/>
          <p:cNvSpPr/>
          <p:nvPr/>
        </p:nvSpPr>
        <p:spPr>
          <a:xfrm>
            <a:off x="5300681" y="2554344"/>
            <a:ext cx="0" cy="166915"/>
          </a:xfrm>
          <a:custGeom>
            <a:avLst/>
            <a:gdLst/>
            <a:ahLst/>
            <a:cxnLst/>
            <a:rect l="l" t="t" r="r" b="b"/>
            <a:pathLst>
              <a:path h="192405">
                <a:moveTo>
                  <a:pt x="0" y="0"/>
                </a:moveTo>
                <a:lnTo>
                  <a:pt x="0" y="192024"/>
                </a:lnTo>
              </a:path>
            </a:pathLst>
          </a:custGeom>
          <a:ln w="11430">
            <a:solidFill>
              <a:srgbClr val="000000"/>
            </a:solidFill>
          </a:ln>
        </p:spPr>
        <p:txBody>
          <a:bodyPr wrap="square" lIns="0" tIns="0" rIns="0" bIns="0" rtlCol="0"/>
          <a:lstStyle/>
          <a:p>
            <a:endParaRPr sz="1100"/>
          </a:p>
        </p:txBody>
      </p:sp>
      <p:sp>
        <p:nvSpPr>
          <p:cNvPr id="514" name="object 523"/>
          <p:cNvSpPr/>
          <p:nvPr/>
        </p:nvSpPr>
        <p:spPr>
          <a:xfrm>
            <a:off x="5306848" y="2777779"/>
            <a:ext cx="366685" cy="164711"/>
          </a:xfrm>
          <a:custGeom>
            <a:avLst/>
            <a:gdLst/>
            <a:ahLst/>
            <a:cxnLst/>
            <a:rect l="l" t="t" r="r" b="b"/>
            <a:pathLst>
              <a:path w="430529" h="189864">
                <a:moveTo>
                  <a:pt x="0" y="0"/>
                </a:moveTo>
                <a:lnTo>
                  <a:pt x="5334" y="105155"/>
                </a:lnTo>
                <a:lnTo>
                  <a:pt x="429768" y="189737"/>
                </a:lnTo>
                <a:lnTo>
                  <a:pt x="430530" y="71627"/>
                </a:lnTo>
                <a:lnTo>
                  <a:pt x="0" y="0"/>
                </a:lnTo>
                <a:close/>
              </a:path>
            </a:pathLst>
          </a:custGeom>
          <a:solidFill>
            <a:srgbClr val="448686"/>
          </a:solidFill>
        </p:spPr>
        <p:txBody>
          <a:bodyPr wrap="square" lIns="0" tIns="0" rIns="0" bIns="0" rtlCol="0"/>
          <a:lstStyle/>
          <a:p>
            <a:endParaRPr sz="1100"/>
          </a:p>
        </p:txBody>
      </p:sp>
      <p:sp>
        <p:nvSpPr>
          <p:cNvPr id="515" name="object 524"/>
          <p:cNvSpPr/>
          <p:nvPr/>
        </p:nvSpPr>
        <p:spPr>
          <a:xfrm>
            <a:off x="5291272" y="2516664"/>
            <a:ext cx="486750" cy="62800"/>
          </a:xfrm>
          <a:custGeom>
            <a:avLst/>
            <a:gdLst/>
            <a:ahLst/>
            <a:cxnLst/>
            <a:rect l="l" t="t" r="r" b="b"/>
            <a:pathLst>
              <a:path w="571500" h="72389">
                <a:moveTo>
                  <a:pt x="172973" y="0"/>
                </a:moveTo>
                <a:lnTo>
                  <a:pt x="0" y="41909"/>
                </a:lnTo>
                <a:lnTo>
                  <a:pt x="451865" y="72389"/>
                </a:lnTo>
                <a:lnTo>
                  <a:pt x="571499" y="19049"/>
                </a:lnTo>
                <a:lnTo>
                  <a:pt x="172973" y="0"/>
                </a:lnTo>
                <a:close/>
              </a:path>
            </a:pathLst>
          </a:custGeom>
          <a:solidFill>
            <a:srgbClr val="7FACAC"/>
          </a:solidFill>
        </p:spPr>
        <p:txBody>
          <a:bodyPr wrap="square" lIns="0" tIns="0" rIns="0" bIns="0" rtlCol="0"/>
          <a:lstStyle/>
          <a:p>
            <a:endParaRPr sz="1100"/>
          </a:p>
        </p:txBody>
      </p:sp>
      <p:sp>
        <p:nvSpPr>
          <p:cNvPr id="516" name="object 525"/>
          <p:cNvSpPr/>
          <p:nvPr/>
        </p:nvSpPr>
        <p:spPr>
          <a:xfrm>
            <a:off x="5291272" y="2515342"/>
            <a:ext cx="487832" cy="65554"/>
          </a:xfrm>
          <a:custGeom>
            <a:avLst/>
            <a:gdLst/>
            <a:ahLst/>
            <a:cxnLst/>
            <a:rect l="l" t="t" r="r" b="b"/>
            <a:pathLst>
              <a:path w="572770" h="75564">
                <a:moveTo>
                  <a:pt x="564637" y="21769"/>
                </a:moveTo>
                <a:lnTo>
                  <a:pt x="451103" y="72389"/>
                </a:lnTo>
                <a:lnTo>
                  <a:pt x="452627" y="75437"/>
                </a:lnTo>
                <a:lnTo>
                  <a:pt x="572261" y="22097"/>
                </a:lnTo>
                <a:lnTo>
                  <a:pt x="571499" y="22097"/>
                </a:lnTo>
                <a:lnTo>
                  <a:pt x="564637" y="21769"/>
                </a:lnTo>
                <a:close/>
              </a:path>
              <a:path w="572770" h="75564">
                <a:moveTo>
                  <a:pt x="172973" y="0"/>
                </a:moveTo>
                <a:lnTo>
                  <a:pt x="0" y="41909"/>
                </a:lnTo>
                <a:lnTo>
                  <a:pt x="761" y="44957"/>
                </a:lnTo>
                <a:lnTo>
                  <a:pt x="173610" y="3078"/>
                </a:lnTo>
                <a:lnTo>
                  <a:pt x="172973" y="3047"/>
                </a:lnTo>
                <a:lnTo>
                  <a:pt x="172973" y="0"/>
                </a:lnTo>
                <a:close/>
              </a:path>
              <a:path w="572770" h="75564">
                <a:moveTo>
                  <a:pt x="570737" y="19049"/>
                </a:moveTo>
                <a:lnTo>
                  <a:pt x="564637" y="21769"/>
                </a:lnTo>
                <a:lnTo>
                  <a:pt x="571499" y="22097"/>
                </a:lnTo>
                <a:lnTo>
                  <a:pt x="570737" y="19049"/>
                </a:lnTo>
                <a:close/>
              </a:path>
              <a:path w="572770" h="75564">
                <a:moveTo>
                  <a:pt x="571499" y="19049"/>
                </a:moveTo>
                <a:lnTo>
                  <a:pt x="570737" y="19049"/>
                </a:lnTo>
                <a:lnTo>
                  <a:pt x="571499" y="22097"/>
                </a:lnTo>
                <a:lnTo>
                  <a:pt x="572261" y="22097"/>
                </a:lnTo>
                <a:lnTo>
                  <a:pt x="571499" y="19049"/>
                </a:lnTo>
                <a:close/>
              </a:path>
              <a:path w="572770" h="75564">
                <a:moveTo>
                  <a:pt x="172973" y="0"/>
                </a:moveTo>
                <a:lnTo>
                  <a:pt x="173735" y="3047"/>
                </a:lnTo>
                <a:lnTo>
                  <a:pt x="564637" y="21769"/>
                </a:lnTo>
                <a:lnTo>
                  <a:pt x="570737" y="19049"/>
                </a:lnTo>
                <a:lnTo>
                  <a:pt x="571499" y="19049"/>
                </a:lnTo>
                <a:lnTo>
                  <a:pt x="172973" y="0"/>
                </a:lnTo>
                <a:close/>
              </a:path>
              <a:path w="572770" h="75564">
                <a:moveTo>
                  <a:pt x="172973" y="0"/>
                </a:moveTo>
                <a:lnTo>
                  <a:pt x="172973" y="3047"/>
                </a:lnTo>
                <a:lnTo>
                  <a:pt x="173610" y="3078"/>
                </a:lnTo>
                <a:lnTo>
                  <a:pt x="172973" y="0"/>
                </a:lnTo>
                <a:close/>
              </a:path>
            </a:pathLst>
          </a:custGeom>
          <a:solidFill>
            <a:srgbClr val="7FACAC"/>
          </a:solidFill>
        </p:spPr>
        <p:txBody>
          <a:bodyPr wrap="square" lIns="0" tIns="0" rIns="0" bIns="0" rtlCol="0"/>
          <a:lstStyle/>
          <a:p>
            <a:endParaRPr sz="1100"/>
          </a:p>
        </p:txBody>
      </p:sp>
      <p:sp>
        <p:nvSpPr>
          <p:cNvPr id="517" name="object 526"/>
          <p:cNvSpPr/>
          <p:nvPr/>
        </p:nvSpPr>
        <p:spPr>
          <a:xfrm>
            <a:off x="5291272" y="2566243"/>
            <a:ext cx="385614" cy="0"/>
          </a:xfrm>
          <a:custGeom>
            <a:avLst/>
            <a:gdLst/>
            <a:ahLst/>
            <a:cxnLst/>
            <a:rect l="l" t="t" r="r" b="b"/>
            <a:pathLst>
              <a:path w="452754">
                <a:moveTo>
                  <a:pt x="0" y="0"/>
                </a:moveTo>
                <a:lnTo>
                  <a:pt x="452628" y="0"/>
                </a:lnTo>
              </a:path>
            </a:pathLst>
          </a:custGeom>
          <a:ln w="33527">
            <a:solidFill>
              <a:srgbClr val="7FACAC"/>
            </a:solidFill>
          </a:ln>
        </p:spPr>
        <p:txBody>
          <a:bodyPr wrap="square" lIns="0" tIns="0" rIns="0" bIns="0" rtlCol="0"/>
          <a:lstStyle/>
          <a:p>
            <a:endParaRPr sz="1100"/>
          </a:p>
        </p:txBody>
      </p:sp>
      <p:sp>
        <p:nvSpPr>
          <p:cNvPr id="518" name="object 527"/>
          <p:cNvSpPr/>
          <p:nvPr/>
        </p:nvSpPr>
        <p:spPr>
          <a:xfrm>
            <a:off x="5315934" y="2856443"/>
            <a:ext cx="1623" cy="2203"/>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sz="1100"/>
          </a:p>
        </p:txBody>
      </p:sp>
      <p:sp>
        <p:nvSpPr>
          <p:cNvPr id="519" name="object 528"/>
          <p:cNvSpPr/>
          <p:nvPr/>
        </p:nvSpPr>
        <p:spPr>
          <a:xfrm>
            <a:off x="5668340" y="2926515"/>
            <a:ext cx="1623" cy="2203"/>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sz="1100"/>
          </a:p>
        </p:txBody>
      </p:sp>
      <p:sp>
        <p:nvSpPr>
          <p:cNvPr id="520" name="object 529"/>
          <p:cNvSpPr/>
          <p:nvPr/>
        </p:nvSpPr>
        <p:spPr>
          <a:xfrm>
            <a:off x="5316582" y="2856443"/>
            <a:ext cx="352623" cy="72165"/>
          </a:xfrm>
          <a:custGeom>
            <a:avLst/>
            <a:gdLst/>
            <a:ahLst/>
            <a:cxnLst/>
            <a:rect l="l" t="t" r="r" b="b"/>
            <a:pathLst>
              <a:path w="414020" h="83185">
                <a:moveTo>
                  <a:pt x="762" y="0"/>
                </a:moveTo>
                <a:lnTo>
                  <a:pt x="0" y="2286"/>
                </a:lnTo>
                <a:lnTo>
                  <a:pt x="413004" y="83058"/>
                </a:lnTo>
                <a:lnTo>
                  <a:pt x="413766" y="80772"/>
                </a:lnTo>
                <a:lnTo>
                  <a:pt x="762" y="0"/>
                </a:lnTo>
                <a:close/>
              </a:path>
            </a:pathLst>
          </a:custGeom>
          <a:solidFill>
            <a:srgbClr val="000000"/>
          </a:solidFill>
        </p:spPr>
        <p:txBody>
          <a:bodyPr wrap="square" lIns="0" tIns="0" rIns="0" bIns="0" rtlCol="0"/>
          <a:lstStyle/>
          <a:p>
            <a:endParaRPr sz="1100"/>
          </a:p>
        </p:txBody>
      </p:sp>
      <p:sp>
        <p:nvSpPr>
          <p:cNvPr id="521" name="object 530"/>
          <p:cNvSpPr/>
          <p:nvPr/>
        </p:nvSpPr>
        <p:spPr>
          <a:xfrm>
            <a:off x="5514527" y="2795627"/>
            <a:ext cx="135641" cy="29086"/>
          </a:xfrm>
          <a:prstGeom prst="rect">
            <a:avLst/>
          </a:prstGeom>
          <a:blipFill>
            <a:blip r:embed="rId17" cstate="print"/>
            <a:stretch>
              <a:fillRect/>
            </a:stretch>
          </a:blipFill>
        </p:spPr>
        <p:txBody>
          <a:bodyPr wrap="square" lIns="0" tIns="0" rIns="0" bIns="0" rtlCol="0"/>
          <a:lstStyle/>
          <a:p>
            <a:endParaRPr sz="1100"/>
          </a:p>
        </p:txBody>
      </p:sp>
      <p:sp>
        <p:nvSpPr>
          <p:cNvPr id="529" name="object 538"/>
          <p:cNvSpPr txBox="1"/>
          <p:nvPr/>
        </p:nvSpPr>
        <p:spPr>
          <a:xfrm>
            <a:off x="3891593" y="2576941"/>
            <a:ext cx="1877881" cy="206243"/>
          </a:xfrm>
          <a:prstGeom prst="rect">
            <a:avLst/>
          </a:prstGeom>
        </p:spPr>
        <p:txBody>
          <a:bodyPr vert="horz" wrap="square" lIns="0" tIns="13970" rIns="0" bIns="0" rtlCol="0">
            <a:spAutoFit/>
          </a:bodyPr>
          <a:lstStyle/>
          <a:p>
            <a:pPr marL="12700">
              <a:lnSpc>
                <a:spcPct val="100000"/>
              </a:lnSpc>
              <a:spcBef>
                <a:spcPts val="110"/>
              </a:spcBef>
            </a:pPr>
            <a:r>
              <a:rPr lang="es-ES" b="1" spc="50" dirty="0">
                <a:solidFill>
                  <a:srgbClr val="00007F"/>
                </a:solidFill>
                <a:latin typeface="Verdana"/>
                <a:cs typeface="Verdana"/>
              </a:rPr>
              <a:t>SDH/SONET</a:t>
            </a:r>
            <a:endParaRPr dirty="0">
              <a:latin typeface="Verdana"/>
              <a:cs typeface="Verdana"/>
            </a:endParaRPr>
          </a:p>
        </p:txBody>
      </p:sp>
      <p:sp>
        <p:nvSpPr>
          <p:cNvPr id="530" name="object 539"/>
          <p:cNvSpPr txBox="1"/>
          <p:nvPr/>
        </p:nvSpPr>
        <p:spPr>
          <a:xfrm>
            <a:off x="1382560" y="2124225"/>
            <a:ext cx="13412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VT</a:t>
            </a:r>
            <a:endParaRPr sz="700">
              <a:latin typeface="Verdana"/>
              <a:cs typeface="Verdana"/>
            </a:endParaRPr>
          </a:p>
        </p:txBody>
      </p:sp>
      <p:sp>
        <p:nvSpPr>
          <p:cNvPr id="531" name="object 540"/>
          <p:cNvSpPr txBox="1"/>
          <p:nvPr/>
        </p:nvSpPr>
        <p:spPr>
          <a:xfrm>
            <a:off x="1689615" y="2124225"/>
            <a:ext cx="135208" cy="119905"/>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00007F"/>
                </a:solidFill>
                <a:latin typeface="Verdana"/>
                <a:cs typeface="Verdana"/>
              </a:rPr>
              <a:t>CT</a:t>
            </a:r>
            <a:endParaRPr sz="700">
              <a:latin typeface="Verdana"/>
              <a:cs typeface="Verdana"/>
            </a:endParaRPr>
          </a:p>
        </p:txBody>
      </p:sp>
      <p:sp>
        <p:nvSpPr>
          <p:cNvPr id="533" name="object 542"/>
          <p:cNvSpPr txBox="1"/>
          <p:nvPr/>
        </p:nvSpPr>
        <p:spPr>
          <a:xfrm>
            <a:off x="2202248" y="2124225"/>
            <a:ext cx="141698" cy="119905"/>
          </a:xfrm>
          <a:prstGeom prst="rect">
            <a:avLst/>
          </a:prstGeom>
        </p:spPr>
        <p:txBody>
          <a:bodyPr vert="horz" wrap="square" lIns="0" tIns="12065" rIns="0" bIns="0" rtlCol="0">
            <a:spAutoFit/>
          </a:bodyPr>
          <a:lstStyle/>
          <a:p>
            <a:pPr marL="12700">
              <a:lnSpc>
                <a:spcPct val="100000"/>
              </a:lnSpc>
              <a:spcBef>
                <a:spcPts val="95"/>
              </a:spcBef>
            </a:pPr>
            <a:r>
              <a:rPr sz="700" spc="-5" dirty="0">
                <a:solidFill>
                  <a:srgbClr val="00007F"/>
                </a:solidFill>
                <a:latin typeface="Verdana"/>
                <a:cs typeface="Verdana"/>
              </a:rPr>
              <a:t>CB</a:t>
            </a:r>
            <a:endParaRPr sz="700">
              <a:latin typeface="Verdana"/>
              <a:cs typeface="Verdana"/>
            </a:endParaRPr>
          </a:p>
        </p:txBody>
      </p:sp>
      <p:sp>
        <p:nvSpPr>
          <p:cNvPr id="534" name="object 543"/>
          <p:cNvSpPr txBox="1"/>
          <p:nvPr/>
        </p:nvSpPr>
        <p:spPr>
          <a:xfrm>
            <a:off x="1596731" y="1225860"/>
            <a:ext cx="1254733" cy="156110"/>
          </a:xfrm>
          <a:prstGeom prst="rect">
            <a:avLst/>
          </a:prstGeom>
        </p:spPr>
        <p:txBody>
          <a:bodyPr vert="horz" wrap="square" lIns="0" tIns="12065" rIns="0" bIns="0" rtlCol="0">
            <a:spAutoFit/>
          </a:bodyPr>
          <a:lstStyle/>
          <a:p>
            <a:pPr marL="12700">
              <a:lnSpc>
                <a:spcPct val="100000"/>
              </a:lnSpc>
              <a:spcBef>
                <a:spcPts val="95"/>
              </a:spcBef>
            </a:pPr>
            <a:r>
              <a:rPr sz="900" b="1" spc="-5" dirty="0">
                <a:solidFill>
                  <a:srgbClr val="742505"/>
                </a:solidFill>
                <a:latin typeface="Arial"/>
                <a:cs typeface="Arial"/>
              </a:rPr>
              <a:t>S U B S T A T I O N -</a:t>
            </a:r>
            <a:r>
              <a:rPr sz="900" b="1" spc="-95" dirty="0">
                <a:solidFill>
                  <a:srgbClr val="742505"/>
                </a:solidFill>
                <a:latin typeface="Arial"/>
                <a:cs typeface="Arial"/>
              </a:rPr>
              <a:t> </a:t>
            </a:r>
            <a:r>
              <a:rPr sz="900" b="1" spc="-5" dirty="0">
                <a:solidFill>
                  <a:srgbClr val="742505"/>
                </a:solidFill>
                <a:latin typeface="Arial"/>
                <a:cs typeface="Arial"/>
              </a:rPr>
              <a:t>1</a:t>
            </a:r>
            <a:endParaRPr sz="900">
              <a:latin typeface="Arial"/>
              <a:cs typeface="Arial"/>
            </a:endParaRPr>
          </a:p>
        </p:txBody>
      </p:sp>
      <p:sp>
        <p:nvSpPr>
          <p:cNvPr id="535" name="object 544"/>
          <p:cNvSpPr txBox="1"/>
          <p:nvPr/>
        </p:nvSpPr>
        <p:spPr>
          <a:xfrm>
            <a:off x="5957113" y="1225860"/>
            <a:ext cx="1254733" cy="156110"/>
          </a:xfrm>
          <a:prstGeom prst="rect">
            <a:avLst/>
          </a:prstGeom>
        </p:spPr>
        <p:txBody>
          <a:bodyPr vert="horz" wrap="square" lIns="0" tIns="12065" rIns="0" bIns="0" rtlCol="0">
            <a:spAutoFit/>
          </a:bodyPr>
          <a:lstStyle/>
          <a:p>
            <a:pPr marL="12700">
              <a:lnSpc>
                <a:spcPct val="100000"/>
              </a:lnSpc>
              <a:spcBef>
                <a:spcPts val="95"/>
              </a:spcBef>
            </a:pPr>
            <a:r>
              <a:rPr sz="900" b="1" spc="-5" dirty="0">
                <a:solidFill>
                  <a:srgbClr val="742505"/>
                </a:solidFill>
                <a:latin typeface="Arial"/>
                <a:cs typeface="Arial"/>
              </a:rPr>
              <a:t>S U B S T A T I O N -</a:t>
            </a:r>
            <a:r>
              <a:rPr sz="900" b="1" spc="-95" dirty="0">
                <a:solidFill>
                  <a:srgbClr val="742505"/>
                </a:solidFill>
                <a:latin typeface="Arial"/>
                <a:cs typeface="Arial"/>
              </a:rPr>
              <a:t> </a:t>
            </a:r>
            <a:r>
              <a:rPr sz="900" b="1" spc="-5" dirty="0">
                <a:solidFill>
                  <a:srgbClr val="742505"/>
                </a:solidFill>
                <a:latin typeface="Arial"/>
                <a:cs typeface="Arial"/>
              </a:rPr>
              <a:t>2</a:t>
            </a:r>
            <a:endParaRPr sz="900">
              <a:latin typeface="Arial"/>
              <a:cs typeface="Arial"/>
            </a:endParaRPr>
          </a:p>
        </p:txBody>
      </p:sp>
      <p:sp>
        <p:nvSpPr>
          <p:cNvPr id="544" name="object 554"/>
          <p:cNvSpPr txBox="1"/>
          <p:nvPr/>
        </p:nvSpPr>
        <p:spPr>
          <a:xfrm>
            <a:off x="2162442" y="2567676"/>
            <a:ext cx="775013" cy="154529"/>
          </a:xfrm>
          <a:prstGeom prst="rect">
            <a:avLst/>
          </a:prstGeom>
        </p:spPr>
        <p:txBody>
          <a:bodyPr vert="horz" wrap="square" lIns="0" tIns="15875" rIns="0" bIns="0" rtlCol="0">
            <a:spAutoFit/>
          </a:bodyPr>
          <a:lstStyle/>
          <a:p>
            <a:pPr marL="12700">
              <a:lnSpc>
                <a:spcPct val="100000"/>
              </a:lnSpc>
              <a:spcBef>
                <a:spcPts val="125"/>
              </a:spcBef>
            </a:pPr>
            <a:r>
              <a:rPr sz="900" b="1" spc="-10" dirty="0">
                <a:solidFill>
                  <a:srgbClr val="00007F"/>
                </a:solidFill>
                <a:latin typeface="Verdana"/>
                <a:cs typeface="Verdana"/>
              </a:rPr>
              <a:t>IEEE</a:t>
            </a:r>
            <a:r>
              <a:rPr sz="900" b="1" spc="-70" dirty="0">
                <a:solidFill>
                  <a:srgbClr val="00007F"/>
                </a:solidFill>
                <a:latin typeface="Verdana"/>
                <a:cs typeface="Verdana"/>
              </a:rPr>
              <a:t> </a:t>
            </a:r>
            <a:r>
              <a:rPr sz="900" b="1" spc="-10" dirty="0">
                <a:solidFill>
                  <a:srgbClr val="00007F"/>
                </a:solidFill>
                <a:latin typeface="Verdana"/>
                <a:cs typeface="Verdana"/>
              </a:rPr>
              <a:t>C37.94</a:t>
            </a:r>
            <a:endParaRPr sz="900" b="1" dirty="0">
              <a:latin typeface="Verdana"/>
              <a:cs typeface="Verdana"/>
            </a:endParaRPr>
          </a:p>
        </p:txBody>
      </p:sp>
      <p:sp>
        <p:nvSpPr>
          <p:cNvPr id="545" name="object 555"/>
          <p:cNvSpPr/>
          <p:nvPr/>
        </p:nvSpPr>
        <p:spPr>
          <a:xfrm>
            <a:off x="2295486" y="2824052"/>
            <a:ext cx="168090" cy="70732"/>
          </a:xfrm>
          <a:prstGeom prst="rect">
            <a:avLst/>
          </a:prstGeom>
          <a:blipFill>
            <a:blip r:embed="rId18" cstate="print"/>
            <a:stretch>
              <a:fillRect/>
            </a:stretch>
          </a:blipFill>
        </p:spPr>
        <p:txBody>
          <a:bodyPr wrap="square" lIns="0" tIns="0" rIns="0" bIns="0" rtlCol="0"/>
          <a:lstStyle/>
          <a:p>
            <a:endParaRPr sz="1100"/>
          </a:p>
        </p:txBody>
      </p:sp>
      <p:sp>
        <p:nvSpPr>
          <p:cNvPr id="546" name="object 556"/>
          <p:cNvSpPr/>
          <p:nvPr/>
        </p:nvSpPr>
        <p:spPr>
          <a:xfrm>
            <a:off x="2527179" y="2872309"/>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47" name="object 557"/>
          <p:cNvSpPr/>
          <p:nvPr/>
        </p:nvSpPr>
        <p:spPr>
          <a:xfrm>
            <a:off x="2678397" y="2893462"/>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48" name="object 558"/>
          <p:cNvSpPr/>
          <p:nvPr/>
        </p:nvSpPr>
        <p:spPr>
          <a:xfrm>
            <a:off x="2829613" y="2914616"/>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49" name="object 559"/>
          <p:cNvSpPr/>
          <p:nvPr/>
        </p:nvSpPr>
        <p:spPr>
          <a:xfrm>
            <a:off x="2980181" y="2935769"/>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50" name="object 560"/>
          <p:cNvSpPr/>
          <p:nvPr/>
        </p:nvSpPr>
        <p:spPr>
          <a:xfrm>
            <a:off x="3131399" y="2956923"/>
            <a:ext cx="87074" cy="18179"/>
          </a:xfrm>
          <a:custGeom>
            <a:avLst/>
            <a:gdLst/>
            <a:ahLst/>
            <a:cxnLst/>
            <a:rect l="l" t="t" r="r" b="b"/>
            <a:pathLst>
              <a:path w="102235" h="20955">
                <a:moveTo>
                  <a:pt x="762" y="0"/>
                </a:moveTo>
                <a:lnTo>
                  <a:pt x="0" y="6096"/>
                </a:lnTo>
                <a:lnTo>
                  <a:pt x="101346" y="20574"/>
                </a:lnTo>
                <a:lnTo>
                  <a:pt x="102108" y="14478"/>
                </a:lnTo>
                <a:lnTo>
                  <a:pt x="762" y="0"/>
                </a:lnTo>
                <a:close/>
              </a:path>
            </a:pathLst>
          </a:custGeom>
          <a:solidFill>
            <a:srgbClr val="B5B5B5"/>
          </a:solidFill>
        </p:spPr>
        <p:txBody>
          <a:bodyPr wrap="square" lIns="0" tIns="0" rIns="0" bIns="0" rtlCol="0"/>
          <a:lstStyle/>
          <a:p>
            <a:endParaRPr sz="1100"/>
          </a:p>
        </p:txBody>
      </p:sp>
      <p:sp>
        <p:nvSpPr>
          <p:cNvPr id="551" name="object 561"/>
          <p:cNvSpPr/>
          <p:nvPr/>
        </p:nvSpPr>
        <p:spPr>
          <a:xfrm>
            <a:off x="3282616" y="2978738"/>
            <a:ext cx="86533" cy="17628"/>
          </a:xfrm>
          <a:custGeom>
            <a:avLst/>
            <a:gdLst/>
            <a:ahLst/>
            <a:cxnLst/>
            <a:rect l="l" t="t" r="r" b="b"/>
            <a:pathLst>
              <a:path w="101600" h="20319">
                <a:moveTo>
                  <a:pt x="762" y="0"/>
                </a:moveTo>
                <a:lnTo>
                  <a:pt x="0" y="6096"/>
                </a:lnTo>
                <a:lnTo>
                  <a:pt x="100584" y="19812"/>
                </a:lnTo>
                <a:lnTo>
                  <a:pt x="101346" y="13716"/>
                </a:lnTo>
                <a:lnTo>
                  <a:pt x="762" y="0"/>
                </a:lnTo>
                <a:close/>
              </a:path>
            </a:pathLst>
          </a:custGeom>
          <a:solidFill>
            <a:srgbClr val="B5B5B5"/>
          </a:solidFill>
        </p:spPr>
        <p:txBody>
          <a:bodyPr wrap="square" lIns="0" tIns="0" rIns="0" bIns="0" rtlCol="0"/>
          <a:lstStyle/>
          <a:p>
            <a:endParaRPr sz="1100"/>
          </a:p>
        </p:txBody>
      </p:sp>
      <p:sp>
        <p:nvSpPr>
          <p:cNvPr id="552" name="object 562"/>
          <p:cNvSpPr/>
          <p:nvPr/>
        </p:nvSpPr>
        <p:spPr>
          <a:xfrm>
            <a:off x="3433184" y="2999891"/>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53" name="object 563"/>
          <p:cNvSpPr/>
          <p:nvPr/>
        </p:nvSpPr>
        <p:spPr>
          <a:xfrm>
            <a:off x="3584401" y="3021045"/>
            <a:ext cx="87074" cy="17628"/>
          </a:xfrm>
          <a:custGeom>
            <a:avLst/>
            <a:gdLst/>
            <a:ahLst/>
            <a:cxnLst/>
            <a:rect l="l" t="t" r="r" b="b"/>
            <a:pathLst>
              <a:path w="102235" h="20319">
                <a:moveTo>
                  <a:pt x="762" y="0"/>
                </a:moveTo>
                <a:lnTo>
                  <a:pt x="0" y="6096"/>
                </a:lnTo>
                <a:lnTo>
                  <a:pt x="101346" y="19812"/>
                </a:lnTo>
                <a:lnTo>
                  <a:pt x="102108" y="13716"/>
                </a:lnTo>
                <a:lnTo>
                  <a:pt x="762" y="0"/>
                </a:lnTo>
                <a:close/>
              </a:path>
            </a:pathLst>
          </a:custGeom>
          <a:solidFill>
            <a:srgbClr val="B5B5B5"/>
          </a:solidFill>
        </p:spPr>
        <p:txBody>
          <a:bodyPr wrap="square" lIns="0" tIns="0" rIns="0" bIns="0" rtlCol="0"/>
          <a:lstStyle/>
          <a:p>
            <a:endParaRPr sz="1100"/>
          </a:p>
        </p:txBody>
      </p:sp>
      <p:sp>
        <p:nvSpPr>
          <p:cNvPr id="554" name="object 564"/>
          <p:cNvSpPr/>
          <p:nvPr/>
        </p:nvSpPr>
        <p:spPr>
          <a:xfrm>
            <a:off x="1389483" y="1619621"/>
            <a:ext cx="155111" cy="520246"/>
          </a:xfrm>
          <a:prstGeom prst="rect">
            <a:avLst/>
          </a:prstGeom>
          <a:blipFill>
            <a:blip r:embed="rId19" cstate="print"/>
            <a:stretch>
              <a:fillRect/>
            </a:stretch>
          </a:blipFill>
        </p:spPr>
        <p:txBody>
          <a:bodyPr wrap="square" lIns="0" tIns="0" rIns="0" bIns="0" rtlCol="0"/>
          <a:lstStyle/>
          <a:p>
            <a:endParaRPr sz="1100"/>
          </a:p>
        </p:txBody>
      </p:sp>
      <p:sp>
        <p:nvSpPr>
          <p:cNvPr id="555" name="object 565"/>
          <p:cNvSpPr/>
          <p:nvPr/>
        </p:nvSpPr>
        <p:spPr>
          <a:xfrm>
            <a:off x="1706195" y="1634825"/>
            <a:ext cx="127204" cy="505042"/>
          </a:xfrm>
          <a:prstGeom prst="rect">
            <a:avLst/>
          </a:prstGeom>
          <a:blipFill>
            <a:blip r:embed="rId20" cstate="print"/>
            <a:stretch>
              <a:fillRect/>
            </a:stretch>
          </a:blipFill>
        </p:spPr>
        <p:txBody>
          <a:bodyPr wrap="square" lIns="0" tIns="0" rIns="0" bIns="0" rtlCol="0"/>
          <a:lstStyle/>
          <a:p>
            <a:endParaRPr sz="1100"/>
          </a:p>
        </p:txBody>
      </p:sp>
      <p:grpSp>
        <p:nvGrpSpPr>
          <p:cNvPr id="330" name="Group 329"/>
          <p:cNvGrpSpPr/>
          <p:nvPr/>
        </p:nvGrpSpPr>
        <p:grpSpPr>
          <a:xfrm>
            <a:off x="302801" y="2792212"/>
            <a:ext cx="954787" cy="1129182"/>
            <a:chOff x="236724" y="2798932"/>
            <a:chExt cx="954787" cy="1129182"/>
          </a:xfrm>
        </p:grpSpPr>
        <p:sp>
          <p:nvSpPr>
            <p:cNvPr id="556" name="object 566"/>
            <p:cNvSpPr/>
            <p:nvPr/>
          </p:nvSpPr>
          <p:spPr>
            <a:xfrm>
              <a:off x="483343" y="3280837"/>
              <a:ext cx="54083" cy="48477"/>
            </a:xfrm>
            <a:custGeom>
              <a:avLst/>
              <a:gdLst/>
              <a:ahLst/>
              <a:cxnLst/>
              <a:rect l="l" t="t" r="r" b="b"/>
              <a:pathLst>
                <a:path w="63500" h="55879">
                  <a:moveTo>
                    <a:pt x="46482" y="3048"/>
                  </a:moveTo>
                  <a:lnTo>
                    <a:pt x="31623" y="28913"/>
                  </a:lnTo>
                  <a:lnTo>
                    <a:pt x="37338" y="38862"/>
                  </a:lnTo>
                  <a:lnTo>
                    <a:pt x="25908" y="44958"/>
                  </a:lnTo>
                  <a:lnTo>
                    <a:pt x="32004" y="55626"/>
                  </a:lnTo>
                  <a:lnTo>
                    <a:pt x="37338" y="44958"/>
                  </a:lnTo>
                  <a:lnTo>
                    <a:pt x="55723" y="12954"/>
                  </a:lnTo>
                  <a:lnTo>
                    <a:pt x="52578" y="12954"/>
                  </a:lnTo>
                  <a:lnTo>
                    <a:pt x="57912" y="9144"/>
                  </a:lnTo>
                  <a:lnTo>
                    <a:pt x="46482" y="3048"/>
                  </a:lnTo>
                  <a:close/>
                </a:path>
                <a:path w="63500" h="55879">
                  <a:moveTo>
                    <a:pt x="11430" y="0"/>
                  </a:moveTo>
                  <a:lnTo>
                    <a:pt x="0" y="0"/>
                  </a:lnTo>
                  <a:lnTo>
                    <a:pt x="5334" y="9143"/>
                  </a:lnTo>
                  <a:lnTo>
                    <a:pt x="25908" y="44958"/>
                  </a:lnTo>
                  <a:lnTo>
                    <a:pt x="25908" y="38862"/>
                  </a:lnTo>
                  <a:lnTo>
                    <a:pt x="31623" y="28913"/>
                  </a:lnTo>
                  <a:lnTo>
                    <a:pt x="16764" y="3048"/>
                  </a:lnTo>
                  <a:lnTo>
                    <a:pt x="11430" y="0"/>
                  </a:lnTo>
                  <a:close/>
                </a:path>
                <a:path w="63500" h="55879">
                  <a:moveTo>
                    <a:pt x="31623" y="28913"/>
                  </a:moveTo>
                  <a:lnTo>
                    <a:pt x="25908" y="38862"/>
                  </a:lnTo>
                  <a:lnTo>
                    <a:pt x="25908" y="44958"/>
                  </a:lnTo>
                  <a:lnTo>
                    <a:pt x="37338" y="38862"/>
                  </a:lnTo>
                  <a:lnTo>
                    <a:pt x="31623" y="28913"/>
                  </a:lnTo>
                  <a:close/>
                </a:path>
                <a:path w="63500" h="55879">
                  <a:moveTo>
                    <a:pt x="63246" y="0"/>
                  </a:moveTo>
                  <a:lnTo>
                    <a:pt x="32004" y="0"/>
                  </a:lnTo>
                  <a:lnTo>
                    <a:pt x="32004" y="12954"/>
                  </a:lnTo>
                  <a:lnTo>
                    <a:pt x="40791" y="12954"/>
                  </a:lnTo>
                  <a:lnTo>
                    <a:pt x="46482" y="3048"/>
                  </a:lnTo>
                  <a:lnTo>
                    <a:pt x="61468" y="3048"/>
                  </a:lnTo>
                  <a:lnTo>
                    <a:pt x="63246" y="0"/>
                  </a:lnTo>
                  <a:close/>
                </a:path>
                <a:path w="63500" h="55879">
                  <a:moveTo>
                    <a:pt x="57912" y="9144"/>
                  </a:moveTo>
                  <a:lnTo>
                    <a:pt x="52578" y="12954"/>
                  </a:lnTo>
                  <a:lnTo>
                    <a:pt x="55723" y="12954"/>
                  </a:lnTo>
                  <a:lnTo>
                    <a:pt x="57912" y="9144"/>
                  </a:lnTo>
                  <a:close/>
                </a:path>
                <a:path w="63500" h="55879">
                  <a:moveTo>
                    <a:pt x="61468" y="3048"/>
                  </a:moveTo>
                  <a:lnTo>
                    <a:pt x="46482" y="3048"/>
                  </a:lnTo>
                  <a:lnTo>
                    <a:pt x="57912" y="9144"/>
                  </a:lnTo>
                  <a:lnTo>
                    <a:pt x="61468" y="3048"/>
                  </a:lnTo>
                  <a:close/>
                </a:path>
              </a:pathLst>
            </a:custGeom>
            <a:solidFill>
              <a:srgbClr val="626262"/>
            </a:solidFill>
          </p:spPr>
          <p:txBody>
            <a:bodyPr wrap="square" lIns="0" tIns="0" rIns="0" bIns="0" rtlCol="0"/>
            <a:lstStyle/>
            <a:p>
              <a:endParaRPr sz="1000"/>
            </a:p>
          </p:txBody>
        </p:sp>
        <p:sp>
          <p:nvSpPr>
            <p:cNvPr id="557" name="object 567"/>
            <p:cNvSpPr/>
            <p:nvPr/>
          </p:nvSpPr>
          <p:spPr>
            <a:xfrm>
              <a:off x="493079" y="3280837"/>
              <a:ext cx="17848" cy="11568"/>
            </a:xfrm>
            <a:custGeom>
              <a:avLst/>
              <a:gdLst/>
              <a:ahLst/>
              <a:cxnLst/>
              <a:rect l="l" t="t" r="r" b="b"/>
              <a:pathLst>
                <a:path w="20954" h="13335">
                  <a:moveTo>
                    <a:pt x="0" y="12953"/>
                  </a:moveTo>
                  <a:lnTo>
                    <a:pt x="20573" y="12953"/>
                  </a:lnTo>
                  <a:lnTo>
                    <a:pt x="20573" y="0"/>
                  </a:lnTo>
                  <a:lnTo>
                    <a:pt x="0" y="0"/>
                  </a:lnTo>
                  <a:lnTo>
                    <a:pt x="0" y="12953"/>
                  </a:lnTo>
                  <a:close/>
                </a:path>
              </a:pathLst>
            </a:custGeom>
            <a:solidFill>
              <a:srgbClr val="626262"/>
            </a:solidFill>
          </p:spPr>
          <p:txBody>
            <a:bodyPr wrap="square" lIns="0" tIns="0" rIns="0" bIns="0" rtlCol="0"/>
            <a:lstStyle/>
            <a:p>
              <a:endParaRPr sz="1000"/>
            </a:p>
          </p:txBody>
        </p:sp>
        <p:sp>
          <p:nvSpPr>
            <p:cNvPr id="558" name="object 568"/>
            <p:cNvSpPr/>
            <p:nvPr/>
          </p:nvSpPr>
          <p:spPr>
            <a:xfrm>
              <a:off x="493079" y="3286125"/>
              <a:ext cx="35154" cy="31400"/>
            </a:xfrm>
            <a:custGeom>
              <a:avLst/>
              <a:gdLst/>
              <a:ahLst/>
              <a:cxnLst/>
              <a:rect l="l" t="t" r="r" b="b"/>
              <a:pathLst>
                <a:path w="41275" h="36195">
                  <a:moveTo>
                    <a:pt x="41147" y="0"/>
                  </a:moveTo>
                  <a:lnTo>
                    <a:pt x="0" y="0"/>
                  </a:lnTo>
                  <a:lnTo>
                    <a:pt x="20573" y="35814"/>
                  </a:lnTo>
                  <a:lnTo>
                    <a:pt x="41147" y="0"/>
                  </a:lnTo>
                  <a:close/>
                </a:path>
              </a:pathLst>
            </a:custGeom>
            <a:solidFill>
              <a:srgbClr val="626262"/>
            </a:solidFill>
          </p:spPr>
          <p:txBody>
            <a:bodyPr wrap="square" lIns="0" tIns="0" rIns="0" bIns="0" rtlCol="0"/>
            <a:lstStyle/>
            <a:p>
              <a:endParaRPr sz="1000"/>
            </a:p>
          </p:txBody>
        </p:sp>
        <p:sp>
          <p:nvSpPr>
            <p:cNvPr id="559" name="object 569"/>
            <p:cNvSpPr/>
            <p:nvPr/>
          </p:nvSpPr>
          <p:spPr>
            <a:xfrm>
              <a:off x="510926" y="2916599"/>
              <a:ext cx="0" cy="369636"/>
            </a:xfrm>
            <a:custGeom>
              <a:avLst/>
              <a:gdLst/>
              <a:ahLst/>
              <a:cxnLst/>
              <a:rect l="l" t="t" r="r" b="b"/>
              <a:pathLst>
                <a:path h="426085">
                  <a:moveTo>
                    <a:pt x="0" y="0"/>
                  </a:moveTo>
                  <a:lnTo>
                    <a:pt x="0" y="425958"/>
                  </a:lnTo>
                </a:path>
              </a:pathLst>
            </a:custGeom>
            <a:ln w="12954">
              <a:solidFill>
                <a:srgbClr val="626262"/>
              </a:solidFill>
            </a:ln>
          </p:spPr>
          <p:txBody>
            <a:bodyPr wrap="square" lIns="0" tIns="0" rIns="0" bIns="0" rtlCol="0"/>
            <a:lstStyle/>
            <a:p>
              <a:endParaRPr sz="1000"/>
            </a:p>
          </p:txBody>
        </p:sp>
        <p:sp>
          <p:nvSpPr>
            <p:cNvPr id="560" name="object 570"/>
            <p:cNvSpPr/>
            <p:nvPr/>
          </p:nvSpPr>
          <p:spPr>
            <a:xfrm>
              <a:off x="413901" y="2798932"/>
              <a:ext cx="197944" cy="223434"/>
            </a:xfrm>
            <a:prstGeom prst="rect">
              <a:avLst/>
            </a:prstGeom>
            <a:blipFill>
              <a:blip r:embed="rId21" cstate="print"/>
              <a:stretch>
                <a:fillRect/>
              </a:stretch>
            </a:blipFill>
          </p:spPr>
          <p:txBody>
            <a:bodyPr wrap="square" lIns="0" tIns="0" rIns="0" bIns="0" rtlCol="0"/>
            <a:lstStyle/>
            <a:p>
              <a:endParaRPr sz="1000"/>
            </a:p>
          </p:txBody>
        </p:sp>
        <p:sp>
          <p:nvSpPr>
            <p:cNvPr id="562" name="object 572"/>
            <p:cNvSpPr/>
            <p:nvPr/>
          </p:nvSpPr>
          <p:spPr>
            <a:xfrm>
              <a:off x="618335" y="3311906"/>
              <a:ext cx="31909" cy="17628"/>
            </a:xfrm>
            <a:custGeom>
              <a:avLst/>
              <a:gdLst/>
              <a:ahLst/>
              <a:cxnLst/>
              <a:rect l="l" t="t" r="r" b="b"/>
              <a:pathLst>
                <a:path w="37465" h="20320">
                  <a:moveTo>
                    <a:pt x="0" y="19812"/>
                  </a:moveTo>
                  <a:lnTo>
                    <a:pt x="37337" y="19812"/>
                  </a:lnTo>
                  <a:lnTo>
                    <a:pt x="37337" y="0"/>
                  </a:lnTo>
                  <a:lnTo>
                    <a:pt x="0" y="0"/>
                  </a:lnTo>
                  <a:lnTo>
                    <a:pt x="0" y="19812"/>
                  </a:lnTo>
                  <a:close/>
                </a:path>
              </a:pathLst>
            </a:custGeom>
            <a:solidFill>
              <a:srgbClr val="A6A6A6"/>
            </a:solidFill>
          </p:spPr>
          <p:txBody>
            <a:bodyPr wrap="square" lIns="0" tIns="0" rIns="0" bIns="0" rtlCol="0"/>
            <a:lstStyle/>
            <a:p>
              <a:endParaRPr sz="1000"/>
            </a:p>
          </p:txBody>
        </p:sp>
        <p:sp>
          <p:nvSpPr>
            <p:cNvPr id="563" name="object 573"/>
            <p:cNvSpPr/>
            <p:nvPr/>
          </p:nvSpPr>
          <p:spPr>
            <a:xfrm>
              <a:off x="618335" y="3310584"/>
              <a:ext cx="33532" cy="2754"/>
            </a:xfrm>
            <a:custGeom>
              <a:avLst/>
              <a:gdLst/>
              <a:ahLst/>
              <a:cxnLst/>
              <a:rect l="l" t="t" r="r" b="b"/>
              <a:pathLst>
                <a:path w="39370" h="3175">
                  <a:moveTo>
                    <a:pt x="0" y="3047"/>
                  </a:moveTo>
                  <a:lnTo>
                    <a:pt x="38862" y="3047"/>
                  </a:lnTo>
                  <a:lnTo>
                    <a:pt x="38862" y="0"/>
                  </a:lnTo>
                  <a:lnTo>
                    <a:pt x="0" y="0"/>
                  </a:lnTo>
                  <a:lnTo>
                    <a:pt x="0" y="3047"/>
                  </a:lnTo>
                  <a:close/>
                </a:path>
              </a:pathLst>
            </a:custGeom>
            <a:solidFill>
              <a:srgbClr val="4B4B4B"/>
            </a:solidFill>
          </p:spPr>
          <p:txBody>
            <a:bodyPr wrap="square" lIns="0" tIns="0" rIns="0" bIns="0" rtlCol="0"/>
            <a:lstStyle/>
            <a:p>
              <a:endParaRPr sz="1000"/>
            </a:p>
          </p:txBody>
        </p:sp>
        <p:sp>
          <p:nvSpPr>
            <p:cNvPr id="564" name="object 574"/>
            <p:cNvSpPr/>
            <p:nvPr/>
          </p:nvSpPr>
          <p:spPr>
            <a:xfrm>
              <a:off x="648838" y="3311906"/>
              <a:ext cx="2704" cy="17628"/>
            </a:xfrm>
            <a:custGeom>
              <a:avLst/>
              <a:gdLst/>
              <a:ahLst/>
              <a:cxnLst/>
              <a:rect l="l" t="t" r="r" b="b"/>
              <a:pathLst>
                <a:path w="3175" h="20320">
                  <a:moveTo>
                    <a:pt x="0" y="19812"/>
                  </a:moveTo>
                  <a:lnTo>
                    <a:pt x="3048" y="19812"/>
                  </a:lnTo>
                  <a:lnTo>
                    <a:pt x="3048" y="0"/>
                  </a:lnTo>
                  <a:lnTo>
                    <a:pt x="0" y="0"/>
                  </a:lnTo>
                  <a:lnTo>
                    <a:pt x="0" y="19812"/>
                  </a:lnTo>
                  <a:close/>
                </a:path>
              </a:pathLst>
            </a:custGeom>
            <a:solidFill>
              <a:srgbClr val="4B4B4B"/>
            </a:solidFill>
          </p:spPr>
          <p:txBody>
            <a:bodyPr wrap="square" lIns="0" tIns="0" rIns="0" bIns="0" rtlCol="0"/>
            <a:lstStyle/>
            <a:p>
              <a:endParaRPr sz="1000"/>
            </a:p>
          </p:txBody>
        </p:sp>
        <p:sp>
          <p:nvSpPr>
            <p:cNvPr id="565" name="object 575"/>
            <p:cNvSpPr/>
            <p:nvPr/>
          </p:nvSpPr>
          <p:spPr>
            <a:xfrm>
              <a:off x="617038"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566" name="object 576"/>
            <p:cNvSpPr/>
            <p:nvPr/>
          </p:nvSpPr>
          <p:spPr>
            <a:xfrm>
              <a:off x="538508" y="3311906"/>
              <a:ext cx="31909" cy="17628"/>
            </a:xfrm>
            <a:custGeom>
              <a:avLst/>
              <a:gdLst/>
              <a:ahLst/>
              <a:cxnLst/>
              <a:rect l="l" t="t" r="r" b="b"/>
              <a:pathLst>
                <a:path w="37465" h="20320">
                  <a:moveTo>
                    <a:pt x="0" y="19812"/>
                  </a:moveTo>
                  <a:lnTo>
                    <a:pt x="37337" y="19812"/>
                  </a:lnTo>
                  <a:lnTo>
                    <a:pt x="37337" y="0"/>
                  </a:lnTo>
                  <a:lnTo>
                    <a:pt x="0" y="0"/>
                  </a:lnTo>
                  <a:lnTo>
                    <a:pt x="0" y="19812"/>
                  </a:lnTo>
                  <a:close/>
                </a:path>
              </a:pathLst>
            </a:custGeom>
            <a:solidFill>
              <a:srgbClr val="A6A6A6"/>
            </a:solidFill>
          </p:spPr>
          <p:txBody>
            <a:bodyPr wrap="square" lIns="0" tIns="0" rIns="0" bIns="0" rtlCol="0"/>
            <a:lstStyle/>
            <a:p>
              <a:endParaRPr sz="1000"/>
            </a:p>
          </p:txBody>
        </p:sp>
        <p:sp>
          <p:nvSpPr>
            <p:cNvPr id="567" name="object 577"/>
            <p:cNvSpPr/>
            <p:nvPr/>
          </p:nvSpPr>
          <p:spPr>
            <a:xfrm>
              <a:off x="538508" y="3310584"/>
              <a:ext cx="33532" cy="2754"/>
            </a:xfrm>
            <a:custGeom>
              <a:avLst/>
              <a:gdLst/>
              <a:ahLst/>
              <a:cxnLst/>
              <a:rect l="l" t="t" r="r" b="b"/>
              <a:pathLst>
                <a:path w="39370" h="3175">
                  <a:moveTo>
                    <a:pt x="0" y="3047"/>
                  </a:moveTo>
                  <a:lnTo>
                    <a:pt x="38862" y="3047"/>
                  </a:lnTo>
                  <a:lnTo>
                    <a:pt x="38862" y="0"/>
                  </a:lnTo>
                  <a:lnTo>
                    <a:pt x="0" y="0"/>
                  </a:lnTo>
                  <a:lnTo>
                    <a:pt x="0" y="3047"/>
                  </a:lnTo>
                  <a:close/>
                </a:path>
              </a:pathLst>
            </a:custGeom>
            <a:solidFill>
              <a:srgbClr val="4B4B4B"/>
            </a:solidFill>
          </p:spPr>
          <p:txBody>
            <a:bodyPr wrap="square" lIns="0" tIns="0" rIns="0" bIns="0" rtlCol="0"/>
            <a:lstStyle/>
            <a:p>
              <a:endParaRPr sz="1000"/>
            </a:p>
          </p:txBody>
        </p:sp>
        <p:sp>
          <p:nvSpPr>
            <p:cNvPr id="568" name="object 578"/>
            <p:cNvSpPr/>
            <p:nvPr/>
          </p:nvSpPr>
          <p:spPr>
            <a:xfrm>
              <a:off x="569012"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569" name="object 579"/>
            <p:cNvSpPr/>
            <p:nvPr/>
          </p:nvSpPr>
          <p:spPr>
            <a:xfrm>
              <a:off x="537210"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570" name="object 580"/>
            <p:cNvSpPr/>
            <p:nvPr/>
          </p:nvSpPr>
          <p:spPr>
            <a:xfrm>
              <a:off x="544349" y="3315212"/>
              <a:ext cx="5408" cy="14323"/>
            </a:xfrm>
            <a:custGeom>
              <a:avLst/>
              <a:gdLst/>
              <a:ahLst/>
              <a:cxnLst/>
              <a:rect l="l" t="t" r="r" b="b"/>
              <a:pathLst>
                <a:path w="6350" h="16510">
                  <a:moveTo>
                    <a:pt x="0" y="16001"/>
                  </a:moveTo>
                  <a:lnTo>
                    <a:pt x="6095" y="16001"/>
                  </a:lnTo>
                  <a:lnTo>
                    <a:pt x="6095" y="0"/>
                  </a:lnTo>
                  <a:lnTo>
                    <a:pt x="0" y="0"/>
                  </a:lnTo>
                  <a:lnTo>
                    <a:pt x="0" y="16001"/>
                  </a:lnTo>
                  <a:close/>
                </a:path>
              </a:pathLst>
            </a:custGeom>
            <a:solidFill>
              <a:srgbClr val="FFFFFF"/>
            </a:solidFill>
          </p:spPr>
          <p:txBody>
            <a:bodyPr wrap="square" lIns="0" tIns="0" rIns="0" bIns="0" rtlCol="0"/>
            <a:lstStyle/>
            <a:p>
              <a:endParaRPr sz="1000"/>
            </a:p>
          </p:txBody>
        </p:sp>
        <p:sp>
          <p:nvSpPr>
            <p:cNvPr id="571" name="object 581"/>
            <p:cNvSpPr/>
            <p:nvPr/>
          </p:nvSpPr>
          <p:spPr>
            <a:xfrm>
              <a:off x="544349" y="3313889"/>
              <a:ext cx="6490" cy="2754"/>
            </a:xfrm>
            <a:custGeom>
              <a:avLst/>
              <a:gdLst/>
              <a:ahLst/>
              <a:cxnLst/>
              <a:rect l="l" t="t" r="r" b="b"/>
              <a:pathLst>
                <a:path w="7620" h="3175">
                  <a:moveTo>
                    <a:pt x="0" y="3048"/>
                  </a:moveTo>
                  <a:lnTo>
                    <a:pt x="7619" y="3048"/>
                  </a:lnTo>
                  <a:lnTo>
                    <a:pt x="7619" y="0"/>
                  </a:lnTo>
                  <a:lnTo>
                    <a:pt x="0" y="0"/>
                  </a:lnTo>
                  <a:lnTo>
                    <a:pt x="0" y="3048"/>
                  </a:lnTo>
                  <a:close/>
                </a:path>
              </a:pathLst>
            </a:custGeom>
            <a:solidFill>
              <a:srgbClr val="FFFFFF"/>
            </a:solidFill>
          </p:spPr>
          <p:txBody>
            <a:bodyPr wrap="square" lIns="0" tIns="0" rIns="0" bIns="0" rtlCol="0"/>
            <a:lstStyle/>
            <a:p>
              <a:endParaRPr sz="1000"/>
            </a:p>
          </p:txBody>
        </p:sp>
        <p:sp>
          <p:nvSpPr>
            <p:cNvPr id="572" name="object 582"/>
            <p:cNvSpPr/>
            <p:nvPr/>
          </p:nvSpPr>
          <p:spPr>
            <a:xfrm>
              <a:off x="548243"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573" name="object 583"/>
            <p:cNvSpPr/>
            <p:nvPr/>
          </p:nvSpPr>
          <p:spPr>
            <a:xfrm>
              <a:off x="543052" y="3328433"/>
              <a:ext cx="6490" cy="1102"/>
            </a:xfrm>
            <a:custGeom>
              <a:avLst/>
              <a:gdLst/>
              <a:ahLst/>
              <a:cxnLst/>
              <a:rect l="l" t="t" r="r" b="b"/>
              <a:pathLst>
                <a:path w="7620" h="1270">
                  <a:moveTo>
                    <a:pt x="0" y="761"/>
                  </a:moveTo>
                  <a:lnTo>
                    <a:pt x="7620" y="761"/>
                  </a:lnTo>
                  <a:lnTo>
                    <a:pt x="7620" y="0"/>
                  </a:lnTo>
                  <a:lnTo>
                    <a:pt x="0" y="0"/>
                  </a:lnTo>
                  <a:lnTo>
                    <a:pt x="0" y="761"/>
                  </a:lnTo>
                  <a:close/>
                </a:path>
              </a:pathLst>
            </a:custGeom>
            <a:solidFill>
              <a:srgbClr val="FFFFFF"/>
            </a:solidFill>
          </p:spPr>
          <p:txBody>
            <a:bodyPr wrap="square" lIns="0" tIns="0" rIns="0" bIns="0" rtlCol="0"/>
            <a:lstStyle/>
            <a:p>
              <a:endParaRPr sz="1000"/>
            </a:p>
          </p:txBody>
        </p:sp>
        <p:sp>
          <p:nvSpPr>
            <p:cNvPr id="574" name="object 584"/>
            <p:cNvSpPr/>
            <p:nvPr/>
          </p:nvSpPr>
          <p:spPr>
            <a:xfrm>
              <a:off x="543052" y="3313889"/>
              <a:ext cx="2704" cy="15424"/>
            </a:xfrm>
            <a:custGeom>
              <a:avLst/>
              <a:gdLst/>
              <a:ahLst/>
              <a:cxnLst/>
              <a:rect l="l" t="t" r="r" b="b"/>
              <a:pathLst>
                <a:path w="3175" h="17779">
                  <a:moveTo>
                    <a:pt x="0" y="17525"/>
                  </a:moveTo>
                  <a:lnTo>
                    <a:pt x="3048" y="17525"/>
                  </a:lnTo>
                  <a:lnTo>
                    <a:pt x="3048" y="0"/>
                  </a:lnTo>
                  <a:lnTo>
                    <a:pt x="0" y="0"/>
                  </a:lnTo>
                  <a:lnTo>
                    <a:pt x="0" y="17525"/>
                  </a:lnTo>
                  <a:close/>
                </a:path>
              </a:pathLst>
            </a:custGeom>
            <a:solidFill>
              <a:srgbClr val="FFFFFF"/>
            </a:solidFill>
          </p:spPr>
          <p:txBody>
            <a:bodyPr wrap="square" lIns="0" tIns="0" rIns="0" bIns="0" rtlCol="0"/>
            <a:lstStyle/>
            <a:p>
              <a:endParaRPr sz="1000"/>
            </a:p>
          </p:txBody>
        </p:sp>
        <p:sp>
          <p:nvSpPr>
            <p:cNvPr id="575" name="object 585"/>
            <p:cNvSpPr/>
            <p:nvPr/>
          </p:nvSpPr>
          <p:spPr>
            <a:xfrm>
              <a:off x="626772" y="3315212"/>
              <a:ext cx="5949" cy="14323"/>
            </a:xfrm>
            <a:custGeom>
              <a:avLst/>
              <a:gdLst/>
              <a:ahLst/>
              <a:cxnLst/>
              <a:rect l="l" t="t" r="r" b="b"/>
              <a:pathLst>
                <a:path w="6984" h="16510">
                  <a:moveTo>
                    <a:pt x="0" y="16001"/>
                  </a:moveTo>
                  <a:lnTo>
                    <a:pt x="6857" y="16001"/>
                  </a:lnTo>
                  <a:lnTo>
                    <a:pt x="6857" y="0"/>
                  </a:lnTo>
                  <a:lnTo>
                    <a:pt x="0" y="0"/>
                  </a:lnTo>
                  <a:lnTo>
                    <a:pt x="0" y="16001"/>
                  </a:lnTo>
                  <a:close/>
                </a:path>
              </a:pathLst>
            </a:custGeom>
            <a:solidFill>
              <a:srgbClr val="FFFFFF"/>
            </a:solidFill>
          </p:spPr>
          <p:txBody>
            <a:bodyPr wrap="square" lIns="0" tIns="0" rIns="0" bIns="0" rtlCol="0"/>
            <a:lstStyle/>
            <a:p>
              <a:endParaRPr sz="1000"/>
            </a:p>
          </p:txBody>
        </p:sp>
        <p:sp>
          <p:nvSpPr>
            <p:cNvPr id="576" name="object 586"/>
            <p:cNvSpPr/>
            <p:nvPr/>
          </p:nvSpPr>
          <p:spPr>
            <a:xfrm>
              <a:off x="626772" y="3313889"/>
              <a:ext cx="7572" cy="2754"/>
            </a:xfrm>
            <a:custGeom>
              <a:avLst/>
              <a:gdLst/>
              <a:ahLst/>
              <a:cxnLst/>
              <a:rect l="l" t="t" r="r" b="b"/>
              <a:pathLst>
                <a:path w="8890" h="3175">
                  <a:moveTo>
                    <a:pt x="0" y="3048"/>
                  </a:moveTo>
                  <a:lnTo>
                    <a:pt x="8381" y="3048"/>
                  </a:lnTo>
                  <a:lnTo>
                    <a:pt x="8381" y="0"/>
                  </a:lnTo>
                  <a:lnTo>
                    <a:pt x="0" y="0"/>
                  </a:lnTo>
                  <a:lnTo>
                    <a:pt x="0" y="3048"/>
                  </a:lnTo>
                  <a:close/>
                </a:path>
              </a:pathLst>
            </a:custGeom>
            <a:solidFill>
              <a:srgbClr val="FFFFFF"/>
            </a:solidFill>
          </p:spPr>
          <p:txBody>
            <a:bodyPr wrap="square" lIns="0" tIns="0" rIns="0" bIns="0" rtlCol="0"/>
            <a:lstStyle/>
            <a:p>
              <a:endParaRPr sz="1000"/>
            </a:p>
          </p:txBody>
        </p:sp>
        <p:sp>
          <p:nvSpPr>
            <p:cNvPr id="577" name="object 587"/>
            <p:cNvSpPr/>
            <p:nvPr/>
          </p:nvSpPr>
          <p:spPr>
            <a:xfrm>
              <a:off x="631316" y="3315212"/>
              <a:ext cx="2704" cy="14323"/>
            </a:xfrm>
            <a:custGeom>
              <a:avLst/>
              <a:gdLst/>
              <a:ahLst/>
              <a:cxnLst/>
              <a:rect l="l" t="t" r="r" b="b"/>
              <a:pathLst>
                <a:path w="3175" h="16510">
                  <a:moveTo>
                    <a:pt x="0" y="16001"/>
                  </a:moveTo>
                  <a:lnTo>
                    <a:pt x="3048" y="16001"/>
                  </a:lnTo>
                  <a:lnTo>
                    <a:pt x="3048" y="0"/>
                  </a:lnTo>
                  <a:lnTo>
                    <a:pt x="0" y="0"/>
                  </a:lnTo>
                  <a:lnTo>
                    <a:pt x="0" y="16001"/>
                  </a:lnTo>
                  <a:close/>
                </a:path>
              </a:pathLst>
            </a:custGeom>
            <a:solidFill>
              <a:srgbClr val="FFFFFF"/>
            </a:solidFill>
          </p:spPr>
          <p:txBody>
            <a:bodyPr wrap="square" lIns="0" tIns="0" rIns="0" bIns="0" rtlCol="0"/>
            <a:lstStyle/>
            <a:p>
              <a:endParaRPr sz="1000"/>
            </a:p>
          </p:txBody>
        </p:sp>
        <p:sp>
          <p:nvSpPr>
            <p:cNvPr id="578" name="object 588"/>
            <p:cNvSpPr/>
            <p:nvPr/>
          </p:nvSpPr>
          <p:spPr>
            <a:xfrm>
              <a:off x="625474" y="3328433"/>
              <a:ext cx="7572" cy="1102"/>
            </a:xfrm>
            <a:custGeom>
              <a:avLst/>
              <a:gdLst/>
              <a:ahLst/>
              <a:cxnLst/>
              <a:rect l="l" t="t" r="r" b="b"/>
              <a:pathLst>
                <a:path w="8890" h="1270">
                  <a:moveTo>
                    <a:pt x="0" y="761"/>
                  </a:moveTo>
                  <a:lnTo>
                    <a:pt x="8381" y="761"/>
                  </a:lnTo>
                  <a:lnTo>
                    <a:pt x="8381" y="0"/>
                  </a:lnTo>
                  <a:lnTo>
                    <a:pt x="0" y="0"/>
                  </a:lnTo>
                  <a:lnTo>
                    <a:pt x="0" y="761"/>
                  </a:lnTo>
                  <a:close/>
                </a:path>
              </a:pathLst>
            </a:custGeom>
            <a:solidFill>
              <a:srgbClr val="FFFFFF"/>
            </a:solidFill>
          </p:spPr>
          <p:txBody>
            <a:bodyPr wrap="square" lIns="0" tIns="0" rIns="0" bIns="0" rtlCol="0"/>
            <a:lstStyle/>
            <a:p>
              <a:endParaRPr sz="1000"/>
            </a:p>
          </p:txBody>
        </p:sp>
        <p:sp>
          <p:nvSpPr>
            <p:cNvPr id="579" name="object 589"/>
            <p:cNvSpPr/>
            <p:nvPr/>
          </p:nvSpPr>
          <p:spPr>
            <a:xfrm>
              <a:off x="625474"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580" name="object 590"/>
            <p:cNvSpPr/>
            <p:nvPr/>
          </p:nvSpPr>
          <p:spPr>
            <a:xfrm>
              <a:off x="1031100" y="3662262"/>
              <a:ext cx="159005" cy="251199"/>
            </a:xfrm>
            <a:custGeom>
              <a:avLst/>
              <a:gdLst/>
              <a:ahLst/>
              <a:cxnLst/>
              <a:rect l="l" t="t" r="r" b="b"/>
              <a:pathLst>
                <a:path w="186690" h="289560">
                  <a:moveTo>
                    <a:pt x="92202" y="0"/>
                  </a:moveTo>
                  <a:lnTo>
                    <a:pt x="62484"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F5F5F5"/>
            </a:solidFill>
          </p:spPr>
          <p:txBody>
            <a:bodyPr wrap="square" lIns="0" tIns="0" rIns="0" bIns="0" rtlCol="0"/>
            <a:lstStyle/>
            <a:p>
              <a:endParaRPr sz="1000"/>
            </a:p>
          </p:txBody>
        </p:sp>
        <p:sp>
          <p:nvSpPr>
            <p:cNvPr id="581" name="object 591"/>
            <p:cNvSpPr/>
            <p:nvPr/>
          </p:nvSpPr>
          <p:spPr>
            <a:xfrm>
              <a:off x="1029802" y="3660940"/>
              <a:ext cx="161709" cy="253953"/>
            </a:xfrm>
            <a:custGeom>
              <a:avLst/>
              <a:gdLst/>
              <a:ahLst/>
              <a:cxnLst/>
              <a:rect l="l" t="t" r="r" b="b"/>
              <a:pathLst>
                <a:path w="189865" h="292735">
                  <a:moveTo>
                    <a:pt x="93725" y="0"/>
                  </a:moveTo>
                  <a:lnTo>
                    <a:pt x="64007" y="0"/>
                  </a:lnTo>
                  <a:lnTo>
                    <a:pt x="41909" y="2286"/>
                  </a:lnTo>
                  <a:lnTo>
                    <a:pt x="32765" y="5334"/>
                  </a:lnTo>
                  <a:lnTo>
                    <a:pt x="32003" y="6096"/>
                  </a:lnTo>
                  <a:lnTo>
                    <a:pt x="25145" y="9906"/>
                  </a:lnTo>
                  <a:lnTo>
                    <a:pt x="18287" y="16002"/>
                  </a:lnTo>
                  <a:lnTo>
                    <a:pt x="13715" y="22860"/>
                  </a:lnTo>
                  <a:lnTo>
                    <a:pt x="12953" y="22860"/>
                  </a:lnTo>
                  <a:lnTo>
                    <a:pt x="8381" y="31242"/>
                  </a:lnTo>
                  <a:lnTo>
                    <a:pt x="8381" y="32004"/>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9049" y="289560"/>
                  </a:lnTo>
                  <a:lnTo>
                    <a:pt x="19811" y="290322"/>
                  </a:lnTo>
                  <a:lnTo>
                    <a:pt x="25907" y="292608"/>
                  </a:lnTo>
                  <a:lnTo>
                    <a:pt x="26669" y="292608"/>
                  </a:lnTo>
                  <a:lnTo>
                    <a:pt x="33527" y="290322"/>
                  </a:lnTo>
                  <a:lnTo>
                    <a:pt x="34834" y="289560"/>
                  </a:lnTo>
                  <a:lnTo>
                    <a:pt x="25907" y="289560"/>
                  </a:lnTo>
                  <a:lnTo>
                    <a:pt x="26311" y="289425"/>
                  </a:lnTo>
                  <a:lnTo>
                    <a:pt x="22605" y="288036"/>
                  </a:lnTo>
                  <a:lnTo>
                    <a:pt x="21335" y="288036"/>
                  </a:lnTo>
                  <a:lnTo>
                    <a:pt x="20573" y="287274"/>
                  </a:lnTo>
                  <a:lnTo>
                    <a:pt x="20743"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2766"/>
                  </a:lnTo>
                  <a:lnTo>
                    <a:pt x="16001" y="24384"/>
                  </a:lnTo>
                  <a:lnTo>
                    <a:pt x="20573" y="17526"/>
                  </a:lnTo>
                  <a:lnTo>
                    <a:pt x="21431" y="17526"/>
                  </a:lnTo>
                  <a:lnTo>
                    <a:pt x="27431" y="12192"/>
                  </a:lnTo>
                  <a:lnTo>
                    <a:pt x="26669" y="12192"/>
                  </a:lnTo>
                  <a:lnTo>
                    <a:pt x="33527" y="8382"/>
                  </a:lnTo>
                  <a:lnTo>
                    <a:pt x="42671" y="5334"/>
                  </a:lnTo>
                  <a:lnTo>
                    <a:pt x="41909" y="5334"/>
                  </a:lnTo>
                  <a:lnTo>
                    <a:pt x="64007" y="3048"/>
                  </a:lnTo>
                  <a:lnTo>
                    <a:pt x="147827" y="3048"/>
                  </a:lnTo>
                  <a:lnTo>
                    <a:pt x="133349" y="1524"/>
                  </a:lnTo>
                  <a:lnTo>
                    <a:pt x="93725" y="0"/>
                  </a:lnTo>
                  <a:close/>
                </a:path>
                <a:path w="189865" h="292735">
                  <a:moveTo>
                    <a:pt x="26311" y="289425"/>
                  </a:moveTo>
                  <a:lnTo>
                    <a:pt x="25907" y="289560"/>
                  </a:lnTo>
                  <a:lnTo>
                    <a:pt x="26669" y="289560"/>
                  </a:lnTo>
                  <a:lnTo>
                    <a:pt x="26311" y="289425"/>
                  </a:lnTo>
                  <a:close/>
                </a:path>
                <a:path w="189865" h="292735">
                  <a:moveTo>
                    <a:pt x="32765" y="287274"/>
                  </a:moveTo>
                  <a:lnTo>
                    <a:pt x="26311" y="289425"/>
                  </a:lnTo>
                  <a:lnTo>
                    <a:pt x="26669" y="289560"/>
                  </a:lnTo>
                  <a:lnTo>
                    <a:pt x="34834" y="289560"/>
                  </a:lnTo>
                  <a:lnTo>
                    <a:pt x="37446" y="288036"/>
                  </a:lnTo>
                  <a:lnTo>
                    <a:pt x="32003" y="288036"/>
                  </a:lnTo>
                  <a:lnTo>
                    <a:pt x="32765" y="287274"/>
                  </a:lnTo>
                  <a:close/>
                </a:path>
                <a:path w="189865" h="292735">
                  <a:moveTo>
                    <a:pt x="20573" y="287274"/>
                  </a:moveTo>
                  <a:lnTo>
                    <a:pt x="21335" y="288036"/>
                  </a:lnTo>
                  <a:lnTo>
                    <a:pt x="20813" y="287363"/>
                  </a:lnTo>
                  <a:lnTo>
                    <a:pt x="20573" y="287274"/>
                  </a:lnTo>
                  <a:close/>
                </a:path>
                <a:path w="189865" h="292735">
                  <a:moveTo>
                    <a:pt x="20813" y="287363"/>
                  </a:moveTo>
                  <a:lnTo>
                    <a:pt x="21335" y="288036"/>
                  </a:lnTo>
                  <a:lnTo>
                    <a:pt x="22605" y="288036"/>
                  </a:lnTo>
                  <a:lnTo>
                    <a:pt x="20813" y="287363"/>
                  </a:lnTo>
                  <a:close/>
                </a:path>
                <a:path w="189865" h="292735">
                  <a:moveTo>
                    <a:pt x="184403" y="41148"/>
                  </a:moveTo>
                  <a:lnTo>
                    <a:pt x="172973" y="68580"/>
                  </a:lnTo>
                  <a:lnTo>
                    <a:pt x="173735" y="68580"/>
                  </a:lnTo>
                  <a:lnTo>
                    <a:pt x="122681" y="160020"/>
                  </a:lnTo>
                  <a:lnTo>
                    <a:pt x="89153" y="217170"/>
                  </a:lnTo>
                  <a:lnTo>
                    <a:pt x="61721" y="258318"/>
                  </a:lnTo>
                  <a:lnTo>
                    <a:pt x="32003" y="288036"/>
                  </a:lnTo>
                  <a:lnTo>
                    <a:pt x="37446" y="288036"/>
                  </a:lnTo>
                  <a:lnTo>
                    <a:pt x="42671" y="284988"/>
                  </a:lnTo>
                  <a:lnTo>
                    <a:pt x="43433" y="284988"/>
                  </a:lnTo>
                  <a:lnTo>
                    <a:pt x="53339" y="274320"/>
                  </a:lnTo>
                  <a:lnTo>
                    <a:pt x="53339" y="273558"/>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a:moveTo>
                    <a:pt x="20743" y="287274"/>
                  </a:moveTo>
                  <a:lnTo>
                    <a:pt x="20573" y="287274"/>
                  </a:lnTo>
                  <a:lnTo>
                    <a:pt x="20813" y="287363"/>
                  </a:lnTo>
                  <a:close/>
                </a:path>
                <a:path w="189865" h="292735">
                  <a:moveTo>
                    <a:pt x="11429" y="270510"/>
                  </a:moveTo>
                  <a:lnTo>
                    <a:pt x="11429" y="271272"/>
                  </a:lnTo>
                  <a:lnTo>
                    <a:pt x="11756" y="271272"/>
                  </a:lnTo>
                  <a:lnTo>
                    <a:pt x="11429" y="270510"/>
                  </a:lnTo>
                  <a:close/>
                </a:path>
                <a:path w="189865" h="292735">
                  <a:moveTo>
                    <a:pt x="4677" y="70866"/>
                  </a:moveTo>
                  <a:lnTo>
                    <a:pt x="4571" y="71628"/>
                  </a:lnTo>
                  <a:lnTo>
                    <a:pt x="4677" y="70866"/>
                  </a:lnTo>
                  <a:close/>
                </a:path>
                <a:path w="189865" h="292735">
                  <a:moveTo>
                    <a:pt x="189737" y="22860"/>
                  </a:moveTo>
                  <a:lnTo>
                    <a:pt x="186689" y="22860"/>
                  </a:lnTo>
                  <a:lnTo>
                    <a:pt x="186689" y="31242"/>
                  </a:lnTo>
                  <a:lnTo>
                    <a:pt x="184403" y="41910"/>
                  </a:lnTo>
                  <a:lnTo>
                    <a:pt x="187615" y="41910"/>
                  </a:lnTo>
                  <a:lnTo>
                    <a:pt x="189737" y="32004"/>
                  </a:lnTo>
                  <a:lnTo>
                    <a:pt x="189737" y="22860"/>
                  </a:lnTo>
                  <a:close/>
                </a:path>
                <a:path w="189865" h="292735">
                  <a:moveTo>
                    <a:pt x="184464" y="17686"/>
                  </a:moveTo>
                  <a:lnTo>
                    <a:pt x="186689" y="23622"/>
                  </a:lnTo>
                  <a:lnTo>
                    <a:pt x="186689" y="22860"/>
                  </a:lnTo>
                  <a:lnTo>
                    <a:pt x="189737" y="22860"/>
                  </a:lnTo>
                  <a:lnTo>
                    <a:pt x="188023" y="18288"/>
                  </a:lnTo>
                  <a:lnTo>
                    <a:pt x="185165" y="18288"/>
                  </a:lnTo>
                  <a:lnTo>
                    <a:pt x="184464" y="17686"/>
                  </a:lnTo>
                  <a:close/>
                </a:path>
                <a:path w="189865" h="292735">
                  <a:moveTo>
                    <a:pt x="21431" y="17526"/>
                  </a:moveTo>
                  <a:lnTo>
                    <a:pt x="20573" y="17526"/>
                  </a:lnTo>
                  <a:lnTo>
                    <a:pt x="20573" y="18288"/>
                  </a:lnTo>
                  <a:lnTo>
                    <a:pt x="21431" y="17526"/>
                  </a:lnTo>
                  <a:close/>
                </a:path>
                <a:path w="189865" h="292735">
                  <a:moveTo>
                    <a:pt x="184403" y="17526"/>
                  </a:moveTo>
                  <a:lnTo>
                    <a:pt x="184464" y="17686"/>
                  </a:lnTo>
                  <a:lnTo>
                    <a:pt x="185165" y="18288"/>
                  </a:lnTo>
                  <a:lnTo>
                    <a:pt x="184403" y="17526"/>
                  </a:lnTo>
                  <a:close/>
                </a:path>
                <a:path w="189865" h="292735">
                  <a:moveTo>
                    <a:pt x="187737" y="17526"/>
                  </a:moveTo>
                  <a:lnTo>
                    <a:pt x="184403" y="17526"/>
                  </a:lnTo>
                  <a:lnTo>
                    <a:pt x="185165" y="18288"/>
                  </a:lnTo>
                  <a:lnTo>
                    <a:pt x="188023" y="18288"/>
                  </a:lnTo>
                  <a:lnTo>
                    <a:pt x="187737" y="17526"/>
                  </a:lnTo>
                  <a:close/>
                </a:path>
                <a:path w="189865" h="292735">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Lst>
            </a:custGeom>
            <a:solidFill>
              <a:srgbClr val="F5F5F5"/>
            </a:solidFill>
          </p:spPr>
          <p:txBody>
            <a:bodyPr wrap="square" lIns="0" tIns="0" rIns="0" bIns="0" rtlCol="0"/>
            <a:lstStyle/>
            <a:p>
              <a:endParaRPr sz="1000"/>
            </a:p>
          </p:txBody>
        </p:sp>
        <p:sp>
          <p:nvSpPr>
            <p:cNvPr id="582" name="object 592"/>
            <p:cNvSpPr/>
            <p:nvPr/>
          </p:nvSpPr>
          <p:spPr>
            <a:xfrm>
              <a:off x="1016822" y="3670195"/>
              <a:ext cx="159005" cy="251199"/>
            </a:xfrm>
            <a:custGeom>
              <a:avLst/>
              <a:gdLst/>
              <a:ahLst/>
              <a:cxnLst/>
              <a:rect l="l" t="t" r="r" b="b"/>
              <a:pathLst>
                <a:path w="186690" h="289560">
                  <a:moveTo>
                    <a:pt x="62484" y="0"/>
                  </a:moveTo>
                  <a:lnTo>
                    <a:pt x="23622"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6690" y="30480"/>
                  </a:lnTo>
                  <a:lnTo>
                    <a:pt x="186690" y="22098"/>
                  </a:lnTo>
                  <a:lnTo>
                    <a:pt x="131826" y="2286"/>
                  </a:lnTo>
                  <a:lnTo>
                    <a:pt x="92202" y="762"/>
                  </a:lnTo>
                  <a:lnTo>
                    <a:pt x="62484" y="0"/>
                  </a:lnTo>
                  <a:close/>
                </a:path>
              </a:pathLst>
            </a:custGeom>
            <a:solidFill>
              <a:srgbClr val="E0E0E0"/>
            </a:solidFill>
          </p:spPr>
          <p:txBody>
            <a:bodyPr wrap="square" lIns="0" tIns="0" rIns="0" bIns="0" rtlCol="0"/>
            <a:lstStyle/>
            <a:p>
              <a:endParaRPr sz="1000"/>
            </a:p>
          </p:txBody>
        </p:sp>
        <p:sp>
          <p:nvSpPr>
            <p:cNvPr id="583" name="object 593"/>
            <p:cNvSpPr/>
            <p:nvPr/>
          </p:nvSpPr>
          <p:spPr>
            <a:xfrm>
              <a:off x="1015524" y="3668873"/>
              <a:ext cx="161709" cy="253953"/>
            </a:xfrm>
            <a:custGeom>
              <a:avLst/>
              <a:gdLst/>
              <a:ahLst/>
              <a:cxnLst/>
              <a:rect l="l" t="t" r="r" b="b"/>
              <a:pathLst>
                <a:path w="189865" h="292735">
                  <a:moveTo>
                    <a:pt x="64007" y="0"/>
                  </a:moveTo>
                  <a:lnTo>
                    <a:pt x="41860" y="3064"/>
                  </a:lnTo>
                  <a:lnTo>
                    <a:pt x="32765" y="6096"/>
                  </a:lnTo>
                  <a:lnTo>
                    <a:pt x="32003" y="6096"/>
                  </a:lnTo>
                  <a:lnTo>
                    <a:pt x="24383" y="9906"/>
                  </a:lnTo>
                  <a:lnTo>
                    <a:pt x="24383" y="10668"/>
                  </a:lnTo>
                  <a:lnTo>
                    <a:pt x="18287" y="16002"/>
                  </a:lnTo>
                  <a:lnTo>
                    <a:pt x="13715" y="22860"/>
                  </a:lnTo>
                  <a:lnTo>
                    <a:pt x="12953" y="22860"/>
                  </a:lnTo>
                  <a:lnTo>
                    <a:pt x="8381" y="32004"/>
                  </a:lnTo>
                  <a:lnTo>
                    <a:pt x="8381" y="32766"/>
                  </a:lnTo>
                  <a:lnTo>
                    <a:pt x="5333" y="43434"/>
                  </a:lnTo>
                  <a:lnTo>
                    <a:pt x="1523" y="70866"/>
                  </a:lnTo>
                  <a:lnTo>
                    <a:pt x="0" y="108204"/>
                  </a:lnTo>
                  <a:lnTo>
                    <a:pt x="118" y="160782"/>
                  </a:lnTo>
                  <a:lnTo>
                    <a:pt x="1523" y="214884"/>
                  </a:lnTo>
                  <a:lnTo>
                    <a:pt x="5333" y="257556"/>
                  </a:lnTo>
                  <a:lnTo>
                    <a:pt x="5333" y="258318"/>
                  </a:lnTo>
                  <a:lnTo>
                    <a:pt x="8381" y="272796"/>
                  </a:lnTo>
                  <a:lnTo>
                    <a:pt x="12953" y="283464"/>
                  </a:lnTo>
                  <a:lnTo>
                    <a:pt x="13715" y="283464"/>
                  </a:lnTo>
                  <a:lnTo>
                    <a:pt x="18287" y="289560"/>
                  </a:lnTo>
                  <a:lnTo>
                    <a:pt x="19049" y="290322"/>
                  </a:lnTo>
                  <a:lnTo>
                    <a:pt x="25907" y="292608"/>
                  </a:lnTo>
                  <a:lnTo>
                    <a:pt x="26669" y="292608"/>
                  </a:lnTo>
                  <a:lnTo>
                    <a:pt x="33527" y="291084"/>
                  </a:lnTo>
                  <a:lnTo>
                    <a:pt x="35813" y="289560"/>
                  </a:lnTo>
                  <a:lnTo>
                    <a:pt x="25907" y="289560"/>
                  </a:lnTo>
                  <a:lnTo>
                    <a:pt x="26365" y="289458"/>
                  </a:lnTo>
                  <a:lnTo>
                    <a:pt x="22097" y="288036"/>
                  </a:lnTo>
                  <a:lnTo>
                    <a:pt x="20573" y="288036"/>
                  </a:lnTo>
                  <a:lnTo>
                    <a:pt x="19811" y="287274"/>
                  </a:lnTo>
                  <a:lnTo>
                    <a:pt x="20002" y="287274"/>
                  </a:lnTo>
                  <a:lnTo>
                    <a:pt x="16001" y="281940"/>
                  </a:lnTo>
                  <a:lnTo>
                    <a:pt x="11756" y="272034"/>
                  </a:lnTo>
                  <a:lnTo>
                    <a:pt x="11429" y="272034"/>
                  </a:lnTo>
                  <a:lnTo>
                    <a:pt x="8381" y="257556"/>
                  </a:lnTo>
                  <a:lnTo>
                    <a:pt x="4571" y="214884"/>
                  </a:lnTo>
                  <a:lnTo>
                    <a:pt x="3166" y="160782"/>
                  </a:lnTo>
                  <a:lnTo>
                    <a:pt x="3047" y="108204"/>
                  </a:lnTo>
                  <a:lnTo>
                    <a:pt x="4571" y="70866"/>
                  </a:lnTo>
                  <a:lnTo>
                    <a:pt x="8381" y="44196"/>
                  </a:lnTo>
                  <a:lnTo>
                    <a:pt x="11429" y="33528"/>
                  </a:lnTo>
                  <a:lnTo>
                    <a:pt x="16001" y="24384"/>
                  </a:lnTo>
                  <a:lnTo>
                    <a:pt x="20573" y="17526"/>
                  </a:lnTo>
                  <a:lnTo>
                    <a:pt x="21444" y="17526"/>
                  </a:lnTo>
                  <a:lnTo>
                    <a:pt x="26669" y="12954"/>
                  </a:lnTo>
                  <a:lnTo>
                    <a:pt x="25907" y="12954"/>
                  </a:lnTo>
                  <a:lnTo>
                    <a:pt x="33527" y="9144"/>
                  </a:lnTo>
                  <a:lnTo>
                    <a:pt x="42671" y="6096"/>
                  </a:lnTo>
                  <a:lnTo>
                    <a:pt x="64650" y="3064"/>
                  </a:lnTo>
                  <a:lnTo>
                    <a:pt x="64007" y="3048"/>
                  </a:lnTo>
                  <a:lnTo>
                    <a:pt x="140588" y="3048"/>
                  </a:lnTo>
                  <a:lnTo>
                    <a:pt x="133349" y="2286"/>
                  </a:lnTo>
                  <a:lnTo>
                    <a:pt x="93725" y="762"/>
                  </a:lnTo>
                  <a:lnTo>
                    <a:pt x="64007" y="0"/>
                  </a:lnTo>
                  <a:close/>
                </a:path>
                <a:path w="189865" h="292735">
                  <a:moveTo>
                    <a:pt x="26365" y="289458"/>
                  </a:moveTo>
                  <a:lnTo>
                    <a:pt x="25907" y="289560"/>
                  </a:lnTo>
                  <a:lnTo>
                    <a:pt x="26669" y="289560"/>
                  </a:lnTo>
                  <a:lnTo>
                    <a:pt x="26365" y="289458"/>
                  </a:lnTo>
                  <a:close/>
                </a:path>
                <a:path w="189865" h="292735">
                  <a:moveTo>
                    <a:pt x="32765" y="288036"/>
                  </a:moveTo>
                  <a:lnTo>
                    <a:pt x="26365" y="289458"/>
                  </a:lnTo>
                  <a:lnTo>
                    <a:pt x="26669" y="289560"/>
                  </a:lnTo>
                  <a:lnTo>
                    <a:pt x="35813" y="289560"/>
                  </a:lnTo>
                  <a:lnTo>
                    <a:pt x="36956" y="288798"/>
                  </a:lnTo>
                  <a:lnTo>
                    <a:pt x="32003" y="288798"/>
                  </a:lnTo>
                  <a:lnTo>
                    <a:pt x="32765" y="288036"/>
                  </a:lnTo>
                  <a:close/>
                </a:path>
                <a:path w="189865" h="292735">
                  <a:moveTo>
                    <a:pt x="184403" y="41148"/>
                  </a:moveTo>
                  <a:lnTo>
                    <a:pt x="172973" y="68580"/>
                  </a:lnTo>
                  <a:lnTo>
                    <a:pt x="173735" y="68580"/>
                  </a:lnTo>
                  <a:lnTo>
                    <a:pt x="122681" y="160782"/>
                  </a:lnTo>
                  <a:lnTo>
                    <a:pt x="89153" y="217932"/>
                  </a:lnTo>
                  <a:lnTo>
                    <a:pt x="61721" y="258318"/>
                  </a:lnTo>
                  <a:lnTo>
                    <a:pt x="32003" y="288798"/>
                  </a:lnTo>
                  <a:lnTo>
                    <a:pt x="36956" y="288798"/>
                  </a:lnTo>
                  <a:lnTo>
                    <a:pt x="42671" y="284988"/>
                  </a:lnTo>
                  <a:lnTo>
                    <a:pt x="43433" y="284988"/>
                  </a:lnTo>
                  <a:lnTo>
                    <a:pt x="53339" y="275082"/>
                  </a:lnTo>
                  <a:lnTo>
                    <a:pt x="53339" y="274320"/>
                  </a:lnTo>
                  <a:lnTo>
                    <a:pt x="64007" y="259842"/>
                  </a:lnTo>
                  <a:lnTo>
                    <a:pt x="91439" y="219456"/>
                  </a:lnTo>
                  <a:lnTo>
                    <a:pt x="124967" y="162306"/>
                  </a:lnTo>
                  <a:lnTo>
                    <a:pt x="176021" y="70104"/>
                  </a:lnTo>
                  <a:lnTo>
                    <a:pt x="187451" y="42672"/>
                  </a:lnTo>
                  <a:lnTo>
                    <a:pt x="187627" y="41910"/>
                  </a:lnTo>
                  <a:lnTo>
                    <a:pt x="184403" y="41910"/>
                  </a:lnTo>
                  <a:lnTo>
                    <a:pt x="184403" y="41148"/>
                  </a:lnTo>
                  <a:close/>
                </a:path>
                <a:path w="189865" h="292735">
                  <a:moveTo>
                    <a:pt x="19811" y="287274"/>
                  </a:moveTo>
                  <a:lnTo>
                    <a:pt x="20573" y="288036"/>
                  </a:lnTo>
                  <a:lnTo>
                    <a:pt x="20065" y="287358"/>
                  </a:lnTo>
                  <a:lnTo>
                    <a:pt x="19811" y="287274"/>
                  </a:lnTo>
                  <a:close/>
                </a:path>
                <a:path w="189865" h="292735">
                  <a:moveTo>
                    <a:pt x="20065" y="287358"/>
                  </a:moveTo>
                  <a:lnTo>
                    <a:pt x="20573" y="288036"/>
                  </a:lnTo>
                  <a:lnTo>
                    <a:pt x="22097" y="288036"/>
                  </a:lnTo>
                  <a:lnTo>
                    <a:pt x="20065" y="287358"/>
                  </a:lnTo>
                  <a:close/>
                </a:path>
                <a:path w="189865" h="292735">
                  <a:moveTo>
                    <a:pt x="20002" y="287274"/>
                  </a:moveTo>
                  <a:lnTo>
                    <a:pt x="19811" y="287274"/>
                  </a:lnTo>
                  <a:lnTo>
                    <a:pt x="20065" y="287358"/>
                  </a:lnTo>
                  <a:close/>
                </a:path>
                <a:path w="189865" h="292735">
                  <a:moveTo>
                    <a:pt x="11429" y="271272"/>
                  </a:moveTo>
                  <a:lnTo>
                    <a:pt x="11429" y="272034"/>
                  </a:lnTo>
                  <a:lnTo>
                    <a:pt x="11756" y="272034"/>
                  </a:lnTo>
                  <a:lnTo>
                    <a:pt x="11429" y="271272"/>
                  </a:lnTo>
                  <a:close/>
                </a:path>
                <a:path w="189865" h="292735">
                  <a:moveTo>
                    <a:pt x="4677" y="70866"/>
                  </a:moveTo>
                  <a:lnTo>
                    <a:pt x="4571" y="71628"/>
                  </a:lnTo>
                  <a:lnTo>
                    <a:pt x="4677" y="70866"/>
                  </a:lnTo>
                  <a:close/>
                </a:path>
                <a:path w="189865" h="292735">
                  <a:moveTo>
                    <a:pt x="189737" y="23622"/>
                  </a:moveTo>
                  <a:lnTo>
                    <a:pt x="186689" y="23622"/>
                  </a:lnTo>
                  <a:lnTo>
                    <a:pt x="186689" y="32004"/>
                  </a:lnTo>
                  <a:lnTo>
                    <a:pt x="184403" y="41910"/>
                  </a:lnTo>
                  <a:lnTo>
                    <a:pt x="187627" y="41910"/>
                  </a:lnTo>
                  <a:lnTo>
                    <a:pt x="189737" y="32766"/>
                  </a:lnTo>
                  <a:lnTo>
                    <a:pt x="189737" y="23622"/>
                  </a:lnTo>
                  <a:close/>
                </a:path>
                <a:path w="189865" h="292735">
                  <a:moveTo>
                    <a:pt x="184403" y="18288"/>
                  </a:moveTo>
                  <a:lnTo>
                    <a:pt x="186689" y="24384"/>
                  </a:lnTo>
                  <a:lnTo>
                    <a:pt x="186689" y="23622"/>
                  </a:lnTo>
                  <a:lnTo>
                    <a:pt x="189737" y="23622"/>
                  </a:lnTo>
                  <a:lnTo>
                    <a:pt x="188023" y="19050"/>
                  </a:lnTo>
                  <a:lnTo>
                    <a:pt x="185165" y="19050"/>
                  </a:lnTo>
                  <a:lnTo>
                    <a:pt x="184403" y="18288"/>
                  </a:lnTo>
                  <a:close/>
                </a:path>
                <a:path w="189865" h="292735">
                  <a:moveTo>
                    <a:pt x="140588" y="3048"/>
                  </a:moveTo>
                  <a:lnTo>
                    <a:pt x="64769" y="3048"/>
                  </a:lnTo>
                  <a:lnTo>
                    <a:pt x="93725" y="3810"/>
                  </a:lnTo>
                  <a:lnTo>
                    <a:pt x="133349" y="5334"/>
                  </a:lnTo>
                  <a:lnTo>
                    <a:pt x="162305" y="8382"/>
                  </a:lnTo>
                  <a:lnTo>
                    <a:pt x="172973" y="10668"/>
                  </a:lnTo>
                  <a:lnTo>
                    <a:pt x="180593" y="13716"/>
                  </a:lnTo>
                  <a:lnTo>
                    <a:pt x="179831" y="13716"/>
                  </a:lnTo>
                  <a:lnTo>
                    <a:pt x="185165" y="19050"/>
                  </a:lnTo>
                  <a:lnTo>
                    <a:pt x="188023" y="19050"/>
                  </a:lnTo>
                  <a:lnTo>
                    <a:pt x="187451" y="17526"/>
                  </a:lnTo>
                  <a:lnTo>
                    <a:pt x="187451" y="16764"/>
                  </a:lnTo>
                  <a:lnTo>
                    <a:pt x="181355" y="10668"/>
                  </a:lnTo>
                  <a:lnTo>
                    <a:pt x="173735" y="7620"/>
                  </a:lnTo>
                  <a:lnTo>
                    <a:pt x="163067" y="5334"/>
                  </a:lnTo>
                  <a:lnTo>
                    <a:pt x="162305" y="5334"/>
                  </a:lnTo>
                  <a:lnTo>
                    <a:pt x="140588" y="3048"/>
                  </a:lnTo>
                  <a:close/>
                </a:path>
                <a:path w="189865" h="292735">
                  <a:moveTo>
                    <a:pt x="21444" y="17526"/>
                  </a:moveTo>
                  <a:lnTo>
                    <a:pt x="20573" y="17526"/>
                  </a:lnTo>
                  <a:lnTo>
                    <a:pt x="20573" y="18288"/>
                  </a:lnTo>
                  <a:lnTo>
                    <a:pt x="21444" y="17526"/>
                  </a:lnTo>
                  <a:close/>
                </a:path>
                <a:path w="189865" h="292735">
                  <a:moveTo>
                    <a:pt x="64769" y="3048"/>
                  </a:moveTo>
                  <a:lnTo>
                    <a:pt x="64007" y="3048"/>
                  </a:lnTo>
                  <a:lnTo>
                    <a:pt x="64650" y="3064"/>
                  </a:lnTo>
                  <a:close/>
                </a:path>
              </a:pathLst>
            </a:custGeom>
            <a:solidFill>
              <a:srgbClr val="E0E0E0"/>
            </a:solidFill>
          </p:spPr>
          <p:txBody>
            <a:bodyPr wrap="square" lIns="0" tIns="0" rIns="0" bIns="0" rtlCol="0"/>
            <a:lstStyle/>
            <a:p>
              <a:endParaRPr sz="1000"/>
            </a:p>
          </p:txBody>
        </p:sp>
        <p:sp>
          <p:nvSpPr>
            <p:cNvPr id="584" name="object 594"/>
            <p:cNvSpPr/>
            <p:nvPr/>
          </p:nvSpPr>
          <p:spPr>
            <a:xfrm>
              <a:off x="1007087" y="3675483"/>
              <a:ext cx="159005" cy="251199"/>
            </a:xfrm>
            <a:custGeom>
              <a:avLst/>
              <a:gdLst/>
              <a:ahLst/>
              <a:cxnLst/>
              <a:rect l="l" t="t" r="r" b="b"/>
              <a:pathLst>
                <a:path w="186690" h="28956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p:spPr>
          <p:txBody>
            <a:bodyPr wrap="square" lIns="0" tIns="0" rIns="0" bIns="0" rtlCol="0"/>
            <a:lstStyle/>
            <a:p>
              <a:endParaRPr sz="1000"/>
            </a:p>
          </p:txBody>
        </p:sp>
        <p:sp>
          <p:nvSpPr>
            <p:cNvPr id="585" name="object 595"/>
            <p:cNvSpPr/>
            <p:nvPr/>
          </p:nvSpPr>
          <p:spPr>
            <a:xfrm>
              <a:off x="1005788" y="3674161"/>
              <a:ext cx="161709" cy="253953"/>
            </a:xfrm>
            <a:custGeom>
              <a:avLst/>
              <a:gdLst/>
              <a:ahLst/>
              <a:cxnLst/>
              <a:rect l="l" t="t" r="r" b="b"/>
              <a:pathLst>
                <a:path w="189865" h="292735">
                  <a:moveTo>
                    <a:pt x="42671" y="5334"/>
                  </a:moveTo>
                  <a:lnTo>
                    <a:pt x="32003" y="5334"/>
                  </a:lnTo>
                  <a:lnTo>
                    <a:pt x="24383" y="9144"/>
                  </a:lnTo>
                  <a:lnTo>
                    <a:pt x="24383" y="9906"/>
                  </a:lnTo>
                  <a:lnTo>
                    <a:pt x="18287" y="16002"/>
                  </a:lnTo>
                  <a:lnTo>
                    <a:pt x="12953" y="22860"/>
                  </a:lnTo>
                  <a:lnTo>
                    <a:pt x="12191" y="22860"/>
                  </a:lnTo>
                  <a:lnTo>
                    <a:pt x="8381" y="32004"/>
                  </a:lnTo>
                  <a:lnTo>
                    <a:pt x="8381" y="32766"/>
                  </a:lnTo>
                  <a:lnTo>
                    <a:pt x="5333" y="43434"/>
                  </a:lnTo>
                  <a:lnTo>
                    <a:pt x="1523" y="70866"/>
                  </a:lnTo>
                  <a:lnTo>
                    <a:pt x="0" y="108204"/>
                  </a:lnTo>
                  <a:lnTo>
                    <a:pt x="98" y="160020"/>
                  </a:lnTo>
                  <a:lnTo>
                    <a:pt x="1523" y="214884"/>
                  </a:lnTo>
                  <a:lnTo>
                    <a:pt x="5333" y="256794"/>
                  </a:lnTo>
                  <a:lnTo>
                    <a:pt x="5333" y="257556"/>
                  </a:lnTo>
                  <a:lnTo>
                    <a:pt x="8381" y="272034"/>
                  </a:lnTo>
                  <a:lnTo>
                    <a:pt x="12953" y="282702"/>
                  </a:lnTo>
                  <a:lnTo>
                    <a:pt x="13715" y="282702"/>
                  </a:lnTo>
                  <a:lnTo>
                    <a:pt x="18287" y="289560"/>
                  </a:lnTo>
                  <a:lnTo>
                    <a:pt x="19049" y="290322"/>
                  </a:lnTo>
                  <a:lnTo>
                    <a:pt x="25907" y="292608"/>
                  </a:lnTo>
                  <a:lnTo>
                    <a:pt x="26669" y="292608"/>
                  </a:lnTo>
                  <a:lnTo>
                    <a:pt x="33527" y="290322"/>
                  </a:lnTo>
                  <a:lnTo>
                    <a:pt x="34725" y="289560"/>
                  </a:lnTo>
                  <a:lnTo>
                    <a:pt x="25907" y="289560"/>
                  </a:lnTo>
                  <a:lnTo>
                    <a:pt x="26288" y="289433"/>
                  </a:lnTo>
                  <a:lnTo>
                    <a:pt x="22097" y="288036"/>
                  </a:lnTo>
                  <a:lnTo>
                    <a:pt x="20573" y="288036"/>
                  </a:lnTo>
                  <a:lnTo>
                    <a:pt x="19811" y="287274"/>
                  </a:lnTo>
                  <a:lnTo>
                    <a:pt x="20065" y="287274"/>
                  </a:lnTo>
                  <a:lnTo>
                    <a:pt x="16001" y="281178"/>
                  </a:lnTo>
                  <a:lnTo>
                    <a:pt x="11756" y="271272"/>
                  </a:lnTo>
                  <a:lnTo>
                    <a:pt x="11429" y="271272"/>
                  </a:lnTo>
                  <a:lnTo>
                    <a:pt x="8381" y="256794"/>
                  </a:lnTo>
                  <a:lnTo>
                    <a:pt x="4571" y="214884"/>
                  </a:lnTo>
                  <a:lnTo>
                    <a:pt x="3146" y="160020"/>
                  </a:lnTo>
                  <a:lnTo>
                    <a:pt x="3047" y="108204"/>
                  </a:lnTo>
                  <a:lnTo>
                    <a:pt x="4571" y="70866"/>
                  </a:lnTo>
                  <a:lnTo>
                    <a:pt x="8381" y="44196"/>
                  </a:lnTo>
                  <a:lnTo>
                    <a:pt x="11429" y="33528"/>
                  </a:lnTo>
                  <a:lnTo>
                    <a:pt x="15239" y="24384"/>
                  </a:lnTo>
                  <a:lnTo>
                    <a:pt x="20573" y="17526"/>
                  </a:lnTo>
                  <a:lnTo>
                    <a:pt x="21335" y="17526"/>
                  </a:lnTo>
                  <a:lnTo>
                    <a:pt x="26669" y="12192"/>
                  </a:lnTo>
                  <a:lnTo>
                    <a:pt x="25907" y="12192"/>
                  </a:lnTo>
                  <a:lnTo>
                    <a:pt x="33527" y="8382"/>
                  </a:lnTo>
                  <a:lnTo>
                    <a:pt x="42671" y="5334"/>
                  </a:lnTo>
                  <a:close/>
                </a:path>
                <a:path w="189865" h="292735">
                  <a:moveTo>
                    <a:pt x="26288" y="289433"/>
                  </a:moveTo>
                  <a:lnTo>
                    <a:pt x="25907" y="289560"/>
                  </a:lnTo>
                  <a:lnTo>
                    <a:pt x="26669" y="289560"/>
                  </a:lnTo>
                  <a:lnTo>
                    <a:pt x="26288" y="289433"/>
                  </a:lnTo>
                  <a:close/>
                </a:path>
                <a:path w="189865" h="292735">
                  <a:moveTo>
                    <a:pt x="32765" y="287274"/>
                  </a:moveTo>
                  <a:lnTo>
                    <a:pt x="26288" y="289433"/>
                  </a:lnTo>
                  <a:lnTo>
                    <a:pt x="26669" y="289560"/>
                  </a:lnTo>
                  <a:lnTo>
                    <a:pt x="34725" y="289560"/>
                  </a:lnTo>
                  <a:lnTo>
                    <a:pt x="37120" y="288036"/>
                  </a:lnTo>
                  <a:lnTo>
                    <a:pt x="32003" y="288036"/>
                  </a:lnTo>
                  <a:lnTo>
                    <a:pt x="32765" y="287274"/>
                  </a:lnTo>
                  <a:close/>
                </a:path>
                <a:path w="189865" h="292735">
                  <a:moveTo>
                    <a:pt x="19811" y="287274"/>
                  </a:moveTo>
                  <a:lnTo>
                    <a:pt x="20573" y="288036"/>
                  </a:lnTo>
                  <a:lnTo>
                    <a:pt x="20138" y="287382"/>
                  </a:lnTo>
                  <a:lnTo>
                    <a:pt x="19811" y="287274"/>
                  </a:lnTo>
                  <a:close/>
                </a:path>
                <a:path w="189865" h="292735">
                  <a:moveTo>
                    <a:pt x="20138" y="287382"/>
                  </a:moveTo>
                  <a:lnTo>
                    <a:pt x="20573" y="288036"/>
                  </a:lnTo>
                  <a:lnTo>
                    <a:pt x="22097" y="288036"/>
                  </a:lnTo>
                  <a:lnTo>
                    <a:pt x="20138" y="287382"/>
                  </a:lnTo>
                  <a:close/>
                </a:path>
                <a:path w="189865" h="292735">
                  <a:moveTo>
                    <a:pt x="184403" y="41148"/>
                  </a:moveTo>
                  <a:lnTo>
                    <a:pt x="172973" y="68580"/>
                  </a:lnTo>
                  <a:lnTo>
                    <a:pt x="173735" y="68580"/>
                  </a:lnTo>
                  <a:lnTo>
                    <a:pt x="122681" y="160020"/>
                  </a:lnTo>
                  <a:lnTo>
                    <a:pt x="89153" y="217170"/>
                  </a:lnTo>
                  <a:lnTo>
                    <a:pt x="61721" y="258318"/>
                  </a:lnTo>
                  <a:lnTo>
                    <a:pt x="32003" y="288036"/>
                  </a:lnTo>
                  <a:lnTo>
                    <a:pt x="37120" y="288036"/>
                  </a:lnTo>
                  <a:lnTo>
                    <a:pt x="41909" y="284988"/>
                  </a:lnTo>
                  <a:lnTo>
                    <a:pt x="42671" y="284988"/>
                  </a:lnTo>
                  <a:lnTo>
                    <a:pt x="52577" y="274320"/>
                  </a:lnTo>
                  <a:lnTo>
                    <a:pt x="64007" y="260604"/>
                  </a:lnTo>
                  <a:lnTo>
                    <a:pt x="64007" y="259842"/>
                  </a:lnTo>
                  <a:lnTo>
                    <a:pt x="91439" y="218694"/>
                  </a:lnTo>
                  <a:lnTo>
                    <a:pt x="124967" y="161544"/>
                  </a:lnTo>
                  <a:lnTo>
                    <a:pt x="176021" y="70104"/>
                  </a:lnTo>
                  <a:lnTo>
                    <a:pt x="187451" y="42672"/>
                  </a:lnTo>
                  <a:lnTo>
                    <a:pt x="187615" y="41910"/>
                  </a:lnTo>
                  <a:lnTo>
                    <a:pt x="184403" y="41910"/>
                  </a:lnTo>
                  <a:lnTo>
                    <a:pt x="184403" y="41148"/>
                  </a:lnTo>
                  <a:close/>
                </a:path>
                <a:path w="189865" h="292735">
                  <a:moveTo>
                    <a:pt x="20065" y="287274"/>
                  </a:moveTo>
                  <a:lnTo>
                    <a:pt x="19811" y="287274"/>
                  </a:lnTo>
                  <a:lnTo>
                    <a:pt x="20138" y="287382"/>
                  </a:lnTo>
                  <a:close/>
                </a:path>
                <a:path w="189865" h="292735">
                  <a:moveTo>
                    <a:pt x="11429" y="270510"/>
                  </a:moveTo>
                  <a:lnTo>
                    <a:pt x="11429" y="271272"/>
                  </a:lnTo>
                  <a:lnTo>
                    <a:pt x="11756" y="271272"/>
                  </a:lnTo>
                  <a:lnTo>
                    <a:pt x="11429" y="270510"/>
                  </a:lnTo>
                  <a:close/>
                </a:path>
                <a:path w="189865" h="292735">
                  <a:moveTo>
                    <a:pt x="4677" y="70866"/>
                  </a:moveTo>
                  <a:lnTo>
                    <a:pt x="4571" y="71628"/>
                  </a:lnTo>
                  <a:lnTo>
                    <a:pt x="4677" y="70866"/>
                  </a:lnTo>
                  <a:close/>
                </a:path>
                <a:path w="189865" h="292735">
                  <a:moveTo>
                    <a:pt x="189737" y="22860"/>
                  </a:moveTo>
                  <a:lnTo>
                    <a:pt x="186689" y="22860"/>
                  </a:lnTo>
                  <a:lnTo>
                    <a:pt x="186689" y="31242"/>
                  </a:lnTo>
                  <a:lnTo>
                    <a:pt x="184403" y="41910"/>
                  </a:lnTo>
                  <a:lnTo>
                    <a:pt x="187615" y="41910"/>
                  </a:lnTo>
                  <a:lnTo>
                    <a:pt x="189737" y="32004"/>
                  </a:lnTo>
                  <a:lnTo>
                    <a:pt x="189737" y="22860"/>
                  </a:lnTo>
                  <a:close/>
                </a:path>
                <a:path w="189865" h="292735">
                  <a:moveTo>
                    <a:pt x="184464" y="17686"/>
                  </a:moveTo>
                  <a:lnTo>
                    <a:pt x="186689" y="23622"/>
                  </a:lnTo>
                  <a:lnTo>
                    <a:pt x="186689" y="22860"/>
                  </a:lnTo>
                  <a:lnTo>
                    <a:pt x="189737" y="22860"/>
                  </a:lnTo>
                  <a:lnTo>
                    <a:pt x="188023" y="18288"/>
                  </a:lnTo>
                  <a:lnTo>
                    <a:pt x="185165" y="18288"/>
                  </a:lnTo>
                  <a:lnTo>
                    <a:pt x="184464" y="17686"/>
                  </a:lnTo>
                  <a:close/>
                </a:path>
                <a:path w="189865" h="292735">
                  <a:moveTo>
                    <a:pt x="21335" y="17526"/>
                  </a:moveTo>
                  <a:lnTo>
                    <a:pt x="20573" y="17526"/>
                  </a:lnTo>
                  <a:lnTo>
                    <a:pt x="20573" y="18288"/>
                  </a:lnTo>
                  <a:lnTo>
                    <a:pt x="21335" y="17526"/>
                  </a:lnTo>
                  <a:close/>
                </a:path>
                <a:path w="189865" h="292735">
                  <a:moveTo>
                    <a:pt x="184403" y="17526"/>
                  </a:moveTo>
                  <a:lnTo>
                    <a:pt x="184464" y="17686"/>
                  </a:lnTo>
                  <a:lnTo>
                    <a:pt x="185165" y="18288"/>
                  </a:lnTo>
                  <a:lnTo>
                    <a:pt x="184403" y="17526"/>
                  </a:lnTo>
                  <a:close/>
                </a:path>
                <a:path w="189865" h="292735">
                  <a:moveTo>
                    <a:pt x="187737" y="17526"/>
                  </a:moveTo>
                  <a:lnTo>
                    <a:pt x="184403" y="17526"/>
                  </a:lnTo>
                  <a:lnTo>
                    <a:pt x="185165" y="18288"/>
                  </a:lnTo>
                  <a:lnTo>
                    <a:pt x="188023" y="18288"/>
                  </a:lnTo>
                  <a:lnTo>
                    <a:pt x="187737" y="17526"/>
                  </a:lnTo>
                  <a:close/>
                </a:path>
                <a:path w="189865" h="292735">
                  <a:moveTo>
                    <a:pt x="147827" y="3048"/>
                  </a:moveTo>
                  <a:lnTo>
                    <a:pt x="93725" y="3048"/>
                  </a:lnTo>
                  <a:lnTo>
                    <a:pt x="133349" y="4572"/>
                  </a:lnTo>
                  <a:lnTo>
                    <a:pt x="162305" y="7620"/>
                  </a:lnTo>
                  <a:lnTo>
                    <a:pt x="172973" y="9906"/>
                  </a:lnTo>
                  <a:lnTo>
                    <a:pt x="172211" y="9906"/>
                  </a:lnTo>
                  <a:lnTo>
                    <a:pt x="179831" y="13716"/>
                  </a:lnTo>
                  <a:lnTo>
                    <a:pt x="184464" y="17686"/>
                  </a:lnTo>
                  <a:lnTo>
                    <a:pt x="184403" y="17526"/>
                  </a:lnTo>
                  <a:lnTo>
                    <a:pt x="187737" y="17526"/>
                  </a:lnTo>
                  <a:lnTo>
                    <a:pt x="187451" y="16764"/>
                  </a:lnTo>
                  <a:lnTo>
                    <a:pt x="187451" y="16002"/>
                  </a:lnTo>
                  <a:lnTo>
                    <a:pt x="182117" y="11430"/>
                  </a:lnTo>
                  <a:lnTo>
                    <a:pt x="181355" y="10668"/>
                  </a:lnTo>
                  <a:lnTo>
                    <a:pt x="173735" y="6858"/>
                  </a:lnTo>
                  <a:lnTo>
                    <a:pt x="163067" y="4572"/>
                  </a:lnTo>
                  <a:lnTo>
                    <a:pt x="162305" y="4572"/>
                  </a:lnTo>
                  <a:lnTo>
                    <a:pt x="147827" y="3048"/>
                  </a:lnTo>
                  <a:close/>
                </a:path>
                <a:path w="189865" h="292735">
                  <a:moveTo>
                    <a:pt x="93725" y="0"/>
                  </a:moveTo>
                  <a:lnTo>
                    <a:pt x="64007" y="0"/>
                  </a:lnTo>
                  <a:lnTo>
                    <a:pt x="41909" y="2286"/>
                  </a:lnTo>
                  <a:lnTo>
                    <a:pt x="32765" y="5334"/>
                  </a:lnTo>
                  <a:lnTo>
                    <a:pt x="41909" y="5334"/>
                  </a:lnTo>
                  <a:lnTo>
                    <a:pt x="64007" y="3048"/>
                  </a:lnTo>
                  <a:lnTo>
                    <a:pt x="147827" y="3048"/>
                  </a:lnTo>
                  <a:lnTo>
                    <a:pt x="133349" y="1524"/>
                  </a:lnTo>
                  <a:lnTo>
                    <a:pt x="93725" y="0"/>
                  </a:lnTo>
                  <a:close/>
                </a:path>
              </a:pathLst>
            </a:custGeom>
            <a:solidFill>
              <a:srgbClr val="BFBFBF"/>
            </a:solidFill>
          </p:spPr>
          <p:txBody>
            <a:bodyPr wrap="square" lIns="0" tIns="0" rIns="0" bIns="0" rtlCol="0"/>
            <a:lstStyle/>
            <a:p>
              <a:endParaRPr sz="1000"/>
            </a:p>
          </p:txBody>
        </p:sp>
        <p:sp>
          <p:nvSpPr>
            <p:cNvPr id="586" name="object 596"/>
            <p:cNvSpPr/>
            <p:nvPr/>
          </p:nvSpPr>
          <p:spPr>
            <a:xfrm>
              <a:off x="262035" y="3329094"/>
              <a:ext cx="801514" cy="561892"/>
            </a:xfrm>
            <a:custGeom>
              <a:avLst/>
              <a:gdLst/>
              <a:ahLst/>
              <a:cxnLst/>
              <a:rect l="l" t="t" r="r" b="b"/>
              <a:pathLst>
                <a:path w="941069" h="647700">
                  <a:moveTo>
                    <a:pt x="0" y="647700"/>
                  </a:moveTo>
                  <a:lnTo>
                    <a:pt x="941069" y="647700"/>
                  </a:lnTo>
                  <a:lnTo>
                    <a:pt x="941069" y="0"/>
                  </a:lnTo>
                  <a:lnTo>
                    <a:pt x="0" y="0"/>
                  </a:lnTo>
                  <a:lnTo>
                    <a:pt x="0" y="647700"/>
                  </a:lnTo>
                  <a:close/>
                </a:path>
              </a:pathLst>
            </a:custGeom>
            <a:solidFill>
              <a:srgbClr val="460065"/>
            </a:solidFill>
          </p:spPr>
          <p:txBody>
            <a:bodyPr wrap="square" lIns="0" tIns="0" rIns="0" bIns="0" rtlCol="0"/>
            <a:lstStyle/>
            <a:p>
              <a:endParaRPr sz="1000"/>
            </a:p>
          </p:txBody>
        </p:sp>
        <p:sp>
          <p:nvSpPr>
            <p:cNvPr id="587" name="object 597"/>
            <p:cNvSpPr/>
            <p:nvPr/>
          </p:nvSpPr>
          <p:spPr>
            <a:xfrm>
              <a:off x="899353" y="3727706"/>
              <a:ext cx="189292" cy="198315"/>
            </a:xfrm>
            <a:custGeom>
              <a:avLst/>
              <a:gdLst/>
              <a:ahLst/>
              <a:cxnLst/>
              <a:rect l="l" t="t" r="r" b="b"/>
              <a:pathLst>
                <a:path w="222250" h="228600">
                  <a:moveTo>
                    <a:pt x="193548" y="0"/>
                  </a:moveTo>
                  <a:lnTo>
                    <a:pt x="0" y="188213"/>
                  </a:lnTo>
                  <a:lnTo>
                    <a:pt x="19812" y="188213"/>
                  </a:lnTo>
                  <a:lnTo>
                    <a:pt x="36576" y="189737"/>
                  </a:lnTo>
                  <a:lnTo>
                    <a:pt x="80772" y="202691"/>
                  </a:lnTo>
                  <a:lnTo>
                    <a:pt x="98298" y="213359"/>
                  </a:lnTo>
                  <a:lnTo>
                    <a:pt x="104394" y="217169"/>
                  </a:lnTo>
                  <a:lnTo>
                    <a:pt x="118110" y="223265"/>
                  </a:lnTo>
                  <a:lnTo>
                    <a:pt x="124968" y="225551"/>
                  </a:lnTo>
                  <a:lnTo>
                    <a:pt x="131826" y="227075"/>
                  </a:lnTo>
                  <a:lnTo>
                    <a:pt x="139446" y="228599"/>
                  </a:lnTo>
                  <a:lnTo>
                    <a:pt x="153924" y="228599"/>
                  </a:lnTo>
                  <a:lnTo>
                    <a:pt x="193548" y="211835"/>
                  </a:lnTo>
                  <a:lnTo>
                    <a:pt x="215646" y="179069"/>
                  </a:lnTo>
                  <a:lnTo>
                    <a:pt x="221742" y="147065"/>
                  </a:lnTo>
                  <a:lnTo>
                    <a:pt x="221742" y="130301"/>
                  </a:lnTo>
                  <a:lnTo>
                    <a:pt x="220218" y="121919"/>
                  </a:lnTo>
                  <a:lnTo>
                    <a:pt x="218694" y="112775"/>
                  </a:lnTo>
                  <a:lnTo>
                    <a:pt x="216408" y="104393"/>
                  </a:lnTo>
                  <a:lnTo>
                    <a:pt x="214122" y="95249"/>
                  </a:lnTo>
                  <a:lnTo>
                    <a:pt x="211074" y="86867"/>
                  </a:lnTo>
                  <a:lnTo>
                    <a:pt x="207264" y="77723"/>
                  </a:lnTo>
                  <a:lnTo>
                    <a:pt x="204215" y="72389"/>
                  </a:lnTo>
                  <a:lnTo>
                    <a:pt x="201930" y="64769"/>
                  </a:lnTo>
                  <a:lnTo>
                    <a:pt x="194310" y="24383"/>
                  </a:lnTo>
                  <a:lnTo>
                    <a:pt x="193548" y="12191"/>
                  </a:lnTo>
                  <a:lnTo>
                    <a:pt x="193548" y="0"/>
                  </a:lnTo>
                  <a:close/>
                </a:path>
              </a:pathLst>
            </a:custGeom>
            <a:solidFill>
              <a:srgbClr val="460065"/>
            </a:solidFill>
          </p:spPr>
          <p:txBody>
            <a:bodyPr wrap="square" lIns="0" tIns="0" rIns="0" bIns="0" rtlCol="0"/>
            <a:lstStyle/>
            <a:p>
              <a:endParaRPr sz="1000"/>
            </a:p>
          </p:txBody>
        </p:sp>
        <p:sp>
          <p:nvSpPr>
            <p:cNvPr id="588" name="object 598"/>
            <p:cNvSpPr/>
            <p:nvPr/>
          </p:nvSpPr>
          <p:spPr>
            <a:xfrm>
              <a:off x="238021" y="3727706"/>
              <a:ext cx="189292" cy="198315"/>
            </a:xfrm>
            <a:custGeom>
              <a:avLst/>
              <a:gdLst/>
              <a:ahLst/>
              <a:cxnLst/>
              <a:rect l="l" t="t" r="r" b="b"/>
              <a:pathLst>
                <a:path w="222250" h="228600">
                  <a:moveTo>
                    <a:pt x="28194" y="0"/>
                  </a:moveTo>
                  <a:lnTo>
                    <a:pt x="28194" y="12191"/>
                  </a:lnTo>
                  <a:lnTo>
                    <a:pt x="27432" y="24383"/>
                  </a:lnTo>
                  <a:lnTo>
                    <a:pt x="19812" y="64769"/>
                  </a:lnTo>
                  <a:lnTo>
                    <a:pt x="15239" y="77723"/>
                  </a:lnTo>
                  <a:lnTo>
                    <a:pt x="11430" y="86867"/>
                  </a:lnTo>
                  <a:lnTo>
                    <a:pt x="0" y="138683"/>
                  </a:lnTo>
                  <a:lnTo>
                    <a:pt x="0" y="147065"/>
                  </a:lnTo>
                  <a:lnTo>
                    <a:pt x="9906" y="186689"/>
                  </a:lnTo>
                  <a:lnTo>
                    <a:pt x="12953" y="193547"/>
                  </a:lnTo>
                  <a:lnTo>
                    <a:pt x="40386" y="220979"/>
                  </a:lnTo>
                  <a:lnTo>
                    <a:pt x="67818" y="228599"/>
                  </a:lnTo>
                  <a:lnTo>
                    <a:pt x="83058" y="228599"/>
                  </a:lnTo>
                  <a:lnTo>
                    <a:pt x="89916" y="227075"/>
                  </a:lnTo>
                  <a:lnTo>
                    <a:pt x="97536" y="225551"/>
                  </a:lnTo>
                  <a:lnTo>
                    <a:pt x="128778" y="208787"/>
                  </a:lnTo>
                  <a:lnTo>
                    <a:pt x="140970" y="202691"/>
                  </a:lnTo>
                  <a:lnTo>
                    <a:pt x="185166" y="189737"/>
                  </a:lnTo>
                  <a:lnTo>
                    <a:pt x="201930" y="188213"/>
                  </a:lnTo>
                  <a:lnTo>
                    <a:pt x="221742" y="188213"/>
                  </a:lnTo>
                  <a:lnTo>
                    <a:pt x="28194" y="0"/>
                  </a:lnTo>
                  <a:close/>
                </a:path>
              </a:pathLst>
            </a:custGeom>
            <a:solidFill>
              <a:srgbClr val="460065"/>
            </a:solidFill>
          </p:spPr>
          <p:txBody>
            <a:bodyPr wrap="square" lIns="0" tIns="0" rIns="0" bIns="0" rtlCol="0"/>
            <a:lstStyle/>
            <a:p>
              <a:endParaRPr sz="1000"/>
            </a:p>
          </p:txBody>
        </p:sp>
        <p:sp>
          <p:nvSpPr>
            <p:cNvPr id="589" name="object 599"/>
            <p:cNvSpPr/>
            <p:nvPr/>
          </p:nvSpPr>
          <p:spPr>
            <a:xfrm>
              <a:off x="899353" y="3294058"/>
              <a:ext cx="189292" cy="199416"/>
            </a:xfrm>
            <a:custGeom>
              <a:avLst/>
              <a:gdLst/>
              <a:ahLst/>
              <a:cxnLst/>
              <a:rect l="l" t="t" r="r" b="b"/>
              <a:pathLst>
                <a:path w="222250" h="229870">
                  <a:moveTo>
                    <a:pt x="146304" y="0"/>
                  </a:moveTo>
                  <a:lnTo>
                    <a:pt x="139446" y="762"/>
                  </a:lnTo>
                  <a:lnTo>
                    <a:pt x="131826" y="1524"/>
                  </a:lnTo>
                  <a:lnTo>
                    <a:pt x="124968" y="3048"/>
                  </a:lnTo>
                  <a:lnTo>
                    <a:pt x="92964" y="19812"/>
                  </a:lnTo>
                  <a:lnTo>
                    <a:pt x="80772" y="26670"/>
                  </a:lnTo>
                  <a:lnTo>
                    <a:pt x="36576" y="39624"/>
                  </a:lnTo>
                  <a:lnTo>
                    <a:pt x="19812" y="40386"/>
                  </a:lnTo>
                  <a:lnTo>
                    <a:pt x="0" y="40386"/>
                  </a:lnTo>
                  <a:lnTo>
                    <a:pt x="193548" y="229362"/>
                  </a:lnTo>
                  <a:lnTo>
                    <a:pt x="193548" y="216408"/>
                  </a:lnTo>
                  <a:lnTo>
                    <a:pt x="194310" y="204216"/>
                  </a:lnTo>
                  <a:lnTo>
                    <a:pt x="201930" y="163830"/>
                  </a:lnTo>
                  <a:lnTo>
                    <a:pt x="207264" y="150876"/>
                  </a:lnTo>
                  <a:lnTo>
                    <a:pt x="211074" y="142494"/>
                  </a:lnTo>
                  <a:lnTo>
                    <a:pt x="221742" y="98298"/>
                  </a:lnTo>
                  <a:lnTo>
                    <a:pt x="221742" y="81534"/>
                  </a:lnTo>
                  <a:lnTo>
                    <a:pt x="212597" y="42672"/>
                  </a:lnTo>
                  <a:lnTo>
                    <a:pt x="188214" y="12192"/>
                  </a:lnTo>
                  <a:lnTo>
                    <a:pt x="153924" y="762"/>
                  </a:lnTo>
                  <a:lnTo>
                    <a:pt x="146304" y="0"/>
                  </a:lnTo>
                  <a:close/>
                </a:path>
              </a:pathLst>
            </a:custGeom>
            <a:solidFill>
              <a:srgbClr val="460065"/>
            </a:solidFill>
          </p:spPr>
          <p:txBody>
            <a:bodyPr wrap="square" lIns="0" tIns="0" rIns="0" bIns="0" rtlCol="0"/>
            <a:lstStyle/>
            <a:p>
              <a:endParaRPr sz="1000"/>
            </a:p>
          </p:txBody>
        </p:sp>
        <p:sp>
          <p:nvSpPr>
            <p:cNvPr id="590" name="object 600"/>
            <p:cNvSpPr/>
            <p:nvPr/>
          </p:nvSpPr>
          <p:spPr>
            <a:xfrm>
              <a:off x="238021" y="3294058"/>
              <a:ext cx="189292" cy="199416"/>
            </a:xfrm>
            <a:custGeom>
              <a:avLst/>
              <a:gdLst/>
              <a:ahLst/>
              <a:cxnLst/>
              <a:rect l="l" t="t" r="r" b="b"/>
              <a:pathLst>
                <a:path w="222250" h="229870">
                  <a:moveTo>
                    <a:pt x="75438" y="0"/>
                  </a:moveTo>
                  <a:lnTo>
                    <a:pt x="34290" y="12192"/>
                  </a:lnTo>
                  <a:lnTo>
                    <a:pt x="9144" y="42672"/>
                  </a:lnTo>
                  <a:lnTo>
                    <a:pt x="0" y="81534"/>
                  </a:lnTo>
                  <a:lnTo>
                    <a:pt x="0" y="89916"/>
                  </a:lnTo>
                  <a:lnTo>
                    <a:pt x="762" y="98298"/>
                  </a:lnTo>
                  <a:lnTo>
                    <a:pt x="1524" y="107442"/>
                  </a:lnTo>
                  <a:lnTo>
                    <a:pt x="15239" y="150876"/>
                  </a:lnTo>
                  <a:lnTo>
                    <a:pt x="17526" y="156972"/>
                  </a:lnTo>
                  <a:lnTo>
                    <a:pt x="27432" y="204216"/>
                  </a:lnTo>
                  <a:lnTo>
                    <a:pt x="28194" y="216408"/>
                  </a:lnTo>
                  <a:lnTo>
                    <a:pt x="28194" y="229362"/>
                  </a:lnTo>
                  <a:lnTo>
                    <a:pt x="221742" y="40386"/>
                  </a:lnTo>
                  <a:lnTo>
                    <a:pt x="201930" y="40386"/>
                  </a:lnTo>
                  <a:lnTo>
                    <a:pt x="185166" y="39624"/>
                  </a:lnTo>
                  <a:lnTo>
                    <a:pt x="140970" y="26670"/>
                  </a:lnTo>
                  <a:lnTo>
                    <a:pt x="123444" y="16002"/>
                  </a:lnTo>
                  <a:lnTo>
                    <a:pt x="117348" y="12192"/>
                  </a:lnTo>
                  <a:lnTo>
                    <a:pt x="83058" y="762"/>
                  </a:lnTo>
                  <a:lnTo>
                    <a:pt x="75438" y="0"/>
                  </a:lnTo>
                  <a:close/>
                </a:path>
              </a:pathLst>
            </a:custGeom>
            <a:solidFill>
              <a:srgbClr val="460065"/>
            </a:solidFill>
          </p:spPr>
          <p:txBody>
            <a:bodyPr wrap="square" lIns="0" tIns="0" rIns="0" bIns="0" rtlCol="0"/>
            <a:lstStyle/>
            <a:p>
              <a:endParaRPr sz="1000"/>
            </a:p>
          </p:txBody>
        </p:sp>
        <p:sp>
          <p:nvSpPr>
            <p:cNvPr id="591" name="object 601"/>
            <p:cNvSpPr/>
            <p:nvPr/>
          </p:nvSpPr>
          <p:spPr>
            <a:xfrm>
              <a:off x="898055" y="3889663"/>
              <a:ext cx="1623" cy="2754"/>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592" name="object 602"/>
            <p:cNvSpPr/>
            <p:nvPr/>
          </p:nvSpPr>
          <p:spPr>
            <a:xfrm>
              <a:off x="899353" y="3768030"/>
              <a:ext cx="190373" cy="159754"/>
            </a:xfrm>
            <a:custGeom>
              <a:avLst/>
              <a:gdLst/>
              <a:ahLst/>
              <a:cxnLst/>
              <a:rect l="l" t="t" r="r" b="b"/>
              <a:pathLst>
                <a:path w="223519" h="18415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19" h="18415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19" h="184150">
                  <a:moveTo>
                    <a:pt x="214122" y="131826"/>
                  </a:moveTo>
                  <a:lnTo>
                    <a:pt x="206502" y="146304"/>
                  </a:lnTo>
                  <a:lnTo>
                    <a:pt x="207264"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09550" y="147828"/>
                  </a:lnTo>
                  <a:lnTo>
                    <a:pt x="217170" y="133350"/>
                  </a:lnTo>
                  <a:lnTo>
                    <a:pt x="217360" y="132588"/>
                  </a:lnTo>
                  <a:lnTo>
                    <a:pt x="214122" y="132588"/>
                  </a:lnTo>
                  <a:lnTo>
                    <a:pt x="214122" y="131826"/>
                  </a:lnTo>
                  <a:close/>
                </a:path>
                <a:path w="223519" h="184150">
                  <a:moveTo>
                    <a:pt x="105155" y="169164"/>
                  </a:moveTo>
                  <a:lnTo>
                    <a:pt x="105155" y="169926"/>
                  </a:lnTo>
                  <a:lnTo>
                    <a:pt x="106775" y="169926"/>
                  </a:lnTo>
                  <a:lnTo>
                    <a:pt x="105155" y="169164"/>
                  </a:lnTo>
                  <a:close/>
                </a:path>
                <a:path w="223519" h="184150">
                  <a:moveTo>
                    <a:pt x="222504" y="83820"/>
                  </a:moveTo>
                  <a:lnTo>
                    <a:pt x="219456" y="83820"/>
                  </a:lnTo>
                  <a:lnTo>
                    <a:pt x="220218" y="100584"/>
                  </a:lnTo>
                  <a:lnTo>
                    <a:pt x="217932" y="117348"/>
                  </a:lnTo>
                  <a:lnTo>
                    <a:pt x="214122" y="132588"/>
                  </a:lnTo>
                  <a:lnTo>
                    <a:pt x="217360" y="132588"/>
                  </a:lnTo>
                  <a:lnTo>
                    <a:pt x="220979" y="118110"/>
                  </a:lnTo>
                  <a:lnTo>
                    <a:pt x="223265" y="101346"/>
                  </a:lnTo>
                  <a:lnTo>
                    <a:pt x="223265" y="100584"/>
                  </a:lnTo>
                  <a:lnTo>
                    <a:pt x="222504" y="83820"/>
                  </a:lnTo>
                  <a:close/>
                </a:path>
                <a:path w="223519" h="184150">
                  <a:moveTo>
                    <a:pt x="198882" y="0"/>
                  </a:moveTo>
                  <a:lnTo>
                    <a:pt x="195834" y="762"/>
                  </a:lnTo>
                  <a:lnTo>
                    <a:pt x="200406" y="19050"/>
                  </a:lnTo>
                  <a:lnTo>
                    <a:pt x="204978" y="32004"/>
                  </a:lnTo>
                  <a:lnTo>
                    <a:pt x="211836" y="49530"/>
                  </a:lnTo>
                  <a:lnTo>
                    <a:pt x="217170" y="67056"/>
                  </a:lnTo>
                  <a:lnTo>
                    <a:pt x="219456" y="84582"/>
                  </a:lnTo>
                  <a:lnTo>
                    <a:pt x="219456" y="83820"/>
                  </a:lnTo>
                  <a:lnTo>
                    <a:pt x="222504" y="83820"/>
                  </a:lnTo>
                  <a:lnTo>
                    <a:pt x="220218" y="66294"/>
                  </a:lnTo>
                  <a:lnTo>
                    <a:pt x="214884" y="48768"/>
                  </a:lnTo>
                  <a:lnTo>
                    <a:pt x="208026" y="31242"/>
                  </a:lnTo>
                  <a:lnTo>
                    <a:pt x="203454" y="18288"/>
                  </a:lnTo>
                  <a:lnTo>
                    <a:pt x="198882" y="0"/>
                  </a:lnTo>
                  <a:close/>
                </a:path>
              </a:pathLst>
            </a:custGeom>
            <a:solidFill>
              <a:srgbClr val="000000"/>
            </a:solidFill>
          </p:spPr>
          <p:txBody>
            <a:bodyPr wrap="square" lIns="0" tIns="0" rIns="0" bIns="0" rtlCol="0"/>
            <a:lstStyle/>
            <a:p>
              <a:endParaRPr sz="1000"/>
            </a:p>
          </p:txBody>
        </p:sp>
        <p:sp>
          <p:nvSpPr>
            <p:cNvPr id="593" name="object 603"/>
            <p:cNvSpPr/>
            <p:nvPr/>
          </p:nvSpPr>
          <p:spPr>
            <a:xfrm>
              <a:off x="1063550" y="3748860"/>
              <a:ext cx="5408" cy="19831"/>
            </a:xfrm>
            <a:custGeom>
              <a:avLst/>
              <a:gdLst/>
              <a:ahLst/>
              <a:cxnLst/>
              <a:rect l="l" t="t" r="r" b="b"/>
              <a:pathLst>
                <a:path w="6350" h="22860">
                  <a:moveTo>
                    <a:pt x="3047" y="0"/>
                  </a:moveTo>
                  <a:lnTo>
                    <a:pt x="0" y="0"/>
                  </a:lnTo>
                  <a:lnTo>
                    <a:pt x="0" y="762"/>
                  </a:lnTo>
                  <a:lnTo>
                    <a:pt x="3047" y="22860"/>
                  </a:lnTo>
                  <a:lnTo>
                    <a:pt x="6095" y="22098"/>
                  </a:lnTo>
                  <a:lnTo>
                    <a:pt x="3047" y="0"/>
                  </a:lnTo>
                  <a:close/>
                </a:path>
              </a:pathLst>
            </a:custGeom>
            <a:solidFill>
              <a:srgbClr val="000000"/>
            </a:solidFill>
          </p:spPr>
          <p:txBody>
            <a:bodyPr wrap="square" lIns="0" tIns="0" rIns="0" bIns="0" rtlCol="0"/>
            <a:lstStyle/>
            <a:p>
              <a:endParaRPr sz="1000"/>
            </a:p>
          </p:txBody>
        </p:sp>
        <p:sp>
          <p:nvSpPr>
            <p:cNvPr id="594" name="object 604"/>
            <p:cNvSpPr/>
            <p:nvPr/>
          </p:nvSpPr>
          <p:spPr>
            <a:xfrm>
              <a:off x="1062252" y="3727706"/>
              <a:ext cx="4327" cy="21484"/>
            </a:xfrm>
            <a:custGeom>
              <a:avLst/>
              <a:gdLst/>
              <a:ahLst/>
              <a:cxnLst/>
              <a:rect l="l" t="t" r="r" b="b"/>
              <a:pathLst>
                <a:path w="5080" h="24764">
                  <a:moveTo>
                    <a:pt x="3048" y="0"/>
                  </a:moveTo>
                  <a:lnTo>
                    <a:pt x="0" y="0"/>
                  </a:lnTo>
                  <a:lnTo>
                    <a:pt x="1524" y="24384"/>
                  </a:lnTo>
                  <a:lnTo>
                    <a:pt x="4572" y="24384"/>
                  </a:lnTo>
                  <a:lnTo>
                    <a:pt x="3048" y="0"/>
                  </a:lnTo>
                  <a:close/>
                </a:path>
              </a:pathLst>
            </a:custGeom>
            <a:solidFill>
              <a:srgbClr val="000000"/>
            </a:solidFill>
          </p:spPr>
          <p:txBody>
            <a:bodyPr wrap="square" lIns="0" tIns="0" rIns="0" bIns="0" rtlCol="0"/>
            <a:lstStyle/>
            <a:p>
              <a:endParaRPr sz="1000"/>
            </a:p>
          </p:txBody>
        </p:sp>
        <p:sp>
          <p:nvSpPr>
            <p:cNvPr id="595" name="object 605"/>
            <p:cNvSpPr/>
            <p:nvPr/>
          </p:nvSpPr>
          <p:spPr>
            <a:xfrm>
              <a:off x="426232" y="3889663"/>
              <a:ext cx="1623" cy="2754"/>
            </a:xfrm>
            <a:custGeom>
              <a:avLst/>
              <a:gdLst/>
              <a:ahLst/>
              <a:cxnLst/>
              <a:rect l="l" t="t" r="r" b="b"/>
              <a:pathLst>
                <a:path w="1904" h="3175">
                  <a:moveTo>
                    <a:pt x="0" y="3047"/>
                  </a:moveTo>
                  <a:lnTo>
                    <a:pt x="1523" y="3047"/>
                  </a:lnTo>
                  <a:lnTo>
                    <a:pt x="1523" y="0"/>
                  </a:lnTo>
                  <a:lnTo>
                    <a:pt x="0" y="0"/>
                  </a:lnTo>
                  <a:lnTo>
                    <a:pt x="0" y="3047"/>
                  </a:lnTo>
                  <a:close/>
                </a:path>
              </a:pathLst>
            </a:custGeom>
            <a:solidFill>
              <a:srgbClr val="000000"/>
            </a:solidFill>
          </p:spPr>
          <p:txBody>
            <a:bodyPr wrap="square" lIns="0" tIns="0" rIns="0" bIns="0" rtlCol="0"/>
            <a:lstStyle/>
            <a:p>
              <a:endParaRPr sz="1000"/>
            </a:p>
          </p:txBody>
        </p:sp>
        <p:sp>
          <p:nvSpPr>
            <p:cNvPr id="596" name="object 606"/>
            <p:cNvSpPr/>
            <p:nvPr/>
          </p:nvSpPr>
          <p:spPr>
            <a:xfrm>
              <a:off x="236724" y="3768030"/>
              <a:ext cx="189833" cy="159754"/>
            </a:xfrm>
            <a:custGeom>
              <a:avLst/>
              <a:gdLst/>
              <a:ahLst/>
              <a:cxnLst/>
              <a:rect l="l" t="t" r="r" b="b"/>
              <a:pathLst>
                <a:path w="222884" h="184150">
                  <a:moveTo>
                    <a:pt x="19811" y="17525"/>
                  </a:moveTo>
                  <a:lnTo>
                    <a:pt x="14478" y="30479"/>
                  </a:lnTo>
                  <a:lnTo>
                    <a:pt x="14478" y="31241"/>
                  </a:lnTo>
                  <a:lnTo>
                    <a:pt x="7619" y="48767"/>
                  </a:lnTo>
                  <a:lnTo>
                    <a:pt x="3047" y="66293"/>
                  </a:lnTo>
                  <a:lnTo>
                    <a:pt x="0" y="83819"/>
                  </a:lnTo>
                  <a:lnTo>
                    <a:pt x="0" y="100583"/>
                  </a:lnTo>
                  <a:lnTo>
                    <a:pt x="1524" y="117347"/>
                  </a:lnTo>
                  <a:lnTo>
                    <a:pt x="1524" y="118109"/>
                  </a:lnTo>
                  <a:lnTo>
                    <a:pt x="6096" y="133349"/>
                  </a:lnTo>
                  <a:lnTo>
                    <a:pt x="12953" y="147827"/>
                  </a:lnTo>
                  <a:lnTo>
                    <a:pt x="13715" y="147827"/>
                  </a:lnTo>
                  <a:lnTo>
                    <a:pt x="22859" y="160781"/>
                  </a:lnTo>
                  <a:lnTo>
                    <a:pt x="22859" y="161543"/>
                  </a:lnTo>
                  <a:lnTo>
                    <a:pt x="34289" y="171449"/>
                  </a:lnTo>
                  <a:lnTo>
                    <a:pt x="47243" y="179069"/>
                  </a:lnTo>
                  <a:lnTo>
                    <a:pt x="48005" y="179069"/>
                  </a:lnTo>
                  <a:lnTo>
                    <a:pt x="62484" y="182879"/>
                  </a:lnTo>
                  <a:lnTo>
                    <a:pt x="76961" y="183641"/>
                  </a:lnTo>
                  <a:lnTo>
                    <a:pt x="91439" y="182117"/>
                  </a:lnTo>
                  <a:lnTo>
                    <a:pt x="92202" y="182117"/>
                  </a:lnTo>
                  <a:lnTo>
                    <a:pt x="97688" y="180593"/>
                  </a:lnTo>
                  <a:lnTo>
                    <a:pt x="76961" y="180593"/>
                  </a:lnTo>
                  <a:lnTo>
                    <a:pt x="62484" y="179831"/>
                  </a:lnTo>
                  <a:lnTo>
                    <a:pt x="63246" y="179831"/>
                  </a:lnTo>
                  <a:lnTo>
                    <a:pt x="51663" y="176783"/>
                  </a:lnTo>
                  <a:lnTo>
                    <a:pt x="48768" y="176783"/>
                  </a:lnTo>
                  <a:lnTo>
                    <a:pt x="35814" y="169163"/>
                  </a:lnTo>
                  <a:lnTo>
                    <a:pt x="36575" y="169163"/>
                  </a:lnTo>
                  <a:lnTo>
                    <a:pt x="25146" y="159257"/>
                  </a:lnTo>
                  <a:lnTo>
                    <a:pt x="16001" y="146303"/>
                  </a:lnTo>
                  <a:lnTo>
                    <a:pt x="9504" y="132587"/>
                  </a:lnTo>
                  <a:lnTo>
                    <a:pt x="9143" y="132587"/>
                  </a:lnTo>
                  <a:lnTo>
                    <a:pt x="4571" y="117347"/>
                  </a:lnTo>
                  <a:lnTo>
                    <a:pt x="3047" y="100583"/>
                  </a:lnTo>
                  <a:lnTo>
                    <a:pt x="3047" y="83819"/>
                  </a:lnTo>
                  <a:lnTo>
                    <a:pt x="3180" y="83819"/>
                  </a:lnTo>
                  <a:lnTo>
                    <a:pt x="6096" y="67055"/>
                  </a:lnTo>
                  <a:lnTo>
                    <a:pt x="10667" y="49529"/>
                  </a:lnTo>
                  <a:lnTo>
                    <a:pt x="17525" y="32003"/>
                  </a:lnTo>
                  <a:lnTo>
                    <a:pt x="22859" y="19049"/>
                  </a:lnTo>
                  <a:lnTo>
                    <a:pt x="23050" y="18287"/>
                  </a:lnTo>
                  <a:lnTo>
                    <a:pt x="19811" y="18287"/>
                  </a:lnTo>
                  <a:lnTo>
                    <a:pt x="19811" y="17525"/>
                  </a:lnTo>
                  <a:close/>
                </a:path>
                <a:path w="222884" h="184150">
                  <a:moveTo>
                    <a:pt x="118109" y="169163"/>
                  </a:moveTo>
                  <a:lnTo>
                    <a:pt x="104393" y="175259"/>
                  </a:lnTo>
                  <a:lnTo>
                    <a:pt x="105155" y="175259"/>
                  </a:lnTo>
                  <a:lnTo>
                    <a:pt x="91439" y="179069"/>
                  </a:lnTo>
                  <a:lnTo>
                    <a:pt x="76961" y="180593"/>
                  </a:lnTo>
                  <a:lnTo>
                    <a:pt x="97688" y="180593"/>
                  </a:lnTo>
                  <a:lnTo>
                    <a:pt x="105918" y="178307"/>
                  </a:lnTo>
                  <a:lnTo>
                    <a:pt x="119634" y="172211"/>
                  </a:lnTo>
                  <a:lnTo>
                    <a:pt x="122751" y="169925"/>
                  </a:lnTo>
                  <a:lnTo>
                    <a:pt x="118109" y="169925"/>
                  </a:lnTo>
                  <a:lnTo>
                    <a:pt x="118109" y="169163"/>
                  </a:lnTo>
                  <a:close/>
                </a:path>
                <a:path w="222884" h="184150">
                  <a:moveTo>
                    <a:pt x="48768" y="176021"/>
                  </a:moveTo>
                  <a:lnTo>
                    <a:pt x="48768" y="176783"/>
                  </a:lnTo>
                  <a:lnTo>
                    <a:pt x="51663" y="176783"/>
                  </a:lnTo>
                  <a:lnTo>
                    <a:pt x="48768" y="176021"/>
                  </a:lnTo>
                  <a:close/>
                </a:path>
                <a:path w="222884" h="184150">
                  <a:moveTo>
                    <a:pt x="222504" y="140207"/>
                  </a:moveTo>
                  <a:lnTo>
                    <a:pt x="186690" y="141731"/>
                  </a:lnTo>
                  <a:lnTo>
                    <a:pt x="160782" y="147065"/>
                  </a:lnTo>
                  <a:lnTo>
                    <a:pt x="160020" y="147065"/>
                  </a:lnTo>
                  <a:lnTo>
                    <a:pt x="141732" y="154685"/>
                  </a:lnTo>
                  <a:lnTo>
                    <a:pt x="129539" y="160781"/>
                  </a:lnTo>
                  <a:lnTo>
                    <a:pt x="129539" y="161543"/>
                  </a:lnTo>
                  <a:lnTo>
                    <a:pt x="118109" y="169925"/>
                  </a:lnTo>
                  <a:lnTo>
                    <a:pt x="122751" y="169925"/>
                  </a:lnTo>
                  <a:lnTo>
                    <a:pt x="131064" y="163829"/>
                  </a:lnTo>
                  <a:lnTo>
                    <a:pt x="143256" y="157733"/>
                  </a:lnTo>
                  <a:lnTo>
                    <a:pt x="161544" y="150113"/>
                  </a:lnTo>
                  <a:lnTo>
                    <a:pt x="187452" y="144779"/>
                  </a:lnTo>
                  <a:lnTo>
                    <a:pt x="186690" y="144779"/>
                  </a:lnTo>
                  <a:lnTo>
                    <a:pt x="222504" y="143255"/>
                  </a:lnTo>
                  <a:lnTo>
                    <a:pt x="222504" y="140207"/>
                  </a:lnTo>
                  <a:close/>
                </a:path>
                <a:path w="222884" h="184150">
                  <a:moveTo>
                    <a:pt x="9143" y="131825"/>
                  </a:moveTo>
                  <a:lnTo>
                    <a:pt x="9143" y="132587"/>
                  </a:lnTo>
                  <a:lnTo>
                    <a:pt x="9504" y="132587"/>
                  </a:lnTo>
                  <a:lnTo>
                    <a:pt x="9143" y="131825"/>
                  </a:lnTo>
                  <a:close/>
                </a:path>
                <a:path w="222884" h="184150">
                  <a:moveTo>
                    <a:pt x="3180" y="83819"/>
                  </a:moveTo>
                  <a:lnTo>
                    <a:pt x="3047" y="83819"/>
                  </a:lnTo>
                  <a:lnTo>
                    <a:pt x="3047" y="84581"/>
                  </a:lnTo>
                  <a:lnTo>
                    <a:pt x="3180" y="83819"/>
                  </a:lnTo>
                  <a:close/>
                </a:path>
                <a:path w="222884" h="184150">
                  <a:moveTo>
                    <a:pt x="24384" y="0"/>
                  </a:moveTo>
                  <a:lnTo>
                    <a:pt x="19811" y="18287"/>
                  </a:lnTo>
                  <a:lnTo>
                    <a:pt x="23050" y="18287"/>
                  </a:lnTo>
                  <a:lnTo>
                    <a:pt x="27432" y="761"/>
                  </a:lnTo>
                  <a:lnTo>
                    <a:pt x="24384" y="0"/>
                  </a:lnTo>
                  <a:close/>
                </a:path>
              </a:pathLst>
            </a:custGeom>
            <a:solidFill>
              <a:srgbClr val="000000"/>
            </a:solidFill>
          </p:spPr>
          <p:txBody>
            <a:bodyPr wrap="square" lIns="0" tIns="0" rIns="0" bIns="0" rtlCol="0"/>
            <a:lstStyle/>
            <a:p>
              <a:endParaRPr sz="1000"/>
            </a:p>
          </p:txBody>
        </p:sp>
        <p:sp>
          <p:nvSpPr>
            <p:cNvPr id="597" name="object 607"/>
            <p:cNvSpPr/>
            <p:nvPr/>
          </p:nvSpPr>
          <p:spPr>
            <a:xfrm>
              <a:off x="257492" y="3748860"/>
              <a:ext cx="5408" cy="19831"/>
            </a:xfrm>
            <a:custGeom>
              <a:avLst/>
              <a:gdLst/>
              <a:ahLst/>
              <a:cxnLst/>
              <a:rect l="l" t="t" r="r" b="b"/>
              <a:pathLst>
                <a:path w="6350" h="22860">
                  <a:moveTo>
                    <a:pt x="6096" y="0"/>
                  </a:moveTo>
                  <a:lnTo>
                    <a:pt x="3048" y="0"/>
                  </a:lnTo>
                  <a:lnTo>
                    <a:pt x="0" y="22098"/>
                  </a:lnTo>
                  <a:lnTo>
                    <a:pt x="3048" y="22860"/>
                  </a:lnTo>
                  <a:lnTo>
                    <a:pt x="6096" y="762"/>
                  </a:lnTo>
                  <a:lnTo>
                    <a:pt x="6096" y="0"/>
                  </a:lnTo>
                  <a:close/>
                </a:path>
              </a:pathLst>
            </a:custGeom>
            <a:solidFill>
              <a:srgbClr val="000000"/>
            </a:solidFill>
          </p:spPr>
          <p:txBody>
            <a:bodyPr wrap="square" lIns="0" tIns="0" rIns="0" bIns="0" rtlCol="0"/>
            <a:lstStyle/>
            <a:p>
              <a:endParaRPr sz="1000"/>
            </a:p>
          </p:txBody>
        </p:sp>
        <p:sp>
          <p:nvSpPr>
            <p:cNvPr id="598" name="object 608"/>
            <p:cNvSpPr/>
            <p:nvPr/>
          </p:nvSpPr>
          <p:spPr>
            <a:xfrm>
              <a:off x="898055" y="3327772"/>
              <a:ext cx="1623" cy="2754"/>
            </a:xfrm>
            <a:custGeom>
              <a:avLst/>
              <a:gdLst/>
              <a:ahLst/>
              <a:cxnLst/>
              <a:rect l="l" t="t" r="r" b="b"/>
              <a:pathLst>
                <a:path w="1905"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599" name="object 609"/>
            <p:cNvSpPr/>
            <p:nvPr/>
          </p:nvSpPr>
          <p:spPr>
            <a:xfrm>
              <a:off x="899353" y="3292736"/>
              <a:ext cx="190373" cy="160304"/>
            </a:xfrm>
            <a:custGeom>
              <a:avLst/>
              <a:gdLst/>
              <a:ahLst/>
              <a:cxnLst/>
              <a:rect l="l" t="t" r="r" b="b"/>
              <a:pathLst>
                <a:path w="223519" h="184785">
                  <a:moveTo>
                    <a:pt x="223265" y="83058"/>
                  </a:moveTo>
                  <a:lnTo>
                    <a:pt x="220218" y="83058"/>
                  </a:lnTo>
                  <a:lnTo>
                    <a:pt x="220218" y="83820"/>
                  </a:lnTo>
                  <a:lnTo>
                    <a:pt x="219456" y="99822"/>
                  </a:lnTo>
                  <a:lnTo>
                    <a:pt x="217170" y="117348"/>
                  </a:lnTo>
                  <a:lnTo>
                    <a:pt x="211836" y="134874"/>
                  </a:lnTo>
                  <a:lnTo>
                    <a:pt x="204978" y="152400"/>
                  </a:lnTo>
                  <a:lnTo>
                    <a:pt x="200406" y="165354"/>
                  </a:lnTo>
                  <a:lnTo>
                    <a:pt x="195834" y="183642"/>
                  </a:lnTo>
                  <a:lnTo>
                    <a:pt x="198882" y="184404"/>
                  </a:lnTo>
                  <a:lnTo>
                    <a:pt x="203454" y="166116"/>
                  </a:lnTo>
                  <a:lnTo>
                    <a:pt x="208026" y="153162"/>
                  </a:lnTo>
                  <a:lnTo>
                    <a:pt x="214884" y="135636"/>
                  </a:lnTo>
                  <a:lnTo>
                    <a:pt x="220218" y="118110"/>
                  </a:lnTo>
                  <a:lnTo>
                    <a:pt x="222504" y="100584"/>
                  </a:lnTo>
                  <a:lnTo>
                    <a:pt x="222504" y="99822"/>
                  </a:lnTo>
                  <a:lnTo>
                    <a:pt x="223265" y="83058"/>
                  </a:lnTo>
                  <a:close/>
                </a:path>
                <a:path w="223519" h="184785">
                  <a:moveTo>
                    <a:pt x="220191" y="83636"/>
                  </a:moveTo>
                  <a:lnTo>
                    <a:pt x="220183" y="83820"/>
                  </a:lnTo>
                  <a:lnTo>
                    <a:pt x="220191" y="83636"/>
                  </a:lnTo>
                  <a:close/>
                </a:path>
                <a:path w="223519" h="184785">
                  <a:moveTo>
                    <a:pt x="201481" y="25146"/>
                  </a:moveTo>
                  <a:lnTo>
                    <a:pt x="198120" y="25146"/>
                  </a:lnTo>
                  <a:lnTo>
                    <a:pt x="207264" y="38100"/>
                  </a:lnTo>
                  <a:lnTo>
                    <a:pt x="206502" y="38100"/>
                  </a:lnTo>
                  <a:lnTo>
                    <a:pt x="213360" y="52578"/>
                  </a:lnTo>
                  <a:lnTo>
                    <a:pt x="217932" y="67818"/>
                  </a:lnTo>
                  <a:lnTo>
                    <a:pt x="220191" y="83636"/>
                  </a:lnTo>
                  <a:lnTo>
                    <a:pt x="220218" y="83058"/>
                  </a:lnTo>
                  <a:lnTo>
                    <a:pt x="223265" y="83058"/>
                  </a:lnTo>
                  <a:lnTo>
                    <a:pt x="220979" y="67056"/>
                  </a:lnTo>
                  <a:lnTo>
                    <a:pt x="216408" y="51816"/>
                  </a:lnTo>
                  <a:lnTo>
                    <a:pt x="216408" y="51054"/>
                  </a:lnTo>
                  <a:lnTo>
                    <a:pt x="209550" y="36576"/>
                  </a:lnTo>
                  <a:lnTo>
                    <a:pt x="201481" y="25146"/>
                  </a:lnTo>
                  <a:close/>
                </a:path>
                <a:path w="223519" h="184785">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19" h="184785">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19" h="184785">
                  <a:moveTo>
                    <a:pt x="167030" y="3048"/>
                  </a:moveTo>
                  <a:lnTo>
                    <a:pt x="146304" y="3048"/>
                  </a:lnTo>
                  <a:lnTo>
                    <a:pt x="160782" y="4572"/>
                  </a:lnTo>
                  <a:lnTo>
                    <a:pt x="174498" y="8382"/>
                  </a:lnTo>
                  <a:lnTo>
                    <a:pt x="173736" y="8382"/>
                  </a:lnTo>
                  <a:lnTo>
                    <a:pt x="186690" y="15240"/>
                  </a:lnTo>
                  <a:lnTo>
                    <a:pt x="198120" y="25908"/>
                  </a:lnTo>
                  <a:lnTo>
                    <a:pt x="198120" y="25146"/>
                  </a:lnTo>
                  <a:lnTo>
                    <a:pt x="201481" y="25146"/>
                  </a:lnTo>
                  <a:lnTo>
                    <a:pt x="200406" y="23622"/>
                  </a:lnTo>
                  <a:lnTo>
                    <a:pt x="188976" y="12954"/>
                  </a:lnTo>
                  <a:lnTo>
                    <a:pt x="188214" y="12192"/>
                  </a:lnTo>
                  <a:lnTo>
                    <a:pt x="175260" y="5334"/>
                  </a:lnTo>
                  <a:lnTo>
                    <a:pt x="167030" y="3048"/>
                  </a:lnTo>
                  <a:close/>
                </a:path>
              </a:pathLst>
            </a:custGeom>
            <a:solidFill>
              <a:srgbClr val="000000"/>
            </a:solidFill>
          </p:spPr>
          <p:txBody>
            <a:bodyPr wrap="square" lIns="0" tIns="0" rIns="0" bIns="0" rtlCol="0"/>
            <a:lstStyle/>
            <a:p>
              <a:endParaRPr sz="1000"/>
            </a:p>
          </p:txBody>
        </p:sp>
        <p:sp>
          <p:nvSpPr>
            <p:cNvPr id="600" name="object 610"/>
            <p:cNvSpPr/>
            <p:nvPr/>
          </p:nvSpPr>
          <p:spPr>
            <a:xfrm>
              <a:off x="1062900" y="3452049"/>
              <a:ext cx="5949" cy="19831"/>
            </a:xfrm>
            <a:custGeom>
              <a:avLst/>
              <a:gdLst/>
              <a:ahLst/>
              <a:cxnLst/>
              <a:rect l="l" t="t" r="r" b="b"/>
              <a:pathLst>
                <a:path w="6984" h="22860">
                  <a:moveTo>
                    <a:pt x="3810" y="0"/>
                  </a:moveTo>
                  <a:lnTo>
                    <a:pt x="0" y="22098"/>
                  </a:lnTo>
                  <a:lnTo>
                    <a:pt x="3048" y="22098"/>
                  </a:lnTo>
                  <a:lnTo>
                    <a:pt x="3048" y="22860"/>
                  </a:lnTo>
                  <a:lnTo>
                    <a:pt x="6858" y="762"/>
                  </a:lnTo>
                  <a:lnTo>
                    <a:pt x="3810" y="0"/>
                  </a:lnTo>
                  <a:close/>
                </a:path>
              </a:pathLst>
            </a:custGeom>
            <a:solidFill>
              <a:srgbClr val="000000"/>
            </a:solidFill>
          </p:spPr>
          <p:txBody>
            <a:bodyPr wrap="square" lIns="0" tIns="0" rIns="0" bIns="0" rtlCol="0"/>
            <a:lstStyle/>
            <a:p>
              <a:endParaRPr sz="1000"/>
            </a:p>
          </p:txBody>
        </p:sp>
        <p:sp>
          <p:nvSpPr>
            <p:cNvPr id="601" name="object 611"/>
            <p:cNvSpPr/>
            <p:nvPr/>
          </p:nvSpPr>
          <p:spPr>
            <a:xfrm>
              <a:off x="426232" y="3327772"/>
              <a:ext cx="1623" cy="2754"/>
            </a:xfrm>
            <a:custGeom>
              <a:avLst/>
              <a:gdLst/>
              <a:ahLst/>
              <a:cxnLst/>
              <a:rect l="l" t="t" r="r" b="b"/>
              <a:pathLst>
                <a:path w="1904" h="3175">
                  <a:moveTo>
                    <a:pt x="0" y="3047"/>
                  </a:moveTo>
                  <a:lnTo>
                    <a:pt x="1523" y="3047"/>
                  </a:lnTo>
                  <a:lnTo>
                    <a:pt x="1523" y="0"/>
                  </a:lnTo>
                  <a:lnTo>
                    <a:pt x="0" y="0"/>
                  </a:lnTo>
                  <a:lnTo>
                    <a:pt x="0" y="3047"/>
                  </a:lnTo>
                  <a:close/>
                </a:path>
              </a:pathLst>
            </a:custGeom>
            <a:solidFill>
              <a:srgbClr val="000000"/>
            </a:solidFill>
          </p:spPr>
          <p:txBody>
            <a:bodyPr wrap="square" lIns="0" tIns="0" rIns="0" bIns="0" rtlCol="0"/>
            <a:lstStyle/>
            <a:p>
              <a:endParaRPr sz="1000"/>
            </a:p>
          </p:txBody>
        </p:sp>
        <p:sp>
          <p:nvSpPr>
            <p:cNvPr id="602" name="object 612"/>
            <p:cNvSpPr/>
            <p:nvPr/>
          </p:nvSpPr>
          <p:spPr>
            <a:xfrm>
              <a:off x="236724" y="3292736"/>
              <a:ext cx="189833" cy="160304"/>
            </a:xfrm>
            <a:custGeom>
              <a:avLst/>
              <a:gdLst/>
              <a:ahLst/>
              <a:cxnLst/>
              <a:rect l="l" t="t" r="r" b="b"/>
              <a:pathLst>
                <a:path w="222884" h="184785">
                  <a:moveTo>
                    <a:pt x="76961" y="0"/>
                  </a:moveTo>
                  <a:lnTo>
                    <a:pt x="62484" y="1524"/>
                  </a:lnTo>
                  <a:lnTo>
                    <a:pt x="48005" y="5334"/>
                  </a:lnTo>
                  <a:lnTo>
                    <a:pt x="47243" y="5334"/>
                  </a:lnTo>
                  <a:lnTo>
                    <a:pt x="34289" y="12192"/>
                  </a:lnTo>
                  <a:lnTo>
                    <a:pt x="34289" y="12954"/>
                  </a:lnTo>
                  <a:lnTo>
                    <a:pt x="22859" y="23622"/>
                  </a:lnTo>
                  <a:lnTo>
                    <a:pt x="13715" y="36576"/>
                  </a:lnTo>
                  <a:lnTo>
                    <a:pt x="12953" y="36576"/>
                  </a:lnTo>
                  <a:lnTo>
                    <a:pt x="6096" y="51054"/>
                  </a:lnTo>
                  <a:lnTo>
                    <a:pt x="6096" y="51816"/>
                  </a:lnTo>
                  <a:lnTo>
                    <a:pt x="1524" y="67056"/>
                  </a:lnTo>
                  <a:lnTo>
                    <a:pt x="0" y="83058"/>
                  </a:lnTo>
                  <a:lnTo>
                    <a:pt x="0" y="100584"/>
                  </a:lnTo>
                  <a:lnTo>
                    <a:pt x="3047" y="118110"/>
                  </a:lnTo>
                  <a:lnTo>
                    <a:pt x="7619" y="135636"/>
                  </a:lnTo>
                  <a:lnTo>
                    <a:pt x="14478" y="153162"/>
                  </a:lnTo>
                  <a:lnTo>
                    <a:pt x="19811" y="166116"/>
                  </a:lnTo>
                  <a:lnTo>
                    <a:pt x="24384" y="184404"/>
                  </a:lnTo>
                  <a:lnTo>
                    <a:pt x="27432" y="183642"/>
                  </a:lnTo>
                  <a:lnTo>
                    <a:pt x="22859" y="165354"/>
                  </a:lnTo>
                  <a:lnTo>
                    <a:pt x="22859" y="164592"/>
                  </a:lnTo>
                  <a:lnTo>
                    <a:pt x="17839" y="152400"/>
                  </a:lnTo>
                  <a:lnTo>
                    <a:pt x="17525" y="152400"/>
                  </a:lnTo>
                  <a:lnTo>
                    <a:pt x="10667" y="134874"/>
                  </a:lnTo>
                  <a:lnTo>
                    <a:pt x="6096" y="117348"/>
                  </a:lnTo>
                  <a:lnTo>
                    <a:pt x="3047" y="99822"/>
                  </a:lnTo>
                  <a:lnTo>
                    <a:pt x="3047" y="83058"/>
                  </a:lnTo>
                  <a:lnTo>
                    <a:pt x="4571" y="67056"/>
                  </a:lnTo>
                  <a:lnTo>
                    <a:pt x="4800" y="67056"/>
                  </a:lnTo>
                  <a:lnTo>
                    <a:pt x="9143" y="52578"/>
                  </a:lnTo>
                  <a:lnTo>
                    <a:pt x="16001" y="38100"/>
                  </a:lnTo>
                  <a:lnTo>
                    <a:pt x="25146" y="25146"/>
                  </a:lnTo>
                  <a:lnTo>
                    <a:pt x="25962" y="25146"/>
                  </a:lnTo>
                  <a:lnTo>
                    <a:pt x="36575" y="15240"/>
                  </a:lnTo>
                  <a:lnTo>
                    <a:pt x="35814" y="15240"/>
                  </a:lnTo>
                  <a:lnTo>
                    <a:pt x="48768" y="8382"/>
                  </a:lnTo>
                  <a:lnTo>
                    <a:pt x="63246" y="4572"/>
                  </a:lnTo>
                  <a:lnTo>
                    <a:pt x="62484" y="4572"/>
                  </a:lnTo>
                  <a:lnTo>
                    <a:pt x="76961" y="3048"/>
                  </a:lnTo>
                  <a:lnTo>
                    <a:pt x="97688" y="3048"/>
                  </a:lnTo>
                  <a:lnTo>
                    <a:pt x="92202" y="1524"/>
                  </a:lnTo>
                  <a:lnTo>
                    <a:pt x="91439" y="1524"/>
                  </a:lnTo>
                  <a:lnTo>
                    <a:pt x="76961" y="0"/>
                  </a:lnTo>
                  <a:close/>
                </a:path>
                <a:path w="222884" h="184785">
                  <a:moveTo>
                    <a:pt x="17525" y="151638"/>
                  </a:moveTo>
                  <a:lnTo>
                    <a:pt x="17525" y="152400"/>
                  </a:lnTo>
                  <a:lnTo>
                    <a:pt x="17839" y="152400"/>
                  </a:lnTo>
                  <a:lnTo>
                    <a:pt x="17525" y="151638"/>
                  </a:lnTo>
                  <a:close/>
                </a:path>
                <a:path w="222884" h="184785">
                  <a:moveTo>
                    <a:pt x="4800" y="67056"/>
                  </a:moveTo>
                  <a:lnTo>
                    <a:pt x="4571" y="67056"/>
                  </a:lnTo>
                  <a:lnTo>
                    <a:pt x="4571" y="67818"/>
                  </a:lnTo>
                  <a:lnTo>
                    <a:pt x="4800" y="67056"/>
                  </a:lnTo>
                  <a:close/>
                </a:path>
                <a:path w="222884" h="184785">
                  <a:moveTo>
                    <a:pt x="97688" y="3048"/>
                  </a:moveTo>
                  <a:lnTo>
                    <a:pt x="76961" y="3048"/>
                  </a:lnTo>
                  <a:lnTo>
                    <a:pt x="91439" y="4572"/>
                  </a:lnTo>
                  <a:lnTo>
                    <a:pt x="105155" y="8382"/>
                  </a:lnTo>
                  <a:lnTo>
                    <a:pt x="104393" y="8382"/>
                  </a:lnTo>
                  <a:lnTo>
                    <a:pt x="117348" y="15240"/>
                  </a:lnTo>
                  <a:lnTo>
                    <a:pt x="129539" y="22860"/>
                  </a:lnTo>
                  <a:lnTo>
                    <a:pt x="141732" y="29718"/>
                  </a:lnTo>
                  <a:lnTo>
                    <a:pt x="159258" y="37338"/>
                  </a:lnTo>
                  <a:lnTo>
                    <a:pt x="160020" y="37338"/>
                  </a:lnTo>
                  <a:lnTo>
                    <a:pt x="186690" y="42672"/>
                  </a:lnTo>
                  <a:lnTo>
                    <a:pt x="222504" y="43434"/>
                  </a:lnTo>
                  <a:lnTo>
                    <a:pt x="222504" y="40386"/>
                  </a:lnTo>
                  <a:lnTo>
                    <a:pt x="186690" y="39624"/>
                  </a:lnTo>
                  <a:lnTo>
                    <a:pt x="187452" y="39624"/>
                  </a:lnTo>
                  <a:lnTo>
                    <a:pt x="160782" y="34290"/>
                  </a:lnTo>
                  <a:lnTo>
                    <a:pt x="145008" y="27432"/>
                  </a:lnTo>
                  <a:lnTo>
                    <a:pt x="143256" y="27432"/>
                  </a:lnTo>
                  <a:lnTo>
                    <a:pt x="131064" y="20574"/>
                  </a:lnTo>
                  <a:lnTo>
                    <a:pt x="118872" y="12954"/>
                  </a:lnTo>
                  <a:lnTo>
                    <a:pt x="118872" y="12192"/>
                  </a:lnTo>
                  <a:lnTo>
                    <a:pt x="105918" y="5334"/>
                  </a:lnTo>
                  <a:lnTo>
                    <a:pt x="97688" y="3048"/>
                  </a:lnTo>
                  <a:close/>
                </a:path>
                <a:path w="222884" h="184785">
                  <a:moveTo>
                    <a:pt x="143256" y="26670"/>
                  </a:moveTo>
                  <a:lnTo>
                    <a:pt x="143256" y="27432"/>
                  </a:lnTo>
                  <a:lnTo>
                    <a:pt x="145008" y="27432"/>
                  </a:lnTo>
                  <a:lnTo>
                    <a:pt x="143256" y="26670"/>
                  </a:lnTo>
                  <a:close/>
                </a:path>
                <a:path w="222884" h="184785">
                  <a:moveTo>
                    <a:pt x="25962" y="25146"/>
                  </a:moveTo>
                  <a:lnTo>
                    <a:pt x="25146" y="25146"/>
                  </a:lnTo>
                  <a:lnTo>
                    <a:pt x="25146" y="25908"/>
                  </a:lnTo>
                  <a:lnTo>
                    <a:pt x="25962" y="25146"/>
                  </a:lnTo>
                  <a:close/>
                </a:path>
              </a:pathLst>
            </a:custGeom>
            <a:solidFill>
              <a:srgbClr val="000000"/>
            </a:solidFill>
          </p:spPr>
          <p:txBody>
            <a:bodyPr wrap="square" lIns="0" tIns="0" rIns="0" bIns="0" rtlCol="0"/>
            <a:lstStyle/>
            <a:p>
              <a:endParaRPr sz="1000"/>
            </a:p>
          </p:txBody>
        </p:sp>
        <p:sp>
          <p:nvSpPr>
            <p:cNvPr id="603" name="object 613"/>
            <p:cNvSpPr/>
            <p:nvPr/>
          </p:nvSpPr>
          <p:spPr>
            <a:xfrm>
              <a:off x="257492" y="3452049"/>
              <a:ext cx="5408" cy="19831"/>
            </a:xfrm>
            <a:custGeom>
              <a:avLst/>
              <a:gdLst/>
              <a:ahLst/>
              <a:cxnLst/>
              <a:rect l="l" t="t" r="r" b="b"/>
              <a:pathLst>
                <a:path w="6350" h="22860">
                  <a:moveTo>
                    <a:pt x="3047" y="0"/>
                  </a:moveTo>
                  <a:lnTo>
                    <a:pt x="0" y="762"/>
                  </a:lnTo>
                  <a:lnTo>
                    <a:pt x="3047" y="22860"/>
                  </a:lnTo>
                  <a:lnTo>
                    <a:pt x="3047" y="22098"/>
                  </a:lnTo>
                  <a:lnTo>
                    <a:pt x="6095" y="22098"/>
                  </a:lnTo>
                  <a:lnTo>
                    <a:pt x="3047" y="0"/>
                  </a:lnTo>
                  <a:close/>
                </a:path>
              </a:pathLst>
            </a:custGeom>
            <a:solidFill>
              <a:srgbClr val="000000"/>
            </a:solidFill>
          </p:spPr>
          <p:txBody>
            <a:bodyPr wrap="square" lIns="0" tIns="0" rIns="0" bIns="0" rtlCol="0"/>
            <a:lstStyle/>
            <a:p>
              <a:endParaRPr sz="1000"/>
            </a:p>
          </p:txBody>
        </p:sp>
        <p:sp>
          <p:nvSpPr>
            <p:cNvPr id="604" name="object 614"/>
            <p:cNvSpPr/>
            <p:nvPr/>
          </p:nvSpPr>
          <p:spPr>
            <a:xfrm>
              <a:off x="426880" y="3329755"/>
              <a:ext cx="475393" cy="0"/>
            </a:xfrm>
            <a:custGeom>
              <a:avLst/>
              <a:gdLst/>
              <a:ahLst/>
              <a:cxnLst/>
              <a:rect l="l" t="t" r="r" b="b"/>
              <a:pathLst>
                <a:path w="558165">
                  <a:moveTo>
                    <a:pt x="0" y="0"/>
                  </a:moveTo>
                  <a:lnTo>
                    <a:pt x="557784" y="0"/>
                  </a:lnTo>
                </a:path>
              </a:pathLst>
            </a:custGeom>
            <a:ln w="3175">
              <a:solidFill>
                <a:srgbClr val="000000"/>
              </a:solidFill>
            </a:ln>
          </p:spPr>
          <p:txBody>
            <a:bodyPr wrap="square" lIns="0" tIns="0" rIns="0" bIns="0" rtlCol="0"/>
            <a:lstStyle/>
            <a:p>
              <a:endParaRPr sz="1000"/>
            </a:p>
          </p:txBody>
        </p:sp>
        <p:sp>
          <p:nvSpPr>
            <p:cNvPr id="605" name="object 615"/>
            <p:cNvSpPr/>
            <p:nvPr/>
          </p:nvSpPr>
          <p:spPr>
            <a:xfrm>
              <a:off x="425582" y="3890985"/>
              <a:ext cx="475393" cy="0"/>
            </a:xfrm>
            <a:custGeom>
              <a:avLst/>
              <a:gdLst/>
              <a:ahLst/>
              <a:cxnLst/>
              <a:rect l="l" t="t" r="r" b="b"/>
              <a:pathLst>
                <a:path w="558165">
                  <a:moveTo>
                    <a:pt x="0" y="0"/>
                  </a:moveTo>
                  <a:lnTo>
                    <a:pt x="557784" y="0"/>
                  </a:lnTo>
                </a:path>
              </a:pathLst>
            </a:custGeom>
            <a:ln w="3175">
              <a:solidFill>
                <a:srgbClr val="000000"/>
              </a:solidFill>
            </a:ln>
          </p:spPr>
          <p:txBody>
            <a:bodyPr wrap="square" lIns="0" tIns="0" rIns="0" bIns="0" rtlCol="0"/>
            <a:lstStyle/>
            <a:p>
              <a:endParaRPr sz="1000"/>
            </a:p>
          </p:txBody>
        </p:sp>
        <p:sp>
          <p:nvSpPr>
            <p:cNvPr id="606" name="object 616"/>
            <p:cNvSpPr/>
            <p:nvPr/>
          </p:nvSpPr>
          <p:spPr>
            <a:xfrm>
              <a:off x="261711" y="3471219"/>
              <a:ext cx="0" cy="277641"/>
            </a:xfrm>
            <a:custGeom>
              <a:avLst/>
              <a:gdLst/>
              <a:ahLst/>
              <a:cxnLst/>
              <a:rect l="l" t="t" r="r" b="b"/>
              <a:pathLst>
                <a:path h="320039">
                  <a:moveTo>
                    <a:pt x="0" y="0"/>
                  </a:moveTo>
                  <a:lnTo>
                    <a:pt x="0" y="320040"/>
                  </a:lnTo>
                </a:path>
              </a:pathLst>
            </a:custGeom>
            <a:ln w="3809">
              <a:solidFill>
                <a:srgbClr val="000000"/>
              </a:solidFill>
            </a:ln>
          </p:spPr>
          <p:txBody>
            <a:bodyPr wrap="square" lIns="0" tIns="0" rIns="0" bIns="0" rtlCol="0"/>
            <a:lstStyle/>
            <a:p>
              <a:endParaRPr sz="1000"/>
            </a:p>
          </p:txBody>
        </p:sp>
        <p:sp>
          <p:nvSpPr>
            <p:cNvPr id="607" name="object 617"/>
            <p:cNvSpPr/>
            <p:nvPr/>
          </p:nvSpPr>
          <p:spPr>
            <a:xfrm>
              <a:off x="1063875" y="3471219"/>
              <a:ext cx="0" cy="257809"/>
            </a:xfrm>
            <a:custGeom>
              <a:avLst/>
              <a:gdLst/>
              <a:ahLst/>
              <a:cxnLst/>
              <a:rect l="l" t="t" r="r" b="b"/>
              <a:pathLst>
                <a:path h="297179">
                  <a:moveTo>
                    <a:pt x="0" y="0"/>
                  </a:moveTo>
                  <a:lnTo>
                    <a:pt x="0" y="297179"/>
                  </a:lnTo>
                </a:path>
              </a:pathLst>
            </a:custGeom>
            <a:ln w="3810">
              <a:solidFill>
                <a:srgbClr val="000000"/>
              </a:solidFill>
            </a:ln>
          </p:spPr>
          <p:txBody>
            <a:bodyPr wrap="square" lIns="0" tIns="0" rIns="0" bIns="0" rtlCol="0"/>
            <a:lstStyle/>
            <a:p>
              <a:endParaRPr sz="1000"/>
            </a:p>
          </p:txBody>
        </p:sp>
        <p:sp>
          <p:nvSpPr>
            <p:cNvPr id="608" name="object 618"/>
            <p:cNvSpPr/>
            <p:nvPr/>
          </p:nvSpPr>
          <p:spPr>
            <a:xfrm>
              <a:off x="276961" y="3352891"/>
              <a:ext cx="770688" cy="515067"/>
            </a:xfrm>
            <a:custGeom>
              <a:avLst/>
              <a:gdLst/>
              <a:ahLst/>
              <a:cxnLst/>
              <a:rect l="l" t="t" r="r" b="b"/>
              <a:pathLst>
                <a:path w="904875" h="593725">
                  <a:moveTo>
                    <a:pt x="875538" y="0"/>
                  </a:moveTo>
                  <a:lnTo>
                    <a:pt x="28193" y="0"/>
                  </a:lnTo>
                  <a:lnTo>
                    <a:pt x="17525" y="2286"/>
                  </a:lnTo>
                  <a:lnTo>
                    <a:pt x="8381" y="8382"/>
                  </a:lnTo>
                  <a:lnTo>
                    <a:pt x="2285" y="17526"/>
                  </a:lnTo>
                  <a:lnTo>
                    <a:pt x="0" y="28956"/>
                  </a:lnTo>
                  <a:lnTo>
                    <a:pt x="0" y="565404"/>
                  </a:lnTo>
                  <a:lnTo>
                    <a:pt x="2285" y="576072"/>
                  </a:lnTo>
                  <a:lnTo>
                    <a:pt x="8381" y="585216"/>
                  </a:lnTo>
                  <a:lnTo>
                    <a:pt x="17525" y="591312"/>
                  </a:lnTo>
                  <a:lnTo>
                    <a:pt x="28193" y="593598"/>
                  </a:lnTo>
                  <a:lnTo>
                    <a:pt x="875538" y="593598"/>
                  </a:lnTo>
                  <a:lnTo>
                    <a:pt x="886968" y="591312"/>
                  </a:lnTo>
                  <a:lnTo>
                    <a:pt x="896112" y="585216"/>
                  </a:lnTo>
                  <a:lnTo>
                    <a:pt x="902207" y="576072"/>
                  </a:lnTo>
                  <a:lnTo>
                    <a:pt x="904494" y="565404"/>
                  </a:lnTo>
                  <a:lnTo>
                    <a:pt x="904494" y="28956"/>
                  </a:lnTo>
                  <a:lnTo>
                    <a:pt x="902207" y="17526"/>
                  </a:lnTo>
                  <a:lnTo>
                    <a:pt x="896112" y="8382"/>
                  </a:lnTo>
                  <a:lnTo>
                    <a:pt x="886968" y="2286"/>
                  </a:lnTo>
                  <a:lnTo>
                    <a:pt x="875538" y="0"/>
                  </a:lnTo>
                  <a:close/>
                </a:path>
              </a:pathLst>
            </a:custGeom>
            <a:solidFill>
              <a:srgbClr val="F9F9F9"/>
            </a:solidFill>
          </p:spPr>
          <p:txBody>
            <a:bodyPr wrap="square" lIns="0" tIns="0" rIns="0" bIns="0" rtlCol="0"/>
            <a:lstStyle/>
            <a:p>
              <a:endParaRPr sz="1000"/>
            </a:p>
          </p:txBody>
        </p:sp>
        <p:sp>
          <p:nvSpPr>
            <p:cNvPr id="609" name="object 619"/>
            <p:cNvSpPr/>
            <p:nvPr/>
          </p:nvSpPr>
          <p:spPr>
            <a:xfrm>
              <a:off x="371066" y="3412386"/>
              <a:ext cx="583018" cy="397731"/>
            </a:xfrm>
            <a:custGeom>
              <a:avLst/>
              <a:gdLst/>
              <a:ahLst/>
              <a:cxnLst/>
              <a:rect l="l" t="t" r="r" b="b"/>
              <a:pathLst>
                <a:path w="684530" h="45847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7418" y="457200"/>
                  </a:lnTo>
                  <a:lnTo>
                    <a:pt x="681228" y="454914"/>
                  </a:lnTo>
                  <a:lnTo>
                    <a:pt x="683514" y="451866"/>
                  </a:lnTo>
                  <a:lnTo>
                    <a:pt x="684276" y="447294"/>
                  </a:lnTo>
                  <a:lnTo>
                    <a:pt x="684276" y="10668"/>
                  </a:lnTo>
                  <a:lnTo>
                    <a:pt x="683514" y="6858"/>
                  </a:lnTo>
                  <a:lnTo>
                    <a:pt x="681228" y="3048"/>
                  </a:lnTo>
                  <a:lnTo>
                    <a:pt x="677418" y="762"/>
                  </a:lnTo>
                  <a:lnTo>
                    <a:pt x="673608" y="0"/>
                  </a:lnTo>
                  <a:close/>
                </a:path>
              </a:pathLst>
            </a:custGeom>
            <a:solidFill>
              <a:srgbClr val="460065"/>
            </a:solidFill>
          </p:spPr>
          <p:txBody>
            <a:bodyPr wrap="square" lIns="0" tIns="0" rIns="0" bIns="0" rtlCol="0"/>
            <a:lstStyle/>
            <a:p>
              <a:endParaRPr sz="1000"/>
            </a:p>
          </p:txBody>
        </p:sp>
        <p:sp>
          <p:nvSpPr>
            <p:cNvPr id="610" name="object 620"/>
            <p:cNvSpPr/>
            <p:nvPr/>
          </p:nvSpPr>
          <p:spPr>
            <a:xfrm>
              <a:off x="369768" y="3411064"/>
              <a:ext cx="585723" cy="399934"/>
            </a:xfrm>
            <a:custGeom>
              <a:avLst/>
              <a:gdLst/>
              <a:ahLst/>
              <a:cxnLst/>
              <a:rect l="l" t="t" r="r" b="b"/>
              <a:pathLst>
                <a:path w="687705" h="461010">
                  <a:moveTo>
                    <a:pt x="12192" y="0"/>
                  </a:moveTo>
                  <a:lnTo>
                    <a:pt x="7620" y="762"/>
                  </a:lnTo>
                  <a:lnTo>
                    <a:pt x="6858" y="1524"/>
                  </a:lnTo>
                  <a:lnTo>
                    <a:pt x="3810" y="3810"/>
                  </a:lnTo>
                  <a:lnTo>
                    <a:pt x="1524" y="7620"/>
                  </a:lnTo>
                  <a:lnTo>
                    <a:pt x="762" y="8382"/>
                  </a:lnTo>
                  <a:lnTo>
                    <a:pt x="0" y="12192"/>
                  </a:lnTo>
                  <a:lnTo>
                    <a:pt x="0" y="449580"/>
                  </a:lnTo>
                  <a:lnTo>
                    <a:pt x="762" y="454152"/>
                  </a:lnTo>
                  <a:lnTo>
                    <a:pt x="1524" y="454152"/>
                  </a:lnTo>
                  <a:lnTo>
                    <a:pt x="3810" y="457200"/>
                  </a:lnTo>
                  <a:lnTo>
                    <a:pt x="3810" y="457962"/>
                  </a:lnTo>
                  <a:lnTo>
                    <a:pt x="6858" y="460248"/>
                  </a:lnTo>
                  <a:lnTo>
                    <a:pt x="7620" y="460248"/>
                  </a:lnTo>
                  <a:lnTo>
                    <a:pt x="12192" y="461010"/>
                  </a:lnTo>
                  <a:lnTo>
                    <a:pt x="675894" y="461010"/>
                  </a:lnTo>
                  <a:lnTo>
                    <a:pt x="679704" y="460248"/>
                  </a:lnTo>
                  <a:lnTo>
                    <a:pt x="683514" y="457962"/>
                  </a:lnTo>
                  <a:lnTo>
                    <a:pt x="8382" y="457962"/>
                  </a:lnTo>
                  <a:lnTo>
                    <a:pt x="5334" y="455676"/>
                  </a:lnTo>
                  <a:lnTo>
                    <a:pt x="6096" y="455676"/>
                  </a:lnTo>
                  <a:lnTo>
                    <a:pt x="4381" y="453390"/>
                  </a:lnTo>
                  <a:lnTo>
                    <a:pt x="3810" y="453390"/>
                  </a:lnTo>
                  <a:lnTo>
                    <a:pt x="3175" y="449580"/>
                  </a:lnTo>
                  <a:lnTo>
                    <a:pt x="3048" y="12192"/>
                  </a:lnTo>
                  <a:lnTo>
                    <a:pt x="3200" y="12192"/>
                  </a:lnTo>
                  <a:lnTo>
                    <a:pt x="3810" y="9144"/>
                  </a:lnTo>
                  <a:lnTo>
                    <a:pt x="5638" y="6096"/>
                  </a:lnTo>
                  <a:lnTo>
                    <a:pt x="5334" y="6096"/>
                  </a:lnTo>
                  <a:lnTo>
                    <a:pt x="6096" y="5334"/>
                  </a:lnTo>
                  <a:lnTo>
                    <a:pt x="6350" y="5334"/>
                  </a:lnTo>
                  <a:lnTo>
                    <a:pt x="8382" y="3810"/>
                  </a:lnTo>
                  <a:lnTo>
                    <a:pt x="12954" y="3048"/>
                  </a:lnTo>
                  <a:lnTo>
                    <a:pt x="12192" y="3048"/>
                  </a:lnTo>
                  <a:lnTo>
                    <a:pt x="12192" y="0"/>
                  </a:lnTo>
                  <a:close/>
                </a:path>
                <a:path w="687705" h="461010">
                  <a:moveTo>
                    <a:pt x="8382" y="457200"/>
                  </a:moveTo>
                  <a:lnTo>
                    <a:pt x="8382" y="457962"/>
                  </a:lnTo>
                  <a:lnTo>
                    <a:pt x="12954" y="457962"/>
                  </a:lnTo>
                  <a:lnTo>
                    <a:pt x="8382" y="457200"/>
                  </a:lnTo>
                  <a:close/>
                </a:path>
                <a:path w="687705" h="461010">
                  <a:moveTo>
                    <a:pt x="678942" y="457200"/>
                  </a:moveTo>
                  <a:lnTo>
                    <a:pt x="675132" y="457962"/>
                  </a:lnTo>
                  <a:lnTo>
                    <a:pt x="678180" y="457962"/>
                  </a:lnTo>
                  <a:lnTo>
                    <a:pt x="678942" y="457200"/>
                  </a:lnTo>
                  <a:close/>
                </a:path>
                <a:path w="687705" h="461010">
                  <a:moveTo>
                    <a:pt x="686816" y="452628"/>
                  </a:moveTo>
                  <a:lnTo>
                    <a:pt x="684276" y="452628"/>
                  </a:lnTo>
                  <a:lnTo>
                    <a:pt x="681990" y="455676"/>
                  </a:lnTo>
                  <a:lnTo>
                    <a:pt x="678180" y="457962"/>
                  </a:lnTo>
                  <a:lnTo>
                    <a:pt x="683514" y="457962"/>
                  </a:lnTo>
                  <a:lnTo>
                    <a:pt x="684276" y="457200"/>
                  </a:lnTo>
                  <a:lnTo>
                    <a:pt x="686562" y="454152"/>
                  </a:lnTo>
                  <a:lnTo>
                    <a:pt x="686816" y="452628"/>
                  </a:lnTo>
                  <a:close/>
                </a:path>
                <a:path w="687705" h="461010">
                  <a:moveTo>
                    <a:pt x="3810" y="452628"/>
                  </a:moveTo>
                  <a:lnTo>
                    <a:pt x="3810" y="453390"/>
                  </a:lnTo>
                  <a:lnTo>
                    <a:pt x="4381" y="453390"/>
                  </a:lnTo>
                  <a:lnTo>
                    <a:pt x="3810" y="452628"/>
                  </a:lnTo>
                  <a:close/>
                </a:path>
                <a:path w="687705" h="461010">
                  <a:moveTo>
                    <a:pt x="687324" y="12192"/>
                  </a:moveTo>
                  <a:lnTo>
                    <a:pt x="684276" y="12192"/>
                  </a:lnTo>
                  <a:lnTo>
                    <a:pt x="684149" y="449580"/>
                  </a:lnTo>
                  <a:lnTo>
                    <a:pt x="683514" y="453390"/>
                  </a:lnTo>
                  <a:lnTo>
                    <a:pt x="684276" y="452628"/>
                  </a:lnTo>
                  <a:lnTo>
                    <a:pt x="686816" y="452628"/>
                  </a:lnTo>
                  <a:lnTo>
                    <a:pt x="687324" y="449580"/>
                  </a:lnTo>
                  <a:lnTo>
                    <a:pt x="687324" y="12192"/>
                  </a:lnTo>
                  <a:close/>
                </a:path>
                <a:path w="687705" h="461010">
                  <a:moveTo>
                    <a:pt x="3200" y="12192"/>
                  </a:moveTo>
                  <a:lnTo>
                    <a:pt x="3048" y="12192"/>
                  </a:lnTo>
                  <a:lnTo>
                    <a:pt x="3048" y="12954"/>
                  </a:lnTo>
                  <a:lnTo>
                    <a:pt x="3200" y="12192"/>
                  </a:lnTo>
                  <a:close/>
                </a:path>
                <a:path w="687705" h="461010">
                  <a:moveTo>
                    <a:pt x="685190" y="5334"/>
                  </a:moveTo>
                  <a:lnTo>
                    <a:pt x="681990" y="5334"/>
                  </a:lnTo>
                  <a:lnTo>
                    <a:pt x="684276" y="9144"/>
                  </a:lnTo>
                  <a:lnTo>
                    <a:pt x="683514" y="9144"/>
                  </a:lnTo>
                  <a:lnTo>
                    <a:pt x="684276" y="12954"/>
                  </a:lnTo>
                  <a:lnTo>
                    <a:pt x="684276" y="12192"/>
                  </a:lnTo>
                  <a:lnTo>
                    <a:pt x="687324" y="12192"/>
                  </a:lnTo>
                  <a:lnTo>
                    <a:pt x="686562" y="8382"/>
                  </a:lnTo>
                  <a:lnTo>
                    <a:pt x="686562" y="7620"/>
                  </a:lnTo>
                  <a:lnTo>
                    <a:pt x="685190" y="5334"/>
                  </a:lnTo>
                  <a:close/>
                </a:path>
                <a:path w="687705" h="461010">
                  <a:moveTo>
                    <a:pt x="6096" y="5334"/>
                  </a:moveTo>
                  <a:lnTo>
                    <a:pt x="5334" y="6096"/>
                  </a:lnTo>
                  <a:lnTo>
                    <a:pt x="5888" y="5680"/>
                  </a:lnTo>
                  <a:lnTo>
                    <a:pt x="6096" y="5334"/>
                  </a:lnTo>
                  <a:close/>
                </a:path>
                <a:path w="687705" h="461010">
                  <a:moveTo>
                    <a:pt x="5888" y="5680"/>
                  </a:moveTo>
                  <a:lnTo>
                    <a:pt x="5334" y="6096"/>
                  </a:lnTo>
                  <a:lnTo>
                    <a:pt x="5638" y="6096"/>
                  </a:lnTo>
                  <a:lnTo>
                    <a:pt x="5888" y="5680"/>
                  </a:lnTo>
                  <a:close/>
                </a:path>
                <a:path w="687705" h="461010">
                  <a:moveTo>
                    <a:pt x="684276" y="3810"/>
                  </a:moveTo>
                  <a:lnTo>
                    <a:pt x="678180" y="3810"/>
                  </a:lnTo>
                  <a:lnTo>
                    <a:pt x="681990" y="6096"/>
                  </a:lnTo>
                  <a:lnTo>
                    <a:pt x="681990" y="5334"/>
                  </a:lnTo>
                  <a:lnTo>
                    <a:pt x="685190" y="5334"/>
                  </a:lnTo>
                  <a:lnTo>
                    <a:pt x="684276" y="3810"/>
                  </a:lnTo>
                  <a:close/>
                </a:path>
                <a:path w="687705" h="461010">
                  <a:moveTo>
                    <a:pt x="6350" y="5334"/>
                  </a:moveTo>
                  <a:lnTo>
                    <a:pt x="6096" y="5334"/>
                  </a:lnTo>
                  <a:lnTo>
                    <a:pt x="5888" y="5680"/>
                  </a:lnTo>
                  <a:lnTo>
                    <a:pt x="6350" y="5334"/>
                  </a:lnTo>
                  <a:close/>
                </a:path>
                <a:path w="687705" h="461010">
                  <a:moveTo>
                    <a:pt x="675894" y="0"/>
                  </a:moveTo>
                  <a:lnTo>
                    <a:pt x="12192" y="0"/>
                  </a:lnTo>
                  <a:lnTo>
                    <a:pt x="12954" y="3048"/>
                  </a:lnTo>
                  <a:lnTo>
                    <a:pt x="675132" y="3048"/>
                  </a:lnTo>
                  <a:lnTo>
                    <a:pt x="678942" y="3810"/>
                  </a:lnTo>
                  <a:lnTo>
                    <a:pt x="683514" y="3810"/>
                  </a:lnTo>
                  <a:lnTo>
                    <a:pt x="679704" y="1524"/>
                  </a:lnTo>
                  <a:lnTo>
                    <a:pt x="679704" y="762"/>
                  </a:lnTo>
                  <a:lnTo>
                    <a:pt x="675894" y="0"/>
                  </a:lnTo>
                  <a:close/>
                </a:path>
                <a:path w="687705" h="461010">
                  <a:moveTo>
                    <a:pt x="12192" y="0"/>
                  </a:moveTo>
                  <a:lnTo>
                    <a:pt x="12192" y="3048"/>
                  </a:lnTo>
                  <a:lnTo>
                    <a:pt x="12954" y="3048"/>
                  </a:lnTo>
                  <a:lnTo>
                    <a:pt x="12192" y="0"/>
                  </a:lnTo>
                  <a:close/>
                </a:path>
              </a:pathLst>
            </a:custGeom>
            <a:solidFill>
              <a:srgbClr val="460065"/>
            </a:solidFill>
          </p:spPr>
          <p:txBody>
            <a:bodyPr wrap="square" lIns="0" tIns="0" rIns="0" bIns="0" rtlCol="0"/>
            <a:lstStyle/>
            <a:p>
              <a:endParaRPr sz="1000"/>
            </a:p>
          </p:txBody>
        </p:sp>
        <p:sp>
          <p:nvSpPr>
            <p:cNvPr id="611" name="object 621"/>
            <p:cNvSpPr/>
            <p:nvPr/>
          </p:nvSpPr>
          <p:spPr>
            <a:xfrm>
              <a:off x="380152" y="3411064"/>
              <a:ext cx="1082" cy="2754"/>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sz="1000"/>
            </a:p>
          </p:txBody>
        </p:sp>
        <p:sp>
          <p:nvSpPr>
            <p:cNvPr id="612" name="object 622"/>
            <p:cNvSpPr/>
            <p:nvPr/>
          </p:nvSpPr>
          <p:spPr>
            <a:xfrm>
              <a:off x="386643" y="3432878"/>
              <a:ext cx="554895" cy="359610"/>
            </a:xfrm>
            <a:prstGeom prst="rect">
              <a:avLst/>
            </a:prstGeom>
            <a:blipFill>
              <a:blip r:embed="rId22" cstate="print"/>
              <a:stretch>
                <a:fillRect/>
              </a:stretch>
            </a:blipFill>
          </p:spPr>
          <p:txBody>
            <a:bodyPr wrap="square" lIns="0" tIns="0" rIns="0" bIns="0" rtlCol="0"/>
            <a:lstStyle/>
            <a:p>
              <a:endParaRPr sz="1000"/>
            </a:p>
          </p:txBody>
        </p:sp>
        <p:sp>
          <p:nvSpPr>
            <p:cNvPr id="613" name="object 623"/>
            <p:cNvSpPr/>
            <p:nvPr/>
          </p:nvSpPr>
          <p:spPr>
            <a:xfrm>
              <a:off x="369768" y="3364129"/>
              <a:ext cx="585398" cy="492812"/>
            </a:xfrm>
            <a:prstGeom prst="rect">
              <a:avLst/>
            </a:prstGeom>
            <a:blipFill>
              <a:blip r:embed="rId23" cstate="print"/>
              <a:stretch>
                <a:fillRect/>
              </a:stretch>
            </a:blipFill>
          </p:spPr>
          <p:txBody>
            <a:bodyPr wrap="square" lIns="0" tIns="0" rIns="0" bIns="0" rtlCol="0"/>
            <a:lstStyle/>
            <a:p>
              <a:endParaRPr sz="1000"/>
            </a:p>
          </p:txBody>
        </p:sp>
        <p:sp>
          <p:nvSpPr>
            <p:cNvPr id="614" name="object 624"/>
            <p:cNvSpPr/>
            <p:nvPr/>
          </p:nvSpPr>
          <p:spPr>
            <a:xfrm>
              <a:off x="281830" y="3351569"/>
              <a:ext cx="0" cy="258911"/>
            </a:xfrm>
            <a:custGeom>
              <a:avLst/>
              <a:gdLst/>
              <a:ahLst/>
              <a:cxnLst/>
              <a:rect l="l" t="t" r="r" b="b"/>
              <a:pathLst>
                <a:path h="298450">
                  <a:moveTo>
                    <a:pt x="0" y="0"/>
                  </a:moveTo>
                  <a:lnTo>
                    <a:pt x="0" y="297941"/>
                  </a:lnTo>
                </a:path>
              </a:pathLst>
            </a:custGeom>
            <a:ln w="26670">
              <a:solidFill>
                <a:srgbClr val="460065"/>
              </a:solidFill>
            </a:ln>
          </p:spPr>
          <p:txBody>
            <a:bodyPr wrap="square" lIns="0" tIns="0" rIns="0" bIns="0" rtlCol="0"/>
            <a:lstStyle/>
            <a:p>
              <a:endParaRPr sz="1000"/>
            </a:p>
          </p:txBody>
        </p:sp>
        <p:sp>
          <p:nvSpPr>
            <p:cNvPr id="615" name="object 625"/>
            <p:cNvSpPr/>
            <p:nvPr/>
          </p:nvSpPr>
          <p:spPr>
            <a:xfrm>
              <a:off x="265280" y="3347603"/>
              <a:ext cx="11358" cy="5509"/>
            </a:xfrm>
            <a:custGeom>
              <a:avLst/>
              <a:gdLst/>
              <a:ahLst/>
              <a:cxnLst/>
              <a:rect l="l" t="t" r="r" b="b"/>
              <a:pathLst>
                <a:path w="13335"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16" name="object 626"/>
            <p:cNvSpPr/>
            <p:nvPr/>
          </p:nvSpPr>
          <p:spPr>
            <a:xfrm>
              <a:off x="265280" y="3346942"/>
              <a:ext cx="34073" cy="252300"/>
            </a:xfrm>
            <a:custGeom>
              <a:avLst/>
              <a:gdLst/>
              <a:ahLst/>
              <a:cxnLst/>
              <a:rect l="l" t="t" r="r" b="b"/>
              <a:pathLst>
                <a:path w="40004" h="290829">
                  <a:moveTo>
                    <a:pt x="38861" y="252222"/>
                  </a:moveTo>
                  <a:lnTo>
                    <a:pt x="25907" y="252222"/>
                  </a:lnTo>
                  <a:lnTo>
                    <a:pt x="26669" y="290322"/>
                  </a:lnTo>
                  <a:lnTo>
                    <a:pt x="39623" y="290322"/>
                  </a:lnTo>
                  <a:lnTo>
                    <a:pt x="38861" y="252222"/>
                  </a:lnTo>
                  <a:close/>
                </a:path>
                <a:path w="40004" h="290829">
                  <a:moveTo>
                    <a:pt x="4571" y="12001"/>
                  </a:moveTo>
                  <a:lnTo>
                    <a:pt x="4571" y="27432"/>
                  </a:lnTo>
                  <a:lnTo>
                    <a:pt x="6095" y="46482"/>
                  </a:lnTo>
                  <a:lnTo>
                    <a:pt x="6857" y="64770"/>
                  </a:lnTo>
                  <a:lnTo>
                    <a:pt x="16763" y="146304"/>
                  </a:lnTo>
                  <a:lnTo>
                    <a:pt x="23621" y="216408"/>
                  </a:lnTo>
                  <a:lnTo>
                    <a:pt x="25907" y="252984"/>
                  </a:lnTo>
                  <a:lnTo>
                    <a:pt x="25907" y="252222"/>
                  </a:lnTo>
                  <a:lnTo>
                    <a:pt x="38861" y="252222"/>
                  </a:lnTo>
                  <a:lnTo>
                    <a:pt x="36575" y="215646"/>
                  </a:lnTo>
                  <a:lnTo>
                    <a:pt x="33594" y="181356"/>
                  </a:lnTo>
                  <a:lnTo>
                    <a:pt x="33527" y="179832"/>
                  </a:lnTo>
                  <a:lnTo>
                    <a:pt x="29718" y="144780"/>
                  </a:lnTo>
                  <a:lnTo>
                    <a:pt x="22097" y="80772"/>
                  </a:lnTo>
                  <a:lnTo>
                    <a:pt x="19911" y="64008"/>
                  </a:lnTo>
                  <a:lnTo>
                    <a:pt x="19049" y="45720"/>
                  </a:lnTo>
                  <a:lnTo>
                    <a:pt x="17586" y="27432"/>
                  </a:lnTo>
                  <a:lnTo>
                    <a:pt x="17525" y="13716"/>
                  </a:lnTo>
                  <a:lnTo>
                    <a:pt x="6095" y="13716"/>
                  </a:lnTo>
                  <a:lnTo>
                    <a:pt x="4571" y="12001"/>
                  </a:lnTo>
                  <a:close/>
                </a:path>
                <a:path w="40004" h="290829">
                  <a:moveTo>
                    <a:pt x="19811" y="63246"/>
                  </a:moveTo>
                  <a:lnTo>
                    <a:pt x="19811" y="64008"/>
                  </a:lnTo>
                  <a:lnTo>
                    <a:pt x="19811" y="63246"/>
                  </a:lnTo>
                  <a:close/>
                </a:path>
                <a:path w="40004" h="290829">
                  <a:moveTo>
                    <a:pt x="4571" y="6096"/>
                  </a:moveTo>
                  <a:lnTo>
                    <a:pt x="4571" y="12001"/>
                  </a:lnTo>
                  <a:lnTo>
                    <a:pt x="6095" y="13716"/>
                  </a:lnTo>
                  <a:lnTo>
                    <a:pt x="6857" y="13716"/>
                  </a:lnTo>
                  <a:lnTo>
                    <a:pt x="9905" y="12954"/>
                  </a:lnTo>
                  <a:lnTo>
                    <a:pt x="12953" y="11430"/>
                  </a:lnTo>
                  <a:lnTo>
                    <a:pt x="9143" y="10668"/>
                  </a:lnTo>
                  <a:lnTo>
                    <a:pt x="6095" y="10668"/>
                  </a:lnTo>
                  <a:lnTo>
                    <a:pt x="5333" y="9906"/>
                  </a:lnTo>
                  <a:lnTo>
                    <a:pt x="5841" y="9906"/>
                  </a:lnTo>
                  <a:lnTo>
                    <a:pt x="4571" y="6096"/>
                  </a:lnTo>
                  <a:close/>
                </a:path>
                <a:path w="40004" h="290829">
                  <a:moveTo>
                    <a:pt x="14477" y="762"/>
                  </a:moveTo>
                  <a:lnTo>
                    <a:pt x="6857" y="762"/>
                  </a:lnTo>
                  <a:lnTo>
                    <a:pt x="6263" y="910"/>
                  </a:lnTo>
                  <a:lnTo>
                    <a:pt x="12953" y="6858"/>
                  </a:lnTo>
                  <a:lnTo>
                    <a:pt x="4825" y="6858"/>
                  </a:lnTo>
                  <a:lnTo>
                    <a:pt x="5878" y="10014"/>
                  </a:lnTo>
                  <a:lnTo>
                    <a:pt x="12953" y="11430"/>
                  </a:lnTo>
                  <a:lnTo>
                    <a:pt x="9905" y="12954"/>
                  </a:lnTo>
                  <a:lnTo>
                    <a:pt x="6857" y="13716"/>
                  </a:lnTo>
                  <a:lnTo>
                    <a:pt x="17525" y="13716"/>
                  </a:lnTo>
                  <a:lnTo>
                    <a:pt x="17525" y="6096"/>
                  </a:lnTo>
                  <a:lnTo>
                    <a:pt x="15239" y="1524"/>
                  </a:lnTo>
                  <a:lnTo>
                    <a:pt x="14477" y="762"/>
                  </a:lnTo>
                  <a:close/>
                </a:path>
                <a:path w="40004" h="290829">
                  <a:moveTo>
                    <a:pt x="4571" y="6858"/>
                  </a:moveTo>
                  <a:lnTo>
                    <a:pt x="0" y="6858"/>
                  </a:lnTo>
                  <a:lnTo>
                    <a:pt x="4571" y="12001"/>
                  </a:lnTo>
                  <a:lnTo>
                    <a:pt x="4571" y="6858"/>
                  </a:lnTo>
                  <a:close/>
                </a:path>
                <a:path w="40004" h="290829">
                  <a:moveTo>
                    <a:pt x="5333" y="9906"/>
                  </a:moveTo>
                  <a:lnTo>
                    <a:pt x="6095" y="10668"/>
                  </a:lnTo>
                  <a:lnTo>
                    <a:pt x="5878" y="10014"/>
                  </a:lnTo>
                  <a:lnTo>
                    <a:pt x="5333" y="9906"/>
                  </a:lnTo>
                  <a:close/>
                </a:path>
                <a:path w="40004" h="290829">
                  <a:moveTo>
                    <a:pt x="5878" y="10014"/>
                  </a:moveTo>
                  <a:lnTo>
                    <a:pt x="6095" y="10668"/>
                  </a:lnTo>
                  <a:lnTo>
                    <a:pt x="9143" y="10668"/>
                  </a:lnTo>
                  <a:lnTo>
                    <a:pt x="5878" y="10014"/>
                  </a:lnTo>
                  <a:close/>
                </a:path>
                <a:path w="40004" h="290829">
                  <a:moveTo>
                    <a:pt x="5841" y="9906"/>
                  </a:moveTo>
                  <a:lnTo>
                    <a:pt x="5333" y="9906"/>
                  </a:lnTo>
                  <a:lnTo>
                    <a:pt x="5878" y="10014"/>
                  </a:lnTo>
                  <a:close/>
                </a:path>
                <a:path w="40004" h="290829">
                  <a:moveTo>
                    <a:pt x="6857" y="0"/>
                  </a:moveTo>
                  <a:lnTo>
                    <a:pt x="3809" y="1524"/>
                  </a:lnTo>
                  <a:lnTo>
                    <a:pt x="6263" y="910"/>
                  </a:lnTo>
                  <a:lnTo>
                    <a:pt x="6095" y="762"/>
                  </a:lnTo>
                  <a:lnTo>
                    <a:pt x="14477" y="762"/>
                  </a:lnTo>
                  <a:lnTo>
                    <a:pt x="6857" y="0"/>
                  </a:lnTo>
                  <a:close/>
                </a:path>
                <a:path w="40004" h="290829">
                  <a:moveTo>
                    <a:pt x="6857" y="762"/>
                  </a:moveTo>
                  <a:lnTo>
                    <a:pt x="6095" y="762"/>
                  </a:lnTo>
                  <a:lnTo>
                    <a:pt x="6263" y="910"/>
                  </a:lnTo>
                  <a:lnTo>
                    <a:pt x="6857" y="762"/>
                  </a:lnTo>
                  <a:close/>
                </a:path>
              </a:pathLst>
            </a:custGeom>
            <a:solidFill>
              <a:srgbClr val="460065"/>
            </a:solidFill>
          </p:spPr>
          <p:txBody>
            <a:bodyPr wrap="square" lIns="0" tIns="0" rIns="0" bIns="0" rtlCol="0"/>
            <a:lstStyle/>
            <a:p>
              <a:endParaRPr sz="1000"/>
            </a:p>
          </p:txBody>
        </p:sp>
        <p:sp>
          <p:nvSpPr>
            <p:cNvPr id="617" name="object 627"/>
            <p:cNvSpPr/>
            <p:nvPr/>
          </p:nvSpPr>
          <p:spPr>
            <a:xfrm>
              <a:off x="287995" y="3598802"/>
              <a:ext cx="11358" cy="6060"/>
            </a:xfrm>
            <a:custGeom>
              <a:avLst/>
              <a:gdLst/>
              <a:ahLst/>
              <a:cxnLst/>
              <a:rect l="l" t="t" r="r" b="b"/>
              <a:pathLst>
                <a:path w="13335" h="6985">
                  <a:moveTo>
                    <a:pt x="12953" y="0"/>
                  </a:moveTo>
                  <a:lnTo>
                    <a:pt x="0" y="0"/>
                  </a:lnTo>
                  <a:lnTo>
                    <a:pt x="0" y="5334"/>
                  </a:lnTo>
                  <a:lnTo>
                    <a:pt x="12953" y="6858"/>
                  </a:lnTo>
                  <a:lnTo>
                    <a:pt x="12953" y="0"/>
                  </a:lnTo>
                  <a:close/>
                </a:path>
              </a:pathLst>
            </a:custGeom>
            <a:solidFill>
              <a:srgbClr val="460065"/>
            </a:solidFill>
          </p:spPr>
          <p:txBody>
            <a:bodyPr wrap="square" lIns="0" tIns="0" rIns="0" bIns="0" rtlCol="0"/>
            <a:lstStyle/>
            <a:p>
              <a:endParaRPr sz="1000"/>
            </a:p>
          </p:txBody>
        </p:sp>
        <p:sp>
          <p:nvSpPr>
            <p:cNvPr id="618" name="object 628"/>
            <p:cNvSpPr/>
            <p:nvPr/>
          </p:nvSpPr>
          <p:spPr>
            <a:xfrm>
              <a:off x="286696" y="3609378"/>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619" name="object 629"/>
            <p:cNvSpPr/>
            <p:nvPr/>
          </p:nvSpPr>
          <p:spPr>
            <a:xfrm>
              <a:off x="287346" y="3603429"/>
              <a:ext cx="11898" cy="7712"/>
            </a:xfrm>
            <a:custGeom>
              <a:avLst/>
              <a:gdLst/>
              <a:ahLst/>
              <a:cxnLst/>
              <a:rect l="l" t="t" r="r" b="b"/>
              <a:pathLst>
                <a:path w="13970" h="8889">
                  <a:moveTo>
                    <a:pt x="762" y="0"/>
                  </a:moveTo>
                  <a:lnTo>
                    <a:pt x="0" y="6858"/>
                  </a:lnTo>
                  <a:lnTo>
                    <a:pt x="12954" y="8382"/>
                  </a:lnTo>
                  <a:lnTo>
                    <a:pt x="13716" y="1524"/>
                  </a:lnTo>
                  <a:lnTo>
                    <a:pt x="762" y="0"/>
                  </a:lnTo>
                  <a:close/>
                </a:path>
              </a:pathLst>
            </a:custGeom>
            <a:solidFill>
              <a:srgbClr val="460065"/>
            </a:solidFill>
          </p:spPr>
          <p:txBody>
            <a:bodyPr wrap="square" lIns="0" tIns="0" rIns="0" bIns="0" rtlCol="0"/>
            <a:lstStyle/>
            <a:p>
              <a:endParaRPr sz="1000"/>
            </a:p>
          </p:txBody>
        </p:sp>
        <p:sp>
          <p:nvSpPr>
            <p:cNvPr id="620" name="object 630"/>
            <p:cNvSpPr/>
            <p:nvPr/>
          </p:nvSpPr>
          <p:spPr>
            <a:xfrm>
              <a:off x="260736" y="3404453"/>
              <a:ext cx="32450" cy="203273"/>
            </a:xfrm>
            <a:custGeom>
              <a:avLst/>
              <a:gdLst/>
              <a:ahLst/>
              <a:cxnLst/>
              <a:rect l="l" t="t" r="r" b="b"/>
              <a:pathLst>
                <a:path w="38100" h="234314">
                  <a:moveTo>
                    <a:pt x="0" y="0"/>
                  </a:moveTo>
                  <a:lnTo>
                    <a:pt x="12954" y="118872"/>
                  </a:lnTo>
                  <a:lnTo>
                    <a:pt x="9143" y="233934"/>
                  </a:lnTo>
                  <a:lnTo>
                    <a:pt x="38100" y="233934"/>
                  </a:lnTo>
                  <a:lnTo>
                    <a:pt x="27432" y="100584"/>
                  </a:lnTo>
                  <a:lnTo>
                    <a:pt x="16763" y="1524"/>
                  </a:lnTo>
                  <a:lnTo>
                    <a:pt x="0" y="0"/>
                  </a:lnTo>
                  <a:close/>
                </a:path>
              </a:pathLst>
            </a:custGeom>
            <a:solidFill>
              <a:srgbClr val="460065"/>
            </a:solidFill>
          </p:spPr>
          <p:txBody>
            <a:bodyPr wrap="square" lIns="0" tIns="0" rIns="0" bIns="0" rtlCol="0"/>
            <a:lstStyle/>
            <a:p>
              <a:endParaRPr sz="1000"/>
            </a:p>
          </p:txBody>
        </p:sp>
        <p:sp>
          <p:nvSpPr>
            <p:cNvPr id="621" name="object 631"/>
            <p:cNvSpPr/>
            <p:nvPr/>
          </p:nvSpPr>
          <p:spPr>
            <a:xfrm>
              <a:off x="259438" y="3403131"/>
              <a:ext cx="34073" cy="206027"/>
            </a:xfrm>
            <a:custGeom>
              <a:avLst/>
              <a:gdLst/>
              <a:ahLst/>
              <a:cxnLst/>
              <a:rect l="l" t="t" r="r" b="b"/>
              <a:pathLst>
                <a:path w="40004" h="237489">
                  <a:moveTo>
                    <a:pt x="12242" y="233934"/>
                  </a:moveTo>
                  <a:lnTo>
                    <a:pt x="10668" y="233934"/>
                  </a:lnTo>
                  <a:lnTo>
                    <a:pt x="9144" y="235458"/>
                  </a:lnTo>
                  <a:lnTo>
                    <a:pt x="9144" y="236982"/>
                  </a:lnTo>
                  <a:lnTo>
                    <a:pt x="39624" y="236982"/>
                  </a:lnTo>
                  <a:lnTo>
                    <a:pt x="39624" y="235458"/>
                  </a:lnTo>
                  <a:lnTo>
                    <a:pt x="12192" y="235458"/>
                  </a:lnTo>
                  <a:lnTo>
                    <a:pt x="12242" y="233934"/>
                  </a:lnTo>
                  <a:close/>
                </a:path>
                <a:path w="40004" h="237489">
                  <a:moveTo>
                    <a:pt x="1524" y="0"/>
                  </a:moveTo>
                  <a:lnTo>
                    <a:pt x="0" y="1524"/>
                  </a:lnTo>
                  <a:lnTo>
                    <a:pt x="12954" y="120396"/>
                  </a:lnTo>
                  <a:lnTo>
                    <a:pt x="9144" y="235458"/>
                  </a:lnTo>
                  <a:lnTo>
                    <a:pt x="10668" y="233934"/>
                  </a:lnTo>
                  <a:lnTo>
                    <a:pt x="12242" y="233934"/>
                  </a:lnTo>
                  <a:lnTo>
                    <a:pt x="16002" y="120396"/>
                  </a:lnTo>
                  <a:lnTo>
                    <a:pt x="3230" y="3203"/>
                  </a:lnTo>
                  <a:lnTo>
                    <a:pt x="1524" y="3048"/>
                  </a:lnTo>
                  <a:lnTo>
                    <a:pt x="1524" y="0"/>
                  </a:lnTo>
                  <a:close/>
                </a:path>
                <a:path w="40004" h="237489">
                  <a:moveTo>
                    <a:pt x="39624" y="233934"/>
                  </a:moveTo>
                  <a:lnTo>
                    <a:pt x="12242" y="233934"/>
                  </a:lnTo>
                  <a:lnTo>
                    <a:pt x="12192" y="235458"/>
                  </a:lnTo>
                  <a:lnTo>
                    <a:pt x="39624" y="235458"/>
                  </a:lnTo>
                  <a:lnTo>
                    <a:pt x="39624" y="233934"/>
                  </a:lnTo>
                  <a:close/>
                </a:path>
                <a:path w="40004" h="237489">
                  <a:moveTo>
                    <a:pt x="19812" y="3048"/>
                  </a:moveTo>
                  <a:lnTo>
                    <a:pt x="18288" y="4572"/>
                  </a:lnTo>
                  <a:lnTo>
                    <a:pt x="16928" y="4572"/>
                  </a:lnTo>
                  <a:lnTo>
                    <a:pt x="27432" y="102108"/>
                  </a:lnTo>
                  <a:lnTo>
                    <a:pt x="30480" y="102108"/>
                  </a:lnTo>
                  <a:lnTo>
                    <a:pt x="19976" y="4572"/>
                  </a:lnTo>
                  <a:lnTo>
                    <a:pt x="18288" y="4572"/>
                  </a:lnTo>
                  <a:lnTo>
                    <a:pt x="16914" y="4447"/>
                  </a:lnTo>
                  <a:lnTo>
                    <a:pt x="19962" y="4447"/>
                  </a:lnTo>
                  <a:lnTo>
                    <a:pt x="19812" y="3048"/>
                  </a:lnTo>
                  <a:close/>
                </a:path>
                <a:path w="40004" h="237489">
                  <a:moveTo>
                    <a:pt x="19812" y="3048"/>
                  </a:moveTo>
                  <a:lnTo>
                    <a:pt x="16764" y="3048"/>
                  </a:lnTo>
                  <a:lnTo>
                    <a:pt x="16914" y="4447"/>
                  </a:lnTo>
                  <a:lnTo>
                    <a:pt x="18288" y="4572"/>
                  </a:lnTo>
                  <a:lnTo>
                    <a:pt x="19812" y="3048"/>
                  </a:lnTo>
                  <a:close/>
                </a:path>
                <a:path w="40004" h="237489">
                  <a:moveTo>
                    <a:pt x="1524" y="0"/>
                  </a:moveTo>
                  <a:lnTo>
                    <a:pt x="3048" y="1524"/>
                  </a:lnTo>
                  <a:lnTo>
                    <a:pt x="3230" y="3203"/>
                  </a:lnTo>
                  <a:lnTo>
                    <a:pt x="16914" y="4447"/>
                  </a:lnTo>
                  <a:lnTo>
                    <a:pt x="16764" y="3048"/>
                  </a:lnTo>
                  <a:lnTo>
                    <a:pt x="19812" y="3048"/>
                  </a:lnTo>
                  <a:lnTo>
                    <a:pt x="19812" y="1524"/>
                  </a:lnTo>
                  <a:lnTo>
                    <a:pt x="18288" y="1524"/>
                  </a:lnTo>
                  <a:lnTo>
                    <a:pt x="1524" y="0"/>
                  </a:lnTo>
                  <a:close/>
                </a:path>
                <a:path w="40004" h="237489">
                  <a:moveTo>
                    <a:pt x="1524" y="0"/>
                  </a:moveTo>
                  <a:lnTo>
                    <a:pt x="1524" y="3048"/>
                  </a:lnTo>
                  <a:lnTo>
                    <a:pt x="3230" y="3203"/>
                  </a:lnTo>
                  <a:lnTo>
                    <a:pt x="3048" y="1524"/>
                  </a:lnTo>
                  <a:lnTo>
                    <a:pt x="1524" y="0"/>
                  </a:lnTo>
                  <a:close/>
                </a:path>
              </a:pathLst>
            </a:custGeom>
            <a:solidFill>
              <a:srgbClr val="460065"/>
            </a:solidFill>
          </p:spPr>
          <p:txBody>
            <a:bodyPr wrap="square" lIns="0" tIns="0" rIns="0" bIns="0" rtlCol="0"/>
            <a:lstStyle/>
            <a:p>
              <a:endParaRPr sz="1000"/>
            </a:p>
          </p:txBody>
        </p:sp>
        <p:sp>
          <p:nvSpPr>
            <p:cNvPr id="622" name="object 632"/>
            <p:cNvSpPr/>
            <p:nvPr/>
          </p:nvSpPr>
          <p:spPr>
            <a:xfrm>
              <a:off x="282803" y="3491712"/>
              <a:ext cx="11898" cy="117336"/>
            </a:xfrm>
            <a:custGeom>
              <a:avLst/>
              <a:gdLst/>
              <a:ahLst/>
              <a:cxnLst/>
              <a:rect l="l" t="t" r="r" b="b"/>
              <a:pathLst>
                <a:path w="13970" h="135254">
                  <a:moveTo>
                    <a:pt x="3047" y="0"/>
                  </a:moveTo>
                  <a:lnTo>
                    <a:pt x="0" y="0"/>
                  </a:lnTo>
                  <a:lnTo>
                    <a:pt x="10667" y="133350"/>
                  </a:lnTo>
                  <a:lnTo>
                    <a:pt x="12191" y="134874"/>
                  </a:lnTo>
                  <a:lnTo>
                    <a:pt x="13715" y="134874"/>
                  </a:lnTo>
                  <a:lnTo>
                    <a:pt x="13715" y="133350"/>
                  </a:lnTo>
                  <a:lnTo>
                    <a:pt x="3047" y="0"/>
                  </a:lnTo>
                  <a:close/>
                </a:path>
              </a:pathLst>
            </a:custGeom>
            <a:solidFill>
              <a:srgbClr val="460065"/>
            </a:solidFill>
          </p:spPr>
          <p:txBody>
            <a:bodyPr wrap="square" lIns="0" tIns="0" rIns="0" bIns="0" rtlCol="0"/>
            <a:lstStyle/>
            <a:p>
              <a:endParaRPr sz="1000"/>
            </a:p>
          </p:txBody>
        </p:sp>
        <p:sp>
          <p:nvSpPr>
            <p:cNvPr id="623" name="object 633"/>
            <p:cNvSpPr/>
            <p:nvPr/>
          </p:nvSpPr>
          <p:spPr>
            <a:xfrm>
              <a:off x="270471" y="3602768"/>
              <a:ext cx="22715" cy="257809"/>
            </a:xfrm>
            <a:custGeom>
              <a:avLst/>
              <a:gdLst/>
              <a:ahLst/>
              <a:cxnLst/>
              <a:rect l="l" t="t" r="r" b="b"/>
              <a:pathLst>
                <a:path w="26670" h="297179">
                  <a:moveTo>
                    <a:pt x="26670" y="0"/>
                  </a:moveTo>
                  <a:lnTo>
                    <a:pt x="68" y="295655"/>
                  </a:lnTo>
                  <a:lnTo>
                    <a:pt x="762" y="295655"/>
                  </a:lnTo>
                  <a:lnTo>
                    <a:pt x="3810" y="297179"/>
                  </a:lnTo>
                  <a:lnTo>
                    <a:pt x="4572" y="297179"/>
                  </a:lnTo>
                  <a:lnTo>
                    <a:pt x="4572" y="276605"/>
                  </a:lnTo>
                  <a:lnTo>
                    <a:pt x="6096" y="256793"/>
                  </a:lnTo>
                  <a:lnTo>
                    <a:pt x="6858" y="238505"/>
                  </a:lnTo>
                  <a:lnTo>
                    <a:pt x="9144" y="220979"/>
                  </a:lnTo>
                  <a:lnTo>
                    <a:pt x="16764" y="157733"/>
                  </a:lnTo>
                  <a:lnTo>
                    <a:pt x="20574" y="121919"/>
                  </a:lnTo>
                  <a:lnTo>
                    <a:pt x="23622" y="86867"/>
                  </a:lnTo>
                  <a:lnTo>
                    <a:pt x="25908" y="50291"/>
                  </a:lnTo>
                  <a:lnTo>
                    <a:pt x="26670" y="12191"/>
                  </a:lnTo>
                  <a:lnTo>
                    <a:pt x="26670" y="0"/>
                  </a:lnTo>
                  <a:close/>
                </a:path>
                <a:path w="26670" h="297179">
                  <a:moveTo>
                    <a:pt x="68" y="295655"/>
                  </a:moveTo>
                  <a:lnTo>
                    <a:pt x="0" y="296417"/>
                  </a:lnTo>
                  <a:lnTo>
                    <a:pt x="68" y="295655"/>
                  </a:lnTo>
                  <a:close/>
                </a:path>
              </a:pathLst>
            </a:custGeom>
            <a:solidFill>
              <a:srgbClr val="460065"/>
            </a:solidFill>
          </p:spPr>
          <p:txBody>
            <a:bodyPr wrap="square" lIns="0" tIns="0" rIns="0" bIns="0" rtlCol="0"/>
            <a:lstStyle/>
            <a:p>
              <a:endParaRPr sz="1000"/>
            </a:p>
          </p:txBody>
        </p:sp>
        <p:sp>
          <p:nvSpPr>
            <p:cNvPr id="624" name="object 634"/>
            <p:cNvSpPr/>
            <p:nvPr/>
          </p:nvSpPr>
          <p:spPr>
            <a:xfrm>
              <a:off x="265280" y="3859916"/>
              <a:ext cx="11358" cy="5509"/>
            </a:xfrm>
            <a:custGeom>
              <a:avLst/>
              <a:gdLst/>
              <a:ahLst/>
              <a:cxnLst/>
              <a:rect l="l" t="t" r="r" b="b"/>
              <a:pathLst>
                <a:path w="13335"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25" name="object 635"/>
            <p:cNvSpPr/>
            <p:nvPr/>
          </p:nvSpPr>
          <p:spPr>
            <a:xfrm>
              <a:off x="265280" y="3613345"/>
              <a:ext cx="34073" cy="253402"/>
            </a:xfrm>
            <a:custGeom>
              <a:avLst/>
              <a:gdLst/>
              <a:ahLst/>
              <a:cxnLst/>
              <a:rect l="l" t="t" r="r" b="b"/>
              <a:pathLst>
                <a:path w="40004" h="29210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a:moveTo>
                    <a:pt x="6248" y="290169"/>
                  </a:moveTo>
                  <a:lnTo>
                    <a:pt x="6096" y="290321"/>
                  </a:lnTo>
                  <a:lnTo>
                    <a:pt x="6858" y="290321"/>
                  </a:lnTo>
                  <a:lnTo>
                    <a:pt x="6248" y="290169"/>
                  </a:lnTo>
                  <a:close/>
                </a:path>
                <a:path w="40004" h="29210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a:moveTo>
                    <a:pt x="6858" y="277367"/>
                  </a:moveTo>
                  <a:lnTo>
                    <a:pt x="6096" y="277367"/>
                  </a:lnTo>
                  <a:lnTo>
                    <a:pt x="4572" y="278891"/>
                  </a:lnTo>
                  <a:lnTo>
                    <a:pt x="4572" y="284987"/>
                  </a:lnTo>
                  <a:lnTo>
                    <a:pt x="10515" y="279044"/>
                  </a:lnTo>
                  <a:lnTo>
                    <a:pt x="9906" y="278891"/>
                  </a:lnTo>
                  <a:lnTo>
                    <a:pt x="11430" y="278891"/>
                  </a:lnTo>
                  <a:lnTo>
                    <a:pt x="9906" y="278129"/>
                  </a:lnTo>
                  <a:lnTo>
                    <a:pt x="6858" y="277367"/>
                  </a:lnTo>
                  <a:close/>
                </a:path>
                <a:path w="40004" h="292100">
                  <a:moveTo>
                    <a:pt x="4572" y="278891"/>
                  </a:moveTo>
                  <a:lnTo>
                    <a:pt x="0" y="283463"/>
                  </a:lnTo>
                  <a:lnTo>
                    <a:pt x="0" y="284225"/>
                  </a:lnTo>
                  <a:lnTo>
                    <a:pt x="4572" y="284225"/>
                  </a:lnTo>
                  <a:lnTo>
                    <a:pt x="4572" y="278891"/>
                  </a:lnTo>
                  <a:close/>
                </a:path>
                <a:path w="40004" h="292100">
                  <a:moveTo>
                    <a:pt x="10515" y="279044"/>
                  </a:moveTo>
                  <a:lnTo>
                    <a:pt x="5333" y="284225"/>
                  </a:lnTo>
                  <a:lnTo>
                    <a:pt x="12192" y="284225"/>
                  </a:lnTo>
                  <a:lnTo>
                    <a:pt x="12954" y="283463"/>
                  </a:lnTo>
                  <a:lnTo>
                    <a:pt x="17526" y="283463"/>
                  </a:lnTo>
                  <a:lnTo>
                    <a:pt x="17526" y="279653"/>
                  </a:lnTo>
                  <a:lnTo>
                    <a:pt x="12954" y="279653"/>
                  </a:lnTo>
                  <a:lnTo>
                    <a:pt x="10515" y="279044"/>
                  </a:lnTo>
                  <a:close/>
                </a:path>
                <a:path w="40004" h="292100">
                  <a:moveTo>
                    <a:pt x="17526" y="283463"/>
                  </a:moveTo>
                  <a:lnTo>
                    <a:pt x="12954" y="283463"/>
                  </a:lnTo>
                  <a:lnTo>
                    <a:pt x="12954" y="284225"/>
                  </a:lnTo>
                  <a:lnTo>
                    <a:pt x="17526" y="284225"/>
                  </a:lnTo>
                  <a:lnTo>
                    <a:pt x="17526" y="283463"/>
                  </a:lnTo>
                  <a:close/>
                </a:path>
                <a:path w="40004" h="292100">
                  <a:moveTo>
                    <a:pt x="11430" y="278891"/>
                  </a:moveTo>
                  <a:lnTo>
                    <a:pt x="10668" y="278891"/>
                  </a:lnTo>
                  <a:lnTo>
                    <a:pt x="10515" y="279044"/>
                  </a:lnTo>
                  <a:lnTo>
                    <a:pt x="12954" y="279653"/>
                  </a:lnTo>
                  <a:lnTo>
                    <a:pt x="11430" y="278891"/>
                  </a:lnTo>
                  <a:close/>
                </a:path>
                <a:path w="40004" h="292100">
                  <a:moveTo>
                    <a:pt x="17526" y="277367"/>
                  </a:moveTo>
                  <a:lnTo>
                    <a:pt x="6858" y="277367"/>
                  </a:lnTo>
                  <a:lnTo>
                    <a:pt x="9906" y="278129"/>
                  </a:lnTo>
                  <a:lnTo>
                    <a:pt x="12954" y="279653"/>
                  </a:lnTo>
                  <a:lnTo>
                    <a:pt x="17526" y="279653"/>
                  </a:lnTo>
                  <a:lnTo>
                    <a:pt x="17526" y="277367"/>
                  </a:lnTo>
                  <a:close/>
                </a:path>
                <a:path w="40004" h="292100">
                  <a:moveTo>
                    <a:pt x="10668" y="278891"/>
                  </a:moveTo>
                  <a:lnTo>
                    <a:pt x="9906" y="278891"/>
                  </a:lnTo>
                  <a:lnTo>
                    <a:pt x="10515" y="279044"/>
                  </a:lnTo>
                  <a:lnTo>
                    <a:pt x="10668" y="278891"/>
                  </a:lnTo>
                  <a:close/>
                </a:path>
                <a:path w="40004" h="292100">
                  <a:moveTo>
                    <a:pt x="39624" y="0"/>
                  </a:moveTo>
                  <a:lnTo>
                    <a:pt x="26670" y="0"/>
                  </a:lnTo>
                  <a:lnTo>
                    <a:pt x="25908" y="38099"/>
                  </a:lnTo>
                  <a:lnTo>
                    <a:pt x="23622" y="74675"/>
                  </a:lnTo>
                  <a:lnTo>
                    <a:pt x="20574" y="109727"/>
                  </a:lnTo>
                  <a:lnTo>
                    <a:pt x="16764" y="144779"/>
                  </a:lnTo>
                  <a:lnTo>
                    <a:pt x="9144" y="208025"/>
                  </a:lnTo>
                  <a:lnTo>
                    <a:pt x="6858" y="225551"/>
                  </a:lnTo>
                  <a:lnTo>
                    <a:pt x="6826" y="227075"/>
                  </a:lnTo>
                  <a:lnTo>
                    <a:pt x="6096" y="244601"/>
                  </a:lnTo>
                  <a:lnTo>
                    <a:pt x="4572" y="264413"/>
                  </a:lnTo>
                  <a:lnTo>
                    <a:pt x="4572" y="278891"/>
                  </a:lnTo>
                  <a:lnTo>
                    <a:pt x="6096" y="277367"/>
                  </a:lnTo>
                  <a:lnTo>
                    <a:pt x="17526" y="277367"/>
                  </a:lnTo>
                  <a:lnTo>
                    <a:pt x="17584" y="264413"/>
                  </a:lnTo>
                  <a:lnTo>
                    <a:pt x="19050" y="245363"/>
                  </a:lnTo>
                  <a:lnTo>
                    <a:pt x="19812" y="227075"/>
                  </a:lnTo>
                  <a:lnTo>
                    <a:pt x="22098" y="209549"/>
                  </a:lnTo>
                  <a:lnTo>
                    <a:pt x="29718" y="146303"/>
                  </a:lnTo>
                  <a:lnTo>
                    <a:pt x="33528" y="110489"/>
                  </a:lnTo>
                  <a:lnTo>
                    <a:pt x="36576" y="75437"/>
                  </a:lnTo>
                  <a:lnTo>
                    <a:pt x="38862" y="38861"/>
                  </a:lnTo>
                  <a:lnTo>
                    <a:pt x="38862" y="38099"/>
                  </a:lnTo>
                  <a:lnTo>
                    <a:pt x="39624" y="0"/>
                  </a:lnTo>
                  <a:close/>
                </a:path>
                <a:path w="40004" h="292100">
                  <a:moveTo>
                    <a:pt x="17584" y="264413"/>
                  </a:moveTo>
                  <a:lnTo>
                    <a:pt x="17526" y="265175"/>
                  </a:lnTo>
                  <a:lnTo>
                    <a:pt x="17584" y="264413"/>
                  </a:lnTo>
                  <a:close/>
                </a:path>
                <a:path w="40004" h="292100">
                  <a:moveTo>
                    <a:pt x="20574" y="108965"/>
                  </a:moveTo>
                  <a:lnTo>
                    <a:pt x="20492" y="109727"/>
                  </a:lnTo>
                  <a:lnTo>
                    <a:pt x="20574" y="108965"/>
                  </a:lnTo>
                  <a:close/>
                </a:path>
              </a:pathLst>
            </a:custGeom>
            <a:solidFill>
              <a:srgbClr val="460065"/>
            </a:solidFill>
          </p:spPr>
          <p:txBody>
            <a:bodyPr wrap="square" lIns="0" tIns="0" rIns="0" bIns="0" rtlCol="0"/>
            <a:lstStyle/>
            <a:p>
              <a:endParaRPr sz="1000"/>
            </a:p>
          </p:txBody>
        </p:sp>
        <p:sp>
          <p:nvSpPr>
            <p:cNvPr id="626" name="object 636"/>
            <p:cNvSpPr/>
            <p:nvPr/>
          </p:nvSpPr>
          <p:spPr>
            <a:xfrm>
              <a:off x="287995" y="3597480"/>
              <a:ext cx="11358" cy="15975"/>
            </a:xfrm>
            <a:custGeom>
              <a:avLst/>
              <a:gdLst/>
              <a:ahLst/>
              <a:cxnLst/>
              <a:rect l="l" t="t" r="r" b="b"/>
              <a:pathLst>
                <a:path w="13335"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627" name="object 637"/>
            <p:cNvSpPr/>
            <p:nvPr/>
          </p:nvSpPr>
          <p:spPr>
            <a:xfrm>
              <a:off x="260736" y="3604751"/>
              <a:ext cx="32450" cy="203273"/>
            </a:xfrm>
            <a:custGeom>
              <a:avLst/>
              <a:gdLst/>
              <a:ahLst/>
              <a:cxnLst/>
              <a:rect l="l" t="t" r="r" b="b"/>
              <a:pathLst>
                <a:path w="38100" h="234314">
                  <a:moveTo>
                    <a:pt x="38100" y="0"/>
                  </a:moveTo>
                  <a:lnTo>
                    <a:pt x="9143" y="0"/>
                  </a:lnTo>
                  <a:lnTo>
                    <a:pt x="12954" y="115062"/>
                  </a:lnTo>
                  <a:lnTo>
                    <a:pt x="0" y="233934"/>
                  </a:lnTo>
                  <a:lnTo>
                    <a:pt x="16763" y="232410"/>
                  </a:lnTo>
                  <a:lnTo>
                    <a:pt x="27432" y="133350"/>
                  </a:lnTo>
                  <a:lnTo>
                    <a:pt x="38100" y="0"/>
                  </a:lnTo>
                  <a:close/>
                </a:path>
              </a:pathLst>
            </a:custGeom>
            <a:solidFill>
              <a:srgbClr val="460065"/>
            </a:solidFill>
          </p:spPr>
          <p:txBody>
            <a:bodyPr wrap="square" lIns="0" tIns="0" rIns="0" bIns="0" rtlCol="0"/>
            <a:lstStyle/>
            <a:p>
              <a:endParaRPr sz="1000"/>
            </a:p>
          </p:txBody>
        </p:sp>
        <p:sp>
          <p:nvSpPr>
            <p:cNvPr id="628" name="object 638"/>
            <p:cNvSpPr/>
            <p:nvPr/>
          </p:nvSpPr>
          <p:spPr>
            <a:xfrm>
              <a:off x="259438" y="3603429"/>
              <a:ext cx="34073" cy="206027"/>
            </a:xfrm>
            <a:custGeom>
              <a:avLst/>
              <a:gdLst/>
              <a:ahLst/>
              <a:cxnLst/>
              <a:rect l="l" t="t" r="r" b="b"/>
              <a:pathLst>
                <a:path w="40004" h="237489">
                  <a:moveTo>
                    <a:pt x="39624" y="0"/>
                  </a:moveTo>
                  <a:lnTo>
                    <a:pt x="9144" y="0"/>
                  </a:lnTo>
                  <a:lnTo>
                    <a:pt x="9144" y="1524"/>
                  </a:lnTo>
                  <a:lnTo>
                    <a:pt x="10668" y="3048"/>
                  </a:lnTo>
                  <a:lnTo>
                    <a:pt x="9194" y="3048"/>
                  </a:lnTo>
                  <a:lnTo>
                    <a:pt x="12954" y="116586"/>
                  </a:lnTo>
                  <a:lnTo>
                    <a:pt x="0" y="235458"/>
                  </a:lnTo>
                  <a:lnTo>
                    <a:pt x="1524" y="236982"/>
                  </a:lnTo>
                  <a:lnTo>
                    <a:pt x="1524" y="233934"/>
                  </a:lnTo>
                  <a:lnTo>
                    <a:pt x="3230" y="233778"/>
                  </a:lnTo>
                  <a:lnTo>
                    <a:pt x="16002" y="116586"/>
                  </a:lnTo>
                  <a:lnTo>
                    <a:pt x="12242" y="3048"/>
                  </a:lnTo>
                  <a:lnTo>
                    <a:pt x="10668" y="3048"/>
                  </a:lnTo>
                  <a:lnTo>
                    <a:pt x="9144" y="1524"/>
                  </a:lnTo>
                  <a:lnTo>
                    <a:pt x="39624" y="1524"/>
                  </a:lnTo>
                  <a:lnTo>
                    <a:pt x="39624" y="0"/>
                  </a:lnTo>
                  <a:close/>
                </a:path>
                <a:path w="40004" h="237489">
                  <a:moveTo>
                    <a:pt x="3230" y="233778"/>
                  </a:moveTo>
                  <a:lnTo>
                    <a:pt x="1524" y="233934"/>
                  </a:lnTo>
                  <a:lnTo>
                    <a:pt x="1524" y="236982"/>
                  </a:lnTo>
                  <a:lnTo>
                    <a:pt x="3048" y="235458"/>
                  </a:lnTo>
                  <a:lnTo>
                    <a:pt x="3230" y="233778"/>
                  </a:lnTo>
                  <a:close/>
                </a:path>
                <a:path w="40004" h="237489">
                  <a:moveTo>
                    <a:pt x="16914" y="232534"/>
                  </a:moveTo>
                  <a:lnTo>
                    <a:pt x="3230" y="233778"/>
                  </a:lnTo>
                  <a:lnTo>
                    <a:pt x="3048" y="235458"/>
                  </a:lnTo>
                  <a:lnTo>
                    <a:pt x="1524" y="236982"/>
                  </a:lnTo>
                  <a:lnTo>
                    <a:pt x="18288" y="235458"/>
                  </a:lnTo>
                  <a:lnTo>
                    <a:pt x="19812" y="235458"/>
                  </a:lnTo>
                  <a:lnTo>
                    <a:pt x="19812" y="233934"/>
                  </a:lnTo>
                  <a:lnTo>
                    <a:pt x="16764" y="233934"/>
                  </a:lnTo>
                  <a:lnTo>
                    <a:pt x="16914" y="232534"/>
                  </a:lnTo>
                  <a:close/>
                </a:path>
                <a:path w="40004" h="237489">
                  <a:moveTo>
                    <a:pt x="18288" y="232410"/>
                  </a:moveTo>
                  <a:lnTo>
                    <a:pt x="16914" y="232534"/>
                  </a:lnTo>
                  <a:lnTo>
                    <a:pt x="16764" y="233934"/>
                  </a:lnTo>
                  <a:lnTo>
                    <a:pt x="19812" y="233934"/>
                  </a:lnTo>
                  <a:lnTo>
                    <a:pt x="18288" y="232410"/>
                  </a:lnTo>
                  <a:close/>
                </a:path>
                <a:path w="40004" h="237489">
                  <a:moveTo>
                    <a:pt x="19976" y="232410"/>
                  </a:moveTo>
                  <a:lnTo>
                    <a:pt x="18288" y="232410"/>
                  </a:lnTo>
                  <a:lnTo>
                    <a:pt x="19812" y="233934"/>
                  </a:lnTo>
                  <a:lnTo>
                    <a:pt x="19976" y="232410"/>
                  </a:lnTo>
                  <a:close/>
                </a:path>
                <a:path w="40004" h="237489">
                  <a:moveTo>
                    <a:pt x="30480" y="134874"/>
                  </a:moveTo>
                  <a:lnTo>
                    <a:pt x="27432" y="134874"/>
                  </a:lnTo>
                  <a:lnTo>
                    <a:pt x="16914" y="232534"/>
                  </a:lnTo>
                  <a:lnTo>
                    <a:pt x="18288" y="232410"/>
                  </a:lnTo>
                  <a:lnTo>
                    <a:pt x="19976" y="232410"/>
                  </a:lnTo>
                  <a:lnTo>
                    <a:pt x="30480" y="134874"/>
                  </a:lnTo>
                  <a:close/>
                </a:path>
                <a:path w="40004" h="237489">
                  <a:moveTo>
                    <a:pt x="39624" y="1524"/>
                  </a:moveTo>
                  <a:lnTo>
                    <a:pt x="12192" y="1524"/>
                  </a:lnTo>
                  <a:lnTo>
                    <a:pt x="12242" y="3048"/>
                  </a:lnTo>
                  <a:lnTo>
                    <a:pt x="39624" y="3048"/>
                  </a:lnTo>
                  <a:lnTo>
                    <a:pt x="39624" y="1524"/>
                  </a:lnTo>
                  <a:close/>
                </a:path>
              </a:pathLst>
            </a:custGeom>
            <a:solidFill>
              <a:srgbClr val="460065"/>
            </a:solidFill>
          </p:spPr>
          <p:txBody>
            <a:bodyPr wrap="square" lIns="0" tIns="0" rIns="0" bIns="0" rtlCol="0"/>
            <a:lstStyle/>
            <a:p>
              <a:endParaRPr sz="1000"/>
            </a:p>
          </p:txBody>
        </p:sp>
        <p:sp>
          <p:nvSpPr>
            <p:cNvPr id="629" name="object 639"/>
            <p:cNvSpPr/>
            <p:nvPr/>
          </p:nvSpPr>
          <p:spPr>
            <a:xfrm>
              <a:off x="282803" y="3603429"/>
              <a:ext cx="11898" cy="117336"/>
            </a:xfrm>
            <a:custGeom>
              <a:avLst/>
              <a:gdLst/>
              <a:ahLst/>
              <a:cxnLst/>
              <a:rect l="l" t="t" r="r" b="b"/>
              <a:pathLst>
                <a:path w="13970" h="135254">
                  <a:moveTo>
                    <a:pt x="13716" y="0"/>
                  </a:moveTo>
                  <a:lnTo>
                    <a:pt x="12192" y="0"/>
                  </a:lnTo>
                  <a:lnTo>
                    <a:pt x="10668" y="1524"/>
                  </a:lnTo>
                  <a:lnTo>
                    <a:pt x="0" y="134874"/>
                  </a:lnTo>
                  <a:lnTo>
                    <a:pt x="3048" y="134874"/>
                  </a:lnTo>
                  <a:lnTo>
                    <a:pt x="13716" y="1524"/>
                  </a:lnTo>
                  <a:lnTo>
                    <a:pt x="13716" y="0"/>
                  </a:lnTo>
                  <a:close/>
                </a:path>
              </a:pathLst>
            </a:custGeom>
            <a:solidFill>
              <a:srgbClr val="460065"/>
            </a:solidFill>
          </p:spPr>
          <p:txBody>
            <a:bodyPr wrap="square" lIns="0" tIns="0" rIns="0" bIns="0" rtlCol="0"/>
            <a:lstStyle/>
            <a:p>
              <a:endParaRPr sz="1000"/>
            </a:p>
          </p:txBody>
        </p:sp>
        <p:sp>
          <p:nvSpPr>
            <p:cNvPr id="630" name="object 640"/>
            <p:cNvSpPr/>
            <p:nvPr/>
          </p:nvSpPr>
          <p:spPr>
            <a:xfrm>
              <a:off x="1041160" y="3351569"/>
              <a:ext cx="0" cy="258911"/>
            </a:xfrm>
            <a:custGeom>
              <a:avLst/>
              <a:gdLst/>
              <a:ahLst/>
              <a:cxnLst/>
              <a:rect l="l" t="t" r="r" b="b"/>
              <a:pathLst>
                <a:path h="298450">
                  <a:moveTo>
                    <a:pt x="0" y="0"/>
                  </a:moveTo>
                  <a:lnTo>
                    <a:pt x="0" y="297941"/>
                  </a:lnTo>
                </a:path>
              </a:pathLst>
            </a:custGeom>
            <a:ln w="28193">
              <a:solidFill>
                <a:srgbClr val="460065"/>
              </a:solidFill>
            </a:ln>
          </p:spPr>
          <p:txBody>
            <a:bodyPr wrap="square" lIns="0" tIns="0" rIns="0" bIns="0" rtlCol="0"/>
            <a:lstStyle/>
            <a:p>
              <a:endParaRPr sz="1000"/>
            </a:p>
          </p:txBody>
        </p:sp>
        <p:sp>
          <p:nvSpPr>
            <p:cNvPr id="631" name="object 641"/>
            <p:cNvSpPr/>
            <p:nvPr/>
          </p:nvSpPr>
          <p:spPr>
            <a:xfrm>
              <a:off x="1047974"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632" name="object 642"/>
            <p:cNvSpPr/>
            <p:nvPr/>
          </p:nvSpPr>
          <p:spPr>
            <a:xfrm>
              <a:off x="1023960" y="3346281"/>
              <a:ext cx="35154" cy="252851"/>
            </a:xfrm>
            <a:custGeom>
              <a:avLst/>
              <a:gdLst/>
              <a:ahLst/>
              <a:cxnLst/>
              <a:rect l="l" t="t" r="r" b="b"/>
              <a:pathLst>
                <a:path w="41275" h="291464">
                  <a:moveTo>
                    <a:pt x="30479" y="0"/>
                  </a:moveTo>
                  <a:lnTo>
                    <a:pt x="29717" y="0"/>
                  </a:lnTo>
                  <a:lnTo>
                    <a:pt x="23621" y="6096"/>
                  </a:lnTo>
                  <a:lnTo>
                    <a:pt x="23593" y="7620"/>
                  </a:lnTo>
                  <a:lnTo>
                    <a:pt x="22829" y="28194"/>
                  </a:lnTo>
                  <a:lnTo>
                    <a:pt x="22097" y="46482"/>
                  </a:lnTo>
                  <a:lnTo>
                    <a:pt x="20573" y="64770"/>
                  </a:lnTo>
                  <a:lnTo>
                    <a:pt x="18287" y="81534"/>
                  </a:lnTo>
                  <a:lnTo>
                    <a:pt x="10667" y="145542"/>
                  </a:lnTo>
                  <a:lnTo>
                    <a:pt x="6095" y="180594"/>
                  </a:lnTo>
                  <a:lnTo>
                    <a:pt x="6029" y="182118"/>
                  </a:lnTo>
                  <a:lnTo>
                    <a:pt x="3047" y="216408"/>
                  </a:lnTo>
                  <a:lnTo>
                    <a:pt x="761" y="252984"/>
                  </a:lnTo>
                  <a:lnTo>
                    <a:pt x="0" y="291084"/>
                  </a:lnTo>
                  <a:lnTo>
                    <a:pt x="12953" y="291084"/>
                  </a:lnTo>
                  <a:lnTo>
                    <a:pt x="13700" y="253746"/>
                  </a:lnTo>
                  <a:lnTo>
                    <a:pt x="13763" y="252984"/>
                  </a:lnTo>
                  <a:lnTo>
                    <a:pt x="16001" y="217170"/>
                  </a:lnTo>
                  <a:lnTo>
                    <a:pt x="19049" y="182118"/>
                  </a:lnTo>
                  <a:lnTo>
                    <a:pt x="23621" y="147066"/>
                  </a:lnTo>
                  <a:lnTo>
                    <a:pt x="31241" y="83058"/>
                  </a:lnTo>
                  <a:lnTo>
                    <a:pt x="33527" y="65532"/>
                  </a:lnTo>
                  <a:lnTo>
                    <a:pt x="35051" y="47244"/>
                  </a:lnTo>
                  <a:lnTo>
                    <a:pt x="35842" y="27432"/>
                  </a:lnTo>
                  <a:lnTo>
                    <a:pt x="36321" y="14478"/>
                  </a:lnTo>
                  <a:lnTo>
                    <a:pt x="33527" y="14478"/>
                  </a:lnTo>
                  <a:lnTo>
                    <a:pt x="30479" y="13716"/>
                  </a:lnTo>
                  <a:lnTo>
                    <a:pt x="27431" y="12192"/>
                  </a:lnTo>
                  <a:lnTo>
                    <a:pt x="30479" y="12192"/>
                  </a:lnTo>
                  <a:lnTo>
                    <a:pt x="35051" y="7620"/>
                  </a:lnTo>
                  <a:lnTo>
                    <a:pt x="28193" y="7620"/>
                  </a:lnTo>
                  <a:lnTo>
                    <a:pt x="34137" y="1676"/>
                  </a:lnTo>
                  <a:lnTo>
                    <a:pt x="33527" y="1524"/>
                  </a:lnTo>
                  <a:lnTo>
                    <a:pt x="35051" y="1524"/>
                  </a:lnTo>
                  <a:lnTo>
                    <a:pt x="33527" y="762"/>
                  </a:lnTo>
                  <a:lnTo>
                    <a:pt x="30479" y="0"/>
                  </a:lnTo>
                  <a:close/>
                </a:path>
                <a:path w="41275" h="291464">
                  <a:moveTo>
                    <a:pt x="13763" y="252984"/>
                  </a:moveTo>
                  <a:lnTo>
                    <a:pt x="13715" y="253746"/>
                  </a:lnTo>
                  <a:lnTo>
                    <a:pt x="13763" y="252984"/>
                  </a:lnTo>
                  <a:close/>
                </a:path>
                <a:path w="41275" h="291464">
                  <a:moveTo>
                    <a:pt x="20573" y="64008"/>
                  </a:moveTo>
                  <a:lnTo>
                    <a:pt x="20474" y="64770"/>
                  </a:lnTo>
                  <a:lnTo>
                    <a:pt x="20573" y="64008"/>
                  </a:lnTo>
                  <a:close/>
                </a:path>
                <a:path w="41275" h="291464">
                  <a:moveTo>
                    <a:pt x="27431" y="12192"/>
                  </a:moveTo>
                  <a:lnTo>
                    <a:pt x="30479" y="13716"/>
                  </a:lnTo>
                  <a:lnTo>
                    <a:pt x="33527" y="14478"/>
                  </a:lnTo>
                  <a:lnTo>
                    <a:pt x="34289" y="14478"/>
                  </a:lnTo>
                  <a:lnTo>
                    <a:pt x="35813" y="12954"/>
                  </a:lnTo>
                  <a:lnTo>
                    <a:pt x="29717" y="12954"/>
                  </a:lnTo>
                  <a:lnTo>
                    <a:pt x="29870" y="12801"/>
                  </a:lnTo>
                  <a:lnTo>
                    <a:pt x="27431" y="12192"/>
                  </a:lnTo>
                  <a:close/>
                </a:path>
                <a:path w="41275" h="291464">
                  <a:moveTo>
                    <a:pt x="36400" y="12367"/>
                  </a:moveTo>
                  <a:lnTo>
                    <a:pt x="34289" y="14478"/>
                  </a:lnTo>
                  <a:lnTo>
                    <a:pt x="36321" y="14478"/>
                  </a:lnTo>
                  <a:lnTo>
                    <a:pt x="36400" y="12367"/>
                  </a:lnTo>
                  <a:close/>
                </a:path>
                <a:path w="41275" h="291464">
                  <a:moveTo>
                    <a:pt x="29870" y="12801"/>
                  </a:moveTo>
                  <a:lnTo>
                    <a:pt x="29717" y="12954"/>
                  </a:lnTo>
                  <a:lnTo>
                    <a:pt x="30479" y="12954"/>
                  </a:lnTo>
                  <a:lnTo>
                    <a:pt x="29870" y="12801"/>
                  </a:lnTo>
                  <a:close/>
                </a:path>
                <a:path w="41275" h="291464">
                  <a:moveTo>
                    <a:pt x="36575" y="6096"/>
                  </a:moveTo>
                  <a:lnTo>
                    <a:pt x="29870" y="12801"/>
                  </a:lnTo>
                  <a:lnTo>
                    <a:pt x="30479" y="12954"/>
                  </a:lnTo>
                  <a:lnTo>
                    <a:pt x="35813" y="12954"/>
                  </a:lnTo>
                  <a:lnTo>
                    <a:pt x="36400" y="12367"/>
                  </a:lnTo>
                  <a:lnTo>
                    <a:pt x="36575" y="7620"/>
                  </a:lnTo>
                  <a:lnTo>
                    <a:pt x="36575" y="6096"/>
                  </a:lnTo>
                  <a:close/>
                </a:path>
                <a:path w="41275" h="291464">
                  <a:moveTo>
                    <a:pt x="30479" y="12192"/>
                  </a:moveTo>
                  <a:lnTo>
                    <a:pt x="27431" y="12192"/>
                  </a:lnTo>
                  <a:lnTo>
                    <a:pt x="29870" y="12801"/>
                  </a:lnTo>
                  <a:lnTo>
                    <a:pt x="30479" y="12192"/>
                  </a:lnTo>
                  <a:close/>
                </a:path>
                <a:path w="41275" h="291464">
                  <a:moveTo>
                    <a:pt x="41147" y="7620"/>
                  </a:moveTo>
                  <a:lnTo>
                    <a:pt x="36575" y="7620"/>
                  </a:lnTo>
                  <a:lnTo>
                    <a:pt x="36400" y="12367"/>
                  </a:lnTo>
                  <a:lnTo>
                    <a:pt x="41147" y="7620"/>
                  </a:lnTo>
                  <a:close/>
                </a:path>
                <a:path w="41275" h="291464">
                  <a:moveTo>
                    <a:pt x="35051" y="1524"/>
                  </a:moveTo>
                  <a:lnTo>
                    <a:pt x="34289" y="1524"/>
                  </a:lnTo>
                  <a:lnTo>
                    <a:pt x="34137" y="1676"/>
                  </a:lnTo>
                  <a:lnTo>
                    <a:pt x="36575" y="2286"/>
                  </a:lnTo>
                  <a:lnTo>
                    <a:pt x="35051" y="1524"/>
                  </a:lnTo>
                  <a:close/>
                </a:path>
                <a:path w="41275" h="291464">
                  <a:moveTo>
                    <a:pt x="34289" y="1524"/>
                  </a:moveTo>
                  <a:lnTo>
                    <a:pt x="33527" y="1524"/>
                  </a:lnTo>
                  <a:lnTo>
                    <a:pt x="34137" y="1676"/>
                  </a:lnTo>
                  <a:lnTo>
                    <a:pt x="34289" y="1524"/>
                  </a:lnTo>
                  <a:close/>
                </a:path>
              </a:pathLst>
            </a:custGeom>
            <a:solidFill>
              <a:srgbClr val="460065"/>
            </a:solidFill>
          </p:spPr>
          <p:txBody>
            <a:bodyPr wrap="square" lIns="0" tIns="0" rIns="0" bIns="0" rtlCol="0"/>
            <a:lstStyle/>
            <a:p>
              <a:endParaRPr sz="1000"/>
            </a:p>
          </p:txBody>
        </p:sp>
        <p:sp>
          <p:nvSpPr>
            <p:cNvPr id="633" name="object 643"/>
            <p:cNvSpPr/>
            <p:nvPr/>
          </p:nvSpPr>
          <p:spPr>
            <a:xfrm>
              <a:off x="1023960" y="3598802"/>
              <a:ext cx="11358" cy="16526"/>
            </a:xfrm>
            <a:custGeom>
              <a:avLst/>
              <a:gdLst/>
              <a:ahLst/>
              <a:cxnLst/>
              <a:rect l="l" t="t" r="r" b="b"/>
              <a:pathLst>
                <a:path w="13334" h="19050">
                  <a:moveTo>
                    <a:pt x="0" y="19050"/>
                  </a:moveTo>
                  <a:lnTo>
                    <a:pt x="12953" y="19050"/>
                  </a:lnTo>
                  <a:lnTo>
                    <a:pt x="12953" y="0"/>
                  </a:lnTo>
                  <a:lnTo>
                    <a:pt x="0" y="0"/>
                  </a:lnTo>
                  <a:lnTo>
                    <a:pt x="0" y="19050"/>
                  </a:lnTo>
                  <a:close/>
                </a:path>
              </a:pathLst>
            </a:custGeom>
            <a:solidFill>
              <a:srgbClr val="460065"/>
            </a:solidFill>
          </p:spPr>
          <p:txBody>
            <a:bodyPr wrap="square" lIns="0" tIns="0" rIns="0" bIns="0" rtlCol="0"/>
            <a:lstStyle/>
            <a:p>
              <a:endParaRPr sz="1000"/>
            </a:p>
          </p:txBody>
        </p:sp>
        <p:sp>
          <p:nvSpPr>
            <p:cNvPr id="634" name="object 644"/>
            <p:cNvSpPr/>
            <p:nvPr/>
          </p:nvSpPr>
          <p:spPr>
            <a:xfrm>
              <a:off x="1029153" y="3404453"/>
              <a:ext cx="34613" cy="203273"/>
            </a:xfrm>
            <a:custGeom>
              <a:avLst/>
              <a:gdLst/>
              <a:ahLst/>
              <a:cxnLst/>
              <a:rect l="l" t="t" r="r" b="b"/>
              <a:pathLst>
                <a:path w="40640" h="234314">
                  <a:moveTo>
                    <a:pt x="40386" y="0"/>
                  </a:moveTo>
                  <a:lnTo>
                    <a:pt x="22098" y="1524"/>
                  </a:lnTo>
                  <a:lnTo>
                    <a:pt x="10668" y="100584"/>
                  </a:lnTo>
                  <a:lnTo>
                    <a:pt x="0" y="233934"/>
                  </a:lnTo>
                  <a:lnTo>
                    <a:pt x="29718" y="233934"/>
                  </a:lnTo>
                  <a:lnTo>
                    <a:pt x="25908" y="118872"/>
                  </a:lnTo>
                  <a:lnTo>
                    <a:pt x="40386" y="0"/>
                  </a:lnTo>
                  <a:close/>
                </a:path>
              </a:pathLst>
            </a:custGeom>
            <a:solidFill>
              <a:srgbClr val="460065"/>
            </a:solidFill>
          </p:spPr>
          <p:txBody>
            <a:bodyPr wrap="square" lIns="0" tIns="0" rIns="0" bIns="0" rtlCol="0"/>
            <a:lstStyle/>
            <a:p>
              <a:endParaRPr sz="1000"/>
            </a:p>
          </p:txBody>
        </p:sp>
        <p:sp>
          <p:nvSpPr>
            <p:cNvPr id="635" name="object 645"/>
            <p:cNvSpPr/>
            <p:nvPr/>
          </p:nvSpPr>
          <p:spPr>
            <a:xfrm>
              <a:off x="1029153" y="3403131"/>
              <a:ext cx="35695" cy="206027"/>
            </a:xfrm>
            <a:custGeom>
              <a:avLst/>
              <a:gdLst/>
              <a:ahLst/>
              <a:cxnLst/>
              <a:rect l="l" t="t" r="r" b="b"/>
              <a:pathLst>
                <a:path w="41909" h="237489">
                  <a:moveTo>
                    <a:pt x="28143" y="233934"/>
                  </a:moveTo>
                  <a:lnTo>
                    <a:pt x="0" y="233934"/>
                  </a:lnTo>
                  <a:lnTo>
                    <a:pt x="0" y="236982"/>
                  </a:lnTo>
                  <a:lnTo>
                    <a:pt x="31242" y="236982"/>
                  </a:lnTo>
                  <a:lnTo>
                    <a:pt x="31242" y="235458"/>
                  </a:lnTo>
                  <a:lnTo>
                    <a:pt x="28194" y="235458"/>
                  </a:lnTo>
                  <a:lnTo>
                    <a:pt x="28143" y="233934"/>
                  </a:lnTo>
                  <a:close/>
                </a:path>
                <a:path w="41909" h="237489">
                  <a:moveTo>
                    <a:pt x="40386" y="0"/>
                  </a:moveTo>
                  <a:lnTo>
                    <a:pt x="40386" y="3048"/>
                  </a:lnTo>
                  <a:lnTo>
                    <a:pt x="38658" y="3191"/>
                  </a:lnTo>
                  <a:lnTo>
                    <a:pt x="24384" y="120396"/>
                  </a:lnTo>
                  <a:lnTo>
                    <a:pt x="28194" y="235458"/>
                  </a:lnTo>
                  <a:lnTo>
                    <a:pt x="31242" y="235458"/>
                  </a:lnTo>
                  <a:lnTo>
                    <a:pt x="29718" y="233934"/>
                  </a:lnTo>
                  <a:lnTo>
                    <a:pt x="31191" y="233934"/>
                  </a:lnTo>
                  <a:lnTo>
                    <a:pt x="27432" y="120396"/>
                  </a:lnTo>
                  <a:lnTo>
                    <a:pt x="41910" y="1524"/>
                  </a:lnTo>
                  <a:lnTo>
                    <a:pt x="40386" y="0"/>
                  </a:lnTo>
                  <a:close/>
                </a:path>
                <a:path w="41909" h="237489">
                  <a:moveTo>
                    <a:pt x="31191" y="233934"/>
                  </a:moveTo>
                  <a:lnTo>
                    <a:pt x="29718" y="233934"/>
                  </a:lnTo>
                  <a:lnTo>
                    <a:pt x="31242" y="235458"/>
                  </a:lnTo>
                  <a:lnTo>
                    <a:pt x="31191" y="233934"/>
                  </a:lnTo>
                  <a:close/>
                </a:path>
                <a:path w="41909" h="237489">
                  <a:moveTo>
                    <a:pt x="20574" y="3048"/>
                  </a:moveTo>
                  <a:lnTo>
                    <a:pt x="9144" y="102108"/>
                  </a:lnTo>
                  <a:lnTo>
                    <a:pt x="12192" y="102108"/>
                  </a:lnTo>
                  <a:lnTo>
                    <a:pt x="23446" y="4572"/>
                  </a:lnTo>
                  <a:lnTo>
                    <a:pt x="22098" y="4572"/>
                  </a:lnTo>
                  <a:lnTo>
                    <a:pt x="20574" y="3048"/>
                  </a:lnTo>
                  <a:close/>
                </a:path>
                <a:path w="41909" h="237489">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a:moveTo>
                    <a:pt x="23459" y="4458"/>
                  </a:moveTo>
                  <a:lnTo>
                    <a:pt x="22098" y="4572"/>
                  </a:lnTo>
                  <a:lnTo>
                    <a:pt x="23446" y="4572"/>
                  </a:lnTo>
                  <a:close/>
                </a:path>
                <a:path w="41909" h="237489">
                  <a:moveTo>
                    <a:pt x="38676" y="3048"/>
                  </a:moveTo>
                  <a:lnTo>
                    <a:pt x="23622" y="3048"/>
                  </a:lnTo>
                  <a:lnTo>
                    <a:pt x="23459" y="4458"/>
                  </a:lnTo>
                  <a:lnTo>
                    <a:pt x="38658" y="3191"/>
                  </a:lnTo>
                  <a:lnTo>
                    <a:pt x="38676" y="3048"/>
                  </a:lnTo>
                  <a:close/>
                </a:path>
                <a:path w="41909" h="237489">
                  <a:moveTo>
                    <a:pt x="40386" y="0"/>
                  </a:moveTo>
                  <a:lnTo>
                    <a:pt x="38862" y="1524"/>
                  </a:lnTo>
                  <a:lnTo>
                    <a:pt x="38658" y="3191"/>
                  </a:lnTo>
                  <a:lnTo>
                    <a:pt x="40386" y="3048"/>
                  </a:lnTo>
                  <a:lnTo>
                    <a:pt x="40386" y="0"/>
                  </a:lnTo>
                  <a:close/>
                </a:path>
              </a:pathLst>
            </a:custGeom>
            <a:solidFill>
              <a:srgbClr val="460065"/>
            </a:solidFill>
          </p:spPr>
          <p:txBody>
            <a:bodyPr wrap="square" lIns="0" tIns="0" rIns="0" bIns="0" rtlCol="0"/>
            <a:lstStyle/>
            <a:p>
              <a:endParaRPr sz="1000"/>
            </a:p>
          </p:txBody>
        </p:sp>
        <p:sp>
          <p:nvSpPr>
            <p:cNvPr id="636" name="object 646"/>
            <p:cNvSpPr/>
            <p:nvPr/>
          </p:nvSpPr>
          <p:spPr>
            <a:xfrm>
              <a:off x="1027855" y="3491712"/>
              <a:ext cx="11898" cy="117336"/>
            </a:xfrm>
            <a:custGeom>
              <a:avLst/>
              <a:gdLst/>
              <a:ahLst/>
              <a:cxnLst/>
              <a:rect l="l" t="t" r="r" b="b"/>
              <a:pathLst>
                <a:path w="13969" h="135254">
                  <a:moveTo>
                    <a:pt x="13715" y="0"/>
                  </a:moveTo>
                  <a:lnTo>
                    <a:pt x="10667" y="0"/>
                  </a:lnTo>
                  <a:lnTo>
                    <a:pt x="0" y="133350"/>
                  </a:lnTo>
                  <a:lnTo>
                    <a:pt x="0" y="134874"/>
                  </a:lnTo>
                  <a:lnTo>
                    <a:pt x="1523" y="134874"/>
                  </a:lnTo>
                  <a:lnTo>
                    <a:pt x="3047" y="133350"/>
                  </a:lnTo>
                  <a:lnTo>
                    <a:pt x="13715" y="0"/>
                  </a:lnTo>
                  <a:close/>
                </a:path>
              </a:pathLst>
            </a:custGeom>
            <a:solidFill>
              <a:srgbClr val="460065"/>
            </a:solidFill>
          </p:spPr>
          <p:txBody>
            <a:bodyPr wrap="square" lIns="0" tIns="0" rIns="0" bIns="0" rtlCol="0"/>
            <a:lstStyle/>
            <a:p>
              <a:endParaRPr sz="1000"/>
            </a:p>
          </p:txBody>
        </p:sp>
        <p:sp>
          <p:nvSpPr>
            <p:cNvPr id="637" name="object 647"/>
            <p:cNvSpPr/>
            <p:nvPr/>
          </p:nvSpPr>
          <p:spPr>
            <a:xfrm>
              <a:off x="1041160" y="3602768"/>
              <a:ext cx="0" cy="257809"/>
            </a:xfrm>
            <a:custGeom>
              <a:avLst/>
              <a:gdLst/>
              <a:ahLst/>
              <a:cxnLst/>
              <a:rect l="l" t="t" r="r" b="b"/>
              <a:pathLst>
                <a:path h="297179">
                  <a:moveTo>
                    <a:pt x="0" y="0"/>
                  </a:moveTo>
                  <a:lnTo>
                    <a:pt x="0" y="297180"/>
                  </a:lnTo>
                </a:path>
              </a:pathLst>
            </a:custGeom>
            <a:ln w="28193">
              <a:solidFill>
                <a:srgbClr val="460065"/>
              </a:solidFill>
            </a:ln>
          </p:spPr>
          <p:txBody>
            <a:bodyPr wrap="square" lIns="0" tIns="0" rIns="0" bIns="0" rtlCol="0"/>
            <a:lstStyle/>
            <a:p>
              <a:endParaRPr sz="1000"/>
            </a:p>
          </p:txBody>
        </p:sp>
        <p:sp>
          <p:nvSpPr>
            <p:cNvPr id="638" name="object 648"/>
            <p:cNvSpPr/>
            <p:nvPr/>
          </p:nvSpPr>
          <p:spPr>
            <a:xfrm>
              <a:off x="1047974" y="3853967"/>
              <a:ext cx="11358" cy="5509"/>
            </a:xfrm>
            <a:custGeom>
              <a:avLst/>
              <a:gdLst/>
              <a:ahLst/>
              <a:cxnLst/>
              <a:rect l="l" t="t" r="r" b="b"/>
              <a:pathLst>
                <a:path w="13334" h="6350">
                  <a:moveTo>
                    <a:pt x="0" y="6095"/>
                  </a:moveTo>
                  <a:lnTo>
                    <a:pt x="12953" y="6095"/>
                  </a:lnTo>
                  <a:lnTo>
                    <a:pt x="12953" y="0"/>
                  </a:lnTo>
                  <a:lnTo>
                    <a:pt x="0" y="0"/>
                  </a:lnTo>
                  <a:lnTo>
                    <a:pt x="0" y="6095"/>
                  </a:lnTo>
                  <a:close/>
                </a:path>
              </a:pathLst>
            </a:custGeom>
            <a:solidFill>
              <a:srgbClr val="460065"/>
            </a:solidFill>
          </p:spPr>
          <p:txBody>
            <a:bodyPr wrap="square" lIns="0" tIns="0" rIns="0" bIns="0" rtlCol="0"/>
            <a:lstStyle/>
            <a:p>
              <a:endParaRPr sz="1000"/>
            </a:p>
          </p:txBody>
        </p:sp>
        <p:sp>
          <p:nvSpPr>
            <p:cNvPr id="639" name="object 649"/>
            <p:cNvSpPr/>
            <p:nvPr/>
          </p:nvSpPr>
          <p:spPr>
            <a:xfrm>
              <a:off x="1023960" y="3613345"/>
              <a:ext cx="35154" cy="253402"/>
            </a:xfrm>
            <a:custGeom>
              <a:avLst/>
              <a:gdLst/>
              <a:ahLst/>
              <a:cxnLst/>
              <a:rect l="l" t="t" r="r" b="b"/>
              <a:pathLst>
                <a:path w="41275" h="292100">
                  <a:moveTo>
                    <a:pt x="35813" y="263651"/>
                  </a:moveTo>
                  <a:lnTo>
                    <a:pt x="22859" y="263651"/>
                  </a:lnTo>
                  <a:lnTo>
                    <a:pt x="22859" y="284225"/>
                  </a:lnTo>
                  <a:lnTo>
                    <a:pt x="24383" y="288797"/>
                  </a:lnTo>
                  <a:lnTo>
                    <a:pt x="25145" y="289559"/>
                  </a:lnTo>
                  <a:lnTo>
                    <a:pt x="29717" y="291845"/>
                  </a:lnTo>
                  <a:lnTo>
                    <a:pt x="30479" y="291845"/>
                  </a:lnTo>
                  <a:lnTo>
                    <a:pt x="33527" y="291083"/>
                  </a:lnTo>
                  <a:lnTo>
                    <a:pt x="35051" y="290321"/>
                  </a:lnTo>
                  <a:lnTo>
                    <a:pt x="33527" y="290321"/>
                  </a:lnTo>
                  <a:lnTo>
                    <a:pt x="34543" y="290067"/>
                  </a:lnTo>
                  <a:lnTo>
                    <a:pt x="40385" y="284225"/>
                  </a:lnTo>
                  <a:lnTo>
                    <a:pt x="35813" y="284225"/>
                  </a:lnTo>
                  <a:lnTo>
                    <a:pt x="35432" y="283463"/>
                  </a:lnTo>
                  <a:lnTo>
                    <a:pt x="28193" y="283463"/>
                  </a:lnTo>
                  <a:lnTo>
                    <a:pt x="32003" y="279653"/>
                  </a:lnTo>
                  <a:lnTo>
                    <a:pt x="27431" y="279653"/>
                  </a:lnTo>
                  <a:lnTo>
                    <a:pt x="30479" y="278129"/>
                  </a:lnTo>
                  <a:lnTo>
                    <a:pt x="33527" y="277367"/>
                  </a:lnTo>
                  <a:lnTo>
                    <a:pt x="35813" y="277367"/>
                  </a:lnTo>
                  <a:lnTo>
                    <a:pt x="35813" y="263651"/>
                  </a:lnTo>
                  <a:close/>
                </a:path>
                <a:path w="41275" h="292100">
                  <a:moveTo>
                    <a:pt x="34543" y="290067"/>
                  </a:moveTo>
                  <a:lnTo>
                    <a:pt x="33527" y="290321"/>
                  </a:lnTo>
                  <a:lnTo>
                    <a:pt x="34289" y="290321"/>
                  </a:lnTo>
                  <a:lnTo>
                    <a:pt x="34543" y="290067"/>
                  </a:lnTo>
                  <a:close/>
                </a:path>
                <a:path w="41275" h="292100">
                  <a:moveTo>
                    <a:pt x="36575" y="289559"/>
                  </a:moveTo>
                  <a:lnTo>
                    <a:pt x="34543" y="290067"/>
                  </a:lnTo>
                  <a:lnTo>
                    <a:pt x="34289" y="290321"/>
                  </a:lnTo>
                  <a:lnTo>
                    <a:pt x="35051" y="290321"/>
                  </a:lnTo>
                  <a:lnTo>
                    <a:pt x="36575" y="289559"/>
                  </a:lnTo>
                  <a:close/>
                </a:path>
                <a:path w="41275" h="292100">
                  <a:moveTo>
                    <a:pt x="35813" y="279653"/>
                  </a:moveTo>
                  <a:lnTo>
                    <a:pt x="33527" y="279653"/>
                  </a:lnTo>
                  <a:lnTo>
                    <a:pt x="34289" y="280415"/>
                  </a:lnTo>
                  <a:lnTo>
                    <a:pt x="33908" y="280415"/>
                  </a:lnTo>
                  <a:lnTo>
                    <a:pt x="35813" y="284225"/>
                  </a:lnTo>
                  <a:lnTo>
                    <a:pt x="35813" y="280415"/>
                  </a:lnTo>
                  <a:lnTo>
                    <a:pt x="34289" y="280415"/>
                  </a:lnTo>
                  <a:lnTo>
                    <a:pt x="33832" y="280263"/>
                  </a:lnTo>
                  <a:lnTo>
                    <a:pt x="35813" y="280263"/>
                  </a:lnTo>
                  <a:lnTo>
                    <a:pt x="35813" y="279653"/>
                  </a:lnTo>
                  <a:close/>
                </a:path>
                <a:path w="41275" h="292100">
                  <a:moveTo>
                    <a:pt x="41147" y="283463"/>
                  </a:moveTo>
                  <a:lnTo>
                    <a:pt x="35813" y="283463"/>
                  </a:lnTo>
                  <a:lnTo>
                    <a:pt x="35813" y="284225"/>
                  </a:lnTo>
                  <a:lnTo>
                    <a:pt x="40385" y="284225"/>
                  </a:lnTo>
                  <a:lnTo>
                    <a:pt x="41147" y="283463"/>
                  </a:lnTo>
                  <a:close/>
                </a:path>
                <a:path w="41275" h="292100">
                  <a:moveTo>
                    <a:pt x="33527" y="279653"/>
                  </a:moveTo>
                  <a:lnTo>
                    <a:pt x="33832" y="280263"/>
                  </a:lnTo>
                  <a:lnTo>
                    <a:pt x="34289" y="280415"/>
                  </a:lnTo>
                  <a:lnTo>
                    <a:pt x="33527" y="279653"/>
                  </a:lnTo>
                  <a:close/>
                </a:path>
                <a:path w="41275" h="292100">
                  <a:moveTo>
                    <a:pt x="35813" y="277367"/>
                  </a:moveTo>
                  <a:lnTo>
                    <a:pt x="34289" y="277367"/>
                  </a:lnTo>
                  <a:lnTo>
                    <a:pt x="32003" y="279653"/>
                  </a:lnTo>
                  <a:lnTo>
                    <a:pt x="33832" y="280263"/>
                  </a:lnTo>
                  <a:lnTo>
                    <a:pt x="33527" y="279653"/>
                  </a:lnTo>
                  <a:lnTo>
                    <a:pt x="35813" y="279653"/>
                  </a:lnTo>
                  <a:lnTo>
                    <a:pt x="35813" y="277367"/>
                  </a:lnTo>
                  <a:close/>
                </a:path>
                <a:path w="41275" h="292100">
                  <a:moveTo>
                    <a:pt x="34289" y="277367"/>
                  </a:moveTo>
                  <a:lnTo>
                    <a:pt x="33527" y="277367"/>
                  </a:lnTo>
                  <a:lnTo>
                    <a:pt x="30479" y="278129"/>
                  </a:lnTo>
                  <a:lnTo>
                    <a:pt x="27431" y="279653"/>
                  </a:lnTo>
                  <a:lnTo>
                    <a:pt x="30044" y="279000"/>
                  </a:lnTo>
                  <a:lnTo>
                    <a:pt x="29717" y="278891"/>
                  </a:lnTo>
                  <a:lnTo>
                    <a:pt x="32765" y="278891"/>
                  </a:lnTo>
                  <a:lnTo>
                    <a:pt x="34289" y="277367"/>
                  </a:lnTo>
                  <a:close/>
                </a:path>
                <a:path w="41275" h="292100">
                  <a:moveTo>
                    <a:pt x="30044" y="279000"/>
                  </a:moveTo>
                  <a:lnTo>
                    <a:pt x="27431" y="279653"/>
                  </a:lnTo>
                  <a:lnTo>
                    <a:pt x="32003" y="279653"/>
                  </a:lnTo>
                  <a:lnTo>
                    <a:pt x="30044" y="279000"/>
                  </a:lnTo>
                  <a:close/>
                </a:path>
                <a:path w="41275" h="292100">
                  <a:moveTo>
                    <a:pt x="32765" y="278891"/>
                  </a:moveTo>
                  <a:lnTo>
                    <a:pt x="30479" y="278891"/>
                  </a:lnTo>
                  <a:lnTo>
                    <a:pt x="30044" y="279000"/>
                  </a:lnTo>
                  <a:lnTo>
                    <a:pt x="32003" y="279653"/>
                  </a:lnTo>
                  <a:lnTo>
                    <a:pt x="32765" y="278891"/>
                  </a:lnTo>
                  <a:close/>
                </a:path>
                <a:path w="41275" h="292100">
                  <a:moveTo>
                    <a:pt x="30479" y="278891"/>
                  </a:moveTo>
                  <a:lnTo>
                    <a:pt x="29717" y="278891"/>
                  </a:lnTo>
                  <a:lnTo>
                    <a:pt x="30044" y="279000"/>
                  </a:lnTo>
                  <a:lnTo>
                    <a:pt x="30479" y="278891"/>
                  </a:lnTo>
                  <a:close/>
                </a:path>
                <a:path w="41275" h="292100">
                  <a:moveTo>
                    <a:pt x="12953" y="0"/>
                  </a:moveTo>
                  <a:lnTo>
                    <a:pt x="0" y="0"/>
                  </a:lnTo>
                  <a:lnTo>
                    <a:pt x="761" y="38099"/>
                  </a:lnTo>
                  <a:lnTo>
                    <a:pt x="761" y="38861"/>
                  </a:lnTo>
                  <a:lnTo>
                    <a:pt x="3047" y="75437"/>
                  </a:lnTo>
                  <a:lnTo>
                    <a:pt x="6095" y="110489"/>
                  </a:lnTo>
                  <a:lnTo>
                    <a:pt x="9905" y="145541"/>
                  </a:lnTo>
                  <a:lnTo>
                    <a:pt x="20573" y="227075"/>
                  </a:lnTo>
                  <a:lnTo>
                    <a:pt x="22097" y="245363"/>
                  </a:lnTo>
                  <a:lnTo>
                    <a:pt x="22859" y="264413"/>
                  </a:lnTo>
                  <a:lnTo>
                    <a:pt x="22859" y="263651"/>
                  </a:lnTo>
                  <a:lnTo>
                    <a:pt x="35813" y="263651"/>
                  </a:lnTo>
                  <a:lnTo>
                    <a:pt x="35051" y="244601"/>
                  </a:lnTo>
                  <a:lnTo>
                    <a:pt x="33591" y="227075"/>
                  </a:lnTo>
                  <a:lnTo>
                    <a:pt x="33527" y="225551"/>
                  </a:lnTo>
                  <a:lnTo>
                    <a:pt x="22859" y="144017"/>
                  </a:lnTo>
                  <a:lnTo>
                    <a:pt x="19132" y="109727"/>
                  </a:lnTo>
                  <a:lnTo>
                    <a:pt x="16001" y="74675"/>
                  </a:lnTo>
                  <a:lnTo>
                    <a:pt x="13715" y="38099"/>
                  </a:lnTo>
                  <a:lnTo>
                    <a:pt x="12953" y="0"/>
                  </a:lnTo>
                  <a:close/>
                </a:path>
                <a:path w="41275" h="292100">
                  <a:moveTo>
                    <a:pt x="19049" y="108965"/>
                  </a:moveTo>
                  <a:lnTo>
                    <a:pt x="19049" y="109727"/>
                  </a:lnTo>
                  <a:lnTo>
                    <a:pt x="19049" y="108965"/>
                  </a:lnTo>
                  <a:close/>
                </a:path>
              </a:pathLst>
            </a:custGeom>
            <a:solidFill>
              <a:srgbClr val="460065"/>
            </a:solidFill>
          </p:spPr>
          <p:txBody>
            <a:bodyPr wrap="square" lIns="0" tIns="0" rIns="0" bIns="0" rtlCol="0"/>
            <a:lstStyle/>
            <a:p>
              <a:endParaRPr sz="1000"/>
            </a:p>
          </p:txBody>
        </p:sp>
        <p:sp>
          <p:nvSpPr>
            <p:cNvPr id="640" name="object 650"/>
            <p:cNvSpPr/>
            <p:nvPr/>
          </p:nvSpPr>
          <p:spPr>
            <a:xfrm>
              <a:off x="1023960" y="3597480"/>
              <a:ext cx="11358" cy="15975"/>
            </a:xfrm>
            <a:custGeom>
              <a:avLst/>
              <a:gdLst/>
              <a:ahLst/>
              <a:cxnLst/>
              <a:rect l="l" t="t" r="r" b="b"/>
              <a:pathLst>
                <a:path w="13334"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641" name="object 651"/>
            <p:cNvSpPr/>
            <p:nvPr/>
          </p:nvSpPr>
          <p:spPr>
            <a:xfrm>
              <a:off x="1029153" y="3604751"/>
              <a:ext cx="34613" cy="203273"/>
            </a:xfrm>
            <a:custGeom>
              <a:avLst/>
              <a:gdLst/>
              <a:ahLst/>
              <a:cxnLst/>
              <a:rect l="l" t="t" r="r" b="b"/>
              <a:pathLst>
                <a:path w="40640" h="234314">
                  <a:moveTo>
                    <a:pt x="29718" y="0"/>
                  </a:moveTo>
                  <a:lnTo>
                    <a:pt x="0" y="0"/>
                  </a:lnTo>
                  <a:lnTo>
                    <a:pt x="10668" y="133350"/>
                  </a:lnTo>
                  <a:lnTo>
                    <a:pt x="22098" y="232410"/>
                  </a:lnTo>
                  <a:lnTo>
                    <a:pt x="40386" y="233934"/>
                  </a:lnTo>
                  <a:lnTo>
                    <a:pt x="25908" y="115062"/>
                  </a:lnTo>
                  <a:lnTo>
                    <a:pt x="29718" y="0"/>
                  </a:lnTo>
                  <a:close/>
                </a:path>
              </a:pathLst>
            </a:custGeom>
            <a:solidFill>
              <a:srgbClr val="460065"/>
            </a:solidFill>
          </p:spPr>
          <p:txBody>
            <a:bodyPr wrap="square" lIns="0" tIns="0" rIns="0" bIns="0" rtlCol="0"/>
            <a:lstStyle/>
            <a:p>
              <a:endParaRPr sz="1000"/>
            </a:p>
          </p:txBody>
        </p:sp>
        <p:sp>
          <p:nvSpPr>
            <p:cNvPr id="642" name="object 652"/>
            <p:cNvSpPr/>
            <p:nvPr/>
          </p:nvSpPr>
          <p:spPr>
            <a:xfrm>
              <a:off x="1029153" y="3603429"/>
              <a:ext cx="35695" cy="206027"/>
            </a:xfrm>
            <a:custGeom>
              <a:avLst/>
              <a:gdLst/>
              <a:ahLst/>
              <a:cxnLst/>
              <a:rect l="l" t="t" r="r" b="b"/>
              <a:pathLst>
                <a:path w="41909" h="237489">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a:moveTo>
                    <a:pt x="38658" y="233790"/>
                  </a:moveTo>
                  <a:lnTo>
                    <a:pt x="38862" y="235458"/>
                  </a:lnTo>
                  <a:lnTo>
                    <a:pt x="40386" y="236982"/>
                  </a:lnTo>
                  <a:lnTo>
                    <a:pt x="40386" y="233934"/>
                  </a:lnTo>
                  <a:lnTo>
                    <a:pt x="38658" y="233790"/>
                  </a:lnTo>
                  <a:close/>
                </a:path>
                <a:path w="41909" h="237489">
                  <a:moveTo>
                    <a:pt x="31242" y="1524"/>
                  </a:moveTo>
                  <a:lnTo>
                    <a:pt x="28194" y="1524"/>
                  </a:lnTo>
                  <a:lnTo>
                    <a:pt x="24384" y="116586"/>
                  </a:lnTo>
                  <a:lnTo>
                    <a:pt x="38658" y="233790"/>
                  </a:lnTo>
                  <a:lnTo>
                    <a:pt x="40386" y="233934"/>
                  </a:lnTo>
                  <a:lnTo>
                    <a:pt x="40386" y="236982"/>
                  </a:lnTo>
                  <a:lnTo>
                    <a:pt x="41910" y="235458"/>
                  </a:lnTo>
                  <a:lnTo>
                    <a:pt x="27432" y="116586"/>
                  </a:lnTo>
                  <a:lnTo>
                    <a:pt x="31191" y="3048"/>
                  </a:lnTo>
                  <a:lnTo>
                    <a:pt x="29718" y="3048"/>
                  </a:lnTo>
                  <a:lnTo>
                    <a:pt x="31242" y="1524"/>
                  </a:lnTo>
                  <a:close/>
                </a:path>
                <a:path w="41909" h="237489">
                  <a:moveTo>
                    <a:pt x="12192" y="134874"/>
                  </a:moveTo>
                  <a:lnTo>
                    <a:pt x="9144" y="134874"/>
                  </a:lnTo>
                  <a:lnTo>
                    <a:pt x="20574" y="233934"/>
                  </a:lnTo>
                  <a:lnTo>
                    <a:pt x="22098" y="232410"/>
                  </a:lnTo>
                  <a:lnTo>
                    <a:pt x="23446" y="232410"/>
                  </a:lnTo>
                  <a:lnTo>
                    <a:pt x="12192" y="134874"/>
                  </a:lnTo>
                  <a:close/>
                </a:path>
                <a:path w="41909" h="237489">
                  <a:moveTo>
                    <a:pt x="23459" y="232523"/>
                  </a:moveTo>
                  <a:lnTo>
                    <a:pt x="23622" y="233934"/>
                  </a:lnTo>
                  <a:lnTo>
                    <a:pt x="38676" y="233934"/>
                  </a:lnTo>
                  <a:lnTo>
                    <a:pt x="38658" y="233790"/>
                  </a:lnTo>
                  <a:lnTo>
                    <a:pt x="23459" y="232523"/>
                  </a:lnTo>
                  <a:close/>
                </a:path>
                <a:path w="41909" h="237489">
                  <a:moveTo>
                    <a:pt x="23446" y="232410"/>
                  </a:moveTo>
                  <a:lnTo>
                    <a:pt x="22098" y="232410"/>
                  </a:lnTo>
                  <a:lnTo>
                    <a:pt x="23459" y="232523"/>
                  </a:lnTo>
                  <a:close/>
                </a:path>
                <a:path w="41909" h="237489">
                  <a:moveTo>
                    <a:pt x="31242" y="0"/>
                  </a:moveTo>
                  <a:lnTo>
                    <a:pt x="0" y="0"/>
                  </a:lnTo>
                  <a:lnTo>
                    <a:pt x="0" y="3048"/>
                  </a:lnTo>
                  <a:lnTo>
                    <a:pt x="28143" y="3048"/>
                  </a:lnTo>
                  <a:lnTo>
                    <a:pt x="28194" y="1524"/>
                  </a:lnTo>
                  <a:lnTo>
                    <a:pt x="31242" y="1524"/>
                  </a:lnTo>
                  <a:lnTo>
                    <a:pt x="31242" y="0"/>
                  </a:lnTo>
                  <a:close/>
                </a:path>
                <a:path w="41909" h="237489">
                  <a:moveTo>
                    <a:pt x="31242" y="1524"/>
                  </a:moveTo>
                  <a:lnTo>
                    <a:pt x="29718" y="3048"/>
                  </a:lnTo>
                  <a:lnTo>
                    <a:pt x="31191" y="3048"/>
                  </a:lnTo>
                  <a:lnTo>
                    <a:pt x="31242" y="1524"/>
                  </a:lnTo>
                  <a:close/>
                </a:path>
              </a:pathLst>
            </a:custGeom>
            <a:solidFill>
              <a:srgbClr val="460065"/>
            </a:solidFill>
          </p:spPr>
          <p:txBody>
            <a:bodyPr wrap="square" lIns="0" tIns="0" rIns="0" bIns="0" rtlCol="0"/>
            <a:lstStyle/>
            <a:p>
              <a:endParaRPr sz="1000"/>
            </a:p>
          </p:txBody>
        </p:sp>
        <p:sp>
          <p:nvSpPr>
            <p:cNvPr id="643" name="object 653"/>
            <p:cNvSpPr/>
            <p:nvPr/>
          </p:nvSpPr>
          <p:spPr>
            <a:xfrm>
              <a:off x="1027855" y="3603429"/>
              <a:ext cx="11898" cy="117336"/>
            </a:xfrm>
            <a:custGeom>
              <a:avLst/>
              <a:gdLst/>
              <a:ahLst/>
              <a:cxnLst/>
              <a:rect l="l" t="t" r="r" b="b"/>
              <a:pathLst>
                <a:path w="13969" h="135254">
                  <a:moveTo>
                    <a:pt x="1524" y="0"/>
                  </a:moveTo>
                  <a:lnTo>
                    <a:pt x="0" y="0"/>
                  </a:lnTo>
                  <a:lnTo>
                    <a:pt x="0" y="1524"/>
                  </a:lnTo>
                  <a:lnTo>
                    <a:pt x="10668" y="134874"/>
                  </a:lnTo>
                  <a:lnTo>
                    <a:pt x="13716" y="134874"/>
                  </a:lnTo>
                  <a:lnTo>
                    <a:pt x="3048" y="1524"/>
                  </a:lnTo>
                  <a:lnTo>
                    <a:pt x="1524" y="0"/>
                  </a:lnTo>
                  <a:close/>
                </a:path>
              </a:pathLst>
            </a:custGeom>
            <a:solidFill>
              <a:srgbClr val="460065"/>
            </a:solidFill>
          </p:spPr>
          <p:txBody>
            <a:bodyPr wrap="square" lIns="0" tIns="0" rIns="0" bIns="0" rtlCol="0"/>
            <a:lstStyle/>
            <a:p>
              <a:endParaRPr sz="1000"/>
            </a:p>
          </p:txBody>
        </p:sp>
        <p:sp>
          <p:nvSpPr>
            <p:cNvPr id="644" name="object 654"/>
            <p:cNvSpPr txBox="1"/>
            <p:nvPr/>
          </p:nvSpPr>
          <p:spPr>
            <a:xfrm>
              <a:off x="376475" y="3804612"/>
              <a:ext cx="118983" cy="31887"/>
            </a:xfrm>
            <a:prstGeom prst="rect">
              <a:avLst/>
            </a:prstGeom>
          </p:spPr>
          <p:txBody>
            <a:bodyPr vert="horz" wrap="square" lIns="0" tIns="15240" rIns="0" bIns="0" rtlCol="0">
              <a:spAutoFit/>
            </a:bodyPr>
            <a:lstStyle/>
            <a:p>
              <a:pPr marL="12700">
                <a:lnSpc>
                  <a:spcPct val="100000"/>
                </a:lnSpc>
                <a:spcBef>
                  <a:spcPts val="120"/>
                </a:spcBef>
              </a:pPr>
              <a:r>
                <a:rPr sz="100" b="1" i="1" spc="-5" dirty="0">
                  <a:solidFill>
                    <a:srgbClr val="2F458F"/>
                  </a:solidFill>
                  <a:latin typeface="Franklin Gothic Medium"/>
                  <a:cs typeface="Franklin Gothic Medium"/>
                </a:rPr>
                <a:t>AL</a:t>
              </a:r>
              <a:r>
                <a:rPr sz="100" b="1" i="1" spc="-10" dirty="0">
                  <a:solidFill>
                    <a:srgbClr val="2F458F"/>
                  </a:solidFill>
                  <a:latin typeface="Franklin Gothic Medium"/>
                  <a:cs typeface="Franklin Gothic Medium"/>
                </a:rPr>
                <a:t>B</a:t>
              </a:r>
              <a:r>
                <a:rPr sz="100" b="1" i="1" dirty="0">
                  <a:solidFill>
                    <a:srgbClr val="2F458F"/>
                  </a:solidFill>
                  <a:latin typeface="Franklin Gothic Medium"/>
                  <a:cs typeface="Franklin Gothic Medium"/>
                </a:rPr>
                <a:t>E</a:t>
              </a:r>
              <a:r>
                <a:rPr sz="100" b="1" i="1" spc="-10" dirty="0">
                  <a:solidFill>
                    <a:srgbClr val="2F458F"/>
                  </a:solidFill>
                  <a:latin typeface="Franklin Gothic Medium"/>
                  <a:cs typeface="Franklin Gothic Medium"/>
                </a:rPr>
                <a:t>D</a:t>
              </a:r>
              <a:r>
                <a:rPr sz="100" b="1" i="1" spc="10" dirty="0">
                  <a:solidFill>
                    <a:srgbClr val="2F458F"/>
                  </a:solidFill>
                  <a:latin typeface="Franklin Gothic Medium"/>
                  <a:cs typeface="Franklin Gothic Medium"/>
                </a:rPr>
                <a:t>O</a:t>
              </a:r>
              <a:endParaRPr sz="100">
                <a:latin typeface="Franklin Gothic Medium"/>
                <a:cs typeface="Franklin Gothic Medium"/>
              </a:endParaRPr>
            </a:p>
          </p:txBody>
        </p:sp>
        <p:sp>
          <p:nvSpPr>
            <p:cNvPr id="645" name="object 655"/>
            <p:cNvSpPr txBox="1"/>
            <p:nvPr/>
          </p:nvSpPr>
          <p:spPr>
            <a:xfrm>
              <a:off x="850245" y="3796019"/>
              <a:ext cx="93023" cy="29894"/>
            </a:xfrm>
            <a:prstGeom prst="rect">
              <a:avLst/>
            </a:prstGeom>
          </p:spPr>
          <p:txBody>
            <a:bodyPr vert="horz" wrap="square" lIns="0" tIns="13335" rIns="0" bIns="0" rtlCol="0">
              <a:spAutoFit/>
            </a:bodyPr>
            <a:lstStyle/>
            <a:p>
              <a:pPr marL="12700">
                <a:lnSpc>
                  <a:spcPct val="100000"/>
                </a:lnSpc>
                <a:spcBef>
                  <a:spcPts val="105"/>
                </a:spcBef>
              </a:pPr>
              <a:r>
                <a:rPr sz="100" b="1" spc="-55" dirty="0">
                  <a:solidFill>
                    <a:srgbClr val="FF0000"/>
                  </a:solidFill>
                  <a:latin typeface="Calibri"/>
                  <a:cs typeface="Calibri"/>
                </a:rPr>
                <a:t>x</a:t>
              </a:r>
              <a:r>
                <a:rPr sz="100" b="1" spc="-55" dirty="0">
                  <a:latin typeface="Calibri"/>
                  <a:cs typeface="Calibri"/>
                </a:rPr>
                <a:t>Genius</a:t>
              </a:r>
              <a:endParaRPr sz="100">
                <a:latin typeface="Calibri"/>
                <a:cs typeface="Calibri"/>
              </a:endParaRPr>
            </a:p>
          </p:txBody>
        </p:sp>
      </p:grpSp>
      <p:sp>
        <p:nvSpPr>
          <p:cNvPr id="646" name="object 656"/>
          <p:cNvSpPr/>
          <p:nvPr/>
        </p:nvSpPr>
        <p:spPr>
          <a:xfrm>
            <a:off x="8221507" y="3274227"/>
            <a:ext cx="55164" cy="47925"/>
          </a:xfrm>
          <a:custGeom>
            <a:avLst/>
            <a:gdLst/>
            <a:ahLst/>
            <a:cxnLst/>
            <a:rect l="l" t="t" r="r" b="b"/>
            <a:pathLst>
              <a:path w="64770" h="55245">
                <a:moveTo>
                  <a:pt x="48005" y="3048"/>
                </a:moveTo>
                <a:lnTo>
                  <a:pt x="33043" y="29094"/>
                </a:lnTo>
                <a:lnTo>
                  <a:pt x="38861" y="38862"/>
                </a:lnTo>
                <a:lnTo>
                  <a:pt x="27431" y="45720"/>
                </a:lnTo>
                <a:lnTo>
                  <a:pt x="32765" y="54864"/>
                </a:lnTo>
                <a:lnTo>
                  <a:pt x="38861" y="44958"/>
                </a:lnTo>
                <a:lnTo>
                  <a:pt x="57247" y="12954"/>
                </a:lnTo>
                <a:lnTo>
                  <a:pt x="54101" y="12954"/>
                </a:lnTo>
                <a:lnTo>
                  <a:pt x="59435" y="9144"/>
                </a:lnTo>
                <a:lnTo>
                  <a:pt x="48005" y="3048"/>
                </a:lnTo>
                <a:close/>
              </a:path>
              <a:path w="64770" h="55245">
                <a:moveTo>
                  <a:pt x="12191" y="0"/>
                </a:moveTo>
                <a:lnTo>
                  <a:pt x="0" y="0"/>
                </a:lnTo>
                <a:lnTo>
                  <a:pt x="6095" y="9905"/>
                </a:lnTo>
                <a:lnTo>
                  <a:pt x="27431" y="45720"/>
                </a:lnTo>
                <a:lnTo>
                  <a:pt x="27431" y="38862"/>
                </a:lnTo>
                <a:lnTo>
                  <a:pt x="33043" y="29094"/>
                </a:lnTo>
                <a:lnTo>
                  <a:pt x="17525" y="3048"/>
                </a:lnTo>
                <a:lnTo>
                  <a:pt x="12191" y="0"/>
                </a:lnTo>
                <a:close/>
              </a:path>
              <a:path w="64770" h="55245">
                <a:moveTo>
                  <a:pt x="33043" y="29094"/>
                </a:moveTo>
                <a:lnTo>
                  <a:pt x="27431" y="38862"/>
                </a:lnTo>
                <a:lnTo>
                  <a:pt x="27431" y="45720"/>
                </a:lnTo>
                <a:lnTo>
                  <a:pt x="38861" y="38862"/>
                </a:lnTo>
                <a:lnTo>
                  <a:pt x="33043" y="29094"/>
                </a:lnTo>
                <a:close/>
              </a:path>
              <a:path w="64770" h="55245">
                <a:moveTo>
                  <a:pt x="64769" y="0"/>
                </a:moveTo>
                <a:lnTo>
                  <a:pt x="33527" y="0"/>
                </a:lnTo>
                <a:lnTo>
                  <a:pt x="33527" y="12954"/>
                </a:lnTo>
                <a:lnTo>
                  <a:pt x="42315" y="12954"/>
                </a:lnTo>
                <a:lnTo>
                  <a:pt x="48005" y="3048"/>
                </a:lnTo>
                <a:lnTo>
                  <a:pt x="62991" y="3048"/>
                </a:lnTo>
                <a:lnTo>
                  <a:pt x="64769" y="0"/>
                </a:lnTo>
                <a:close/>
              </a:path>
              <a:path w="64770" h="55245">
                <a:moveTo>
                  <a:pt x="59435" y="9144"/>
                </a:moveTo>
                <a:lnTo>
                  <a:pt x="54101" y="12954"/>
                </a:lnTo>
                <a:lnTo>
                  <a:pt x="57247" y="12954"/>
                </a:lnTo>
                <a:lnTo>
                  <a:pt x="59435" y="9144"/>
                </a:lnTo>
                <a:close/>
              </a:path>
              <a:path w="64770" h="55245">
                <a:moveTo>
                  <a:pt x="62991" y="3048"/>
                </a:moveTo>
                <a:lnTo>
                  <a:pt x="48005" y="3048"/>
                </a:lnTo>
                <a:lnTo>
                  <a:pt x="59435" y="9144"/>
                </a:lnTo>
                <a:lnTo>
                  <a:pt x="62991" y="3048"/>
                </a:lnTo>
                <a:close/>
              </a:path>
            </a:pathLst>
          </a:custGeom>
          <a:solidFill>
            <a:srgbClr val="626262"/>
          </a:solidFill>
        </p:spPr>
        <p:txBody>
          <a:bodyPr wrap="square" lIns="0" tIns="0" rIns="0" bIns="0" rtlCol="0"/>
          <a:lstStyle/>
          <a:p>
            <a:endParaRPr sz="1000"/>
          </a:p>
        </p:txBody>
      </p:sp>
      <p:sp>
        <p:nvSpPr>
          <p:cNvPr id="647" name="object 657"/>
          <p:cNvSpPr/>
          <p:nvPr/>
        </p:nvSpPr>
        <p:spPr>
          <a:xfrm>
            <a:off x="8231890" y="3274227"/>
            <a:ext cx="18388" cy="11568"/>
          </a:xfrm>
          <a:custGeom>
            <a:avLst/>
            <a:gdLst/>
            <a:ahLst/>
            <a:cxnLst/>
            <a:rect l="l" t="t" r="r" b="b"/>
            <a:pathLst>
              <a:path w="21590" h="13335">
                <a:moveTo>
                  <a:pt x="0" y="12953"/>
                </a:moveTo>
                <a:lnTo>
                  <a:pt x="21335" y="12953"/>
                </a:lnTo>
                <a:lnTo>
                  <a:pt x="21335" y="0"/>
                </a:lnTo>
                <a:lnTo>
                  <a:pt x="0" y="0"/>
                </a:lnTo>
                <a:lnTo>
                  <a:pt x="0" y="12953"/>
                </a:lnTo>
                <a:close/>
              </a:path>
            </a:pathLst>
          </a:custGeom>
          <a:solidFill>
            <a:srgbClr val="626262"/>
          </a:solidFill>
        </p:spPr>
        <p:txBody>
          <a:bodyPr wrap="square" lIns="0" tIns="0" rIns="0" bIns="0" rtlCol="0"/>
          <a:lstStyle/>
          <a:p>
            <a:endParaRPr sz="1000"/>
          </a:p>
        </p:txBody>
      </p:sp>
      <p:sp>
        <p:nvSpPr>
          <p:cNvPr id="648" name="object 658"/>
          <p:cNvSpPr/>
          <p:nvPr/>
        </p:nvSpPr>
        <p:spPr>
          <a:xfrm>
            <a:off x="8231890" y="3279515"/>
            <a:ext cx="35695" cy="31400"/>
          </a:xfrm>
          <a:custGeom>
            <a:avLst/>
            <a:gdLst/>
            <a:ahLst/>
            <a:cxnLst/>
            <a:rect l="l" t="t" r="r" b="b"/>
            <a:pathLst>
              <a:path w="41909" h="36195">
                <a:moveTo>
                  <a:pt x="41909" y="0"/>
                </a:moveTo>
                <a:lnTo>
                  <a:pt x="0" y="0"/>
                </a:lnTo>
                <a:lnTo>
                  <a:pt x="21335" y="35814"/>
                </a:lnTo>
                <a:lnTo>
                  <a:pt x="41909" y="0"/>
                </a:lnTo>
                <a:close/>
              </a:path>
            </a:pathLst>
          </a:custGeom>
          <a:solidFill>
            <a:srgbClr val="626262"/>
          </a:solidFill>
        </p:spPr>
        <p:txBody>
          <a:bodyPr wrap="square" lIns="0" tIns="0" rIns="0" bIns="0" rtlCol="0"/>
          <a:lstStyle/>
          <a:p>
            <a:endParaRPr sz="1000"/>
          </a:p>
        </p:txBody>
      </p:sp>
      <p:sp>
        <p:nvSpPr>
          <p:cNvPr id="649" name="object 659"/>
          <p:cNvSpPr/>
          <p:nvPr/>
        </p:nvSpPr>
        <p:spPr>
          <a:xfrm>
            <a:off x="8250387" y="2909327"/>
            <a:ext cx="0" cy="369636"/>
          </a:xfrm>
          <a:custGeom>
            <a:avLst/>
            <a:gdLst/>
            <a:ahLst/>
            <a:cxnLst/>
            <a:rect l="l" t="t" r="r" b="b"/>
            <a:pathLst>
              <a:path h="426085">
                <a:moveTo>
                  <a:pt x="0" y="0"/>
                </a:moveTo>
                <a:lnTo>
                  <a:pt x="0" y="425958"/>
                </a:lnTo>
              </a:path>
            </a:pathLst>
          </a:custGeom>
          <a:ln w="12953">
            <a:solidFill>
              <a:srgbClr val="626262"/>
            </a:solidFill>
          </a:ln>
        </p:spPr>
        <p:txBody>
          <a:bodyPr wrap="square" lIns="0" tIns="0" rIns="0" bIns="0" rtlCol="0"/>
          <a:lstStyle/>
          <a:p>
            <a:endParaRPr sz="1000"/>
          </a:p>
        </p:txBody>
      </p:sp>
      <p:sp>
        <p:nvSpPr>
          <p:cNvPr id="650" name="object 660"/>
          <p:cNvSpPr/>
          <p:nvPr/>
        </p:nvSpPr>
        <p:spPr>
          <a:xfrm>
            <a:off x="8153361" y="2792322"/>
            <a:ext cx="197945" cy="222773"/>
          </a:xfrm>
          <a:prstGeom prst="rect">
            <a:avLst/>
          </a:prstGeom>
          <a:blipFill>
            <a:blip r:embed="rId24" cstate="print"/>
            <a:stretch>
              <a:fillRect/>
            </a:stretch>
          </a:blipFill>
        </p:spPr>
        <p:txBody>
          <a:bodyPr wrap="square" lIns="0" tIns="0" rIns="0" bIns="0" rtlCol="0"/>
          <a:lstStyle/>
          <a:p>
            <a:endParaRPr sz="1100"/>
          </a:p>
        </p:txBody>
      </p:sp>
      <p:sp>
        <p:nvSpPr>
          <p:cNvPr id="652" name="object 662"/>
          <p:cNvSpPr/>
          <p:nvPr/>
        </p:nvSpPr>
        <p:spPr>
          <a:xfrm>
            <a:off x="8347412" y="3311906"/>
            <a:ext cx="31909" cy="17628"/>
          </a:xfrm>
          <a:custGeom>
            <a:avLst/>
            <a:gdLst/>
            <a:ahLst/>
            <a:cxnLst/>
            <a:rect l="l" t="t" r="r" b="b"/>
            <a:pathLst>
              <a:path w="37465" h="20320">
                <a:moveTo>
                  <a:pt x="0" y="19812"/>
                </a:moveTo>
                <a:lnTo>
                  <a:pt x="37338" y="19812"/>
                </a:lnTo>
                <a:lnTo>
                  <a:pt x="37338" y="0"/>
                </a:lnTo>
                <a:lnTo>
                  <a:pt x="0" y="0"/>
                </a:lnTo>
                <a:lnTo>
                  <a:pt x="0" y="19812"/>
                </a:lnTo>
                <a:close/>
              </a:path>
            </a:pathLst>
          </a:custGeom>
          <a:solidFill>
            <a:srgbClr val="A6A6A6"/>
          </a:solidFill>
        </p:spPr>
        <p:txBody>
          <a:bodyPr wrap="square" lIns="0" tIns="0" rIns="0" bIns="0" rtlCol="0"/>
          <a:lstStyle/>
          <a:p>
            <a:endParaRPr sz="1000"/>
          </a:p>
        </p:txBody>
      </p:sp>
      <p:sp>
        <p:nvSpPr>
          <p:cNvPr id="653" name="object 663"/>
          <p:cNvSpPr/>
          <p:nvPr/>
        </p:nvSpPr>
        <p:spPr>
          <a:xfrm>
            <a:off x="8347412" y="3310584"/>
            <a:ext cx="33532" cy="2754"/>
          </a:xfrm>
          <a:custGeom>
            <a:avLst/>
            <a:gdLst/>
            <a:ahLst/>
            <a:cxnLst/>
            <a:rect l="l" t="t" r="r" b="b"/>
            <a:pathLst>
              <a:path w="39370" h="3175">
                <a:moveTo>
                  <a:pt x="0" y="3047"/>
                </a:moveTo>
                <a:lnTo>
                  <a:pt x="38861" y="3047"/>
                </a:lnTo>
                <a:lnTo>
                  <a:pt x="38861" y="0"/>
                </a:lnTo>
                <a:lnTo>
                  <a:pt x="0" y="0"/>
                </a:lnTo>
                <a:lnTo>
                  <a:pt x="0" y="3047"/>
                </a:lnTo>
                <a:close/>
              </a:path>
            </a:pathLst>
          </a:custGeom>
          <a:solidFill>
            <a:srgbClr val="4B4B4B"/>
          </a:solidFill>
        </p:spPr>
        <p:txBody>
          <a:bodyPr wrap="square" lIns="0" tIns="0" rIns="0" bIns="0" rtlCol="0"/>
          <a:lstStyle/>
          <a:p>
            <a:endParaRPr sz="1000"/>
          </a:p>
        </p:txBody>
      </p:sp>
      <p:sp>
        <p:nvSpPr>
          <p:cNvPr id="654" name="object 664"/>
          <p:cNvSpPr/>
          <p:nvPr/>
        </p:nvSpPr>
        <p:spPr>
          <a:xfrm>
            <a:off x="8377915"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655" name="object 665"/>
          <p:cNvSpPr/>
          <p:nvPr/>
        </p:nvSpPr>
        <p:spPr>
          <a:xfrm>
            <a:off x="8346114"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656" name="object 666"/>
          <p:cNvSpPr/>
          <p:nvPr/>
        </p:nvSpPr>
        <p:spPr>
          <a:xfrm>
            <a:off x="8267585" y="3311906"/>
            <a:ext cx="31909" cy="17628"/>
          </a:xfrm>
          <a:custGeom>
            <a:avLst/>
            <a:gdLst/>
            <a:ahLst/>
            <a:cxnLst/>
            <a:rect l="l" t="t" r="r" b="b"/>
            <a:pathLst>
              <a:path w="37465" h="20320">
                <a:moveTo>
                  <a:pt x="0" y="19812"/>
                </a:moveTo>
                <a:lnTo>
                  <a:pt x="37338" y="19812"/>
                </a:lnTo>
                <a:lnTo>
                  <a:pt x="37338" y="0"/>
                </a:lnTo>
                <a:lnTo>
                  <a:pt x="0" y="0"/>
                </a:lnTo>
                <a:lnTo>
                  <a:pt x="0" y="19812"/>
                </a:lnTo>
                <a:close/>
              </a:path>
            </a:pathLst>
          </a:custGeom>
          <a:solidFill>
            <a:srgbClr val="A6A6A6"/>
          </a:solidFill>
        </p:spPr>
        <p:txBody>
          <a:bodyPr wrap="square" lIns="0" tIns="0" rIns="0" bIns="0" rtlCol="0"/>
          <a:lstStyle/>
          <a:p>
            <a:endParaRPr sz="1000"/>
          </a:p>
        </p:txBody>
      </p:sp>
      <p:sp>
        <p:nvSpPr>
          <p:cNvPr id="657" name="object 667"/>
          <p:cNvSpPr/>
          <p:nvPr/>
        </p:nvSpPr>
        <p:spPr>
          <a:xfrm>
            <a:off x="8267585" y="3310584"/>
            <a:ext cx="33532" cy="2754"/>
          </a:xfrm>
          <a:custGeom>
            <a:avLst/>
            <a:gdLst/>
            <a:ahLst/>
            <a:cxnLst/>
            <a:rect l="l" t="t" r="r" b="b"/>
            <a:pathLst>
              <a:path w="39370" h="3175">
                <a:moveTo>
                  <a:pt x="0" y="3047"/>
                </a:moveTo>
                <a:lnTo>
                  <a:pt x="38861" y="3047"/>
                </a:lnTo>
                <a:lnTo>
                  <a:pt x="38861" y="0"/>
                </a:lnTo>
                <a:lnTo>
                  <a:pt x="0" y="0"/>
                </a:lnTo>
                <a:lnTo>
                  <a:pt x="0" y="3047"/>
                </a:lnTo>
                <a:close/>
              </a:path>
            </a:pathLst>
          </a:custGeom>
          <a:solidFill>
            <a:srgbClr val="4B4B4B"/>
          </a:solidFill>
        </p:spPr>
        <p:txBody>
          <a:bodyPr wrap="square" lIns="0" tIns="0" rIns="0" bIns="0" rtlCol="0"/>
          <a:lstStyle/>
          <a:p>
            <a:endParaRPr sz="1000"/>
          </a:p>
        </p:txBody>
      </p:sp>
      <p:sp>
        <p:nvSpPr>
          <p:cNvPr id="658" name="object 668"/>
          <p:cNvSpPr/>
          <p:nvPr/>
        </p:nvSpPr>
        <p:spPr>
          <a:xfrm>
            <a:off x="8298088" y="3311906"/>
            <a:ext cx="2704" cy="17628"/>
          </a:xfrm>
          <a:custGeom>
            <a:avLst/>
            <a:gdLst/>
            <a:ahLst/>
            <a:cxnLst/>
            <a:rect l="l" t="t" r="r" b="b"/>
            <a:pathLst>
              <a:path w="3175" h="20320">
                <a:moveTo>
                  <a:pt x="0" y="19812"/>
                </a:moveTo>
                <a:lnTo>
                  <a:pt x="3047" y="19812"/>
                </a:lnTo>
                <a:lnTo>
                  <a:pt x="3047" y="0"/>
                </a:lnTo>
                <a:lnTo>
                  <a:pt x="0" y="0"/>
                </a:lnTo>
                <a:lnTo>
                  <a:pt x="0" y="19812"/>
                </a:lnTo>
                <a:close/>
              </a:path>
            </a:pathLst>
          </a:custGeom>
          <a:solidFill>
            <a:srgbClr val="4B4B4B"/>
          </a:solidFill>
        </p:spPr>
        <p:txBody>
          <a:bodyPr wrap="square" lIns="0" tIns="0" rIns="0" bIns="0" rtlCol="0"/>
          <a:lstStyle/>
          <a:p>
            <a:endParaRPr sz="1000"/>
          </a:p>
        </p:txBody>
      </p:sp>
      <p:sp>
        <p:nvSpPr>
          <p:cNvPr id="659" name="object 669"/>
          <p:cNvSpPr/>
          <p:nvPr/>
        </p:nvSpPr>
        <p:spPr>
          <a:xfrm>
            <a:off x="8266287" y="3310584"/>
            <a:ext cx="2704" cy="18730"/>
          </a:xfrm>
          <a:custGeom>
            <a:avLst/>
            <a:gdLst/>
            <a:ahLst/>
            <a:cxnLst/>
            <a:rect l="l" t="t" r="r" b="b"/>
            <a:pathLst>
              <a:path w="3175" h="21589">
                <a:moveTo>
                  <a:pt x="0" y="21336"/>
                </a:moveTo>
                <a:lnTo>
                  <a:pt x="3047" y="21336"/>
                </a:lnTo>
                <a:lnTo>
                  <a:pt x="3047" y="0"/>
                </a:lnTo>
                <a:lnTo>
                  <a:pt x="0" y="0"/>
                </a:lnTo>
                <a:lnTo>
                  <a:pt x="0" y="21336"/>
                </a:lnTo>
                <a:close/>
              </a:path>
            </a:pathLst>
          </a:custGeom>
          <a:solidFill>
            <a:srgbClr val="4B4B4B"/>
          </a:solidFill>
        </p:spPr>
        <p:txBody>
          <a:bodyPr wrap="square" lIns="0" tIns="0" rIns="0" bIns="0" rtlCol="0"/>
          <a:lstStyle/>
          <a:p>
            <a:endParaRPr sz="1000"/>
          </a:p>
        </p:txBody>
      </p:sp>
      <p:sp>
        <p:nvSpPr>
          <p:cNvPr id="660" name="object 670"/>
          <p:cNvSpPr/>
          <p:nvPr/>
        </p:nvSpPr>
        <p:spPr>
          <a:xfrm>
            <a:off x="8272778" y="3315212"/>
            <a:ext cx="5408" cy="14323"/>
          </a:xfrm>
          <a:custGeom>
            <a:avLst/>
            <a:gdLst/>
            <a:ahLst/>
            <a:cxnLst/>
            <a:rect l="l" t="t" r="r" b="b"/>
            <a:pathLst>
              <a:path w="6350" h="16510">
                <a:moveTo>
                  <a:pt x="0" y="16001"/>
                </a:moveTo>
                <a:lnTo>
                  <a:pt x="6095" y="16001"/>
                </a:lnTo>
                <a:lnTo>
                  <a:pt x="6095" y="0"/>
                </a:lnTo>
                <a:lnTo>
                  <a:pt x="0" y="0"/>
                </a:lnTo>
                <a:lnTo>
                  <a:pt x="0" y="16001"/>
                </a:lnTo>
                <a:close/>
              </a:path>
            </a:pathLst>
          </a:custGeom>
          <a:solidFill>
            <a:srgbClr val="FFFFFF"/>
          </a:solidFill>
        </p:spPr>
        <p:txBody>
          <a:bodyPr wrap="square" lIns="0" tIns="0" rIns="0" bIns="0" rtlCol="0"/>
          <a:lstStyle/>
          <a:p>
            <a:endParaRPr sz="1000"/>
          </a:p>
        </p:txBody>
      </p:sp>
      <p:sp>
        <p:nvSpPr>
          <p:cNvPr id="661" name="object 671"/>
          <p:cNvSpPr/>
          <p:nvPr/>
        </p:nvSpPr>
        <p:spPr>
          <a:xfrm>
            <a:off x="8272778" y="3313889"/>
            <a:ext cx="6490" cy="2754"/>
          </a:xfrm>
          <a:custGeom>
            <a:avLst/>
            <a:gdLst/>
            <a:ahLst/>
            <a:cxnLst/>
            <a:rect l="l" t="t" r="r" b="b"/>
            <a:pathLst>
              <a:path w="7620" h="3175">
                <a:moveTo>
                  <a:pt x="0" y="3048"/>
                </a:moveTo>
                <a:lnTo>
                  <a:pt x="7619" y="3048"/>
                </a:lnTo>
                <a:lnTo>
                  <a:pt x="7619" y="0"/>
                </a:lnTo>
                <a:lnTo>
                  <a:pt x="0" y="0"/>
                </a:lnTo>
                <a:lnTo>
                  <a:pt x="0" y="3048"/>
                </a:lnTo>
                <a:close/>
              </a:path>
            </a:pathLst>
          </a:custGeom>
          <a:solidFill>
            <a:srgbClr val="FFFFFF"/>
          </a:solidFill>
        </p:spPr>
        <p:txBody>
          <a:bodyPr wrap="square" lIns="0" tIns="0" rIns="0" bIns="0" rtlCol="0"/>
          <a:lstStyle/>
          <a:p>
            <a:endParaRPr sz="1000"/>
          </a:p>
        </p:txBody>
      </p:sp>
      <p:sp>
        <p:nvSpPr>
          <p:cNvPr id="662" name="object 672"/>
          <p:cNvSpPr/>
          <p:nvPr/>
        </p:nvSpPr>
        <p:spPr>
          <a:xfrm>
            <a:off x="8276672"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663" name="object 673"/>
          <p:cNvSpPr/>
          <p:nvPr/>
        </p:nvSpPr>
        <p:spPr>
          <a:xfrm>
            <a:off x="8271480" y="3328433"/>
            <a:ext cx="6490" cy="1102"/>
          </a:xfrm>
          <a:custGeom>
            <a:avLst/>
            <a:gdLst/>
            <a:ahLst/>
            <a:cxnLst/>
            <a:rect l="l" t="t" r="r" b="b"/>
            <a:pathLst>
              <a:path w="7620" h="1270">
                <a:moveTo>
                  <a:pt x="0" y="761"/>
                </a:moveTo>
                <a:lnTo>
                  <a:pt x="7619" y="761"/>
                </a:lnTo>
                <a:lnTo>
                  <a:pt x="7619" y="0"/>
                </a:lnTo>
                <a:lnTo>
                  <a:pt x="0" y="0"/>
                </a:lnTo>
                <a:lnTo>
                  <a:pt x="0" y="761"/>
                </a:lnTo>
                <a:close/>
              </a:path>
            </a:pathLst>
          </a:custGeom>
          <a:solidFill>
            <a:srgbClr val="FFFFFF"/>
          </a:solidFill>
        </p:spPr>
        <p:txBody>
          <a:bodyPr wrap="square" lIns="0" tIns="0" rIns="0" bIns="0" rtlCol="0"/>
          <a:lstStyle/>
          <a:p>
            <a:endParaRPr sz="1000"/>
          </a:p>
        </p:txBody>
      </p:sp>
      <p:sp>
        <p:nvSpPr>
          <p:cNvPr id="664" name="object 674"/>
          <p:cNvSpPr/>
          <p:nvPr/>
        </p:nvSpPr>
        <p:spPr>
          <a:xfrm>
            <a:off x="8271480"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665" name="object 675"/>
          <p:cNvSpPr/>
          <p:nvPr/>
        </p:nvSpPr>
        <p:spPr>
          <a:xfrm>
            <a:off x="8355201" y="3315212"/>
            <a:ext cx="5949" cy="14323"/>
          </a:xfrm>
          <a:custGeom>
            <a:avLst/>
            <a:gdLst/>
            <a:ahLst/>
            <a:cxnLst/>
            <a:rect l="l" t="t" r="r" b="b"/>
            <a:pathLst>
              <a:path w="6984" h="16510">
                <a:moveTo>
                  <a:pt x="0" y="16001"/>
                </a:moveTo>
                <a:lnTo>
                  <a:pt x="6858" y="16001"/>
                </a:lnTo>
                <a:lnTo>
                  <a:pt x="6858" y="0"/>
                </a:lnTo>
                <a:lnTo>
                  <a:pt x="0" y="0"/>
                </a:lnTo>
                <a:lnTo>
                  <a:pt x="0" y="16001"/>
                </a:lnTo>
                <a:close/>
              </a:path>
            </a:pathLst>
          </a:custGeom>
          <a:solidFill>
            <a:srgbClr val="FFFFFF"/>
          </a:solidFill>
        </p:spPr>
        <p:txBody>
          <a:bodyPr wrap="square" lIns="0" tIns="0" rIns="0" bIns="0" rtlCol="0"/>
          <a:lstStyle/>
          <a:p>
            <a:endParaRPr sz="1000"/>
          </a:p>
        </p:txBody>
      </p:sp>
      <p:sp>
        <p:nvSpPr>
          <p:cNvPr id="666" name="object 676"/>
          <p:cNvSpPr/>
          <p:nvPr/>
        </p:nvSpPr>
        <p:spPr>
          <a:xfrm>
            <a:off x="8355201" y="3313889"/>
            <a:ext cx="7572" cy="2754"/>
          </a:xfrm>
          <a:custGeom>
            <a:avLst/>
            <a:gdLst/>
            <a:ahLst/>
            <a:cxnLst/>
            <a:rect l="l" t="t" r="r" b="b"/>
            <a:pathLst>
              <a:path w="8890" h="3175">
                <a:moveTo>
                  <a:pt x="0" y="3048"/>
                </a:moveTo>
                <a:lnTo>
                  <a:pt x="8382" y="3048"/>
                </a:lnTo>
                <a:lnTo>
                  <a:pt x="8382" y="0"/>
                </a:lnTo>
                <a:lnTo>
                  <a:pt x="0" y="0"/>
                </a:lnTo>
                <a:lnTo>
                  <a:pt x="0" y="3048"/>
                </a:lnTo>
                <a:close/>
              </a:path>
            </a:pathLst>
          </a:custGeom>
          <a:solidFill>
            <a:srgbClr val="FFFFFF"/>
          </a:solidFill>
        </p:spPr>
        <p:txBody>
          <a:bodyPr wrap="square" lIns="0" tIns="0" rIns="0" bIns="0" rtlCol="0"/>
          <a:lstStyle/>
          <a:p>
            <a:endParaRPr sz="1000"/>
          </a:p>
        </p:txBody>
      </p:sp>
      <p:sp>
        <p:nvSpPr>
          <p:cNvPr id="667" name="object 677"/>
          <p:cNvSpPr/>
          <p:nvPr/>
        </p:nvSpPr>
        <p:spPr>
          <a:xfrm>
            <a:off x="8359743" y="3315212"/>
            <a:ext cx="2704" cy="14323"/>
          </a:xfrm>
          <a:custGeom>
            <a:avLst/>
            <a:gdLst/>
            <a:ahLst/>
            <a:cxnLst/>
            <a:rect l="l" t="t" r="r" b="b"/>
            <a:pathLst>
              <a:path w="3175" h="16510">
                <a:moveTo>
                  <a:pt x="0" y="16001"/>
                </a:moveTo>
                <a:lnTo>
                  <a:pt x="3047" y="16001"/>
                </a:lnTo>
                <a:lnTo>
                  <a:pt x="3047" y="0"/>
                </a:lnTo>
                <a:lnTo>
                  <a:pt x="0" y="0"/>
                </a:lnTo>
                <a:lnTo>
                  <a:pt x="0" y="16001"/>
                </a:lnTo>
                <a:close/>
              </a:path>
            </a:pathLst>
          </a:custGeom>
          <a:solidFill>
            <a:srgbClr val="FFFFFF"/>
          </a:solidFill>
        </p:spPr>
        <p:txBody>
          <a:bodyPr wrap="square" lIns="0" tIns="0" rIns="0" bIns="0" rtlCol="0"/>
          <a:lstStyle/>
          <a:p>
            <a:endParaRPr sz="1000"/>
          </a:p>
        </p:txBody>
      </p:sp>
      <p:sp>
        <p:nvSpPr>
          <p:cNvPr id="668" name="object 678"/>
          <p:cNvSpPr/>
          <p:nvPr/>
        </p:nvSpPr>
        <p:spPr>
          <a:xfrm>
            <a:off x="8353903" y="3328433"/>
            <a:ext cx="7572" cy="1102"/>
          </a:xfrm>
          <a:custGeom>
            <a:avLst/>
            <a:gdLst/>
            <a:ahLst/>
            <a:cxnLst/>
            <a:rect l="l" t="t" r="r" b="b"/>
            <a:pathLst>
              <a:path w="8890" h="1270">
                <a:moveTo>
                  <a:pt x="0" y="761"/>
                </a:moveTo>
                <a:lnTo>
                  <a:pt x="8382" y="761"/>
                </a:lnTo>
                <a:lnTo>
                  <a:pt x="8382" y="0"/>
                </a:lnTo>
                <a:lnTo>
                  <a:pt x="0" y="0"/>
                </a:lnTo>
                <a:lnTo>
                  <a:pt x="0" y="761"/>
                </a:lnTo>
                <a:close/>
              </a:path>
            </a:pathLst>
          </a:custGeom>
          <a:solidFill>
            <a:srgbClr val="FFFFFF"/>
          </a:solidFill>
        </p:spPr>
        <p:txBody>
          <a:bodyPr wrap="square" lIns="0" tIns="0" rIns="0" bIns="0" rtlCol="0"/>
          <a:lstStyle/>
          <a:p>
            <a:endParaRPr sz="1000"/>
          </a:p>
        </p:txBody>
      </p:sp>
      <p:sp>
        <p:nvSpPr>
          <p:cNvPr id="669" name="object 679"/>
          <p:cNvSpPr/>
          <p:nvPr/>
        </p:nvSpPr>
        <p:spPr>
          <a:xfrm>
            <a:off x="8353903" y="3313889"/>
            <a:ext cx="2704" cy="15424"/>
          </a:xfrm>
          <a:custGeom>
            <a:avLst/>
            <a:gdLst/>
            <a:ahLst/>
            <a:cxnLst/>
            <a:rect l="l" t="t" r="r" b="b"/>
            <a:pathLst>
              <a:path w="3175" h="17779">
                <a:moveTo>
                  <a:pt x="0" y="17525"/>
                </a:moveTo>
                <a:lnTo>
                  <a:pt x="3047" y="17525"/>
                </a:lnTo>
                <a:lnTo>
                  <a:pt x="3047" y="0"/>
                </a:lnTo>
                <a:lnTo>
                  <a:pt x="0" y="0"/>
                </a:lnTo>
                <a:lnTo>
                  <a:pt x="0" y="17525"/>
                </a:lnTo>
                <a:close/>
              </a:path>
            </a:pathLst>
          </a:custGeom>
          <a:solidFill>
            <a:srgbClr val="FFFFFF"/>
          </a:solidFill>
        </p:spPr>
        <p:txBody>
          <a:bodyPr wrap="square" lIns="0" tIns="0" rIns="0" bIns="0" rtlCol="0"/>
          <a:lstStyle/>
          <a:p>
            <a:endParaRPr sz="1000"/>
          </a:p>
        </p:txBody>
      </p:sp>
      <p:sp>
        <p:nvSpPr>
          <p:cNvPr id="670" name="object 680"/>
          <p:cNvSpPr/>
          <p:nvPr/>
        </p:nvSpPr>
        <p:spPr>
          <a:xfrm>
            <a:off x="8759528" y="3662262"/>
            <a:ext cx="160087" cy="251199"/>
          </a:xfrm>
          <a:custGeom>
            <a:avLst/>
            <a:gdLst/>
            <a:ahLst/>
            <a:cxnLst/>
            <a:rect l="l" t="t" r="r" b="b"/>
            <a:pathLst>
              <a:path w="187959" h="289560">
                <a:moveTo>
                  <a:pt x="92202" y="0"/>
                </a:moveTo>
                <a:lnTo>
                  <a:pt x="63246" y="0"/>
                </a:lnTo>
                <a:lnTo>
                  <a:pt x="40386" y="2286"/>
                </a:lnTo>
                <a:lnTo>
                  <a:pt x="8382" y="30480"/>
                </a:lnTo>
                <a:lnTo>
                  <a:pt x="1524" y="69342"/>
                </a:lnTo>
                <a:lnTo>
                  <a:pt x="0" y="106680"/>
                </a:lnTo>
                <a:lnTo>
                  <a:pt x="118" y="159258"/>
                </a:lnTo>
                <a:lnTo>
                  <a:pt x="1524" y="213360"/>
                </a:lnTo>
                <a:lnTo>
                  <a:pt x="5334" y="255270"/>
                </a:lnTo>
                <a:lnTo>
                  <a:pt x="24384" y="289560"/>
                </a:lnTo>
                <a:lnTo>
                  <a:pt x="31242" y="287274"/>
                </a:lnTo>
                <a:lnTo>
                  <a:pt x="61722" y="257556"/>
                </a:lnTo>
                <a:lnTo>
                  <a:pt x="88392" y="216408"/>
                </a:lnTo>
                <a:lnTo>
                  <a:pt x="121920" y="159258"/>
                </a:lnTo>
                <a:lnTo>
                  <a:pt x="172974" y="67818"/>
                </a:lnTo>
                <a:lnTo>
                  <a:pt x="187452" y="29718"/>
                </a:lnTo>
                <a:lnTo>
                  <a:pt x="186690" y="21336"/>
                </a:lnTo>
                <a:lnTo>
                  <a:pt x="131826" y="1524"/>
                </a:lnTo>
                <a:lnTo>
                  <a:pt x="92202" y="0"/>
                </a:lnTo>
                <a:close/>
              </a:path>
            </a:pathLst>
          </a:custGeom>
          <a:solidFill>
            <a:srgbClr val="F5F5F5"/>
          </a:solidFill>
        </p:spPr>
        <p:txBody>
          <a:bodyPr wrap="square" lIns="0" tIns="0" rIns="0" bIns="0" rtlCol="0"/>
          <a:lstStyle/>
          <a:p>
            <a:endParaRPr sz="1000"/>
          </a:p>
        </p:txBody>
      </p:sp>
      <p:sp>
        <p:nvSpPr>
          <p:cNvPr id="671" name="object 681"/>
          <p:cNvSpPr/>
          <p:nvPr/>
        </p:nvSpPr>
        <p:spPr>
          <a:xfrm>
            <a:off x="8758230" y="3660940"/>
            <a:ext cx="162250" cy="253953"/>
          </a:xfrm>
          <a:custGeom>
            <a:avLst/>
            <a:gdLst/>
            <a:ahLst/>
            <a:cxnLst/>
            <a:rect l="l" t="t" r="r" b="b"/>
            <a:pathLst>
              <a:path w="190500" h="292735">
                <a:moveTo>
                  <a:pt x="42672" y="5334"/>
                </a:moveTo>
                <a:lnTo>
                  <a:pt x="32766" y="5334"/>
                </a:lnTo>
                <a:lnTo>
                  <a:pt x="25146" y="9144"/>
                </a:lnTo>
                <a:lnTo>
                  <a:pt x="25146" y="9906"/>
                </a:lnTo>
                <a:lnTo>
                  <a:pt x="18288" y="16002"/>
                </a:lnTo>
                <a:lnTo>
                  <a:pt x="13716" y="22860"/>
                </a:lnTo>
                <a:lnTo>
                  <a:pt x="12954" y="22860"/>
                </a:lnTo>
                <a:lnTo>
                  <a:pt x="8382" y="31242"/>
                </a:lnTo>
                <a:lnTo>
                  <a:pt x="8382" y="32004"/>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2766"/>
                </a:lnTo>
                <a:lnTo>
                  <a:pt x="16002" y="24384"/>
                </a:lnTo>
                <a:lnTo>
                  <a:pt x="20574" y="17526"/>
                </a:lnTo>
                <a:lnTo>
                  <a:pt x="21431" y="17526"/>
                </a:lnTo>
                <a:lnTo>
                  <a:pt x="27432" y="12192"/>
                </a:lnTo>
                <a:lnTo>
                  <a:pt x="26670" y="12192"/>
                </a:lnTo>
                <a:lnTo>
                  <a:pt x="34290" y="8382"/>
                </a:lnTo>
                <a:lnTo>
                  <a:pt x="42672" y="5334"/>
                </a:lnTo>
                <a:close/>
              </a:path>
              <a:path w="190500" h="292735">
                <a:moveTo>
                  <a:pt x="26311" y="289425"/>
                </a:moveTo>
                <a:lnTo>
                  <a:pt x="25908" y="289560"/>
                </a:lnTo>
                <a:lnTo>
                  <a:pt x="26670" y="289560"/>
                </a:lnTo>
                <a:lnTo>
                  <a:pt x="26311" y="289425"/>
                </a:lnTo>
                <a:close/>
              </a:path>
              <a:path w="190500" h="292735">
                <a:moveTo>
                  <a:pt x="32766" y="287274"/>
                </a:moveTo>
                <a:lnTo>
                  <a:pt x="26311" y="289425"/>
                </a:lnTo>
                <a:lnTo>
                  <a:pt x="26670" y="289560"/>
                </a:lnTo>
                <a:lnTo>
                  <a:pt x="34834" y="289560"/>
                </a:lnTo>
                <a:lnTo>
                  <a:pt x="37446" y="288036"/>
                </a:lnTo>
                <a:lnTo>
                  <a:pt x="32004" y="288036"/>
                </a:lnTo>
                <a:lnTo>
                  <a:pt x="32766" y="287274"/>
                </a:lnTo>
                <a:close/>
              </a:path>
              <a:path w="190500" h="292735">
                <a:moveTo>
                  <a:pt x="20574" y="287274"/>
                </a:moveTo>
                <a:lnTo>
                  <a:pt x="21336" y="288036"/>
                </a:lnTo>
                <a:lnTo>
                  <a:pt x="20813" y="287363"/>
                </a:lnTo>
                <a:lnTo>
                  <a:pt x="20574" y="287274"/>
                </a:lnTo>
                <a:close/>
              </a:path>
              <a:path w="190500" h="292735">
                <a:moveTo>
                  <a:pt x="20813" y="287363"/>
                </a:moveTo>
                <a:lnTo>
                  <a:pt x="21336" y="288036"/>
                </a:lnTo>
                <a:lnTo>
                  <a:pt x="22606" y="288036"/>
                </a:lnTo>
                <a:lnTo>
                  <a:pt x="20813" y="287363"/>
                </a:lnTo>
                <a:close/>
              </a:path>
              <a:path w="190500" h="292735">
                <a:moveTo>
                  <a:pt x="184404" y="41148"/>
                </a:moveTo>
                <a:lnTo>
                  <a:pt x="172974" y="68580"/>
                </a:lnTo>
                <a:lnTo>
                  <a:pt x="173736" y="68580"/>
                </a:lnTo>
                <a:lnTo>
                  <a:pt x="122682" y="160020"/>
                </a:lnTo>
                <a:lnTo>
                  <a:pt x="89154" y="217170"/>
                </a:lnTo>
                <a:lnTo>
                  <a:pt x="62484" y="258318"/>
                </a:lnTo>
                <a:lnTo>
                  <a:pt x="32004" y="288036"/>
                </a:lnTo>
                <a:lnTo>
                  <a:pt x="37446" y="288036"/>
                </a:lnTo>
                <a:lnTo>
                  <a:pt x="42672" y="284988"/>
                </a:lnTo>
                <a:lnTo>
                  <a:pt x="43434" y="284988"/>
                </a:lnTo>
                <a:lnTo>
                  <a:pt x="53340" y="274320"/>
                </a:lnTo>
                <a:lnTo>
                  <a:pt x="64770" y="260604"/>
                </a:lnTo>
                <a:lnTo>
                  <a:pt x="64770" y="259842"/>
                </a:lnTo>
                <a:lnTo>
                  <a:pt x="91440" y="218694"/>
                </a:lnTo>
                <a:lnTo>
                  <a:pt x="124968" y="161544"/>
                </a:lnTo>
                <a:lnTo>
                  <a:pt x="176022" y="70104"/>
                </a:lnTo>
                <a:lnTo>
                  <a:pt x="187452" y="42672"/>
                </a:lnTo>
                <a:lnTo>
                  <a:pt x="187669" y="41910"/>
                </a:lnTo>
                <a:lnTo>
                  <a:pt x="184404" y="41910"/>
                </a:lnTo>
                <a:lnTo>
                  <a:pt x="184404" y="41148"/>
                </a:lnTo>
                <a:close/>
              </a:path>
              <a:path w="190500" h="292735">
                <a:moveTo>
                  <a:pt x="20743" y="287274"/>
                </a:moveTo>
                <a:lnTo>
                  <a:pt x="20574" y="287274"/>
                </a:lnTo>
                <a:lnTo>
                  <a:pt x="20813" y="287363"/>
                </a:lnTo>
                <a:close/>
              </a:path>
              <a:path w="190500" h="292735">
                <a:moveTo>
                  <a:pt x="11430" y="270510"/>
                </a:moveTo>
                <a:lnTo>
                  <a:pt x="11430" y="271272"/>
                </a:lnTo>
                <a:lnTo>
                  <a:pt x="11756" y="271272"/>
                </a:lnTo>
                <a:lnTo>
                  <a:pt x="11430" y="270510"/>
                </a:lnTo>
                <a:close/>
              </a:path>
              <a:path w="190500" h="292735">
                <a:moveTo>
                  <a:pt x="4677" y="70866"/>
                </a:moveTo>
                <a:lnTo>
                  <a:pt x="4572" y="71628"/>
                </a:lnTo>
                <a:lnTo>
                  <a:pt x="4677" y="70866"/>
                </a:lnTo>
                <a:close/>
              </a:path>
              <a:path w="190500" h="292735">
                <a:moveTo>
                  <a:pt x="189738" y="22860"/>
                </a:moveTo>
                <a:lnTo>
                  <a:pt x="186690" y="22860"/>
                </a:lnTo>
                <a:lnTo>
                  <a:pt x="187452" y="31242"/>
                </a:lnTo>
                <a:lnTo>
                  <a:pt x="184404" y="41910"/>
                </a:lnTo>
                <a:lnTo>
                  <a:pt x="187669" y="41910"/>
                </a:lnTo>
                <a:lnTo>
                  <a:pt x="190500" y="32004"/>
                </a:lnTo>
                <a:lnTo>
                  <a:pt x="190500" y="31242"/>
                </a:lnTo>
                <a:lnTo>
                  <a:pt x="189738" y="22860"/>
                </a:lnTo>
                <a:close/>
              </a:path>
              <a:path w="190500" h="292735">
                <a:moveTo>
                  <a:pt x="184464" y="17686"/>
                </a:moveTo>
                <a:lnTo>
                  <a:pt x="186690" y="23622"/>
                </a:lnTo>
                <a:lnTo>
                  <a:pt x="186690" y="22860"/>
                </a:lnTo>
                <a:lnTo>
                  <a:pt x="189738" y="22860"/>
                </a:lnTo>
                <a:lnTo>
                  <a:pt x="188023" y="18288"/>
                </a:lnTo>
                <a:lnTo>
                  <a:pt x="185166" y="18288"/>
                </a:lnTo>
                <a:lnTo>
                  <a:pt x="184464" y="17686"/>
                </a:lnTo>
                <a:close/>
              </a:path>
              <a:path w="190500" h="292735">
                <a:moveTo>
                  <a:pt x="21431" y="17526"/>
                </a:moveTo>
                <a:lnTo>
                  <a:pt x="20574" y="17526"/>
                </a:lnTo>
                <a:lnTo>
                  <a:pt x="20574" y="18288"/>
                </a:lnTo>
                <a:lnTo>
                  <a:pt x="21431" y="17526"/>
                </a:lnTo>
                <a:close/>
              </a:path>
              <a:path w="190500" h="292735">
                <a:moveTo>
                  <a:pt x="184404" y="17526"/>
                </a:moveTo>
                <a:lnTo>
                  <a:pt x="184464" y="17686"/>
                </a:lnTo>
                <a:lnTo>
                  <a:pt x="185166" y="18288"/>
                </a:lnTo>
                <a:lnTo>
                  <a:pt x="184404" y="17526"/>
                </a:lnTo>
                <a:close/>
              </a:path>
              <a:path w="190500" h="292735">
                <a:moveTo>
                  <a:pt x="187737" y="17526"/>
                </a:moveTo>
                <a:lnTo>
                  <a:pt x="184404" y="17526"/>
                </a:lnTo>
                <a:lnTo>
                  <a:pt x="185166" y="18288"/>
                </a:lnTo>
                <a:lnTo>
                  <a:pt x="188023" y="18288"/>
                </a:lnTo>
                <a:lnTo>
                  <a:pt x="187737" y="17526"/>
                </a:lnTo>
                <a:close/>
              </a:path>
              <a:path w="190500" h="292735">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 w="190500" h="292735">
                <a:moveTo>
                  <a:pt x="93726" y="0"/>
                </a:moveTo>
                <a:lnTo>
                  <a:pt x="64770" y="0"/>
                </a:lnTo>
                <a:lnTo>
                  <a:pt x="41910" y="2286"/>
                </a:lnTo>
                <a:lnTo>
                  <a:pt x="33528" y="5334"/>
                </a:lnTo>
                <a:lnTo>
                  <a:pt x="41910" y="5334"/>
                </a:lnTo>
                <a:lnTo>
                  <a:pt x="64770" y="3048"/>
                </a:lnTo>
                <a:lnTo>
                  <a:pt x="147828" y="3048"/>
                </a:lnTo>
                <a:lnTo>
                  <a:pt x="133350" y="1524"/>
                </a:lnTo>
                <a:lnTo>
                  <a:pt x="93726" y="0"/>
                </a:lnTo>
                <a:close/>
              </a:path>
            </a:pathLst>
          </a:custGeom>
          <a:solidFill>
            <a:srgbClr val="F5F5F5"/>
          </a:solidFill>
        </p:spPr>
        <p:txBody>
          <a:bodyPr wrap="square" lIns="0" tIns="0" rIns="0" bIns="0" rtlCol="0"/>
          <a:lstStyle/>
          <a:p>
            <a:endParaRPr sz="1000"/>
          </a:p>
        </p:txBody>
      </p:sp>
      <p:sp>
        <p:nvSpPr>
          <p:cNvPr id="672" name="object 682"/>
          <p:cNvSpPr/>
          <p:nvPr/>
        </p:nvSpPr>
        <p:spPr>
          <a:xfrm>
            <a:off x="8745250" y="3670195"/>
            <a:ext cx="160087" cy="251199"/>
          </a:xfrm>
          <a:custGeom>
            <a:avLst/>
            <a:gdLst/>
            <a:ahLst/>
            <a:cxnLst/>
            <a:rect l="l" t="t" r="r" b="b"/>
            <a:pathLst>
              <a:path w="187959" h="289560">
                <a:moveTo>
                  <a:pt x="63246" y="0"/>
                </a:moveTo>
                <a:lnTo>
                  <a:pt x="24384" y="9906"/>
                </a:lnTo>
                <a:lnTo>
                  <a:pt x="1524" y="69342"/>
                </a:lnTo>
                <a:lnTo>
                  <a:pt x="0" y="106680"/>
                </a:lnTo>
                <a:lnTo>
                  <a:pt x="0" y="154686"/>
                </a:lnTo>
                <a:lnTo>
                  <a:pt x="1524" y="213360"/>
                </a:lnTo>
                <a:lnTo>
                  <a:pt x="5334" y="256032"/>
                </a:lnTo>
                <a:lnTo>
                  <a:pt x="24384" y="289560"/>
                </a:lnTo>
                <a:lnTo>
                  <a:pt x="31242" y="288036"/>
                </a:lnTo>
                <a:lnTo>
                  <a:pt x="60960" y="257556"/>
                </a:lnTo>
                <a:lnTo>
                  <a:pt x="88392" y="217170"/>
                </a:lnTo>
                <a:lnTo>
                  <a:pt x="121920" y="160020"/>
                </a:lnTo>
                <a:lnTo>
                  <a:pt x="172974" y="67818"/>
                </a:lnTo>
                <a:lnTo>
                  <a:pt x="187452" y="30480"/>
                </a:lnTo>
                <a:lnTo>
                  <a:pt x="186690" y="22098"/>
                </a:lnTo>
                <a:lnTo>
                  <a:pt x="131826" y="2286"/>
                </a:lnTo>
                <a:lnTo>
                  <a:pt x="92202" y="762"/>
                </a:lnTo>
                <a:lnTo>
                  <a:pt x="63246" y="0"/>
                </a:lnTo>
                <a:close/>
              </a:path>
            </a:pathLst>
          </a:custGeom>
          <a:solidFill>
            <a:srgbClr val="E0E0E0"/>
          </a:solidFill>
        </p:spPr>
        <p:txBody>
          <a:bodyPr wrap="square" lIns="0" tIns="0" rIns="0" bIns="0" rtlCol="0"/>
          <a:lstStyle/>
          <a:p>
            <a:endParaRPr sz="1000"/>
          </a:p>
        </p:txBody>
      </p:sp>
      <p:sp>
        <p:nvSpPr>
          <p:cNvPr id="673" name="object 683"/>
          <p:cNvSpPr/>
          <p:nvPr/>
        </p:nvSpPr>
        <p:spPr>
          <a:xfrm>
            <a:off x="8743952" y="3668873"/>
            <a:ext cx="162250" cy="253953"/>
          </a:xfrm>
          <a:custGeom>
            <a:avLst/>
            <a:gdLst/>
            <a:ahLst/>
            <a:cxnLst/>
            <a:rect l="l" t="t" r="r" b="b"/>
            <a:pathLst>
              <a:path w="190500" h="292735">
                <a:moveTo>
                  <a:pt x="64770" y="0"/>
                </a:moveTo>
                <a:lnTo>
                  <a:pt x="41863" y="3064"/>
                </a:lnTo>
                <a:lnTo>
                  <a:pt x="33528" y="6096"/>
                </a:lnTo>
                <a:lnTo>
                  <a:pt x="32766" y="6096"/>
                </a:lnTo>
                <a:lnTo>
                  <a:pt x="25146" y="9906"/>
                </a:lnTo>
                <a:lnTo>
                  <a:pt x="25146" y="10668"/>
                </a:lnTo>
                <a:lnTo>
                  <a:pt x="18288" y="16002"/>
                </a:lnTo>
                <a:lnTo>
                  <a:pt x="13716" y="22860"/>
                </a:lnTo>
                <a:lnTo>
                  <a:pt x="12954" y="22860"/>
                </a:lnTo>
                <a:lnTo>
                  <a:pt x="8382" y="32004"/>
                </a:lnTo>
                <a:lnTo>
                  <a:pt x="8382" y="32766"/>
                </a:lnTo>
                <a:lnTo>
                  <a:pt x="5334" y="43434"/>
                </a:lnTo>
                <a:lnTo>
                  <a:pt x="1524" y="70866"/>
                </a:lnTo>
                <a:lnTo>
                  <a:pt x="0" y="108204"/>
                </a:lnTo>
                <a:lnTo>
                  <a:pt x="118" y="160782"/>
                </a:lnTo>
                <a:lnTo>
                  <a:pt x="1524" y="214884"/>
                </a:lnTo>
                <a:lnTo>
                  <a:pt x="5334" y="257556"/>
                </a:lnTo>
                <a:lnTo>
                  <a:pt x="5334" y="258318"/>
                </a:lnTo>
                <a:lnTo>
                  <a:pt x="8382" y="272796"/>
                </a:lnTo>
                <a:lnTo>
                  <a:pt x="12954" y="283464"/>
                </a:lnTo>
                <a:lnTo>
                  <a:pt x="13716" y="284226"/>
                </a:lnTo>
                <a:lnTo>
                  <a:pt x="19050" y="290322"/>
                </a:lnTo>
                <a:lnTo>
                  <a:pt x="19812" y="290322"/>
                </a:lnTo>
                <a:lnTo>
                  <a:pt x="25908" y="292608"/>
                </a:lnTo>
                <a:lnTo>
                  <a:pt x="26670" y="292608"/>
                </a:lnTo>
                <a:lnTo>
                  <a:pt x="33528" y="291084"/>
                </a:lnTo>
                <a:lnTo>
                  <a:pt x="35814" y="289560"/>
                </a:lnTo>
                <a:lnTo>
                  <a:pt x="25908" y="289560"/>
                </a:lnTo>
                <a:lnTo>
                  <a:pt x="26386" y="289453"/>
                </a:lnTo>
                <a:lnTo>
                  <a:pt x="22606" y="288036"/>
                </a:lnTo>
                <a:lnTo>
                  <a:pt x="21336" y="288036"/>
                </a:lnTo>
                <a:lnTo>
                  <a:pt x="20627" y="287327"/>
                </a:lnTo>
                <a:lnTo>
                  <a:pt x="16002" y="281940"/>
                </a:lnTo>
                <a:lnTo>
                  <a:pt x="11756" y="272034"/>
                </a:lnTo>
                <a:lnTo>
                  <a:pt x="11430" y="272034"/>
                </a:lnTo>
                <a:lnTo>
                  <a:pt x="8382" y="257556"/>
                </a:lnTo>
                <a:lnTo>
                  <a:pt x="4572" y="214884"/>
                </a:lnTo>
                <a:lnTo>
                  <a:pt x="3166" y="160782"/>
                </a:lnTo>
                <a:lnTo>
                  <a:pt x="3048" y="108204"/>
                </a:lnTo>
                <a:lnTo>
                  <a:pt x="4572" y="70866"/>
                </a:lnTo>
                <a:lnTo>
                  <a:pt x="8382" y="44196"/>
                </a:lnTo>
                <a:lnTo>
                  <a:pt x="11430" y="33528"/>
                </a:lnTo>
                <a:lnTo>
                  <a:pt x="16002" y="24384"/>
                </a:lnTo>
                <a:lnTo>
                  <a:pt x="20066" y="18288"/>
                </a:lnTo>
                <a:lnTo>
                  <a:pt x="19812" y="18288"/>
                </a:lnTo>
                <a:lnTo>
                  <a:pt x="20574" y="17526"/>
                </a:lnTo>
                <a:lnTo>
                  <a:pt x="20791" y="17526"/>
                </a:lnTo>
                <a:lnTo>
                  <a:pt x="26670" y="12954"/>
                </a:lnTo>
                <a:lnTo>
                  <a:pt x="34290" y="9144"/>
                </a:lnTo>
                <a:lnTo>
                  <a:pt x="42672" y="6096"/>
                </a:lnTo>
                <a:lnTo>
                  <a:pt x="65406" y="3064"/>
                </a:lnTo>
                <a:lnTo>
                  <a:pt x="64770" y="3048"/>
                </a:lnTo>
                <a:lnTo>
                  <a:pt x="140589" y="3048"/>
                </a:lnTo>
                <a:lnTo>
                  <a:pt x="133350" y="2286"/>
                </a:lnTo>
                <a:lnTo>
                  <a:pt x="93726" y="762"/>
                </a:lnTo>
                <a:lnTo>
                  <a:pt x="64770" y="0"/>
                </a:lnTo>
                <a:close/>
              </a:path>
              <a:path w="190500" h="292735">
                <a:moveTo>
                  <a:pt x="26386" y="289453"/>
                </a:moveTo>
                <a:lnTo>
                  <a:pt x="25908" y="289560"/>
                </a:lnTo>
                <a:lnTo>
                  <a:pt x="26670" y="289560"/>
                </a:lnTo>
                <a:lnTo>
                  <a:pt x="26386" y="289453"/>
                </a:lnTo>
                <a:close/>
              </a:path>
              <a:path w="190500" h="292735">
                <a:moveTo>
                  <a:pt x="32766" y="288036"/>
                </a:moveTo>
                <a:lnTo>
                  <a:pt x="26386" y="289453"/>
                </a:lnTo>
                <a:lnTo>
                  <a:pt x="26670" y="289560"/>
                </a:lnTo>
                <a:lnTo>
                  <a:pt x="35814" y="289560"/>
                </a:lnTo>
                <a:lnTo>
                  <a:pt x="36957" y="288798"/>
                </a:lnTo>
                <a:lnTo>
                  <a:pt x="32004" y="288798"/>
                </a:lnTo>
                <a:lnTo>
                  <a:pt x="32766" y="288036"/>
                </a:lnTo>
                <a:close/>
              </a:path>
              <a:path w="190500" h="292735">
                <a:moveTo>
                  <a:pt x="184404" y="41148"/>
                </a:moveTo>
                <a:lnTo>
                  <a:pt x="172974" y="68580"/>
                </a:lnTo>
                <a:lnTo>
                  <a:pt x="173736" y="68580"/>
                </a:lnTo>
                <a:lnTo>
                  <a:pt x="122682" y="160782"/>
                </a:lnTo>
                <a:lnTo>
                  <a:pt x="89154" y="217932"/>
                </a:lnTo>
                <a:lnTo>
                  <a:pt x="61722" y="258318"/>
                </a:lnTo>
                <a:lnTo>
                  <a:pt x="32004" y="288798"/>
                </a:lnTo>
                <a:lnTo>
                  <a:pt x="36957" y="288798"/>
                </a:lnTo>
                <a:lnTo>
                  <a:pt x="42672" y="284988"/>
                </a:lnTo>
                <a:lnTo>
                  <a:pt x="43434" y="284988"/>
                </a:lnTo>
                <a:lnTo>
                  <a:pt x="53340" y="275082"/>
                </a:lnTo>
                <a:lnTo>
                  <a:pt x="53340" y="274320"/>
                </a:lnTo>
                <a:lnTo>
                  <a:pt x="64008" y="259842"/>
                </a:lnTo>
                <a:lnTo>
                  <a:pt x="91440" y="219456"/>
                </a:lnTo>
                <a:lnTo>
                  <a:pt x="124968" y="162306"/>
                </a:lnTo>
                <a:lnTo>
                  <a:pt x="176022" y="70104"/>
                </a:lnTo>
                <a:lnTo>
                  <a:pt x="187452" y="42672"/>
                </a:lnTo>
                <a:lnTo>
                  <a:pt x="187686" y="41910"/>
                </a:lnTo>
                <a:lnTo>
                  <a:pt x="184404" y="41910"/>
                </a:lnTo>
                <a:lnTo>
                  <a:pt x="184404" y="41148"/>
                </a:lnTo>
                <a:close/>
              </a:path>
              <a:path w="190500" h="292735">
                <a:moveTo>
                  <a:pt x="20574" y="287274"/>
                </a:moveTo>
                <a:lnTo>
                  <a:pt x="21336" y="288036"/>
                </a:lnTo>
                <a:lnTo>
                  <a:pt x="20715" y="287327"/>
                </a:lnTo>
                <a:lnTo>
                  <a:pt x="20574" y="287274"/>
                </a:lnTo>
                <a:close/>
              </a:path>
              <a:path w="190500" h="292735">
                <a:moveTo>
                  <a:pt x="20715" y="287327"/>
                </a:moveTo>
                <a:lnTo>
                  <a:pt x="21336" y="288036"/>
                </a:lnTo>
                <a:lnTo>
                  <a:pt x="22606" y="288036"/>
                </a:lnTo>
                <a:lnTo>
                  <a:pt x="20715" y="287327"/>
                </a:lnTo>
                <a:close/>
              </a:path>
              <a:path w="190500" h="292735">
                <a:moveTo>
                  <a:pt x="20669" y="287274"/>
                </a:moveTo>
                <a:close/>
              </a:path>
              <a:path w="190500" h="292735">
                <a:moveTo>
                  <a:pt x="11430" y="271272"/>
                </a:moveTo>
                <a:lnTo>
                  <a:pt x="11430" y="272034"/>
                </a:lnTo>
                <a:lnTo>
                  <a:pt x="11756" y="272034"/>
                </a:lnTo>
                <a:lnTo>
                  <a:pt x="11430" y="271272"/>
                </a:lnTo>
                <a:close/>
              </a:path>
              <a:path w="190500" h="292735">
                <a:moveTo>
                  <a:pt x="4677" y="70866"/>
                </a:moveTo>
                <a:lnTo>
                  <a:pt x="4572" y="71628"/>
                </a:lnTo>
                <a:lnTo>
                  <a:pt x="4677" y="70866"/>
                </a:lnTo>
                <a:close/>
              </a:path>
              <a:path w="190500" h="292735">
                <a:moveTo>
                  <a:pt x="189738" y="23622"/>
                </a:moveTo>
                <a:lnTo>
                  <a:pt x="186690" y="23622"/>
                </a:lnTo>
                <a:lnTo>
                  <a:pt x="187452" y="32004"/>
                </a:lnTo>
                <a:lnTo>
                  <a:pt x="184404" y="41910"/>
                </a:lnTo>
                <a:lnTo>
                  <a:pt x="187686" y="41910"/>
                </a:lnTo>
                <a:lnTo>
                  <a:pt x="190500" y="32766"/>
                </a:lnTo>
                <a:lnTo>
                  <a:pt x="190500" y="32004"/>
                </a:lnTo>
                <a:lnTo>
                  <a:pt x="189738" y="23622"/>
                </a:lnTo>
                <a:close/>
              </a:path>
              <a:path w="190500" h="292735">
                <a:moveTo>
                  <a:pt x="184404" y="18288"/>
                </a:moveTo>
                <a:lnTo>
                  <a:pt x="186690" y="24384"/>
                </a:lnTo>
                <a:lnTo>
                  <a:pt x="186690" y="23622"/>
                </a:lnTo>
                <a:lnTo>
                  <a:pt x="189738" y="23622"/>
                </a:lnTo>
                <a:lnTo>
                  <a:pt x="188023" y="19050"/>
                </a:lnTo>
                <a:lnTo>
                  <a:pt x="185166" y="19050"/>
                </a:lnTo>
                <a:lnTo>
                  <a:pt x="184404" y="18288"/>
                </a:lnTo>
                <a:close/>
              </a:path>
              <a:path w="190500" h="292735">
                <a:moveTo>
                  <a:pt x="140589" y="3048"/>
                </a:moveTo>
                <a:lnTo>
                  <a:pt x="65532" y="3048"/>
                </a:lnTo>
                <a:lnTo>
                  <a:pt x="93726" y="3810"/>
                </a:lnTo>
                <a:lnTo>
                  <a:pt x="133350" y="5334"/>
                </a:lnTo>
                <a:lnTo>
                  <a:pt x="162306" y="8382"/>
                </a:lnTo>
                <a:lnTo>
                  <a:pt x="172974" y="10668"/>
                </a:lnTo>
                <a:lnTo>
                  <a:pt x="180594" y="13716"/>
                </a:lnTo>
                <a:lnTo>
                  <a:pt x="179832" y="13716"/>
                </a:lnTo>
                <a:lnTo>
                  <a:pt x="185166" y="19050"/>
                </a:lnTo>
                <a:lnTo>
                  <a:pt x="188023" y="19050"/>
                </a:lnTo>
                <a:lnTo>
                  <a:pt x="187452" y="17526"/>
                </a:lnTo>
                <a:lnTo>
                  <a:pt x="187452" y="16764"/>
                </a:lnTo>
                <a:lnTo>
                  <a:pt x="181356" y="10668"/>
                </a:lnTo>
                <a:lnTo>
                  <a:pt x="173736" y="7620"/>
                </a:lnTo>
                <a:lnTo>
                  <a:pt x="163068" y="5334"/>
                </a:lnTo>
                <a:lnTo>
                  <a:pt x="162306" y="5334"/>
                </a:lnTo>
                <a:lnTo>
                  <a:pt x="140589" y="3048"/>
                </a:lnTo>
                <a:close/>
              </a:path>
              <a:path w="190500" h="292735">
                <a:moveTo>
                  <a:pt x="20574" y="17526"/>
                </a:moveTo>
                <a:lnTo>
                  <a:pt x="19812" y="18288"/>
                </a:lnTo>
                <a:lnTo>
                  <a:pt x="20339" y="17877"/>
                </a:lnTo>
                <a:lnTo>
                  <a:pt x="20574" y="17526"/>
                </a:lnTo>
                <a:close/>
              </a:path>
              <a:path w="190500" h="292735">
                <a:moveTo>
                  <a:pt x="20339" y="17877"/>
                </a:moveTo>
                <a:lnTo>
                  <a:pt x="19812" y="18288"/>
                </a:lnTo>
                <a:lnTo>
                  <a:pt x="20066" y="18288"/>
                </a:lnTo>
                <a:lnTo>
                  <a:pt x="20339" y="17877"/>
                </a:lnTo>
                <a:close/>
              </a:path>
              <a:path w="190500" h="292735">
                <a:moveTo>
                  <a:pt x="20791" y="17526"/>
                </a:moveTo>
                <a:lnTo>
                  <a:pt x="20574" y="17526"/>
                </a:lnTo>
                <a:lnTo>
                  <a:pt x="20339" y="17877"/>
                </a:lnTo>
                <a:lnTo>
                  <a:pt x="20791" y="17526"/>
                </a:lnTo>
                <a:close/>
              </a:path>
              <a:path w="190500" h="292735">
                <a:moveTo>
                  <a:pt x="65532" y="3048"/>
                </a:moveTo>
                <a:lnTo>
                  <a:pt x="64770" y="3048"/>
                </a:lnTo>
                <a:lnTo>
                  <a:pt x="65406" y="3064"/>
                </a:lnTo>
                <a:close/>
              </a:path>
            </a:pathLst>
          </a:custGeom>
          <a:solidFill>
            <a:srgbClr val="E0E0E0"/>
          </a:solidFill>
        </p:spPr>
        <p:txBody>
          <a:bodyPr wrap="square" lIns="0" tIns="0" rIns="0" bIns="0" rtlCol="0"/>
          <a:lstStyle/>
          <a:p>
            <a:endParaRPr sz="1000"/>
          </a:p>
        </p:txBody>
      </p:sp>
      <p:sp>
        <p:nvSpPr>
          <p:cNvPr id="674" name="object 684"/>
          <p:cNvSpPr/>
          <p:nvPr/>
        </p:nvSpPr>
        <p:spPr>
          <a:xfrm>
            <a:off x="8735514" y="3675483"/>
            <a:ext cx="159005" cy="251199"/>
          </a:xfrm>
          <a:custGeom>
            <a:avLst/>
            <a:gdLst/>
            <a:ahLst/>
            <a:cxnLst/>
            <a:rect l="l" t="t" r="r" b="b"/>
            <a:pathLst>
              <a:path w="186690" h="289560">
                <a:moveTo>
                  <a:pt x="92202" y="0"/>
                </a:moveTo>
                <a:lnTo>
                  <a:pt x="62484" y="0"/>
                </a:lnTo>
                <a:lnTo>
                  <a:pt x="40386" y="2286"/>
                </a:lnTo>
                <a:lnTo>
                  <a:pt x="8382" y="31242"/>
                </a:lnTo>
                <a:lnTo>
                  <a:pt x="1524" y="69342"/>
                </a:lnTo>
                <a:lnTo>
                  <a:pt x="0" y="106680"/>
                </a:lnTo>
                <a:lnTo>
                  <a:pt x="118" y="159258"/>
                </a:lnTo>
                <a:lnTo>
                  <a:pt x="1524" y="213360"/>
                </a:lnTo>
                <a:lnTo>
                  <a:pt x="5334" y="255270"/>
                </a:lnTo>
                <a:lnTo>
                  <a:pt x="24384" y="289560"/>
                </a:lnTo>
                <a:lnTo>
                  <a:pt x="31242" y="287274"/>
                </a:lnTo>
                <a:lnTo>
                  <a:pt x="60960" y="257556"/>
                </a:lnTo>
                <a:lnTo>
                  <a:pt x="88392" y="216408"/>
                </a:lnTo>
                <a:lnTo>
                  <a:pt x="121920" y="159258"/>
                </a:lnTo>
                <a:lnTo>
                  <a:pt x="172974" y="67818"/>
                </a:lnTo>
                <a:lnTo>
                  <a:pt x="186690" y="29718"/>
                </a:lnTo>
                <a:lnTo>
                  <a:pt x="186690" y="21336"/>
                </a:lnTo>
                <a:lnTo>
                  <a:pt x="131826" y="1524"/>
                </a:lnTo>
                <a:lnTo>
                  <a:pt x="92202" y="0"/>
                </a:lnTo>
                <a:close/>
              </a:path>
            </a:pathLst>
          </a:custGeom>
          <a:solidFill>
            <a:srgbClr val="BFBFBF"/>
          </a:solidFill>
        </p:spPr>
        <p:txBody>
          <a:bodyPr wrap="square" lIns="0" tIns="0" rIns="0" bIns="0" rtlCol="0"/>
          <a:lstStyle/>
          <a:p>
            <a:endParaRPr sz="1000"/>
          </a:p>
        </p:txBody>
      </p:sp>
      <p:sp>
        <p:nvSpPr>
          <p:cNvPr id="675" name="object 685"/>
          <p:cNvSpPr/>
          <p:nvPr/>
        </p:nvSpPr>
        <p:spPr>
          <a:xfrm>
            <a:off x="8734216" y="3674161"/>
            <a:ext cx="161709" cy="253953"/>
          </a:xfrm>
          <a:custGeom>
            <a:avLst/>
            <a:gdLst/>
            <a:ahLst/>
            <a:cxnLst/>
            <a:rect l="l" t="t" r="r" b="b"/>
            <a:pathLst>
              <a:path w="189865" h="292735">
                <a:moveTo>
                  <a:pt x="93726" y="0"/>
                </a:moveTo>
                <a:lnTo>
                  <a:pt x="64008" y="0"/>
                </a:lnTo>
                <a:lnTo>
                  <a:pt x="41910" y="2286"/>
                </a:lnTo>
                <a:lnTo>
                  <a:pt x="32766" y="5334"/>
                </a:lnTo>
                <a:lnTo>
                  <a:pt x="32004" y="6096"/>
                </a:lnTo>
                <a:lnTo>
                  <a:pt x="25146" y="9906"/>
                </a:lnTo>
                <a:lnTo>
                  <a:pt x="18288" y="16002"/>
                </a:lnTo>
                <a:lnTo>
                  <a:pt x="13716" y="22860"/>
                </a:lnTo>
                <a:lnTo>
                  <a:pt x="12954" y="22860"/>
                </a:lnTo>
                <a:lnTo>
                  <a:pt x="8382" y="32004"/>
                </a:lnTo>
                <a:lnTo>
                  <a:pt x="8382" y="32766"/>
                </a:lnTo>
                <a:lnTo>
                  <a:pt x="5334" y="43434"/>
                </a:lnTo>
                <a:lnTo>
                  <a:pt x="1524" y="70866"/>
                </a:lnTo>
                <a:lnTo>
                  <a:pt x="0" y="108204"/>
                </a:lnTo>
                <a:lnTo>
                  <a:pt x="98" y="160020"/>
                </a:lnTo>
                <a:lnTo>
                  <a:pt x="1524" y="214884"/>
                </a:lnTo>
                <a:lnTo>
                  <a:pt x="5334" y="256794"/>
                </a:lnTo>
                <a:lnTo>
                  <a:pt x="5334" y="257556"/>
                </a:lnTo>
                <a:lnTo>
                  <a:pt x="8382" y="272034"/>
                </a:lnTo>
                <a:lnTo>
                  <a:pt x="12954" y="282702"/>
                </a:lnTo>
                <a:lnTo>
                  <a:pt x="13716" y="282702"/>
                </a:lnTo>
                <a:lnTo>
                  <a:pt x="19050" y="289560"/>
                </a:lnTo>
                <a:lnTo>
                  <a:pt x="19812" y="290322"/>
                </a:lnTo>
                <a:lnTo>
                  <a:pt x="25908" y="292608"/>
                </a:lnTo>
                <a:lnTo>
                  <a:pt x="26670" y="292608"/>
                </a:lnTo>
                <a:lnTo>
                  <a:pt x="33528" y="290322"/>
                </a:lnTo>
                <a:lnTo>
                  <a:pt x="34834" y="289560"/>
                </a:lnTo>
                <a:lnTo>
                  <a:pt x="25908" y="289560"/>
                </a:lnTo>
                <a:lnTo>
                  <a:pt x="26311" y="289425"/>
                </a:lnTo>
                <a:lnTo>
                  <a:pt x="22606" y="288036"/>
                </a:lnTo>
                <a:lnTo>
                  <a:pt x="21336" y="288036"/>
                </a:lnTo>
                <a:lnTo>
                  <a:pt x="20574" y="287274"/>
                </a:lnTo>
                <a:lnTo>
                  <a:pt x="20743" y="287274"/>
                </a:lnTo>
                <a:lnTo>
                  <a:pt x="16002" y="281178"/>
                </a:lnTo>
                <a:lnTo>
                  <a:pt x="11756" y="271272"/>
                </a:lnTo>
                <a:lnTo>
                  <a:pt x="11430" y="271272"/>
                </a:lnTo>
                <a:lnTo>
                  <a:pt x="8382" y="256794"/>
                </a:lnTo>
                <a:lnTo>
                  <a:pt x="4572" y="214884"/>
                </a:lnTo>
                <a:lnTo>
                  <a:pt x="3146" y="160020"/>
                </a:lnTo>
                <a:lnTo>
                  <a:pt x="3048" y="108204"/>
                </a:lnTo>
                <a:lnTo>
                  <a:pt x="4572" y="70866"/>
                </a:lnTo>
                <a:lnTo>
                  <a:pt x="8382" y="44196"/>
                </a:lnTo>
                <a:lnTo>
                  <a:pt x="11430" y="33528"/>
                </a:lnTo>
                <a:lnTo>
                  <a:pt x="16002" y="24384"/>
                </a:lnTo>
                <a:lnTo>
                  <a:pt x="20574" y="17526"/>
                </a:lnTo>
                <a:lnTo>
                  <a:pt x="21431" y="17526"/>
                </a:lnTo>
                <a:lnTo>
                  <a:pt x="27432" y="12192"/>
                </a:lnTo>
                <a:lnTo>
                  <a:pt x="26670" y="12192"/>
                </a:lnTo>
                <a:lnTo>
                  <a:pt x="33528" y="8382"/>
                </a:lnTo>
                <a:lnTo>
                  <a:pt x="42672" y="5334"/>
                </a:lnTo>
                <a:lnTo>
                  <a:pt x="41910" y="5334"/>
                </a:lnTo>
                <a:lnTo>
                  <a:pt x="64008" y="3048"/>
                </a:lnTo>
                <a:lnTo>
                  <a:pt x="147828" y="3048"/>
                </a:lnTo>
                <a:lnTo>
                  <a:pt x="133350" y="1524"/>
                </a:lnTo>
                <a:lnTo>
                  <a:pt x="93726" y="0"/>
                </a:lnTo>
                <a:close/>
              </a:path>
              <a:path w="189865" h="292735">
                <a:moveTo>
                  <a:pt x="26311" y="289425"/>
                </a:moveTo>
                <a:lnTo>
                  <a:pt x="25908" y="289560"/>
                </a:lnTo>
                <a:lnTo>
                  <a:pt x="26670" y="289560"/>
                </a:lnTo>
                <a:lnTo>
                  <a:pt x="26311" y="289425"/>
                </a:lnTo>
                <a:close/>
              </a:path>
              <a:path w="189865" h="292735">
                <a:moveTo>
                  <a:pt x="32766" y="287274"/>
                </a:moveTo>
                <a:lnTo>
                  <a:pt x="26311" y="289425"/>
                </a:lnTo>
                <a:lnTo>
                  <a:pt x="26670" y="289560"/>
                </a:lnTo>
                <a:lnTo>
                  <a:pt x="34834" y="289560"/>
                </a:lnTo>
                <a:lnTo>
                  <a:pt x="37446" y="288036"/>
                </a:lnTo>
                <a:lnTo>
                  <a:pt x="32004" y="288036"/>
                </a:lnTo>
                <a:lnTo>
                  <a:pt x="32766" y="287274"/>
                </a:lnTo>
                <a:close/>
              </a:path>
              <a:path w="189865" h="292735">
                <a:moveTo>
                  <a:pt x="20574" y="287274"/>
                </a:moveTo>
                <a:lnTo>
                  <a:pt x="21336" y="288036"/>
                </a:lnTo>
                <a:lnTo>
                  <a:pt x="20813" y="287363"/>
                </a:lnTo>
                <a:lnTo>
                  <a:pt x="20574" y="287274"/>
                </a:lnTo>
                <a:close/>
              </a:path>
              <a:path w="189865" h="292735">
                <a:moveTo>
                  <a:pt x="20813" y="287363"/>
                </a:moveTo>
                <a:lnTo>
                  <a:pt x="21336" y="288036"/>
                </a:lnTo>
                <a:lnTo>
                  <a:pt x="22606" y="288036"/>
                </a:lnTo>
                <a:lnTo>
                  <a:pt x="20813" y="287363"/>
                </a:lnTo>
                <a:close/>
              </a:path>
              <a:path w="189865" h="292735">
                <a:moveTo>
                  <a:pt x="184404" y="41148"/>
                </a:moveTo>
                <a:lnTo>
                  <a:pt x="172974" y="68580"/>
                </a:lnTo>
                <a:lnTo>
                  <a:pt x="173736" y="68580"/>
                </a:lnTo>
                <a:lnTo>
                  <a:pt x="122682" y="160020"/>
                </a:lnTo>
                <a:lnTo>
                  <a:pt x="89154" y="217170"/>
                </a:lnTo>
                <a:lnTo>
                  <a:pt x="61722" y="258318"/>
                </a:lnTo>
                <a:lnTo>
                  <a:pt x="32004" y="288036"/>
                </a:lnTo>
                <a:lnTo>
                  <a:pt x="37446" y="288036"/>
                </a:lnTo>
                <a:lnTo>
                  <a:pt x="42672" y="284988"/>
                </a:lnTo>
                <a:lnTo>
                  <a:pt x="43434" y="284988"/>
                </a:lnTo>
                <a:lnTo>
                  <a:pt x="53340" y="274320"/>
                </a:lnTo>
                <a:lnTo>
                  <a:pt x="53340" y="273558"/>
                </a:lnTo>
                <a:lnTo>
                  <a:pt x="64008" y="259842"/>
                </a:lnTo>
                <a:lnTo>
                  <a:pt x="91440" y="218694"/>
                </a:lnTo>
                <a:lnTo>
                  <a:pt x="124968" y="161544"/>
                </a:lnTo>
                <a:lnTo>
                  <a:pt x="176022" y="70104"/>
                </a:lnTo>
                <a:lnTo>
                  <a:pt x="187452" y="42672"/>
                </a:lnTo>
                <a:lnTo>
                  <a:pt x="187615" y="41910"/>
                </a:lnTo>
                <a:lnTo>
                  <a:pt x="184404" y="41910"/>
                </a:lnTo>
                <a:lnTo>
                  <a:pt x="184404" y="41148"/>
                </a:lnTo>
                <a:close/>
              </a:path>
              <a:path w="189865" h="292735">
                <a:moveTo>
                  <a:pt x="20743" y="287274"/>
                </a:moveTo>
                <a:lnTo>
                  <a:pt x="20574" y="287274"/>
                </a:lnTo>
                <a:lnTo>
                  <a:pt x="20813" y="287363"/>
                </a:lnTo>
                <a:close/>
              </a:path>
              <a:path w="189865" h="292735">
                <a:moveTo>
                  <a:pt x="11430" y="270510"/>
                </a:moveTo>
                <a:lnTo>
                  <a:pt x="11430" y="271272"/>
                </a:lnTo>
                <a:lnTo>
                  <a:pt x="11756" y="271272"/>
                </a:lnTo>
                <a:lnTo>
                  <a:pt x="11430" y="270510"/>
                </a:lnTo>
                <a:close/>
              </a:path>
              <a:path w="189865" h="292735">
                <a:moveTo>
                  <a:pt x="4677" y="70866"/>
                </a:moveTo>
                <a:lnTo>
                  <a:pt x="4572" y="71628"/>
                </a:lnTo>
                <a:lnTo>
                  <a:pt x="4677" y="70866"/>
                </a:lnTo>
                <a:close/>
              </a:path>
              <a:path w="189865" h="292735">
                <a:moveTo>
                  <a:pt x="189738" y="22860"/>
                </a:moveTo>
                <a:lnTo>
                  <a:pt x="186690" y="22860"/>
                </a:lnTo>
                <a:lnTo>
                  <a:pt x="186690" y="31242"/>
                </a:lnTo>
                <a:lnTo>
                  <a:pt x="184404" y="41910"/>
                </a:lnTo>
                <a:lnTo>
                  <a:pt x="187615" y="41910"/>
                </a:lnTo>
                <a:lnTo>
                  <a:pt x="189738" y="32004"/>
                </a:lnTo>
                <a:lnTo>
                  <a:pt x="189738" y="22860"/>
                </a:lnTo>
                <a:close/>
              </a:path>
              <a:path w="189865" h="292735">
                <a:moveTo>
                  <a:pt x="184464" y="17686"/>
                </a:moveTo>
                <a:lnTo>
                  <a:pt x="186690" y="23622"/>
                </a:lnTo>
                <a:lnTo>
                  <a:pt x="186690" y="22860"/>
                </a:lnTo>
                <a:lnTo>
                  <a:pt x="189738" y="22860"/>
                </a:lnTo>
                <a:lnTo>
                  <a:pt x="188023" y="18288"/>
                </a:lnTo>
                <a:lnTo>
                  <a:pt x="185166" y="18288"/>
                </a:lnTo>
                <a:lnTo>
                  <a:pt x="184464" y="17686"/>
                </a:lnTo>
                <a:close/>
              </a:path>
              <a:path w="189865" h="292735">
                <a:moveTo>
                  <a:pt x="21431" y="17526"/>
                </a:moveTo>
                <a:lnTo>
                  <a:pt x="20574" y="17526"/>
                </a:lnTo>
                <a:lnTo>
                  <a:pt x="20574" y="18288"/>
                </a:lnTo>
                <a:lnTo>
                  <a:pt x="21431" y="17526"/>
                </a:lnTo>
                <a:close/>
              </a:path>
              <a:path w="189865" h="292735">
                <a:moveTo>
                  <a:pt x="184404" y="17526"/>
                </a:moveTo>
                <a:lnTo>
                  <a:pt x="184464" y="17686"/>
                </a:lnTo>
                <a:lnTo>
                  <a:pt x="185166" y="18288"/>
                </a:lnTo>
                <a:lnTo>
                  <a:pt x="184404" y="17526"/>
                </a:lnTo>
                <a:close/>
              </a:path>
              <a:path w="189865" h="292735">
                <a:moveTo>
                  <a:pt x="187737" y="17526"/>
                </a:moveTo>
                <a:lnTo>
                  <a:pt x="184404" y="17526"/>
                </a:lnTo>
                <a:lnTo>
                  <a:pt x="185166" y="18288"/>
                </a:lnTo>
                <a:lnTo>
                  <a:pt x="188023" y="18288"/>
                </a:lnTo>
                <a:lnTo>
                  <a:pt x="187737" y="17526"/>
                </a:lnTo>
                <a:close/>
              </a:path>
              <a:path w="189865" h="292735">
                <a:moveTo>
                  <a:pt x="147828" y="3048"/>
                </a:moveTo>
                <a:lnTo>
                  <a:pt x="93726" y="3048"/>
                </a:lnTo>
                <a:lnTo>
                  <a:pt x="133350" y="4572"/>
                </a:lnTo>
                <a:lnTo>
                  <a:pt x="162306" y="7620"/>
                </a:lnTo>
                <a:lnTo>
                  <a:pt x="172974" y="9906"/>
                </a:lnTo>
                <a:lnTo>
                  <a:pt x="172212" y="9906"/>
                </a:lnTo>
                <a:lnTo>
                  <a:pt x="179832" y="13716"/>
                </a:lnTo>
                <a:lnTo>
                  <a:pt x="184464" y="17686"/>
                </a:lnTo>
                <a:lnTo>
                  <a:pt x="184404" y="17526"/>
                </a:lnTo>
                <a:lnTo>
                  <a:pt x="187737" y="17526"/>
                </a:lnTo>
                <a:lnTo>
                  <a:pt x="187452" y="16764"/>
                </a:lnTo>
                <a:lnTo>
                  <a:pt x="187452" y="16002"/>
                </a:lnTo>
                <a:lnTo>
                  <a:pt x="182118" y="11430"/>
                </a:lnTo>
                <a:lnTo>
                  <a:pt x="181356" y="10668"/>
                </a:lnTo>
                <a:lnTo>
                  <a:pt x="173736" y="6858"/>
                </a:lnTo>
                <a:lnTo>
                  <a:pt x="163068" y="4572"/>
                </a:lnTo>
                <a:lnTo>
                  <a:pt x="162306" y="4572"/>
                </a:lnTo>
                <a:lnTo>
                  <a:pt x="147828" y="3048"/>
                </a:lnTo>
                <a:close/>
              </a:path>
            </a:pathLst>
          </a:custGeom>
          <a:solidFill>
            <a:srgbClr val="BFBFBF"/>
          </a:solidFill>
        </p:spPr>
        <p:txBody>
          <a:bodyPr wrap="square" lIns="0" tIns="0" rIns="0" bIns="0" rtlCol="0"/>
          <a:lstStyle/>
          <a:p>
            <a:endParaRPr sz="1000"/>
          </a:p>
        </p:txBody>
      </p:sp>
      <p:sp>
        <p:nvSpPr>
          <p:cNvPr id="676" name="object 686"/>
          <p:cNvSpPr/>
          <p:nvPr/>
        </p:nvSpPr>
        <p:spPr>
          <a:xfrm>
            <a:off x="7991111" y="3329094"/>
            <a:ext cx="800974" cy="561892"/>
          </a:xfrm>
          <a:custGeom>
            <a:avLst/>
            <a:gdLst/>
            <a:ahLst/>
            <a:cxnLst/>
            <a:rect l="l" t="t" r="r" b="b"/>
            <a:pathLst>
              <a:path w="940434" h="647700">
                <a:moveTo>
                  <a:pt x="0" y="647700"/>
                </a:moveTo>
                <a:lnTo>
                  <a:pt x="940307" y="647700"/>
                </a:lnTo>
                <a:lnTo>
                  <a:pt x="940307" y="0"/>
                </a:lnTo>
                <a:lnTo>
                  <a:pt x="0" y="0"/>
                </a:lnTo>
                <a:lnTo>
                  <a:pt x="0" y="647700"/>
                </a:lnTo>
                <a:close/>
              </a:path>
            </a:pathLst>
          </a:custGeom>
          <a:solidFill>
            <a:srgbClr val="460065"/>
          </a:solidFill>
        </p:spPr>
        <p:txBody>
          <a:bodyPr wrap="square" lIns="0" tIns="0" rIns="0" bIns="0" rtlCol="0"/>
          <a:lstStyle/>
          <a:p>
            <a:endParaRPr sz="1000"/>
          </a:p>
        </p:txBody>
      </p:sp>
      <p:sp>
        <p:nvSpPr>
          <p:cNvPr id="677" name="object 687"/>
          <p:cNvSpPr/>
          <p:nvPr/>
        </p:nvSpPr>
        <p:spPr>
          <a:xfrm>
            <a:off x="8628430" y="3727706"/>
            <a:ext cx="189292" cy="198315"/>
          </a:xfrm>
          <a:custGeom>
            <a:avLst/>
            <a:gdLst/>
            <a:ahLst/>
            <a:cxnLst/>
            <a:rect l="l" t="t" r="r" b="b"/>
            <a:pathLst>
              <a:path w="222250" h="228600">
                <a:moveTo>
                  <a:pt x="192786" y="0"/>
                </a:moveTo>
                <a:lnTo>
                  <a:pt x="0" y="188213"/>
                </a:lnTo>
                <a:lnTo>
                  <a:pt x="19050" y="188213"/>
                </a:lnTo>
                <a:lnTo>
                  <a:pt x="35814" y="189737"/>
                </a:lnTo>
                <a:lnTo>
                  <a:pt x="92202" y="208787"/>
                </a:lnTo>
                <a:lnTo>
                  <a:pt x="98298" y="213359"/>
                </a:lnTo>
                <a:lnTo>
                  <a:pt x="104394" y="217169"/>
                </a:lnTo>
                <a:lnTo>
                  <a:pt x="138684" y="228599"/>
                </a:lnTo>
                <a:lnTo>
                  <a:pt x="153162" y="228599"/>
                </a:lnTo>
                <a:lnTo>
                  <a:pt x="192786" y="211835"/>
                </a:lnTo>
                <a:lnTo>
                  <a:pt x="214884" y="179069"/>
                </a:lnTo>
                <a:lnTo>
                  <a:pt x="220979" y="155447"/>
                </a:lnTo>
                <a:lnTo>
                  <a:pt x="220979" y="147065"/>
                </a:lnTo>
                <a:lnTo>
                  <a:pt x="221742" y="138683"/>
                </a:lnTo>
                <a:lnTo>
                  <a:pt x="220218" y="121919"/>
                </a:lnTo>
                <a:lnTo>
                  <a:pt x="217932" y="112775"/>
                </a:lnTo>
                <a:lnTo>
                  <a:pt x="216408" y="104393"/>
                </a:lnTo>
                <a:lnTo>
                  <a:pt x="213360" y="95249"/>
                </a:lnTo>
                <a:lnTo>
                  <a:pt x="210311" y="86867"/>
                </a:lnTo>
                <a:lnTo>
                  <a:pt x="206502" y="77723"/>
                </a:lnTo>
                <a:lnTo>
                  <a:pt x="204215" y="72389"/>
                </a:lnTo>
                <a:lnTo>
                  <a:pt x="201168" y="64769"/>
                </a:lnTo>
                <a:lnTo>
                  <a:pt x="193548" y="24383"/>
                </a:lnTo>
                <a:lnTo>
                  <a:pt x="192786" y="12191"/>
                </a:lnTo>
                <a:lnTo>
                  <a:pt x="192786" y="0"/>
                </a:lnTo>
                <a:close/>
              </a:path>
            </a:pathLst>
          </a:custGeom>
          <a:solidFill>
            <a:srgbClr val="460065"/>
          </a:solidFill>
        </p:spPr>
        <p:txBody>
          <a:bodyPr wrap="square" lIns="0" tIns="0" rIns="0" bIns="0" rtlCol="0"/>
          <a:lstStyle/>
          <a:p>
            <a:endParaRPr sz="1000"/>
          </a:p>
        </p:txBody>
      </p:sp>
      <p:sp>
        <p:nvSpPr>
          <p:cNvPr id="678" name="object 688"/>
          <p:cNvSpPr/>
          <p:nvPr/>
        </p:nvSpPr>
        <p:spPr>
          <a:xfrm>
            <a:off x="7966450" y="3727706"/>
            <a:ext cx="189292" cy="198315"/>
          </a:xfrm>
          <a:custGeom>
            <a:avLst/>
            <a:gdLst/>
            <a:ahLst/>
            <a:cxnLst/>
            <a:rect l="l" t="t" r="r" b="b"/>
            <a:pathLst>
              <a:path w="222250" h="228600">
                <a:moveTo>
                  <a:pt x="28956" y="0"/>
                </a:moveTo>
                <a:lnTo>
                  <a:pt x="28956" y="12191"/>
                </a:lnTo>
                <a:lnTo>
                  <a:pt x="28194" y="24383"/>
                </a:lnTo>
                <a:lnTo>
                  <a:pt x="26670" y="35813"/>
                </a:lnTo>
                <a:lnTo>
                  <a:pt x="24384" y="46481"/>
                </a:lnTo>
                <a:lnTo>
                  <a:pt x="22860" y="56387"/>
                </a:lnTo>
                <a:lnTo>
                  <a:pt x="19812" y="64769"/>
                </a:lnTo>
                <a:lnTo>
                  <a:pt x="17526" y="72389"/>
                </a:lnTo>
                <a:lnTo>
                  <a:pt x="15240" y="77723"/>
                </a:lnTo>
                <a:lnTo>
                  <a:pt x="1524" y="121919"/>
                </a:lnTo>
                <a:lnTo>
                  <a:pt x="0" y="138683"/>
                </a:lnTo>
                <a:lnTo>
                  <a:pt x="0" y="147065"/>
                </a:lnTo>
                <a:lnTo>
                  <a:pt x="9906" y="186689"/>
                </a:lnTo>
                <a:lnTo>
                  <a:pt x="40386" y="220979"/>
                </a:lnTo>
                <a:lnTo>
                  <a:pt x="68580" y="228599"/>
                </a:lnTo>
                <a:lnTo>
                  <a:pt x="83058" y="228599"/>
                </a:lnTo>
                <a:lnTo>
                  <a:pt x="89916" y="227075"/>
                </a:lnTo>
                <a:lnTo>
                  <a:pt x="97536" y="225551"/>
                </a:lnTo>
                <a:lnTo>
                  <a:pt x="129540" y="208787"/>
                </a:lnTo>
                <a:lnTo>
                  <a:pt x="149352" y="198881"/>
                </a:lnTo>
                <a:lnTo>
                  <a:pt x="159258" y="195071"/>
                </a:lnTo>
                <a:lnTo>
                  <a:pt x="171450" y="192023"/>
                </a:lnTo>
                <a:lnTo>
                  <a:pt x="185166" y="189737"/>
                </a:lnTo>
                <a:lnTo>
                  <a:pt x="201930" y="188213"/>
                </a:lnTo>
                <a:lnTo>
                  <a:pt x="221742" y="188213"/>
                </a:lnTo>
                <a:lnTo>
                  <a:pt x="28956" y="0"/>
                </a:lnTo>
                <a:close/>
              </a:path>
            </a:pathLst>
          </a:custGeom>
          <a:solidFill>
            <a:srgbClr val="460065"/>
          </a:solidFill>
        </p:spPr>
        <p:txBody>
          <a:bodyPr wrap="square" lIns="0" tIns="0" rIns="0" bIns="0" rtlCol="0"/>
          <a:lstStyle/>
          <a:p>
            <a:endParaRPr sz="1000"/>
          </a:p>
        </p:txBody>
      </p:sp>
      <p:sp>
        <p:nvSpPr>
          <p:cNvPr id="679" name="object 689"/>
          <p:cNvSpPr/>
          <p:nvPr/>
        </p:nvSpPr>
        <p:spPr>
          <a:xfrm>
            <a:off x="8628430" y="3294058"/>
            <a:ext cx="189292" cy="199416"/>
          </a:xfrm>
          <a:custGeom>
            <a:avLst/>
            <a:gdLst/>
            <a:ahLst/>
            <a:cxnLst/>
            <a:rect l="l" t="t" r="r" b="b"/>
            <a:pathLst>
              <a:path w="222250" h="229870">
                <a:moveTo>
                  <a:pt x="145542" y="0"/>
                </a:moveTo>
                <a:lnTo>
                  <a:pt x="138684" y="762"/>
                </a:lnTo>
                <a:lnTo>
                  <a:pt x="131064" y="1524"/>
                </a:lnTo>
                <a:lnTo>
                  <a:pt x="124205" y="3048"/>
                </a:lnTo>
                <a:lnTo>
                  <a:pt x="117348" y="5334"/>
                </a:lnTo>
                <a:lnTo>
                  <a:pt x="110489" y="8382"/>
                </a:lnTo>
                <a:lnTo>
                  <a:pt x="92202" y="19812"/>
                </a:lnTo>
                <a:lnTo>
                  <a:pt x="80010" y="26670"/>
                </a:lnTo>
                <a:lnTo>
                  <a:pt x="35814" y="39624"/>
                </a:lnTo>
                <a:lnTo>
                  <a:pt x="19050" y="40386"/>
                </a:lnTo>
                <a:lnTo>
                  <a:pt x="0" y="40386"/>
                </a:lnTo>
                <a:lnTo>
                  <a:pt x="192786" y="229362"/>
                </a:lnTo>
                <a:lnTo>
                  <a:pt x="192786" y="216408"/>
                </a:lnTo>
                <a:lnTo>
                  <a:pt x="193548" y="204216"/>
                </a:lnTo>
                <a:lnTo>
                  <a:pt x="195072" y="192786"/>
                </a:lnTo>
                <a:lnTo>
                  <a:pt x="196596" y="182118"/>
                </a:lnTo>
                <a:lnTo>
                  <a:pt x="201168" y="163830"/>
                </a:lnTo>
                <a:lnTo>
                  <a:pt x="204215" y="156972"/>
                </a:lnTo>
                <a:lnTo>
                  <a:pt x="206502" y="150876"/>
                </a:lnTo>
                <a:lnTo>
                  <a:pt x="210311" y="142494"/>
                </a:lnTo>
                <a:lnTo>
                  <a:pt x="213360" y="133350"/>
                </a:lnTo>
                <a:lnTo>
                  <a:pt x="216408" y="124968"/>
                </a:lnTo>
                <a:lnTo>
                  <a:pt x="217932" y="115824"/>
                </a:lnTo>
                <a:lnTo>
                  <a:pt x="220218" y="107442"/>
                </a:lnTo>
                <a:lnTo>
                  <a:pt x="220979" y="98298"/>
                </a:lnTo>
                <a:lnTo>
                  <a:pt x="221742" y="89916"/>
                </a:lnTo>
                <a:lnTo>
                  <a:pt x="220979" y="81534"/>
                </a:lnTo>
                <a:lnTo>
                  <a:pt x="220979" y="73152"/>
                </a:lnTo>
                <a:lnTo>
                  <a:pt x="208026" y="35814"/>
                </a:lnTo>
                <a:lnTo>
                  <a:pt x="180594" y="8382"/>
                </a:lnTo>
                <a:lnTo>
                  <a:pt x="153162" y="762"/>
                </a:lnTo>
                <a:lnTo>
                  <a:pt x="145542" y="0"/>
                </a:lnTo>
                <a:close/>
              </a:path>
            </a:pathLst>
          </a:custGeom>
          <a:solidFill>
            <a:srgbClr val="460065"/>
          </a:solidFill>
        </p:spPr>
        <p:txBody>
          <a:bodyPr wrap="square" lIns="0" tIns="0" rIns="0" bIns="0" rtlCol="0"/>
          <a:lstStyle/>
          <a:p>
            <a:endParaRPr sz="1000"/>
          </a:p>
        </p:txBody>
      </p:sp>
      <p:sp>
        <p:nvSpPr>
          <p:cNvPr id="680" name="object 690"/>
          <p:cNvSpPr/>
          <p:nvPr/>
        </p:nvSpPr>
        <p:spPr>
          <a:xfrm>
            <a:off x="7966450" y="3294058"/>
            <a:ext cx="189292" cy="199416"/>
          </a:xfrm>
          <a:custGeom>
            <a:avLst/>
            <a:gdLst/>
            <a:ahLst/>
            <a:cxnLst/>
            <a:rect l="l" t="t" r="r" b="b"/>
            <a:pathLst>
              <a:path w="222250" h="229870">
                <a:moveTo>
                  <a:pt x="75438" y="0"/>
                </a:moveTo>
                <a:lnTo>
                  <a:pt x="68580" y="762"/>
                </a:lnTo>
                <a:lnTo>
                  <a:pt x="60960" y="1524"/>
                </a:lnTo>
                <a:lnTo>
                  <a:pt x="54102" y="3048"/>
                </a:lnTo>
                <a:lnTo>
                  <a:pt x="17526" y="28956"/>
                </a:lnTo>
                <a:lnTo>
                  <a:pt x="762" y="73152"/>
                </a:lnTo>
                <a:lnTo>
                  <a:pt x="0" y="81534"/>
                </a:lnTo>
                <a:lnTo>
                  <a:pt x="0" y="89916"/>
                </a:lnTo>
                <a:lnTo>
                  <a:pt x="762" y="98298"/>
                </a:lnTo>
                <a:lnTo>
                  <a:pt x="1524" y="107442"/>
                </a:lnTo>
                <a:lnTo>
                  <a:pt x="3048" y="115824"/>
                </a:lnTo>
                <a:lnTo>
                  <a:pt x="5334" y="124968"/>
                </a:lnTo>
                <a:lnTo>
                  <a:pt x="8382" y="133350"/>
                </a:lnTo>
                <a:lnTo>
                  <a:pt x="11430" y="142494"/>
                </a:lnTo>
                <a:lnTo>
                  <a:pt x="24384" y="182118"/>
                </a:lnTo>
                <a:lnTo>
                  <a:pt x="28956" y="216408"/>
                </a:lnTo>
                <a:lnTo>
                  <a:pt x="28956" y="229362"/>
                </a:lnTo>
                <a:lnTo>
                  <a:pt x="221742" y="40386"/>
                </a:lnTo>
                <a:lnTo>
                  <a:pt x="201930" y="40386"/>
                </a:lnTo>
                <a:lnTo>
                  <a:pt x="185166" y="39624"/>
                </a:lnTo>
                <a:lnTo>
                  <a:pt x="140970" y="26670"/>
                </a:lnTo>
                <a:lnTo>
                  <a:pt x="111252" y="8382"/>
                </a:lnTo>
                <a:lnTo>
                  <a:pt x="104394" y="5334"/>
                </a:lnTo>
                <a:lnTo>
                  <a:pt x="97536" y="3048"/>
                </a:lnTo>
                <a:lnTo>
                  <a:pt x="89916" y="1524"/>
                </a:lnTo>
                <a:lnTo>
                  <a:pt x="83058" y="762"/>
                </a:lnTo>
                <a:lnTo>
                  <a:pt x="75438" y="0"/>
                </a:lnTo>
                <a:close/>
              </a:path>
            </a:pathLst>
          </a:custGeom>
          <a:solidFill>
            <a:srgbClr val="460065"/>
          </a:solidFill>
        </p:spPr>
        <p:txBody>
          <a:bodyPr wrap="square" lIns="0" tIns="0" rIns="0" bIns="0" rtlCol="0"/>
          <a:lstStyle/>
          <a:p>
            <a:endParaRPr sz="1000"/>
          </a:p>
        </p:txBody>
      </p:sp>
      <p:sp>
        <p:nvSpPr>
          <p:cNvPr id="681" name="object 691"/>
          <p:cNvSpPr/>
          <p:nvPr/>
        </p:nvSpPr>
        <p:spPr>
          <a:xfrm>
            <a:off x="8626483" y="3889663"/>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2" name="object 692"/>
          <p:cNvSpPr/>
          <p:nvPr/>
        </p:nvSpPr>
        <p:spPr>
          <a:xfrm>
            <a:off x="8627781" y="3768030"/>
            <a:ext cx="190373" cy="159754"/>
          </a:xfrm>
          <a:custGeom>
            <a:avLst/>
            <a:gdLst/>
            <a:ahLst/>
            <a:cxnLst/>
            <a:rect l="l" t="t" r="r" b="b"/>
            <a:pathLst>
              <a:path w="223520" h="184150">
                <a:moveTo>
                  <a:pt x="0" y="140208"/>
                </a:moveTo>
                <a:lnTo>
                  <a:pt x="0" y="143256"/>
                </a:lnTo>
                <a:lnTo>
                  <a:pt x="36576" y="144780"/>
                </a:lnTo>
                <a:lnTo>
                  <a:pt x="62484" y="150114"/>
                </a:lnTo>
                <a:lnTo>
                  <a:pt x="61722" y="150114"/>
                </a:lnTo>
                <a:lnTo>
                  <a:pt x="80010" y="157734"/>
                </a:lnTo>
                <a:lnTo>
                  <a:pt x="92202" y="163830"/>
                </a:lnTo>
                <a:lnTo>
                  <a:pt x="103632" y="172212"/>
                </a:lnTo>
                <a:lnTo>
                  <a:pt x="116586" y="178308"/>
                </a:lnTo>
                <a:lnTo>
                  <a:pt x="117348" y="178308"/>
                </a:lnTo>
                <a:lnTo>
                  <a:pt x="131826" y="182118"/>
                </a:lnTo>
                <a:lnTo>
                  <a:pt x="146304" y="183642"/>
                </a:lnTo>
                <a:lnTo>
                  <a:pt x="160782" y="182880"/>
                </a:lnTo>
                <a:lnTo>
                  <a:pt x="161544" y="182880"/>
                </a:lnTo>
                <a:lnTo>
                  <a:pt x="169773" y="180594"/>
                </a:lnTo>
                <a:lnTo>
                  <a:pt x="146304" y="180594"/>
                </a:lnTo>
                <a:lnTo>
                  <a:pt x="131826" y="179070"/>
                </a:lnTo>
                <a:lnTo>
                  <a:pt x="132588" y="179070"/>
                </a:lnTo>
                <a:lnTo>
                  <a:pt x="118110" y="175260"/>
                </a:lnTo>
                <a:lnTo>
                  <a:pt x="106775" y="169926"/>
                </a:lnTo>
                <a:lnTo>
                  <a:pt x="105155" y="169926"/>
                </a:lnTo>
                <a:lnTo>
                  <a:pt x="93726" y="161544"/>
                </a:lnTo>
                <a:lnTo>
                  <a:pt x="93726" y="160782"/>
                </a:lnTo>
                <a:lnTo>
                  <a:pt x="81534" y="154686"/>
                </a:lnTo>
                <a:lnTo>
                  <a:pt x="63246" y="147066"/>
                </a:lnTo>
                <a:lnTo>
                  <a:pt x="37338" y="141732"/>
                </a:lnTo>
                <a:lnTo>
                  <a:pt x="36576" y="141732"/>
                </a:lnTo>
                <a:lnTo>
                  <a:pt x="0" y="140208"/>
                </a:lnTo>
                <a:close/>
              </a:path>
              <a:path w="223520" h="184150">
                <a:moveTo>
                  <a:pt x="174498" y="176022"/>
                </a:moveTo>
                <a:lnTo>
                  <a:pt x="160782" y="179832"/>
                </a:lnTo>
                <a:lnTo>
                  <a:pt x="146304" y="180594"/>
                </a:lnTo>
                <a:lnTo>
                  <a:pt x="169773" y="180594"/>
                </a:lnTo>
                <a:lnTo>
                  <a:pt x="175260" y="179070"/>
                </a:lnTo>
                <a:lnTo>
                  <a:pt x="179146" y="176784"/>
                </a:lnTo>
                <a:lnTo>
                  <a:pt x="173736" y="176784"/>
                </a:lnTo>
                <a:lnTo>
                  <a:pt x="174498" y="176022"/>
                </a:lnTo>
                <a:close/>
              </a:path>
              <a:path w="223520" h="184150">
                <a:moveTo>
                  <a:pt x="214122" y="131826"/>
                </a:moveTo>
                <a:lnTo>
                  <a:pt x="207264" y="146304"/>
                </a:lnTo>
                <a:lnTo>
                  <a:pt x="208026" y="146304"/>
                </a:lnTo>
                <a:lnTo>
                  <a:pt x="198120" y="159258"/>
                </a:lnTo>
                <a:lnTo>
                  <a:pt x="186690" y="169164"/>
                </a:lnTo>
                <a:lnTo>
                  <a:pt x="173736" y="176784"/>
                </a:lnTo>
                <a:lnTo>
                  <a:pt x="179146" y="176784"/>
                </a:lnTo>
                <a:lnTo>
                  <a:pt x="188214" y="171450"/>
                </a:lnTo>
                <a:lnTo>
                  <a:pt x="188976" y="171450"/>
                </a:lnTo>
                <a:lnTo>
                  <a:pt x="200406" y="161544"/>
                </a:lnTo>
                <a:lnTo>
                  <a:pt x="200406" y="160782"/>
                </a:lnTo>
                <a:lnTo>
                  <a:pt x="210311" y="147828"/>
                </a:lnTo>
                <a:lnTo>
                  <a:pt x="217170" y="133350"/>
                </a:lnTo>
                <a:lnTo>
                  <a:pt x="217360" y="132588"/>
                </a:lnTo>
                <a:lnTo>
                  <a:pt x="214122" y="132588"/>
                </a:lnTo>
                <a:lnTo>
                  <a:pt x="214122" y="131826"/>
                </a:lnTo>
                <a:close/>
              </a:path>
              <a:path w="223520" h="184150">
                <a:moveTo>
                  <a:pt x="105155" y="169164"/>
                </a:moveTo>
                <a:lnTo>
                  <a:pt x="105155" y="169926"/>
                </a:lnTo>
                <a:lnTo>
                  <a:pt x="106775" y="169926"/>
                </a:lnTo>
                <a:lnTo>
                  <a:pt x="105155" y="169164"/>
                </a:lnTo>
                <a:close/>
              </a:path>
              <a:path w="223520" h="184150">
                <a:moveTo>
                  <a:pt x="223265" y="83820"/>
                </a:moveTo>
                <a:lnTo>
                  <a:pt x="220218" y="83820"/>
                </a:lnTo>
                <a:lnTo>
                  <a:pt x="220114" y="101346"/>
                </a:lnTo>
                <a:lnTo>
                  <a:pt x="217932" y="117348"/>
                </a:lnTo>
                <a:lnTo>
                  <a:pt x="214122" y="132588"/>
                </a:lnTo>
                <a:lnTo>
                  <a:pt x="217360" y="132588"/>
                </a:lnTo>
                <a:lnTo>
                  <a:pt x="220979" y="118110"/>
                </a:lnTo>
                <a:lnTo>
                  <a:pt x="223265" y="101346"/>
                </a:lnTo>
                <a:lnTo>
                  <a:pt x="223265" y="83820"/>
                </a:lnTo>
                <a:close/>
              </a:path>
              <a:path w="223520" h="184150">
                <a:moveTo>
                  <a:pt x="198882" y="0"/>
                </a:moveTo>
                <a:lnTo>
                  <a:pt x="195834" y="762"/>
                </a:lnTo>
                <a:lnTo>
                  <a:pt x="200406" y="19050"/>
                </a:lnTo>
                <a:lnTo>
                  <a:pt x="204978" y="32004"/>
                </a:lnTo>
                <a:lnTo>
                  <a:pt x="212597" y="49530"/>
                </a:lnTo>
                <a:lnTo>
                  <a:pt x="217170" y="67056"/>
                </a:lnTo>
                <a:lnTo>
                  <a:pt x="220218" y="84582"/>
                </a:lnTo>
                <a:lnTo>
                  <a:pt x="220218" y="83820"/>
                </a:lnTo>
                <a:lnTo>
                  <a:pt x="223265" y="83820"/>
                </a:lnTo>
                <a:lnTo>
                  <a:pt x="220218" y="66294"/>
                </a:lnTo>
                <a:lnTo>
                  <a:pt x="215646" y="48768"/>
                </a:lnTo>
                <a:lnTo>
                  <a:pt x="215646" y="48006"/>
                </a:lnTo>
                <a:lnTo>
                  <a:pt x="208357" y="31242"/>
                </a:lnTo>
                <a:lnTo>
                  <a:pt x="208026" y="31242"/>
                </a:lnTo>
                <a:lnTo>
                  <a:pt x="203454" y="18288"/>
                </a:lnTo>
                <a:lnTo>
                  <a:pt x="198882" y="0"/>
                </a:lnTo>
                <a:close/>
              </a:path>
              <a:path w="223520" h="184150">
                <a:moveTo>
                  <a:pt x="208026" y="30480"/>
                </a:moveTo>
                <a:lnTo>
                  <a:pt x="208026" y="31242"/>
                </a:lnTo>
                <a:lnTo>
                  <a:pt x="208357" y="31242"/>
                </a:lnTo>
                <a:lnTo>
                  <a:pt x="208026" y="30480"/>
                </a:lnTo>
                <a:close/>
              </a:path>
            </a:pathLst>
          </a:custGeom>
          <a:solidFill>
            <a:srgbClr val="000000"/>
          </a:solidFill>
        </p:spPr>
        <p:txBody>
          <a:bodyPr wrap="square" lIns="0" tIns="0" rIns="0" bIns="0" rtlCol="0"/>
          <a:lstStyle/>
          <a:p>
            <a:endParaRPr sz="1000"/>
          </a:p>
        </p:txBody>
      </p:sp>
      <p:sp>
        <p:nvSpPr>
          <p:cNvPr id="683" name="object 693"/>
          <p:cNvSpPr/>
          <p:nvPr/>
        </p:nvSpPr>
        <p:spPr>
          <a:xfrm>
            <a:off x="8791978" y="3748860"/>
            <a:ext cx="5408" cy="19831"/>
          </a:xfrm>
          <a:custGeom>
            <a:avLst/>
            <a:gdLst/>
            <a:ahLst/>
            <a:cxnLst/>
            <a:rect l="l" t="t" r="r" b="b"/>
            <a:pathLst>
              <a:path w="6350" h="22860">
                <a:moveTo>
                  <a:pt x="3048" y="0"/>
                </a:moveTo>
                <a:lnTo>
                  <a:pt x="0" y="0"/>
                </a:lnTo>
                <a:lnTo>
                  <a:pt x="0" y="762"/>
                </a:lnTo>
                <a:lnTo>
                  <a:pt x="3048" y="22860"/>
                </a:lnTo>
                <a:lnTo>
                  <a:pt x="6096" y="22098"/>
                </a:lnTo>
                <a:lnTo>
                  <a:pt x="3048" y="0"/>
                </a:lnTo>
                <a:close/>
              </a:path>
            </a:pathLst>
          </a:custGeom>
          <a:solidFill>
            <a:srgbClr val="000000"/>
          </a:solidFill>
        </p:spPr>
        <p:txBody>
          <a:bodyPr wrap="square" lIns="0" tIns="0" rIns="0" bIns="0" rtlCol="0"/>
          <a:lstStyle/>
          <a:p>
            <a:endParaRPr sz="1000"/>
          </a:p>
        </p:txBody>
      </p:sp>
      <p:sp>
        <p:nvSpPr>
          <p:cNvPr id="684" name="object 694"/>
          <p:cNvSpPr/>
          <p:nvPr/>
        </p:nvSpPr>
        <p:spPr>
          <a:xfrm>
            <a:off x="8155308" y="3889663"/>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5" name="object 695"/>
          <p:cNvSpPr/>
          <p:nvPr/>
        </p:nvSpPr>
        <p:spPr>
          <a:xfrm>
            <a:off x="7965152" y="3768030"/>
            <a:ext cx="190373" cy="159754"/>
          </a:xfrm>
          <a:custGeom>
            <a:avLst/>
            <a:gdLst/>
            <a:ahLst/>
            <a:cxnLst/>
            <a:rect l="l" t="t" r="r" b="b"/>
            <a:pathLst>
              <a:path w="223520" h="184150">
                <a:moveTo>
                  <a:pt x="19812" y="17525"/>
                </a:moveTo>
                <a:lnTo>
                  <a:pt x="14478" y="30479"/>
                </a:lnTo>
                <a:lnTo>
                  <a:pt x="14478" y="31241"/>
                </a:lnTo>
                <a:lnTo>
                  <a:pt x="7620" y="48767"/>
                </a:lnTo>
                <a:lnTo>
                  <a:pt x="3048" y="66293"/>
                </a:lnTo>
                <a:lnTo>
                  <a:pt x="0" y="83819"/>
                </a:lnTo>
                <a:lnTo>
                  <a:pt x="0" y="100583"/>
                </a:lnTo>
                <a:lnTo>
                  <a:pt x="1524" y="117347"/>
                </a:lnTo>
                <a:lnTo>
                  <a:pt x="1524" y="118109"/>
                </a:lnTo>
                <a:lnTo>
                  <a:pt x="6096" y="133349"/>
                </a:lnTo>
                <a:lnTo>
                  <a:pt x="12954" y="147827"/>
                </a:lnTo>
                <a:lnTo>
                  <a:pt x="13716" y="147827"/>
                </a:lnTo>
                <a:lnTo>
                  <a:pt x="23622" y="160781"/>
                </a:lnTo>
                <a:lnTo>
                  <a:pt x="23622" y="161543"/>
                </a:lnTo>
                <a:lnTo>
                  <a:pt x="35052" y="171449"/>
                </a:lnTo>
                <a:lnTo>
                  <a:pt x="47244" y="179069"/>
                </a:lnTo>
                <a:lnTo>
                  <a:pt x="48006" y="179069"/>
                </a:lnTo>
                <a:lnTo>
                  <a:pt x="62484" y="182879"/>
                </a:lnTo>
                <a:lnTo>
                  <a:pt x="76962" y="183641"/>
                </a:lnTo>
                <a:lnTo>
                  <a:pt x="91440" y="182117"/>
                </a:lnTo>
                <a:lnTo>
                  <a:pt x="92202" y="182117"/>
                </a:lnTo>
                <a:lnTo>
                  <a:pt x="97688" y="180593"/>
                </a:lnTo>
                <a:lnTo>
                  <a:pt x="76962" y="180593"/>
                </a:lnTo>
                <a:lnTo>
                  <a:pt x="62484" y="179831"/>
                </a:lnTo>
                <a:lnTo>
                  <a:pt x="63246" y="179831"/>
                </a:lnTo>
                <a:lnTo>
                  <a:pt x="51663" y="176783"/>
                </a:lnTo>
                <a:lnTo>
                  <a:pt x="48768" y="176783"/>
                </a:lnTo>
                <a:lnTo>
                  <a:pt x="36576" y="169163"/>
                </a:lnTo>
                <a:lnTo>
                  <a:pt x="37338" y="169163"/>
                </a:lnTo>
                <a:lnTo>
                  <a:pt x="25908" y="159257"/>
                </a:lnTo>
                <a:lnTo>
                  <a:pt x="16002" y="146303"/>
                </a:lnTo>
                <a:lnTo>
                  <a:pt x="9504" y="132587"/>
                </a:lnTo>
                <a:lnTo>
                  <a:pt x="9144" y="132587"/>
                </a:lnTo>
                <a:lnTo>
                  <a:pt x="4572" y="117347"/>
                </a:lnTo>
                <a:lnTo>
                  <a:pt x="3048" y="100583"/>
                </a:lnTo>
                <a:lnTo>
                  <a:pt x="3048" y="83819"/>
                </a:lnTo>
                <a:lnTo>
                  <a:pt x="3180" y="83819"/>
                </a:lnTo>
                <a:lnTo>
                  <a:pt x="6096" y="67055"/>
                </a:lnTo>
                <a:lnTo>
                  <a:pt x="10668" y="49529"/>
                </a:lnTo>
                <a:lnTo>
                  <a:pt x="17526" y="32003"/>
                </a:lnTo>
                <a:lnTo>
                  <a:pt x="22860" y="19049"/>
                </a:lnTo>
                <a:lnTo>
                  <a:pt x="23050" y="18287"/>
                </a:lnTo>
                <a:lnTo>
                  <a:pt x="19812" y="18287"/>
                </a:lnTo>
                <a:lnTo>
                  <a:pt x="19812" y="17525"/>
                </a:lnTo>
                <a:close/>
              </a:path>
              <a:path w="223520" h="184150">
                <a:moveTo>
                  <a:pt x="118110" y="169163"/>
                </a:moveTo>
                <a:lnTo>
                  <a:pt x="104394" y="175259"/>
                </a:lnTo>
                <a:lnTo>
                  <a:pt x="105156" y="175259"/>
                </a:lnTo>
                <a:lnTo>
                  <a:pt x="91440" y="179069"/>
                </a:lnTo>
                <a:lnTo>
                  <a:pt x="76962" y="180593"/>
                </a:lnTo>
                <a:lnTo>
                  <a:pt x="97688" y="180593"/>
                </a:lnTo>
                <a:lnTo>
                  <a:pt x="105918" y="178307"/>
                </a:lnTo>
                <a:lnTo>
                  <a:pt x="119634" y="172211"/>
                </a:lnTo>
                <a:lnTo>
                  <a:pt x="122751" y="169925"/>
                </a:lnTo>
                <a:lnTo>
                  <a:pt x="118110" y="169925"/>
                </a:lnTo>
                <a:lnTo>
                  <a:pt x="118110" y="169163"/>
                </a:lnTo>
                <a:close/>
              </a:path>
              <a:path w="223520" h="184150">
                <a:moveTo>
                  <a:pt x="48768" y="176021"/>
                </a:moveTo>
                <a:lnTo>
                  <a:pt x="48768" y="176783"/>
                </a:lnTo>
                <a:lnTo>
                  <a:pt x="51663" y="176783"/>
                </a:lnTo>
                <a:lnTo>
                  <a:pt x="48768" y="176021"/>
                </a:lnTo>
                <a:close/>
              </a:path>
              <a:path w="223520" h="184150">
                <a:moveTo>
                  <a:pt x="223266" y="140207"/>
                </a:moveTo>
                <a:lnTo>
                  <a:pt x="186690" y="141731"/>
                </a:lnTo>
                <a:lnTo>
                  <a:pt x="160782" y="147065"/>
                </a:lnTo>
                <a:lnTo>
                  <a:pt x="160020" y="147065"/>
                </a:lnTo>
                <a:lnTo>
                  <a:pt x="141732" y="154685"/>
                </a:lnTo>
                <a:lnTo>
                  <a:pt x="129540" y="160781"/>
                </a:lnTo>
                <a:lnTo>
                  <a:pt x="129540" y="161543"/>
                </a:lnTo>
                <a:lnTo>
                  <a:pt x="118110" y="169925"/>
                </a:lnTo>
                <a:lnTo>
                  <a:pt x="122751" y="169925"/>
                </a:lnTo>
                <a:lnTo>
                  <a:pt x="131064" y="163829"/>
                </a:lnTo>
                <a:lnTo>
                  <a:pt x="143256" y="157733"/>
                </a:lnTo>
                <a:lnTo>
                  <a:pt x="161544" y="150113"/>
                </a:lnTo>
                <a:lnTo>
                  <a:pt x="187452" y="144779"/>
                </a:lnTo>
                <a:lnTo>
                  <a:pt x="186690" y="144779"/>
                </a:lnTo>
                <a:lnTo>
                  <a:pt x="223266" y="143255"/>
                </a:lnTo>
                <a:lnTo>
                  <a:pt x="223266" y="140207"/>
                </a:lnTo>
                <a:close/>
              </a:path>
              <a:path w="223520" h="184150">
                <a:moveTo>
                  <a:pt x="9144" y="131825"/>
                </a:moveTo>
                <a:lnTo>
                  <a:pt x="9144" y="132587"/>
                </a:lnTo>
                <a:lnTo>
                  <a:pt x="9504" y="132587"/>
                </a:lnTo>
                <a:lnTo>
                  <a:pt x="9144" y="131825"/>
                </a:lnTo>
                <a:close/>
              </a:path>
              <a:path w="223520" h="184150">
                <a:moveTo>
                  <a:pt x="3180" y="83819"/>
                </a:moveTo>
                <a:lnTo>
                  <a:pt x="3048" y="83819"/>
                </a:lnTo>
                <a:lnTo>
                  <a:pt x="3048" y="84581"/>
                </a:lnTo>
                <a:lnTo>
                  <a:pt x="3180" y="83819"/>
                </a:lnTo>
                <a:close/>
              </a:path>
              <a:path w="223520" h="184150">
                <a:moveTo>
                  <a:pt x="24384" y="0"/>
                </a:moveTo>
                <a:lnTo>
                  <a:pt x="19812" y="18287"/>
                </a:lnTo>
                <a:lnTo>
                  <a:pt x="23050" y="18287"/>
                </a:lnTo>
                <a:lnTo>
                  <a:pt x="27432" y="761"/>
                </a:lnTo>
                <a:lnTo>
                  <a:pt x="24384" y="0"/>
                </a:lnTo>
                <a:close/>
              </a:path>
            </a:pathLst>
          </a:custGeom>
          <a:solidFill>
            <a:srgbClr val="000000"/>
          </a:solidFill>
        </p:spPr>
        <p:txBody>
          <a:bodyPr wrap="square" lIns="0" tIns="0" rIns="0" bIns="0" rtlCol="0"/>
          <a:lstStyle/>
          <a:p>
            <a:endParaRPr sz="1000"/>
          </a:p>
        </p:txBody>
      </p:sp>
      <p:sp>
        <p:nvSpPr>
          <p:cNvPr id="686" name="object 696"/>
          <p:cNvSpPr/>
          <p:nvPr/>
        </p:nvSpPr>
        <p:spPr>
          <a:xfrm>
            <a:off x="7985919" y="3748860"/>
            <a:ext cx="5408" cy="19831"/>
          </a:xfrm>
          <a:custGeom>
            <a:avLst/>
            <a:gdLst/>
            <a:ahLst/>
            <a:cxnLst/>
            <a:rect l="l" t="t" r="r" b="b"/>
            <a:pathLst>
              <a:path w="6350" h="22860">
                <a:moveTo>
                  <a:pt x="6096" y="0"/>
                </a:moveTo>
                <a:lnTo>
                  <a:pt x="3048" y="0"/>
                </a:lnTo>
                <a:lnTo>
                  <a:pt x="0" y="22098"/>
                </a:lnTo>
                <a:lnTo>
                  <a:pt x="3048" y="22860"/>
                </a:lnTo>
                <a:lnTo>
                  <a:pt x="6096" y="762"/>
                </a:lnTo>
                <a:lnTo>
                  <a:pt x="6096" y="0"/>
                </a:lnTo>
                <a:close/>
              </a:path>
            </a:pathLst>
          </a:custGeom>
          <a:solidFill>
            <a:srgbClr val="000000"/>
          </a:solidFill>
        </p:spPr>
        <p:txBody>
          <a:bodyPr wrap="square" lIns="0" tIns="0" rIns="0" bIns="0" rtlCol="0"/>
          <a:lstStyle/>
          <a:p>
            <a:endParaRPr sz="1000"/>
          </a:p>
        </p:txBody>
      </p:sp>
      <p:sp>
        <p:nvSpPr>
          <p:cNvPr id="687" name="object 697"/>
          <p:cNvSpPr/>
          <p:nvPr/>
        </p:nvSpPr>
        <p:spPr>
          <a:xfrm>
            <a:off x="8626483" y="3327772"/>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88" name="object 698"/>
          <p:cNvSpPr/>
          <p:nvPr/>
        </p:nvSpPr>
        <p:spPr>
          <a:xfrm>
            <a:off x="8627781" y="3292736"/>
            <a:ext cx="190373" cy="160304"/>
          </a:xfrm>
          <a:custGeom>
            <a:avLst/>
            <a:gdLst/>
            <a:ahLst/>
            <a:cxnLst/>
            <a:rect l="l" t="t" r="r" b="b"/>
            <a:pathLst>
              <a:path w="223520" h="184785">
                <a:moveTo>
                  <a:pt x="212597" y="134112"/>
                </a:moveTo>
                <a:lnTo>
                  <a:pt x="204978" y="151638"/>
                </a:lnTo>
                <a:lnTo>
                  <a:pt x="204978" y="152400"/>
                </a:lnTo>
                <a:lnTo>
                  <a:pt x="200406" y="165354"/>
                </a:lnTo>
                <a:lnTo>
                  <a:pt x="195834" y="183642"/>
                </a:lnTo>
                <a:lnTo>
                  <a:pt x="198882" y="184404"/>
                </a:lnTo>
                <a:lnTo>
                  <a:pt x="203454" y="166116"/>
                </a:lnTo>
                <a:lnTo>
                  <a:pt x="208026" y="153162"/>
                </a:lnTo>
                <a:lnTo>
                  <a:pt x="215646" y="135636"/>
                </a:lnTo>
                <a:lnTo>
                  <a:pt x="215844" y="134874"/>
                </a:lnTo>
                <a:lnTo>
                  <a:pt x="212597" y="134874"/>
                </a:lnTo>
                <a:lnTo>
                  <a:pt x="212597" y="134112"/>
                </a:lnTo>
                <a:close/>
              </a:path>
              <a:path w="223520" h="184785">
                <a:moveTo>
                  <a:pt x="223265" y="83058"/>
                </a:moveTo>
                <a:lnTo>
                  <a:pt x="220218" y="83058"/>
                </a:lnTo>
                <a:lnTo>
                  <a:pt x="220218" y="83820"/>
                </a:lnTo>
                <a:lnTo>
                  <a:pt x="219456" y="99822"/>
                </a:lnTo>
                <a:lnTo>
                  <a:pt x="217170" y="117348"/>
                </a:lnTo>
                <a:lnTo>
                  <a:pt x="212597" y="134874"/>
                </a:lnTo>
                <a:lnTo>
                  <a:pt x="215844" y="134874"/>
                </a:lnTo>
                <a:lnTo>
                  <a:pt x="220218" y="118110"/>
                </a:lnTo>
                <a:lnTo>
                  <a:pt x="222504" y="100584"/>
                </a:lnTo>
                <a:lnTo>
                  <a:pt x="222504" y="99822"/>
                </a:lnTo>
                <a:lnTo>
                  <a:pt x="223265" y="83058"/>
                </a:lnTo>
                <a:close/>
              </a:path>
              <a:path w="223520" h="184785">
                <a:moveTo>
                  <a:pt x="220191" y="83636"/>
                </a:moveTo>
                <a:lnTo>
                  <a:pt x="220183" y="83820"/>
                </a:lnTo>
                <a:lnTo>
                  <a:pt x="220191" y="83636"/>
                </a:lnTo>
                <a:close/>
              </a:path>
              <a:path w="223520" h="184785">
                <a:moveTo>
                  <a:pt x="201571" y="25146"/>
                </a:moveTo>
                <a:lnTo>
                  <a:pt x="198120" y="25146"/>
                </a:lnTo>
                <a:lnTo>
                  <a:pt x="208026" y="38100"/>
                </a:lnTo>
                <a:lnTo>
                  <a:pt x="207264" y="38100"/>
                </a:lnTo>
                <a:lnTo>
                  <a:pt x="214122" y="52578"/>
                </a:lnTo>
                <a:lnTo>
                  <a:pt x="217932" y="67818"/>
                </a:lnTo>
                <a:lnTo>
                  <a:pt x="220191" y="83636"/>
                </a:lnTo>
                <a:lnTo>
                  <a:pt x="220218" y="83058"/>
                </a:lnTo>
                <a:lnTo>
                  <a:pt x="223265" y="83058"/>
                </a:lnTo>
                <a:lnTo>
                  <a:pt x="220979" y="67056"/>
                </a:lnTo>
                <a:lnTo>
                  <a:pt x="217170" y="51816"/>
                </a:lnTo>
                <a:lnTo>
                  <a:pt x="217170" y="51054"/>
                </a:lnTo>
                <a:lnTo>
                  <a:pt x="210311" y="36576"/>
                </a:lnTo>
                <a:lnTo>
                  <a:pt x="201571" y="25146"/>
                </a:lnTo>
                <a:close/>
              </a:path>
              <a:path w="223520" h="184785">
                <a:moveTo>
                  <a:pt x="80010" y="26670"/>
                </a:moveTo>
                <a:lnTo>
                  <a:pt x="61722" y="34290"/>
                </a:lnTo>
                <a:lnTo>
                  <a:pt x="62484" y="34290"/>
                </a:lnTo>
                <a:lnTo>
                  <a:pt x="36576" y="39624"/>
                </a:lnTo>
                <a:lnTo>
                  <a:pt x="0" y="40386"/>
                </a:lnTo>
                <a:lnTo>
                  <a:pt x="0" y="43434"/>
                </a:lnTo>
                <a:lnTo>
                  <a:pt x="36576" y="42672"/>
                </a:lnTo>
                <a:lnTo>
                  <a:pt x="37338" y="42672"/>
                </a:lnTo>
                <a:lnTo>
                  <a:pt x="63246" y="37338"/>
                </a:lnTo>
                <a:lnTo>
                  <a:pt x="81534" y="29718"/>
                </a:lnTo>
                <a:lnTo>
                  <a:pt x="85598" y="27432"/>
                </a:lnTo>
                <a:lnTo>
                  <a:pt x="80010" y="27432"/>
                </a:lnTo>
                <a:lnTo>
                  <a:pt x="80010" y="26670"/>
                </a:lnTo>
                <a:close/>
              </a:path>
              <a:path w="223520" h="184785">
                <a:moveTo>
                  <a:pt x="146304" y="0"/>
                </a:moveTo>
                <a:lnTo>
                  <a:pt x="131826" y="1524"/>
                </a:lnTo>
                <a:lnTo>
                  <a:pt x="117348" y="5334"/>
                </a:lnTo>
                <a:lnTo>
                  <a:pt x="116586" y="5334"/>
                </a:lnTo>
                <a:lnTo>
                  <a:pt x="103632" y="12192"/>
                </a:lnTo>
                <a:lnTo>
                  <a:pt x="103632" y="12954"/>
                </a:lnTo>
                <a:lnTo>
                  <a:pt x="92202" y="20574"/>
                </a:lnTo>
                <a:lnTo>
                  <a:pt x="80010" y="27432"/>
                </a:lnTo>
                <a:lnTo>
                  <a:pt x="85598" y="27432"/>
                </a:lnTo>
                <a:lnTo>
                  <a:pt x="93726" y="22860"/>
                </a:lnTo>
                <a:lnTo>
                  <a:pt x="105155" y="15240"/>
                </a:lnTo>
                <a:lnTo>
                  <a:pt x="118110" y="8382"/>
                </a:lnTo>
                <a:lnTo>
                  <a:pt x="132588" y="4572"/>
                </a:lnTo>
                <a:lnTo>
                  <a:pt x="131826" y="4572"/>
                </a:lnTo>
                <a:lnTo>
                  <a:pt x="146304" y="3048"/>
                </a:lnTo>
                <a:lnTo>
                  <a:pt x="167030" y="3048"/>
                </a:lnTo>
                <a:lnTo>
                  <a:pt x="161544" y="1524"/>
                </a:lnTo>
                <a:lnTo>
                  <a:pt x="160782" y="1524"/>
                </a:lnTo>
                <a:lnTo>
                  <a:pt x="146304" y="0"/>
                </a:lnTo>
                <a:close/>
              </a:path>
              <a:path w="223520" h="184785">
                <a:moveTo>
                  <a:pt x="167030" y="3048"/>
                </a:moveTo>
                <a:lnTo>
                  <a:pt x="146304" y="3048"/>
                </a:lnTo>
                <a:lnTo>
                  <a:pt x="160782" y="4572"/>
                </a:lnTo>
                <a:lnTo>
                  <a:pt x="174498" y="8382"/>
                </a:lnTo>
                <a:lnTo>
                  <a:pt x="173736" y="8382"/>
                </a:lnTo>
                <a:lnTo>
                  <a:pt x="186690" y="15240"/>
                </a:lnTo>
                <a:lnTo>
                  <a:pt x="198120" y="25908"/>
                </a:lnTo>
                <a:lnTo>
                  <a:pt x="198120" y="25146"/>
                </a:lnTo>
                <a:lnTo>
                  <a:pt x="201571" y="25146"/>
                </a:lnTo>
                <a:lnTo>
                  <a:pt x="200406" y="23622"/>
                </a:lnTo>
                <a:lnTo>
                  <a:pt x="188976" y="12954"/>
                </a:lnTo>
                <a:lnTo>
                  <a:pt x="188214" y="12192"/>
                </a:lnTo>
                <a:lnTo>
                  <a:pt x="175260" y="5334"/>
                </a:lnTo>
                <a:lnTo>
                  <a:pt x="167030" y="3048"/>
                </a:lnTo>
                <a:close/>
              </a:path>
            </a:pathLst>
          </a:custGeom>
          <a:solidFill>
            <a:srgbClr val="000000"/>
          </a:solidFill>
        </p:spPr>
        <p:txBody>
          <a:bodyPr wrap="square" lIns="0" tIns="0" rIns="0" bIns="0" rtlCol="0"/>
          <a:lstStyle/>
          <a:p>
            <a:endParaRPr sz="1000"/>
          </a:p>
        </p:txBody>
      </p:sp>
      <p:sp>
        <p:nvSpPr>
          <p:cNvPr id="689" name="object 699"/>
          <p:cNvSpPr/>
          <p:nvPr/>
        </p:nvSpPr>
        <p:spPr>
          <a:xfrm>
            <a:off x="8791978" y="3452049"/>
            <a:ext cx="5408" cy="19831"/>
          </a:xfrm>
          <a:custGeom>
            <a:avLst/>
            <a:gdLst/>
            <a:ahLst/>
            <a:cxnLst/>
            <a:rect l="l" t="t" r="r" b="b"/>
            <a:pathLst>
              <a:path w="6350" h="22860">
                <a:moveTo>
                  <a:pt x="3048" y="0"/>
                </a:moveTo>
                <a:lnTo>
                  <a:pt x="0" y="22098"/>
                </a:lnTo>
                <a:lnTo>
                  <a:pt x="3048" y="22098"/>
                </a:lnTo>
                <a:lnTo>
                  <a:pt x="3048" y="22860"/>
                </a:lnTo>
                <a:lnTo>
                  <a:pt x="6096" y="762"/>
                </a:lnTo>
                <a:lnTo>
                  <a:pt x="3048" y="0"/>
                </a:lnTo>
                <a:close/>
              </a:path>
            </a:pathLst>
          </a:custGeom>
          <a:solidFill>
            <a:srgbClr val="000000"/>
          </a:solidFill>
        </p:spPr>
        <p:txBody>
          <a:bodyPr wrap="square" lIns="0" tIns="0" rIns="0" bIns="0" rtlCol="0"/>
          <a:lstStyle/>
          <a:p>
            <a:endParaRPr sz="1000"/>
          </a:p>
        </p:txBody>
      </p:sp>
      <p:sp>
        <p:nvSpPr>
          <p:cNvPr id="690" name="object 700"/>
          <p:cNvSpPr/>
          <p:nvPr/>
        </p:nvSpPr>
        <p:spPr>
          <a:xfrm>
            <a:off x="8155308" y="3327772"/>
            <a:ext cx="1623" cy="2754"/>
          </a:xfrm>
          <a:custGeom>
            <a:avLst/>
            <a:gdLst/>
            <a:ahLst/>
            <a:cxnLst/>
            <a:rect l="l" t="t" r="r" b="b"/>
            <a:pathLst>
              <a:path w="1904" h="3175">
                <a:moveTo>
                  <a:pt x="0" y="3047"/>
                </a:moveTo>
                <a:lnTo>
                  <a:pt x="1524" y="3047"/>
                </a:lnTo>
                <a:lnTo>
                  <a:pt x="1524" y="0"/>
                </a:lnTo>
                <a:lnTo>
                  <a:pt x="0" y="0"/>
                </a:lnTo>
                <a:lnTo>
                  <a:pt x="0" y="3047"/>
                </a:lnTo>
                <a:close/>
              </a:path>
            </a:pathLst>
          </a:custGeom>
          <a:solidFill>
            <a:srgbClr val="000000"/>
          </a:solidFill>
        </p:spPr>
        <p:txBody>
          <a:bodyPr wrap="square" lIns="0" tIns="0" rIns="0" bIns="0" rtlCol="0"/>
          <a:lstStyle/>
          <a:p>
            <a:endParaRPr sz="1000"/>
          </a:p>
        </p:txBody>
      </p:sp>
      <p:sp>
        <p:nvSpPr>
          <p:cNvPr id="691" name="object 701"/>
          <p:cNvSpPr/>
          <p:nvPr/>
        </p:nvSpPr>
        <p:spPr>
          <a:xfrm>
            <a:off x="7965152" y="3292736"/>
            <a:ext cx="190373" cy="160304"/>
          </a:xfrm>
          <a:custGeom>
            <a:avLst/>
            <a:gdLst/>
            <a:ahLst/>
            <a:cxnLst/>
            <a:rect l="l" t="t" r="r" b="b"/>
            <a:pathLst>
              <a:path w="223520" h="184785">
                <a:moveTo>
                  <a:pt x="76962" y="0"/>
                </a:moveTo>
                <a:lnTo>
                  <a:pt x="62484" y="1524"/>
                </a:lnTo>
                <a:lnTo>
                  <a:pt x="48006" y="5334"/>
                </a:lnTo>
                <a:lnTo>
                  <a:pt x="47244" y="5334"/>
                </a:lnTo>
                <a:lnTo>
                  <a:pt x="34290" y="12192"/>
                </a:lnTo>
                <a:lnTo>
                  <a:pt x="34290" y="12954"/>
                </a:lnTo>
                <a:lnTo>
                  <a:pt x="23622" y="23622"/>
                </a:lnTo>
                <a:lnTo>
                  <a:pt x="13716" y="36576"/>
                </a:lnTo>
                <a:lnTo>
                  <a:pt x="12954" y="36576"/>
                </a:lnTo>
                <a:lnTo>
                  <a:pt x="6096" y="51054"/>
                </a:lnTo>
                <a:lnTo>
                  <a:pt x="6096" y="51816"/>
                </a:lnTo>
                <a:lnTo>
                  <a:pt x="1524" y="67056"/>
                </a:lnTo>
                <a:lnTo>
                  <a:pt x="0" y="83058"/>
                </a:lnTo>
                <a:lnTo>
                  <a:pt x="0" y="100584"/>
                </a:lnTo>
                <a:lnTo>
                  <a:pt x="3048" y="118110"/>
                </a:lnTo>
                <a:lnTo>
                  <a:pt x="7620" y="135636"/>
                </a:lnTo>
                <a:lnTo>
                  <a:pt x="14478" y="153162"/>
                </a:lnTo>
                <a:lnTo>
                  <a:pt x="19812" y="166116"/>
                </a:lnTo>
                <a:lnTo>
                  <a:pt x="24384" y="184404"/>
                </a:lnTo>
                <a:lnTo>
                  <a:pt x="27432" y="183642"/>
                </a:lnTo>
                <a:lnTo>
                  <a:pt x="22860" y="165354"/>
                </a:lnTo>
                <a:lnTo>
                  <a:pt x="22860" y="164592"/>
                </a:lnTo>
                <a:lnTo>
                  <a:pt x="17839" y="152400"/>
                </a:lnTo>
                <a:lnTo>
                  <a:pt x="17526" y="152400"/>
                </a:lnTo>
                <a:lnTo>
                  <a:pt x="10668" y="134874"/>
                </a:lnTo>
                <a:lnTo>
                  <a:pt x="6096" y="117348"/>
                </a:lnTo>
                <a:lnTo>
                  <a:pt x="3048" y="99822"/>
                </a:lnTo>
                <a:lnTo>
                  <a:pt x="3048" y="83058"/>
                </a:lnTo>
                <a:lnTo>
                  <a:pt x="4572" y="67056"/>
                </a:lnTo>
                <a:lnTo>
                  <a:pt x="4800" y="67056"/>
                </a:lnTo>
                <a:lnTo>
                  <a:pt x="9144" y="52578"/>
                </a:lnTo>
                <a:lnTo>
                  <a:pt x="16002" y="38100"/>
                </a:lnTo>
                <a:lnTo>
                  <a:pt x="25908" y="25146"/>
                </a:lnTo>
                <a:lnTo>
                  <a:pt x="26670" y="25146"/>
                </a:lnTo>
                <a:lnTo>
                  <a:pt x="36576" y="15240"/>
                </a:lnTo>
                <a:lnTo>
                  <a:pt x="35814" y="15240"/>
                </a:lnTo>
                <a:lnTo>
                  <a:pt x="48768" y="8382"/>
                </a:lnTo>
                <a:lnTo>
                  <a:pt x="63246" y="4572"/>
                </a:lnTo>
                <a:lnTo>
                  <a:pt x="62484" y="4572"/>
                </a:lnTo>
                <a:lnTo>
                  <a:pt x="76962" y="3048"/>
                </a:lnTo>
                <a:lnTo>
                  <a:pt x="97688" y="3048"/>
                </a:lnTo>
                <a:lnTo>
                  <a:pt x="92202" y="1524"/>
                </a:lnTo>
                <a:lnTo>
                  <a:pt x="91440" y="1524"/>
                </a:lnTo>
                <a:lnTo>
                  <a:pt x="76962" y="0"/>
                </a:lnTo>
                <a:close/>
              </a:path>
              <a:path w="223520" h="184785">
                <a:moveTo>
                  <a:pt x="17526" y="151638"/>
                </a:moveTo>
                <a:lnTo>
                  <a:pt x="17526" y="152400"/>
                </a:lnTo>
                <a:lnTo>
                  <a:pt x="17839" y="152400"/>
                </a:lnTo>
                <a:lnTo>
                  <a:pt x="17526" y="151638"/>
                </a:lnTo>
                <a:close/>
              </a:path>
              <a:path w="223520" h="184785">
                <a:moveTo>
                  <a:pt x="4800" y="67056"/>
                </a:moveTo>
                <a:lnTo>
                  <a:pt x="4572" y="67056"/>
                </a:lnTo>
                <a:lnTo>
                  <a:pt x="4572" y="67818"/>
                </a:lnTo>
                <a:lnTo>
                  <a:pt x="4800" y="67056"/>
                </a:lnTo>
                <a:close/>
              </a:path>
              <a:path w="223520" h="184785">
                <a:moveTo>
                  <a:pt x="97688" y="3048"/>
                </a:moveTo>
                <a:lnTo>
                  <a:pt x="76962" y="3048"/>
                </a:lnTo>
                <a:lnTo>
                  <a:pt x="91440" y="4572"/>
                </a:lnTo>
                <a:lnTo>
                  <a:pt x="105156" y="8382"/>
                </a:lnTo>
                <a:lnTo>
                  <a:pt x="104394" y="8382"/>
                </a:lnTo>
                <a:lnTo>
                  <a:pt x="118110" y="15240"/>
                </a:lnTo>
                <a:lnTo>
                  <a:pt x="129540" y="22860"/>
                </a:lnTo>
                <a:lnTo>
                  <a:pt x="141732" y="29718"/>
                </a:lnTo>
                <a:lnTo>
                  <a:pt x="160020" y="37338"/>
                </a:lnTo>
                <a:lnTo>
                  <a:pt x="160782" y="37338"/>
                </a:lnTo>
                <a:lnTo>
                  <a:pt x="186690" y="42672"/>
                </a:lnTo>
                <a:lnTo>
                  <a:pt x="223266" y="43434"/>
                </a:lnTo>
                <a:lnTo>
                  <a:pt x="223266" y="40386"/>
                </a:lnTo>
                <a:lnTo>
                  <a:pt x="186690" y="39624"/>
                </a:lnTo>
                <a:lnTo>
                  <a:pt x="187452" y="39624"/>
                </a:lnTo>
                <a:lnTo>
                  <a:pt x="161544" y="34290"/>
                </a:lnTo>
                <a:lnTo>
                  <a:pt x="145084" y="27432"/>
                </a:lnTo>
                <a:lnTo>
                  <a:pt x="143256" y="27432"/>
                </a:lnTo>
                <a:lnTo>
                  <a:pt x="131064" y="20574"/>
                </a:lnTo>
                <a:lnTo>
                  <a:pt x="119634" y="12954"/>
                </a:lnTo>
                <a:lnTo>
                  <a:pt x="119634" y="12192"/>
                </a:lnTo>
                <a:lnTo>
                  <a:pt x="105918" y="5334"/>
                </a:lnTo>
                <a:lnTo>
                  <a:pt x="97688" y="3048"/>
                </a:lnTo>
                <a:close/>
              </a:path>
              <a:path w="223520" h="184785">
                <a:moveTo>
                  <a:pt x="143256" y="26670"/>
                </a:moveTo>
                <a:lnTo>
                  <a:pt x="143256" y="27432"/>
                </a:lnTo>
                <a:lnTo>
                  <a:pt x="145084" y="27432"/>
                </a:lnTo>
                <a:lnTo>
                  <a:pt x="143256" y="26670"/>
                </a:lnTo>
                <a:close/>
              </a:path>
              <a:path w="223520" h="184785">
                <a:moveTo>
                  <a:pt x="26670" y="25146"/>
                </a:moveTo>
                <a:lnTo>
                  <a:pt x="25908" y="25146"/>
                </a:lnTo>
                <a:lnTo>
                  <a:pt x="25908" y="25908"/>
                </a:lnTo>
                <a:lnTo>
                  <a:pt x="26670" y="25146"/>
                </a:lnTo>
                <a:close/>
              </a:path>
            </a:pathLst>
          </a:custGeom>
          <a:solidFill>
            <a:srgbClr val="000000"/>
          </a:solidFill>
        </p:spPr>
        <p:txBody>
          <a:bodyPr wrap="square" lIns="0" tIns="0" rIns="0" bIns="0" rtlCol="0"/>
          <a:lstStyle/>
          <a:p>
            <a:endParaRPr sz="1000"/>
          </a:p>
        </p:txBody>
      </p:sp>
      <p:sp>
        <p:nvSpPr>
          <p:cNvPr id="692" name="object 702"/>
          <p:cNvSpPr/>
          <p:nvPr/>
        </p:nvSpPr>
        <p:spPr>
          <a:xfrm>
            <a:off x="7985919" y="3452049"/>
            <a:ext cx="5408" cy="19831"/>
          </a:xfrm>
          <a:custGeom>
            <a:avLst/>
            <a:gdLst/>
            <a:ahLst/>
            <a:cxnLst/>
            <a:rect l="l" t="t" r="r" b="b"/>
            <a:pathLst>
              <a:path w="6350" h="22860">
                <a:moveTo>
                  <a:pt x="3048" y="0"/>
                </a:moveTo>
                <a:lnTo>
                  <a:pt x="0" y="762"/>
                </a:lnTo>
                <a:lnTo>
                  <a:pt x="3048" y="22860"/>
                </a:lnTo>
                <a:lnTo>
                  <a:pt x="3048" y="22098"/>
                </a:lnTo>
                <a:lnTo>
                  <a:pt x="6096" y="22098"/>
                </a:lnTo>
                <a:lnTo>
                  <a:pt x="3048" y="0"/>
                </a:lnTo>
                <a:close/>
              </a:path>
            </a:pathLst>
          </a:custGeom>
          <a:solidFill>
            <a:srgbClr val="000000"/>
          </a:solidFill>
        </p:spPr>
        <p:txBody>
          <a:bodyPr wrap="square" lIns="0" tIns="0" rIns="0" bIns="0" rtlCol="0"/>
          <a:lstStyle/>
          <a:p>
            <a:endParaRPr sz="1000"/>
          </a:p>
        </p:txBody>
      </p:sp>
      <p:sp>
        <p:nvSpPr>
          <p:cNvPr id="693" name="object 703"/>
          <p:cNvSpPr/>
          <p:nvPr/>
        </p:nvSpPr>
        <p:spPr>
          <a:xfrm>
            <a:off x="8155308" y="3329755"/>
            <a:ext cx="475933" cy="0"/>
          </a:xfrm>
          <a:custGeom>
            <a:avLst/>
            <a:gdLst/>
            <a:ahLst/>
            <a:cxnLst/>
            <a:rect l="l" t="t" r="r" b="b"/>
            <a:pathLst>
              <a:path w="558800">
                <a:moveTo>
                  <a:pt x="0" y="0"/>
                </a:moveTo>
                <a:lnTo>
                  <a:pt x="558546" y="0"/>
                </a:lnTo>
              </a:path>
            </a:pathLst>
          </a:custGeom>
          <a:ln w="3175">
            <a:solidFill>
              <a:srgbClr val="000000"/>
            </a:solidFill>
          </a:ln>
        </p:spPr>
        <p:txBody>
          <a:bodyPr wrap="square" lIns="0" tIns="0" rIns="0" bIns="0" rtlCol="0"/>
          <a:lstStyle/>
          <a:p>
            <a:endParaRPr sz="1000"/>
          </a:p>
        </p:txBody>
      </p:sp>
      <p:sp>
        <p:nvSpPr>
          <p:cNvPr id="694" name="object 704"/>
          <p:cNvSpPr/>
          <p:nvPr/>
        </p:nvSpPr>
        <p:spPr>
          <a:xfrm>
            <a:off x="8154010" y="3890985"/>
            <a:ext cx="475393" cy="0"/>
          </a:xfrm>
          <a:custGeom>
            <a:avLst/>
            <a:gdLst/>
            <a:ahLst/>
            <a:cxnLst/>
            <a:rect l="l" t="t" r="r" b="b"/>
            <a:pathLst>
              <a:path w="558165">
                <a:moveTo>
                  <a:pt x="0" y="0"/>
                </a:moveTo>
                <a:lnTo>
                  <a:pt x="557783" y="0"/>
                </a:lnTo>
              </a:path>
            </a:pathLst>
          </a:custGeom>
          <a:ln w="3175">
            <a:solidFill>
              <a:srgbClr val="000000"/>
            </a:solidFill>
          </a:ln>
        </p:spPr>
        <p:txBody>
          <a:bodyPr wrap="square" lIns="0" tIns="0" rIns="0" bIns="0" rtlCol="0"/>
          <a:lstStyle/>
          <a:p>
            <a:endParaRPr sz="1000"/>
          </a:p>
        </p:txBody>
      </p:sp>
      <p:sp>
        <p:nvSpPr>
          <p:cNvPr id="695" name="object 705"/>
          <p:cNvSpPr/>
          <p:nvPr/>
        </p:nvSpPr>
        <p:spPr>
          <a:xfrm>
            <a:off x="7990138" y="3471219"/>
            <a:ext cx="0" cy="277641"/>
          </a:xfrm>
          <a:custGeom>
            <a:avLst/>
            <a:gdLst/>
            <a:ahLst/>
            <a:cxnLst/>
            <a:rect l="l" t="t" r="r" b="b"/>
            <a:pathLst>
              <a:path h="320039">
                <a:moveTo>
                  <a:pt x="0" y="0"/>
                </a:moveTo>
                <a:lnTo>
                  <a:pt x="0" y="320040"/>
                </a:lnTo>
              </a:path>
            </a:pathLst>
          </a:custGeom>
          <a:ln w="3809">
            <a:solidFill>
              <a:srgbClr val="000000"/>
            </a:solidFill>
          </a:ln>
        </p:spPr>
        <p:txBody>
          <a:bodyPr wrap="square" lIns="0" tIns="0" rIns="0" bIns="0" rtlCol="0"/>
          <a:lstStyle/>
          <a:p>
            <a:endParaRPr sz="1000"/>
          </a:p>
        </p:txBody>
      </p:sp>
      <p:sp>
        <p:nvSpPr>
          <p:cNvPr id="696" name="object 706"/>
          <p:cNvSpPr/>
          <p:nvPr/>
        </p:nvSpPr>
        <p:spPr>
          <a:xfrm>
            <a:off x="8792951" y="3471219"/>
            <a:ext cx="0" cy="277641"/>
          </a:xfrm>
          <a:custGeom>
            <a:avLst/>
            <a:gdLst/>
            <a:ahLst/>
            <a:cxnLst/>
            <a:rect l="l" t="t" r="r" b="b"/>
            <a:pathLst>
              <a:path h="320039">
                <a:moveTo>
                  <a:pt x="0" y="0"/>
                </a:moveTo>
                <a:lnTo>
                  <a:pt x="0" y="320040"/>
                </a:lnTo>
              </a:path>
            </a:pathLst>
          </a:custGeom>
          <a:ln w="3810">
            <a:solidFill>
              <a:srgbClr val="000000"/>
            </a:solidFill>
          </a:ln>
        </p:spPr>
        <p:txBody>
          <a:bodyPr wrap="square" lIns="0" tIns="0" rIns="0" bIns="0" rtlCol="0"/>
          <a:lstStyle/>
          <a:p>
            <a:endParaRPr sz="1000"/>
          </a:p>
        </p:txBody>
      </p:sp>
      <p:sp>
        <p:nvSpPr>
          <p:cNvPr id="697" name="object 707"/>
          <p:cNvSpPr/>
          <p:nvPr/>
        </p:nvSpPr>
        <p:spPr>
          <a:xfrm>
            <a:off x="8005389" y="3352891"/>
            <a:ext cx="770688" cy="515067"/>
          </a:xfrm>
          <a:custGeom>
            <a:avLst/>
            <a:gdLst/>
            <a:ahLst/>
            <a:cxnLst/>
            <a:rect l="l" t="t" r="r" b="b"/>
            <a:pathLst>
              <a:path w="904875" h="593725">
                <a:moveTo>
                  <a:pt x="876299" y="0"/>
                </a:moveTo>
                <a:lnTo>
                  <a:pt x="28955" y="0"/>
                </a:lnTo>
                <a:lnTo>
                  <a:pt x="17525" y="2286"/>
                </a:lnTo>
                <a:lnTo>
                  <a:pt x="8381" y="8382"/>
                </a:lnTo>
                <a:lnTo>
                  <a:pt x="2285" y="17526"/>
                </a:lnTo>
                <a:lnTo>
                  <a:pt x="0" y="28956"/>
                </a:lnTo>
                <a:lnTo>
                  <a:pt x="0" y="565404"/>
                </a:lnTo>
                <a:lnTo>
                  <a:pt x="2285" y="576072"/>
                </a:lnTo>
                <a:lnTo>
                  <a:pt x="8381" y="585216"/>
                </a:lnTo>
                <a:lnTo>
                  <a:pt x="17525" y="591312"/>
                </a:lnTo>
                <a:lnTo>
                  <a:pt x="28955" y="593598"/>
                </a:lnTo>
                <a:lnTo>
                  <a:pt x="876299" y="593598"/>
                </a:lnTo>
                <a:lnTo>
                  <a:pt x="886967" y="591312"/>
                </a:lnTo>
                <a:lnTo>
                  <a:pt x="896111" y="585216"/>
                </a:lnTo>
                <a:lnTo>
                  <a:pt x="902207" y="576072"/>
                </a:lnTo>
                <a:lnTo>
                  <a:pt x="904493" y="565404"/>
                </a:lnTo>
                <a:lnTo>
                  <a:pt x="904493" y="28956"/>
                </a:lnTo>
                <a:lnTo>
                  <a:pt x="902207" y="17526"/>
                </a:lnTo>
                <a:lnTo>
                  <a:pt x="896111" y="8382"/>
                </a:lnTo>
                <a:lnTo>
                  <a:pt x="886967" y="2286"/>
                </a:lnTo>
                <a:lnTo>
                  <a:pt x="876299" y="0"/>
                </a:lnTo>
                <a:close/>
              </a:path>
            </a:pathLst>
          </a:custGeom>
          <a:solidFill>
            <a:srgbClr val="F9F9F9"/>
          </a:solidFill>
        </p:spPr>
        <p:txBody>
          <a:bodyPr wrap="square" lIns="0" tIns="0" rIns="0" bIns="0" rtlCol="0"/>
          <a:lstStyle/>
          <a:p>
            <a:endParaRPr sz="1000"/>
          </a:p>
        </p:txBody>
      </p:sp>
      <p:sp>
        <p:nvSpPr>
          <p:cNvPr id="698" name="object 708"/>
          <p:cNvSpPr/>
          <p:nvPr/>
        </p:nvSpPr>
        <p:spPr>
          <a:xfrm>
            <a:off x="8099494" y="3412386"/>
            <a:ext cx="583018" cy="397731"/>
          </a:xfrm>
          <a:custGeom>
            <a:avLst/>
            <a:gdLst/>
            <a:ahLst/>
            <a:cxnLst/>
            <a:rect l="l" t="t" r="r" b="b"/>
            <a:pathLst>
              <a:path w="684529" h="458470">
                <a:moveTo>
                  <a:pt x="673608" y="0"/>
                </a:moveTo>
                <a:lnTo>
                  <a:pt x="10668" y="0"/>
                </a:lnTo>
                <a:lnTo>
                  <a:pt x="6096" y="762"/>
                </a:lnTo>
                <a:lnTo>
                  <a:pt x="3048" y="3048"/>
                </a:lnTo>
                <a:lnTo>
                  <a:pt x="762" y="6858"/>
                </a:lnTo>
                <a:lnTo>
                  <a:pt x="0" y="10668"/>
                </a:lnTo>
                <a:lnTo>
                  <a:pt x="0" y="447294"/>
                </a:lnTo>
                <a:lnTo>
                  <a:pt x="762" y="451866"/>
                </a:lnTo>
                <a:lnTo>
                  <a:pt x="3048" y="454914"/>
                </a:lnTo>
                <a:lnTo>
                  <a:pt x="6096" y="457200"/>
                </a:lnTo>
                <a:lnTo>
                  <a:pt x="10668" y="457962"/>
                </a:lnTo>
                <a:lnTo>
                  <a:pt x="673608" y="457962"/>
                </a:lnTo>
                <a:lnTo>
                  <a:pt x="678180" y="457200"/>
                </a:lnTo>
                <a:lnTo>
                  <a:pt x="681228" y="454914"/>
                </a:lnTo>
                <a:lnTo>
                  <a:pt x="683514" y="451866"/>
                </a:lnTo>
                <a:lnTo>
                  <a:pt x="684276" y="447294"/>
                </a:lnTo>
                <a:lnTo>
                  <a:pt x="684276" y="10668"/>
                </a:lnTo>
                <a:lnTo>
                  <a:pt x="683514" y="6858"/>
                </a:lnTo>
                <a:lnTo>
                  <a:pt x="681228" y="3048"/>
                </a:lnTo>
                <a:lnTo>
                  <a:pt x="678180" y="762"/>
                </a:lnTo>
                <a:lnTo>
                  <a:pt x="673608" y="0"/>
                </a:lnTo>
                <a:close/>
              </a:path>
            </a:pathLst>
          </a:custGeom>
          <a:solidFill>
            <a:srgbClr val="460065"/>
          </a:solidFill>
        </p:spPr>
        <p:txBody>
          <a:bodyPr wrap="square" lIns="0" tIns="0" rIns="0" bIns="0" rtlCol="0"/>
          <a:lstStyle/>
          <a:p>
            <a:endParaRPr sz="1000"/>
          </a:p>
        </p:txBody>
      </p:sp>
      <p:sp>
        <p:nvSpPr>
          <p:cNvPr id="699" name="object 709"/>
          <p:cNvSpPr/>
          <p:nvPr/>
        </p:nvSpPr>
        <p:spPr>
          <a:xfrm>
            <a:off x="8098197" y="3411064"/>
            <a:ext cx="585723" cy="399934"/>
          </a:xfrm>
          <a:custGeom>
            <a:avLst/>
            <a:gdLst/>
            <a:ahLst/>
            <a:cxnLst/>
            <a:rect l="l" t="t" r="r" b="b"/>
            <a:pathLst>
              <a:path w="687704" h="461010">
                <a:moveTo>
                  <a:pt x="12191" y="0"/>
                </a:moveTo>
                <a:lnTo>
                  <a:pt x="7619" y="762"/>
                </a:lnTo>
                <a:lnTo>
                  <a:pt x="6857" y="1524"/>
                </a:lnTo>
                <a:lnTo>
                  <a:pt x="3809" y="3810"/>
                </a:lnTo>
                <a:lnTo>
                  <a:pt x="1523" y="7620"/>
                </a:lnTo>
                <a:lnTo>
                  <a:pt x="761" y="8382"/>
                </a:lnTo>
                <a:lnTo>
                  <a:pt x="0" y="12192"/>
                </a:lnTo>
                <a:lnTo>
                  <a:pt x="0" y="449580"/>
                </a:lnTo>
                <a:lnTo>
                  <a:pt x="761" y="454152"/>
                </a:lnTo>
                <a:lnTo>
                  <a:pt x="1523" y="454152"/>
                </a:lnTo>
                <a:lnTo>
                  <a:pt x="3809" y="457200"/>
                </a:lnTo>
                <a:lnTo>
                  <a:pt x="3809" y="457962"/>
                </a:lnTo>
                <a:lnTo>
                  <a:pt x="6857" y="460248"/>
                </a:lnTo>
                <a:lnTo>
                  <a:pt x="7619" y="460248"/>
                </a:lnTo>
                <a:lnTo>
                  <a:pt x="12191" y="461010"/>
                </a:lnTo>
                <a:lnTo>
                  <a:pt x="675893" y="461010"/>
                </a:lnTo>
                <a:lnTo>
                  <a:pt x="680465" y="460248"/>
                </a:lnTo>
                <a:lnTo>
                  <a:pt x="683513" y="457962"/>
                </a:lnTo>
                <a:lnTo>
                  <a:pt x="8381" y="457962"/>
                </a:lnTo>
                <a:lnTo>
                  <a:pt x="5333" y="455676"/>
                </a:lnTo>
                <a:lnTo>
                  <a:pt x="6095" y="455676"/>
                </a:lnTo>
                <a:lnTo>
                  <a:pt x="4381" y="453390"/>
                </a:lnTo>
                <a:lnTo>
                  <a:pt x="3809" y="453390"/>
                </a:lnTo>
                <a:lnTo>
                  <a:pt x="3174" y="449580"/>
                </a:lnTo>
                <a:lnTo>
                  <a:pt x="3047" y="12192"/>
                </a:lnTo>
                <a:lnTo>
                  <a:pt x="3200" y="12192"/>
                </a:lnTo>
                <a:lnTo>
                  <a:pt x="3809" y="9144"/>
                </a:lnTo>
                <a:lnTo>
                  <a:pt x="5638" y="6096"/>
                </a:lnTo>
                <a:lnTo>
                  <a:pt x="5333" y="6096"/>
                </a:lnTo>
                <a:lnTo>
                  <a:pt x="6095" y="5334"/>
                </a:lnTo>
                <a:lnTo>
                  <a:pt x="6349" y="5334"/>
                </a:lnTo>
                <a:lnTo>
                  <a:pt x="8381" y="3810"/>
                </a:lnTo>
                <a:lnTo>
                  <a:pt x="12953" y="3048"/>
                </a:lnTo>
                <a:lnTo>
                  <a:pt x="12191" y="3048"/>
                </a:lnTo>
                <a:lnTo>
                  <a:pt x="12191" y="0"/>
                </a:lnTo>
                <a:close/>
              </a:path>
              <a:path w="687704" h="461010">
                <a:moveTo>
                  <a:pt x="8381" y="457200"/>
                </a:moveTo>
                <a:lnTo>
                  <a:pt x="8381" y="457962"/>
                </a:lnTo>
                <a:lnTo>
                  <a:pt x="12953" y="457962"/>
                </a:lnTo>
                <a:lnTo>
                  <a:pt x="8381" y="457200"/>
                </a:lnTo>
                <a:close/>
              </a:path>
              <a:path w="687704" h="461010">
                <a:moveTo>
                  <a:pt x="679703" y="457200"/>
                </a:moveTo>
                <a:lnTo>
                  <a:pt x="675131" y="457962"/>
                </a:lnTo>
                <a:lnTo>
                  <a:pt x="678941" y="457962"/>
                </a:lnTo>
                <a:lnTo>
                  <a:pt x="679703" y="457200"/>
                </a:lnTo>
                <a:close/>
              </a:path>
              <a:path w="687704" h="461010">
                <a:moveTo>
                  <a:pt x="686815" y="452628"/>
                </a:moveTo>
                <a:lnTo>
                  <a:pt x="684275" y="452628"/>
                </a:lnTo>
                <a:lnTo>
                  <a:pt x="681989" y="455676"/>
                </a:lnTo>
                <a:lnTo>
                  <a:pt x="678941" y="457962"/>
                </a:lnTo>
                <a:lnTo>
                  <a:pt x="683513" y="457962"/>
                </a:lnTo>
                <a:lnTo>
                  <a:pt x="684275" y="457200"/>
                </a:lnTo>
                <a:lnTo>
                  <a:pt x="686561" y="454152"/>
                </a:lnTo>
                <a:lnTo>
                  <a:pt x="686815" y="452628"/>
                </a:lnTo>
                <a:close/>
              </a:path>
              <a:path w="687704" h="461010">
                <a:moveTo>
                  <a:pt x="3809" y="452628"/>
                </a:moveTo>
                <a:lnTo>
                  <a:pt x="3809" y="453390"/>
                </a:lnTo>
                <a:lnTo>
                  <a:pt x="4381" y="453390"/>
                </a:lnTo>
                <a:lnTo>
                  <a:pt x="3809" y="452628"/>
                </a:lnTo>
                <a:close/>
              </a:path>
              <a:path w="687704" h="461010">
                <a:moveTo>
                  <a:pt x="687323" y="12192"/>
                </a:moveTo>
                <a:lnTo>
                  <a:pt x="684275" y="12192"/>
                </a:lnTo>
                <a:lnTo>
                  <a:pt x="684148" y="449580"/>
                </a:lnTo>
                <a:lnTo>
                  <a:pt x="683513" y="453390"/>
                </a:lnTo>
                <a:lnTo>
                  <a:pt x="684275" y="452628"/>
                </a:lnTo>
                <a:lnTo>
                  <a:pt x="686815" y="452628"/>
                </a:lnTo>
                <a:lnTo>
                  <a:pt x="687323" y="449580"/>
                </a:lnTo>
                <a:lnTo>
                  <a:pt x="687323" y="12192"/>
                </a:lnTo>
                <a:close/>
              </a:path>
              <a:path w="687704" h="461010">
                <a:moveTo>
                  <a:pt x="3200" y="12192"/>
                </a:moveTo>
                <a:lnTo>
                  <a:pt x="3047" y="12192"/>
                </a:lnTo>
                <a:lnTo>
                  <a:pt x="3047" y="12954"/>
                </a:lnTo>
                <a:lnTo>
                  <a:pt x="3200" y="12192"/>
                </a:lnTo>
                <a:close/>
              </a:path>
              <a:path w="687704" h="461010">
                <a:moveTo>
                  <a:pt x="685190" y="5334"/>
                </a:moveTo>
                <a:lnTo>
                  <a:pt x="681989" y="5334"/>
                </a:lnTo>
                <a:lnTo>
                  <a:pt x="684275" y="9144"/>
                </a:lnTo>
                <a:lnTo>
                  <a:pt x="683513" y="9144"/>
                </a:lnTo>
                <a:lnTo>
                  <a:pt x="684275" y="12954"/>
                </a:lnTo>
                <a:lnTo>
                  <a:pt x="684275" y="12192"/>
                </a:lnTo>
                <a:lnTo>
                  <a:pt x="687323" y="12192"/>
                </a:lnTo>
                <a:lnTo>
                  <a:pt x="686561" y="8382"/>
                </a:lnTo>
                <a:lnTo>
                  <a:pt x="686561" y="7620"/>
                </a:lnTo>
                <a:lnTo>
                  <a:pt x="685190" y="5334"/>
                </a:lnTo>
                <a:close/>
              </a:path>
              <a:path w="687704" h="461010">
                <a:moveTo>
                  <a:pt x="6095" y="5334"/>
                </a:moveTo>
                <a:lnTo>
                  <a:pt x="5333" y="6096"/>
                </a:lnTo>
                <a:lnTo>
                  <a:pt x="5888" y="5680"/>
                </a:lnTo>
                <a:lnTo>
                  <a:pt x="6095" y="5334"/>
                </a:lnTo>
                <a:close/>
              </a:path>
              <a:path w="687704" h="461010">
                <a:moveTo>
                  <a:pt x="5888" y="5680"/>
                </a:moveTo>
                <a:lnTo>
                  <a:pt x="5333" y="6096"/>
                </a:lnTo>
                <a:lnTo>
                  <a:pt x="5638" y="6096"/>
                </a:lnTo>
                <a:lnTo>
                  <a:pt x="5888" y="5680"/>
                </a:lnTo>
                <a:close/>
              </a:path>
              <a:path w="687704" h="461010">
                <a:moveTo>
                  <a:pt x="684275" y="3810"/>
                </a:moveTo>
                <a:lnTo>
                  <a:pt x="678941" y="3810"/>
                </a:lnTo>
                <a:lnTo>
                  <a:pt x="681989" y="6096"/>
                </a:lnTo>
                <a:lnTo>
                  <a:pt x="681989" y="5334"/>
                </a:lnTo>
                <a:lnTo>
                  <a:pt x="685190" y="5334"/>
                </a:lnTo>
                <a:lnTo>
                  <a:pt x="684275" y="3810"/>
                </a:lnTo>
                <a:close/>
              </a:path>
              <a:path w="687704" h="461010">
                <a:moveTo>
                  <a:pt x="6349" y="5334"/>
                </a:moveTo>
                <a:lnTo>
                  <a:pt x="6095" y="5334"/>
                </a:lnTo>
                <a:lnTo>
                  <a:pt x="5888" y="5680"/>
                </a:lnTo>
                <a:lnTo>
                  <a:pt x="6349" y="5334"/>
                </a:lnTo>
                <a:close/>
              </a:path>
              <a:path w="687704" h="461010">
                <a:moveTo>
                  <a:pt x="675893" y="0"/>
                </a:moveTo>
                <a:lnTo>
                  <a:pt x="12191" y="0"/>
                </a:lnTo>
                <a:lnTo>
                  <a:pt x="12953" y="3048"/>
                </a:lnTo>
                <a:lnTo>
                  <a:pt x="675131" y="3048"/>
                </a:lnTo>
                <a:lnTo>
                  <a:pt x="679703" y="3810"/>
                </a:lnTo>
                <a:lnTo>
                  <a:pt x="683513" y="3810"/>
                </a:lnTo>
                <a:lnTo>
                  <a:pt x="680465" y="1524"/>
                </a:lnTo>
                <a:lnTo>
                  <a:pt x="680465" y="762"/>
                </a:lnTo>
                <a:lnTo>
                  <a:pt x="675893" y="0"/>
                </a:lnTo>
                <a:close/>
              </a:path>
              <a:path w="687704" h="461010">
                <a:moveTo>
                  <a:pt x="12191" y="0"/>
                </a:moveTo>
                <a:lnTo>
                  <a:pt x="12191" y="3048"/>
                </a:lnTo>
                <a:lnTo>
                  <a:pt x="12953" y="3048"/>
                </a:lnTo>
                <a:lnTo>
                  <a:pt x="12191" y="0"/>
                </a:lnTo>
                <a:close/>
              </a:path>
            </a:pathLst>
          </a:custGeom>
          <a:solidFill>
            <a:srgbClr val="460065"/>
          </a:solidFill>
        </p:spPr>
        <p:txBody>
          <a:bodyPr wrap="square" lIns="0" tIns="0" rIns="0" bIns="0" rtlCol="0"/>
          <a:lstStyle/>
          <a:p>
            <a:endParaRPr sz="1000"/>
          </a:p>
        </p:txBody>
      </p:sp>
      <p:sp>
        <p:nvSpPr>
          <p:cNvPr id="700" name="object 710"/>
          <p:cNvSpPr/>
          <p:nvPr/>
        </p:nvSpPr>
        <p:spPr>
          <a:xfrm>
            <a:off x="8108581" y="3411064"/>
            <a:ext cx="1082" cy="2754"/>
          </a:xfrm>
          <a:custGeom>
            <a:avLst/>
            <a:gdLst/>
            <a:ahLst/>
            <a:cxnLst/>
            <a:rect l="l" t="t" r="r" b="b"/>
            <a:pathLst>
              <a:path w="1270" h="3175">
                <a:moveTo>
                  <a:pt x="0" y="0"/>
                </a:moveTo>
                <a:lnTo>
                  <a:pt x="0" y="3048"/>
                </a:lnTo>
                <a:lnTo>
                  <a:pt x="762" y="3048"/>
                </a:lnTo>
                <a:lnTo>
                  <a:pt x="0" y="0"/>
                </a:lnTo>
                <a:close/>
              </a:path>
            </a:pathLst>
          </a:custGeom>
          <a:solidFill>
            <a:srgbClr val="460065"/>
          </a:solidFill>
        </p:spPr>
        <p:txBody>
          <a:bodyPr wrap="square" lIns="0" tIns="0" rIns="0" bIns="0" rtlCol="0"/>
          <a:lstStyle/>
          <a:p>
            <a:endParaRPr sz="1000"/>
          </a:p>
        </p:txBody>
      </p:sp>
      <p:sp>
        <p:nvSpPr>
          <p:cNvPr id="701" name="object 711"/>
          <p:cNvSpPr/>
          <p:nvPr/>
        </p:nvSpPr>
        <p:spPr>
          <a:xfrm>
            <a:off x="8115071" y="3432878"/>
            <a:ext cx="554894" cy="359610"/>
          </a:xfrm>
          <a:prstGeom prst="rect">
            <a:avLst/>
          </a:prstGeom>
          <a:blipFill>
            <a:blip r:embed="rId22" cstate="print"/>
            <a:stretch>
              <a:fillRect/>
            </a:stretch>
          </a:blipFill>
        </p:spPr>
        <p:txBody>
          <a:bodyPr wrap="square" lIns="0" tIns="0" rIns="0" bIns="0" rtlCol="0"/>
          <a:lstStyle/>
          <a:p>
            <a:endParaRPr sz="1000"/>
          </a:p>
        </p:txBody>
      </p:sp>
      <p:sp>
        <p:nvSpPr>
          <p:cNvPr id="702" name="object 712"/>
          <p:cNvSpPr/>
          <p:nvPr/>
        </p:nvSpPr>
        <p:spPr>
          <a:xfrm>
            <a:off x="8098197" y="3364129"/>
            <a:ext cx="585398" cy="492812"/>
          </a:xfrm>
          <a:prstGeom prst="rect">
            <a:avLst/>
          </a:prstGeom>
          <a:blipFill>
            <a:blip r:embed="rId25" cstate="print"/>
            <a:stretch>
              <a:fillRect/>
            </a:stretch>
          </a:blipFill>
        </p:spPr>
        <p:txBody>
          <a:bodyPr wrap="square" lIns="0" tIns="0" rIns="0" bIns="0" rtlCol="0"/>
          <a:lstStyle/>
          <a:p>
            <a:endParaRPr sz="1000"/>
          </a:p>
        </p:txBody>
      </p:sp>
      <p:sp>
        <p:nvSpPr>
          <p:cNvPr id="703" name="object 713"/>
          <p:cNvSpPr/>
          <p:nvPr/>
        </p:nvSpPr>
        <p:spPr>
          <a:xfrm>
            <a:off x="8010257" y="3351569"/>
            <a:ext cx="0" cy="258911"/>
          </a:xfrm>
          <a:custGeom>
            <a:avLst/>
            <a:gdLst/>
            <a:ahLst/>
            <a:cxnLst/>
            <a:rect l="l" t="t" r="r" b="b"/>
            <a:pathLst>
              <a:path h="298450">
                <a:moveTo>
                  <a:pt x="0" y="0"/>
                </a:moveTo>
                <a:lnTo>
                  <a:pt x="0" y="297941"/>
                </a:lnTo>
              </a:path>
            </a:pathLst>
          </a:custGeom>
          <a:ln w="26670">
            <a:solidFill>
              <a:srgbClr val="460065"/>
            </a:solidFill>
          </a:ln>
        </p:spPr>
        <p:txBody>
          <a:bodyPr wrap="square" lIns="0" tIns="0" rIns="0" bIns="0" rtlCol="0"/>
          <a:lstStyle/>
          <a:p>
            <a:endParaRPr sz="1000"/>
          </a:p>
        </p:txBody>
      </p:sp>
      <p:sp>
        <p:nvSpPr>
          <p:cNvPr id="704" name="object 714"/>
          <p:cNvSpPr/>
          <p:nvPr/>
        </p:nvSpPr>
        <p:spPr>
          <a:xfrm>
            <a:off x="7993708"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05" name="object 715"/>
          <p:cNvSpPr/>
          <p:nvPr/>
        </p:nvSpPr>
        <p:spPr>
          <a:xfrm>
            <a:off x="7993708" y="3346281"/>
            <a:ext cx="34073" cy="252851"/>
          </a:xfrm>
          <a:custGeom>
            <a:avLst/>
            <a:gdLst/>
            <a:ahLst/>
            <a:cxnLst/>
            <a:rect l="l" t="t" r="r" b="b"/>
            <a:pathLst>
              <a:path w="40004" h="291464">
                <a:moveTo>
                  <a:pt x="38861" y="252984"/>
                </a:moveTo>
                <a:lnTo>
                  <a:pt x="25907" y="252984"/>
                </a:lnTo>
                <a:lnTo>
                  <a:pt x="26669" y="291084"/>
                </a:lnTo>
                <a:lnTo>
                  <a:pt x="39623" y="291084"/>
                </a:lnTo>
                <a:lnTo>
                  <a:pt x="38861" y="252984"/>
                </a:lnTo>
                <a:close/>
              </a:path>
              <a:path w="40004" h="291464">
                <a:moveTo>
                  <a:pt x="4770" y="12987"/>
                </a:moveTo>
                <a:lnTo>
                  <a:pt x="7619" y="65532"/>
                </a:lnTo>
                <a:lnTo>
                  <a:pt x="16763" y="147066"/>
                </a:lnTo>
                <a:lnTo>
                  <a:pt x="20573" y="182118"/>
                </a:lnTo>
                <a:lnTo>
                  <a:pt x="23621" y="217170"/>
                </a:lnTo>
                <a:lnTo>
                  <a:pt x="25907" y="253746"/>
                </a:lnTo>
                <a:lnTo>
                  <a:pt x="25907" y="252984"/>
                </a:lnTo>
                <a:lnTo>
                  <a:pt x="38861" y="252984"/>
                </a:lnTo>
                <a:lnTo>
                  <a:pt x="36575" y="216408"/>
                </a:lnTo>
                <a:lnTo>
                  <a:pt x="33594" y="182118"/>
                </a:lnTo>
                <a:lnTo>
                  <a:pt x="33527" y="180594"/>
                </a:lnTo>
                <a:lnTo>
                  <a:pt x="29717" y="145542"/>
                </a:lnTo>
                <a:lnTo>
                  <a:pt x="22188" y="82296"/>
                </a:lnTo>
                <a:lnTo>
                  <a:pt x="20573" y="64770"/>
                </a:lnTo>
                <a:lnTo>
                  <a:pt x="19049" y="46482"/>
                </a:lnTo>
                <a:lnTo>
                  <a:pt x="18287" y="27432"/>
                </a:lnTo>
                <a:lnTo>
                  <a:pt x="17808" y="14478"/>
                </a:lnTo>
                <a:lnTo>
                  <a:pt x="6095" y="14478"/>
                </a:lnTo>
                <a:lnTo>
                  <a:pt x="4770" y="12987"/>
                </a:lnTo>
                <a:close/>
              </a:path>
              <a:path w="40004" h="291464">
                <a:moveTo>
                  <a:pt x="22097" y="81534"/>
                </a:moveTo>
                <a:lnTo>
                  <a:pt x="22097" y="82296"/>
                </a:lnTo>
                <a:lnTo>
                  <a:pt x="22097" y="81534"/>
                </a:lnTo>
                <a:close/>
              </a:path>
              <a:path w="40004" h="291464">
                <a:moveTo>
                  <a:pt x="4571" y="6096"/>
                </a:moveTo>
                <a:lnTo>
                  <a:pt x="4571" y="7620"/>
                </a:lnTo>
                <a:lnTo>
                  <a:pt x="4770" y="12987"/>
                </a:lnTo>
                <a:lnTo>
                  <a:pt x="6095" y="14478"/>
                </a:lnTo>
                <a:lnTo>
                  <a:pt x="6857" y="14478"/>
                </a:lnTo>
                <a:lnTo>
                  <a:pt x="9905" y="13716"/>
                </a:lnTo>
                <a:lnTo>
                  <a:pt x="11429" y="12954"/>
                </a:lnTo>
                <a:lnTo>
                  <a:pt x="9905" y="12954"/>
                </a:lnTo>
                <a:lnTo>
                  <a:pt x="10529" y="12798"/>
                </a:lnTo>
                <a:lnTo>
                  <a:pt x="4571" y="6096"/>
                </a:lnTo>
                <a:close/>
              </a:path>
              <a:path w="40004" h="291464">
                <a:moveTo>
                  <a:pt x="17723" y="12192"/>
                </a:moveTo>
                <a:lnTo>
                  <a:pt x="12953" y="12192"/>
                </a:lnTo>
                <a:lnTo>
                  <a:pt x="9905" y="13716"/>
                </a:lnTo>
                <a:lnTo>
                  <a:pt x="6857" y="14478"/>
                </a:lnTo>
                <a:lnTo>
                  <a:pt x="17808" y="14478"/>
                </a:lnTo>
                <a:lnTo>
                  <a:pt x="17723" y="12192"/>
                </a:lnTo>
                <a:close/>
              </a:path>
              <a:path w="40004" h="291464">
                <a:moveTo>
                  <a:pt x="4571" y="7620"/>
                </a:moveTo>
                <a:lnTo>
                  <a:pt x="0" y="7620"/>
                </a:lnTo>
                <a:lnTo>
                  <a:pt x="4770" y="12987"/>
                </a:lnTo>
                <a:lnTo>
                  <a:pt x="4571" y="7620"/>
                </a:lnTo>
                <a:close/>
              </a:path>
              <a:path w="40004" h="291464">
                <a:moveTo>
                  <a:pt x="10529" y="12798"/>
                </a:moveTo>
                <a:lnTo>
                  <a:pt x="9905" y="12954"/>
                </a:lnTo>
                <a:lnTo>
                  <a:pt x="10667" y="12954"/>
                </a:lnTo>
                <a:lnTo>
                  <a:pt x="10529" y="12798"/>
                </a:lnTo>
                <a:close/>
              </a:path>
              <a:path w="40004" h="291464">
                <a:moveTo>
                  <a:pt x="12953" y="12192"/>
                </a:moveTo>
                <a:lnTo>
                  <a:pt x="10529" y="12798"/>
                </a:lnTo>
                <a:lnTo>
                  <a:pt x="10667" y="12954"/>
                </a:lnTo>
                <a:lnTo>
                  <a:pt x="11429" y="12954"/>
                </a:lnTo>
                <a:lnTo>
                  <a:pt x="12953" y="12192"/>
                </a:lnTo>
                <a:close/>
              </a:path>
              <a:path w="40004" h="291464">
                <a:moveTo>
                  <a:pt x="12382" y="1524"/>
                </a:moveTo>
                <a:lnTo>
                  <a:pt x="6857" y="1524"/>
                </a:lnTo>
                <a:lnTo>
                  <a:pt x="6263" y="1672"/>
                </a:lnTo>
                <a:lnTo>
                  <a:pt x="12953" y="7620"/>
                </a:lnTo>
                <a:lnTo>
                  <a:pt x="5926" y="7620"/>
                </a:lnTo>
                <a:lnTo>
                  <a:pt x="10529" y="12798"/>
                </a:lnTo>
                <a:lnTo>
                  <a:pt x="12953" y="12192"/>
                </a:lnTo>
                <a:lnTo>
                  <a:pt x="17723" y="12192"/>
                </a:lnTo>
                <a:lnTo>
                  <a:pt x="17554" y="7620"/>
                </a:lnTo>
                <a:lnTo>
                  <a:pt x="17525" y="6096"/>
                </a:lnTo>
                <a:lnTo>
                  <a:pt x="12382" y="1524"/>
                </a:lnTo>
                <a:close/>
              </a:path>
              <a:path w="40004" h="291464">
                <a:moveTo>
                  <a:pt x="10667" y="0"/>
                </a:moveTo>
                <a:lnTo>
                  <a:pt x="9905" y="0"/>
                </a:lnTo>
                <a:lnTo>
                  <a:pt x="6857" y="762"/>
                </a:lnTo>
                <a:lnTo>
                  <a:pt x="3809" y="2286"/>
                </a:lnTo>
                <a:lnTo>
                  <a:pt x="6263" y="1672"/>
                </a:lnTo>
                <a:lnTo>
                  <a:pt x="6095" y="1524"/>
                </a:lnTo>
                <a:lnTo>
                  <a:pt x="12382" y="1524"/>
                </a:lnTo>
                <a:lnTo>
                  <a:pt x="10667" y="0"/>
                </a:lnTo>
                <a:close/>
              </a:path>
              <a:path w="40004" h="291464">
                <a:moveTo>
                  <a:pt x="6857" y="1524"/>
                </a:moveTo>
                <a:lnTo>
                  <a:pt x="6095" y="1524"/>
                </a:lnTo>
                <a:lnTo>
                  <a:pt x="6263" y="1672"/>
                </a:lnTo>
                <a:lnTo>
                  <a:pt x="6857" y="1524"/>
                </a:lnTo>
                <a:close/>
              </a:path>
            </a:pathLst>
          </a:custGeom>
          <a:solidFill>
            <a:srgbClr val="460065"/>
          </a:solidFill>
        </p:spPr>
        <p:txBody>
          <a:bodyPr wrap="square" lIns="0" tIns="0" rIns="0" bIns="0" rtlCol="0"/>
          <a:lstStyle/>
          <a:p>
            <a:endParaRPr sz="1000"/>
          </a:p>
        </p:txBody>
      </p:sp>
      <p:sp>
        <p:nvSpPr>
          <p:cNvPr id="706" name="object 716"/>
          <p:cNvSpPr/>
          <p:nvPr/>
        </p:nvSpPr>
        <p:spPr>
          <a:xfrm>
            <a:off x="8016423" y="3598802"/>
            <a:ext cx="11358" cy="16526"/>
          </a:xfrm>
          <a:custGeom>
            <a:avLst/>
            <a:gdLst/>
            <a:ahLst/>
            <a:cxnLst/>
            <a:rect l="l" t="t" r="r" b="b"/>
            <a:pathLst>
              <a:path w="13334" h="19050">
                <a:moveTo>
                  <a:pt x="0" y="19050"/>
                </a:moveTo>
                <a:lnTo>
                  <a:pt x="12953" y="19050"/>
                </a:lnTo>
                <a:lnTo>
                  <a:pt x="12953" y="0"/>
                </a:lnTo>
                <a:lnTo>
                  <a:pt x="0" y="0"/>
                </a:lnTo>
                <a:lnTo>
                  <a:pt x="0" y="19050"/>
                </a:lnTo>
                <a:close/>
              </a:path>
            </a:pathLst>
          </a:custGeom>
          <a:solidFill>
            <a:srgbClr val="460065"/>
          </a:solidFill>
        </p:spPr>
        <p:txBody>
          <a:bodyPr wrap="square" lIns="0" tIns="0" rIns="0" bIns="0" rtlCol="0"/>
          <a:lstStyle/>
          <a:p>
            <a:endParaRPr sz="1000"/>
          </a:p>
        </p:txBody>
      </p:sp>
      <p:sp>
        <p:nvSpPr>
          <p:cNvPr id="707" name="object 717"/>
          <p:cNvSpPr/>
          <p:nvPr/>
        </p:nvSpPr>
        <p:spPr>
          <a:xfrm>
            <a:off x="7989164" y="3404453"/>
            <a:ext cx="32450" cy="203273"/>
          </a:xfrm>
          <a:custGeom>
            <a:avLst/>
            <a:gdLst/>
            <a:ahLst/>
            <a:cxnLst/>
            <a:rect l="l" t="t" r="r" b="b"/>
            <a:pathLst>
              <a:path w="38100" h="234314">
                <a:moveTo>
                  <a:pt x="0" y="0"/>
                </a:moveTo>
                <a:lnTo>
                  <a:pt x="13716" y="118872"/>
                </a:lnTo>
                <a:lnTo>
                  <a:pt x="9143" y="233934"/>
                </a:lnTo>
                <a:lnTo>
                  <a:pt x="38100" y="233934"/>
                </a:lnTo>
                <a:lnTo>
                  <a:pt x="27432" y="100584"/>
                </a:lnTo>
                <a:lnTo>
                  <a:pt x="17526" y="1524"/>
                </a:lnTo>
                <a:lnTo>
                  <a:pt x="0" y="0"/>
                </a:lnTo>
                <a:close/>
              </a:path>
            </a:pathLst>
          </a:custGeom>
          <a:solidFill>
            <a:srgbClr val="460065"/>
          </a:solidFill>
        </p:spPr>
        <p:txBody>
          <a:bodyPr wrap="square" lIns="0" tIns="0" rIns="0" bIns="0" rtlCol="0"/>
          <a:lstStyle/>
          <a:p>
            <a:endParaRPr sz="1000"/>
          </a:p>
        </p:txBody>
      </p:sp>
      <p:sp>
        <p:nvSpPr>
          <p:cNvPr id="708" name="object 718"/>
          <p:cNvSpPr/>
          <p:nvPr/>
        </p:nvSpPr>
        <p:spPr>
          <a:xfrm>
            <a:off x="7987866" y="3403131"/>
            <a:ext cx="34073" cy="206027"/>
          </a:xfrm>
          <a:custGeom>
            <a:avLst/>
            <a:gdLst/>
            <a:ahLst/>
            <a:cxnLst/>
            <a:rect l="l" t="t" r="r" b="b"/>
            <a:pathLst>
              <a:path w="40004" h="237489">
                <a:moveTo>
                  <a:pt x="12252" y="233934"/>
                </a:moveTo>
                <a:lnTo>
                  <a:pt x="10668" y="233934"/>
                </a:lnTo>
                <a:lnTo>
                  <a:pt x="9144" y="235458"/>
                </a:lnTo>
                <a:lnTo>
                  <a:pt x="9144" y="236982"/>
                </a:lnTo>
                <a:lnTo>
                  <a:pt x="39624" y="236982"/>
                </a:lnTo>
                <a:lnTo>
                  <a:pt x="39624" y="235458"/>
                </a:lnTo>
                <a:lnTo>
                  <a:pt x="12192" y="235458"/>
                </a:lnTo>
                <a:lnTo>
                  <a:pt x="12252" y="233934"/>
                </a:lnTo>
                <a:close/>
              </a:path>
              <a:path w="40004" h="237489">
                <a:moveTo>
                  <a:pt x="1524" y="0"/>
                </a:moveTo>
                <a:lnTo>
                  <a:pt x="0" y="1524"/>
                </a:lnTo>
                <a:lnTo>
                  <a:pt x="13716" y="120396"/>
                </a:lnTo>
                <a:lnTo>
                  <a:pt x="9144" y="235458"/>
                </a:lnTo>
                <a:lnTo>
                  <a:pt x="10668" y="233934"/>
                </a:lnTo>
                <a:lnTo>
                  <a:pt x="12252" y="233934"/>
                </a:lnTo>
                <a:lnTo>
                  <a:pt x="16764" y="120396"/>
                </a:lnTo>
                <a:lnTo>
                  <a:pt x="3241" y="3197"/>
                </a:lnTo>
                <a:lnTo>
                  <a:pt x="1524" y="3048"/>
                </a:lnTo>
                <a:lnTo>
                  <a:pt x="1524" y="0"/>
                </a:lnTo>
                <a:close/>
              </a:path>
              <a:path w="40004" h="237489">
                <a:moveTo>
                  <a:pt x="39624" y="233934"/>
                </a:moveTo>
                <a:lnTo>
                  <a:pt x="12252" y="233934"/>
                </a:lnTo>
                <a:lnTo>
                  <a:pt x="12192" y="235458"/>
                </a:lnTo>
                <a:lnTo>
                  <a:pt x="39624" y="235458"/>
                </a:lnTo>
                <a:lnTo>
                  <a:pt x="39624" y="233934"/>
                </a:lnTo>
                <a:close/>
              </a:path>
              <a:path w="40004" h="237489">
                <a:moveTo>
                  <a:pt x="20574" y="3048"/>
                </a:moveTo>
                <a:lnTo>
                  <a:pt x="19050" y="4572"/>
                </a:lnTo>
                <a:lnTo>
                  <a:pt x="17678" y="4572"/>
                </a:lnTo>
                <a:lnTo>
                  <a:pt x="27432" y="102108"/>
                </a:lnTo>
                <a:lnTo>
                  <a:pt x="30480" y="102108"/>
                </a:lnTo>
                <a:lnTo>
                  <a:pt x="20726" y="4572"/>
                </a:lnTo>
                <a:lnTo>
                  <a:pt x="19050" y="4572"/>
                </a:lnTo>
                <a:lnTo>
                  <a:pt x="17666" y="4451"/>
                </a:lnTo>
                <a:lnTo>
                  <a:pt x="20714" y="4451"/>
                </a:lnTo>
                <a:lnTo>
                  <a:pt x="20574" y="3048"/>
                </a:lnTo>
                <a:close/>
              </a:path>
              <a:path w="40004" h="237489">
                <a:moveTo>
                  <a:pt x="20574" y="3048"/>
                </a:moveTo>
                <a:lnTo>
                  <a:pt x="17526" y="3048"/>
                </a:lnTo>
                <a:lnTo>
                  <a:pt x="17666" y="4451"/>
                </a:lnTo>
                <a:lnTo>
                  <a:pt x="19050" y="4572"/>
                </a:lnTo>
                <a:lnTo>
                  <a:pt x="20574" y="3048"/>
                </a:lnTo>
                <a:close/>
              </a:path>
              <a:path w="40004" h="237489">
                <a:moveTo>
                  <a:pt x="1524" y="0"/>
                </a:moveTo>
                <a:lnTo>
                  <a:pt x="3048" y="1524"/>
                </a:lnTo>
                <a:lnTo>
                  <a:pt x="3241" y="3197"/>
                </a:lnTo>
                <a:lnTo>
                  <a:pt x="17666" y="4451"/>
                </a:lnTo>
                <a:lnTo>
                  <a:pt x="17526" y="3048"/>
                </a:lnTo>
                <a:lnTo>
                  <a:pt x="20574" y="3048"/>
                </a:lnTo>
                <a:lnTo>
                  <a:pt x="20574" y="1524"/>
                </a:lnTo>
                <a:lnTo>
                  <a:pt x="19050" y="1524"/>
                </a:lnTo>
                <a:lnTo>
                  <a:pt x="1524" y="0"/>
                </a:lnTo>
                <a:close/>
              </a:path>
              <a:path w="40004" h="237489">
                <a:moveTo>
                  <a:pt x="1524" y="0"/>
                </a:moveTo>
                <a:lnTo>
                  <a:pt x="1524" y="3048"/>
                </a:lnTo>
                <a:lnTo>
                  <a:pt x="3241" y="3197"/>
                </a:lnTo>
                <a:lnTo>
                  <a:pt x="3048" y="1524"/>
                </a:lnTo>
                <a:lnTo>
                  <a:pt x="1524" y="0"/>
                </a:lnTo>
                <a:close/>
              </a:path>
            </a:pathLst>
          </a:custGeom>
          <a:solidFill>
            <a:srgbClr val="460065"/>
          </a:solidFill>
        </p:spPr>
        <p:txBody>
          <a:bodyPr wrap="square" lIns="0" tIns="0" rIns="0" bIns="0" rtlCol="0"/>
          <a:lstStyle/>
          <a:p>
            <a:endParaRPr sz="1000"/>
          </a:p>
        </p:txBody>
      </p:sp>
      <p:sp>
        <p:nvSpPr>
          <p:cNvPr id="709" name="object 719"/>
          <p:cNvSpPr/>
          <p:nvPr/>
        </p:nvSpPr>
        <p:spPr>
          <a:xfrm>
            <a:off x="8011231" y="3491712"/>
            <a:ext cx="11898" cy="117336"/>
          </a:xfrm>
          <a:custGeom>
            <a:avLst/>
            <a:gdLst/>
            <a:ahLst/>
            <a:cxnLst/>
            <a:rect l="l" t="t" r="r" b="b"/>
            <a:pathLst>
              <a:path w="13970" h="135254">
                <a:moveTo>
                  <a:pt x="3048" y="0"/>
                </a:moveTo>
                <a:lnTo>
                  <a:pt x="0" y="0"/>
                </a:lnTo>
                <a:lnTo>
                  <a:pt x="10668" y="133350"/>
                </a:lnTo>
                <a:lnTo>
                  <a:pt x="12192" y="134874"/>
                </a:lnTo>
                <a:lnTo>
                  <a:pt x="13716" y="134874"/>
                </a:lnTo>
                <a:lnTo>
                  <a:pt x="13716" y="133350"/>
                </a:lnTo>
                <a:lnTo>
                  <a:pt x="3048" y="0"/>
                </a:lnTo>
                <a:close/>
              </a:path>
            </a:pathLst>
          </a:custGeom>
          <a:solidFill>
            <a:srgbClr val="460065"/>
          </a:solidFill>
        </p:spPr>
        <p:txBody>
          <a:bodyPr wrap="square" lIns="0" tIns="0" rIns="0" bIns="0" rtlCol="0"/>
          <a:lstStyle/>
          <a:p>
            <a:endParaRPr sz="1000"/>
          </a:p>
        </p:txBody>
      </p:sp>
      <p:sp>
        <p:nvSpPr>
          <p:cNvPr id="710" name="object 720"/>
          <p:cNvSpPr/>
          <p:nvPr/>
        </p:nvSpPr>
        <p:spPr>
          <a:xfrm>
            <a:off x="7998900" y="3602768"/>
            <a:ext cx="22715" cy="257809"/>
          </a:xfrm>
          <a:custGeom>
            <a:avLst/>
            <a:gdLst/>
            <a:ahLst/>
            <a:cxnLst/>
            <a:rect l="l" t="t" r="r" b="b"/>
            <a:pathLst>
              <a:path w="26670" h="297179">
                <a:moveTo>
                  <a:pt x="26670" y="0"/>
                </a:moveTo>
                <a:lnTo>
                  <a:pt x="68" y="295655"/>
                </a:lnTo>
                <a:lnTo>
                  <a:pt x="762" y="295655"/>
                </a:lnTo>
                <a:lnTo>
                  <a:pt x="3810" y="297179"/>
                </a:lnTo>
                <a:lnTo>
                  <a:pt x="4572" y="297179"/>
                </a:lnTo>
                <a:lnTo>
                  <a:pt x="4601" y="295655"/>
                </a:lnTo>
                <a:lnTo>
                  <a:pt x="6096" y="256793"/>
                </a:lnTo>
                <a:lnTo>
                  <a:pt x="7620" y="238505"/>
                </a:lnTo>
                <a:lnTo>
                  <a:pt x="9144" y="220979"/>
                </a:lnTo>
                <a:lnTo>
                  <a:pt x="16764" y="157733"/>
                </a:lnTo>
                <a:lnTo>
                  <a:pt x="20574" y="121919"/>
                </a:lnTo>
                <a:lnTo>
                  <a:pt x="23622" y="86867"/>
                </a:lnTo>
                <a:lnTo>
                  <a:pt x="25908" y="50291"/>
                </a:lnTo>
                <a:lnTo>
                  <a:pt x="26670" y="12191"/>
                </a:lnTo>
                <a:lnTo>
                  <a:pt x="26670" y="0"/>
                </a:lnTo>
                <a:close/>
              </a:path>
              <a:path w="26670" h="297179">
                <a:moveTo>
                  <a:pt x="68" y="295655"/>
                </a:moveTo>
                <a:lnTo>
                  <a:pt x="0" y="296417"/>
                </a:lnTo>
                <a:lnTo>
                  <a:pt x="68" y="295655"/>
                </a:lnTo>
                <a:close/>
              </a:path>
            </a:pathLst>
          </a:custGeom>
          <a:solidFill>
            <a:srgbClr val="460065"/>
          </a:solidFill>
        </p:spPr>
        <p:txBody>
          <a:bodyPr wrap="square" lIns="0" tIns="0" rIns="0" bIns="0" rtlCol="0"/>
          <a:lstStyle/>
          <a:p>
            <a:endParaRPr sz="1000"/>
          </a:p>
        </p:txBody>
      </p:sp>
      <p:sp>
        <p:nvSpPr>
          <p:cNvPr id="711" name="object 721"/>
          <p:cNvSpPr/>
          <p:nvPr/>
        </p:nvSpPr>
        <p:spPr>
          <a:xfrm>
            <a:off x="7993708" y="3859916"/>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12" name="object 722"/>
          <p:cNvSpPr/>
          <p:nvPr/>
        </p:nvSpPr>
        <p:spPr>
          <a:xfrm>
            <a:off x="7993708" y="3613345"/>
            <a:ext cx="34073" cy="253402"/>
          </a:xfrm>
          <a:custGeom>
            <a:avLst/>
            <a:gdLst/>
            <a:ahLst/>
            <a:cxnLst/>
            <a:rect l="l" t="t" r="r" b="b"/>
            <a:pathLst>
              <a:path w="40004" h="292100">
                <a:moveTo>
                  <a:pt x="3810" y="289559"/>
                </a:moveTo>
                <a:lnTo>
                  <a:pt x="6858" y="291083"/>
                </a:lnTo>
                <a:lnTo>
                  <a:pt x="9906" y="291845"/>
                </a:lnTo>
                <a:lnTo>
                  <a:pt x="10668" y="291845"/>
                </a:lnTo>
                <a:lnTo>
                  <a:pt x="12192" y="290321"/>
                </a:lnTo>
                <a:lnTo>
                  <a:pt x="6096" y="290321"/>
                </a:lnTo>
                <a:lnTo>
                  <a:pt x="6248" y="290169"/>
                </a:lnTo>
                <a:lnTo>
                  <a:pt x="3810" y="289559"/>
                </a:lnTo>
                <a:close/>
              </a:path>
              <a:path w="40004" h="292100">
                <a:moveTo>
                  <a:pt x="6248" y="290169"/>
                </a:moveTo>
                <a:lnTo>
                  <a:pt x="6096" y="290321"/>
                </a:lnTo>
                <a:lnTo>
                  <a:pt x="6858" y="290321"/>
                </a:lnTo>
                <a:lnTo>
                  <a:pt x="6248" y="290169"/>
                </a:lnTo>
                <a:close/>
              </a:path>
              <a:path w="40004" h="292100">
                <a:moveTo>
                  <a:pt x="12954" y="283463"/>
                </a:moveTo>
                <a:lnTo>
                  <a:pt x="6248" y="290169"/>
                </a:lnTo>
                <a:lnTo>
                  <a:pt x="6858" y="290321"/>
                </a:lnTo>
                <a:lnTo>
                  <a:pt x="12192" y="290321"/>
                </a:lnTo>
                <a:lnTo>
                  <a:pt x="17526" y="284987"/>
                </a:lnTo>
                <a:lnTo>
                  <a:pt x="17526" y="284225"/>
                </a:lnTo>
                <a:lnTo>
                  <a:pt x="12954" y="284225"/>
                </a:lnTo>
                <a:lnTo>
                  <a:pt x="12954" y="283463"/>
                </a:lnTo>
                <a:close/>
              </a:path>
              <a:path w="40004" h="292100">
                <a:moveTo>
                  <a:pt x="6858" y="277367"/>
                </a:moveTo>
                <a:lnTo>
                  <a:pt x="6096" y="277367"/>
                </a:lnTo>
                <a:lnTo>
                  <a:pt x="4785" y="278678"/>
                </a:lnTo>
                <a:lnTo>
                  <a:pt x="4601" y="283463"/>
                </a:lnTo>
                <a:lnTo>
                  <a:pt x="4572" y="284987"/>
                </a:lnTo>
                <a:lnTo>
                  <a:pt x="10515" y="279044"/>
                </a:lnTo>
                <a:lnTo>
                  <a:pt x="9906" y="278891"/>
                </a:lnTo>
                <a:lnTo>
                  <a:pt x="11430" y="278891"/>
                </a:lnTo>
                <a:lnTo>
                  <a:pt x="9906" y="278129"/>
                </a:lnTo>
                <a:lnTo>
                  <a:pt x="6858" y="277367"/>
                </a:lnTo>
                <a:close/>
              </a:path>
              <a:path w="40004" h="292100">
                <a:moveTo>
                  <a:pt x="17584" y="283463"/>
                </a:moveTo>
                <a:lnTo>
                  <a:pt x="12954" y="283463"/>
                </a:lnTo>
                <a:lnTo>
                  <a:pt x="12954" y="284225"/>
                </a:lnTo>
                <a:lnTo>
                  <a:pt x="17526" y="284225"/>
                </a:lnTo>
                <a:lnTo>
                  <a:pt x="17526" y="284987"/>
                </a:lnTo>
                <a:lnTo>
                  <a:pt x="17584" y="283463"/>
                </a:lnTo>
                <a:close/>
              </a:path>
              <a:path w="40004" h="292100">
                <a:moveTo>
                  <a:pt x="4785" y="278678"/>
                </a:moveTo>
                <a:lnTo>
                  <a:pt x="0" y="283463"/>
                </a:lnTo>
                <a:lnTo>
                  <a:pt x="0" y="284225"/>
                </a:lnTo>
                <a:lnTo>
                  <a:pt x="4572" y="284225"/>
                </a:lnTo>
                <a:lnTo>
                  <a:pt x="4785" y="278678"/>
                </a:lnTo>
                <a:close/>
              </a:path>
              <a:path w="40004" h="292100">
                <a:moveTo>
                  <a:pt x="10515" y="279044"/>
                </a:moveTo>
                <a:lnTo>
                  <a:pt x="5333" y="284225"/>
                </a:lnTo>
                <a:lnTo>
                  <a:pt x="12192" y="284225"/>
                </a:lnTo>
                <a:lnTo>
                  <a:pt x="12954" y="283463"/>
                </a:lnTo>
                <a:lnTo>
                  <a:pt x="17584" y="283463"/>
                </a:lnTo>
                <a:lnTo>
                  <a:pt x="17731" y="279653"/>
                </a:lnTo>
                <a:lnTo>
                  <a:pt x="12954" y="279653"/>
                </a:lnTo>
                <a:lnTo>
                  <a:pt x="10515" y="279044"/>
                </a:lnTo>
                <a:close/>
              </a:path>
              <a:path w="40004" h="292100">
                <a:moveTo>
                  <a:pt x="11430" y="278891"/>
                </a:moveTo>
                <a:lnTo>
                  <a:pt x="10668" y="278891"/>
                </a:lnTo>
                <a:lnTo>
                  <a:pt x="10515" y="279044"/>
                </a:lnTo>
                <a:lnTo>
                  <a:pt x="12954" y="279653"/>
                </a:lnTo>
                <a:lnTo>
                  <a:pt x="11430" y="278891"/>
                </a:lnTo>
                <a:close/>
              </a:path>
              <a:path w="40004" h="292100">
                <a:moveTo>
                  <a:pt x="17819" y="277367"/>
                </a:moveTo>
                <a:lnTo>
                  <a:pt x="6858" y="277367"/>
                </a:lnTo>
                <a:lnTo>
                  <a:pt x="9906" y="278129"/>
                </a:lnTo>
                <a:lnTo>
                  <a:pt x="12954" y="279653"/>
                </a:lnTo>
                <a:lnTo>
                  <a:pt x="17731" y="279653"/>
                </a:lnTo>
                <a:lnTo>
                  <a:pt x="17819" y="277367"/>
                </a:lnTo>
                <a:close/>
              </a:path>
              <a:path w="40004" h="292100">
                <a:moveTo>
                  <a:pt x="10668" y="278891"/>
                </a:moveTo>
                <a:lnTo>
                  <a:pt x="9906" y="278891"/>
                </a:lnTo>
                <a:lnTo>
                  <a:pt x="10515" y="279044"/>
                </a:lnTo>
                <a:lnTo>
                  <a:pt x="10668" y="278891"/>
                </a:lnTo>
                <a:close/>
              </a:path>
              <a:path w="40004" h="292100">
                <a:moveTo>
                  <a:pt x="39624" y="0"/>
                </a:moveTo>
                <a:lnTo>
                  <a:pt x="26670" y="0"/>
                </a:lnTo>
                <a:lnTo>
                  <a:pt x="25908" y="38099"/>
                </a:lnTo>
                <a:lnTo>
                  <a:pt x="23622" y="74675"/>
                </a:lnTo>
                <a:lnTo>
                  <a:pt x="20574" y="109727"/>
                </a:lnTo>
                <a:lnTo>
                  <a:pt x="16764" y="144779"/>
                </a:lnTo>
                <a:lnTo>
                  <a:pt x="9144" y="208025"/>
                </a:lnTo>
                <a:lnTo>
                  <a:pt x="9077" y="209549"/>
                </a:lnTo>
                <a:lnTo>
                  <a:pt x="7556" y="227075"/>
                </a:lnTo>
                <a:lnTo>
                  <a:pt x="6096" y="244601"/>
                </a:lnTo>
                <a:lnTo>
                  <a:pt x="4785" y="278678"/>
                </a:lnTo>
                <a:lnTo>
                  <a:pt x="6096" y="277367"/>
                </a:lnTo>
                <a:lnTo>
                  <a:pt x="17819" y="277367"/>
                </a:lnTo>
                <a:lnTo>
                  <a:pt x="19050" y="245363"/>
                </a:lnTo>
                <a:lnTo>
                  <a:pt x="20640" y="226313"/>
                </a:lnTo>
                <a:lnTo>
                  <a:pt x="22098" y="209549"/>
                </a:lnTo>
                <a:lnTo>
                  <a:pt x="29718" y="146303"/>
                </a:lnTo>
                <a:lnTo>
                  <a:pt x="33528" y="110489"/>
                </a:lnTo>
                <a:lnTo>
                  <a:pt x="36576" y="75437"/>
                </a:lnTo>
                <a:lnTo>
                  <a:pt x="38862" y="38861"/>
                </a:lnTo>
                <a:lnTo>
                  <a:pt x="38862" y="38099"/>
                </a:lnTo>
                <a:lnTo>
                  <a:pt x="39624" y="0"/>
                </a:lnTo>
                <a:close/>
              </a:path>
              <a:path w="40004" h="292100">
                <a:moveTo>
                  <a:pt x="20574" y="108965"/>
                </a:moveTo>
                <a:lnTo>
                  <a:pt x="20492" y="109727"/>
                </a:lnTo>
                <a:lnTo>
                  <a:pt x="20574" y="108965"/>
                </a:lnTo>
                <a:close/>
              </a:path>
            </a:pathLst>
          </a:custGeom>
          <a:solidFill>
            <a:srgbClr val="460065"/>
          </a:solidFill>
        </p:spPr>
        <p:txBody>
          <a:bodyPr wrap="square" lIns="0" tIns="0" rIns="0" bIns="0" rtlCol="0"/>
          <a:lstStyle/>
          <a:p>
            <a:endParaRPr sz="1000"/>
          </a:p>
        </p:txBody>
      </p:sp>
      <p:sp>
        <p:nvSpPr>
          <p:cNvPr id="713" name="object 723"/>
          <p:cNvSpPr/>
          <p:nvPr/>
        </p:nvSpPr>
        <p:spPr>
          <a:xfrm>
            <a:off x="8016423" y="3597480"/>
            <a:ext cx="11358" cy="15975"/>
          </a:xfrm>
          <a:custGeom>
            <a:avLst/>
            <a:gdLst/>
            <a:ahLst/>
            <a:cxnLst/>
            <a:rect l="l" t="t" r="r" b="b"/>
            <a:pathLst>
              <a:path w="13334" h="18414">
                <a:moveTo>
                  <a:pt x="0" y="18287"/>
                </a:moveTo>
                <a:lnTo>
                  <a:pt x="12953" y="18287"/>
                </a:lnTo>
                <a:lnTo>
                  <a:pt x="12953" y="0"/>
                </a:lnTo>
                <a:lnTo>
                  <a:pt x="0" y="0"/>
                </a:lnTo>
                <a:lnTo>
                  <a:pt x="0" y="18287"/>
                </a:lnTo>
                <a:close/>
              </a:path>
            </a:pathLst>
          </a:custGeom>
          <a:solidFill>
            <a:srgbClr val="460065"/>
          </a:solidFill>
        </p:spPr>
        <p:txBody>
          <a:bodyPr wrap="square" lIns="0" tIns="0" rIns="0" bIns="0" rtlCol="0"/>
          <a:lstStyle/>
          <a:p>
            <a:endParaRPr sz="1000"/>
          </a:p>
        </p:txBody>
      </p:sp>
      <p:sp>
        <p:nvSpPr>
          <p:cNvPr id="714" name="object 724"/>
          <p:cNvSpPr/>
          <p:nvPr/>
        </p:nvSpPr>
        <p:spPr>
          <a:xfrm>
            <a:off x="7989164" y="3604751"/>
            <a:ext cx="32450" cy="203273"/>
          </a:xfrm>
          <a:custGeom>
            <a:avLst/>
            <a:gdLst/>
            <a:ahLst/>
            <a:cxnLst/>
            <a:rect l="l" t="t" r="r" b="b"/>
            <a:pathLst>
              <a:path w="38100" h="234314">
                <a:moveTo>
                  <a:pt x="38100" y="0"/>
                </a:moveTo>
                <a:lnTo>
                  <a:pt x="9143" y="0"/>
                </a:lnTo>
                <a:lnTo>
                  <a:pt x="13716" y="115062"/>
                </a:lnTo>
                <a:lnTo>
                  <a:pt x="0" y="233934"/>
                </a:lnTo>
                <a:lnTo>
                  <a:pt x="17526" y="232410"/>
                </a:lnTo>
                <a:lnTo>
                  <a:pt x="27432" y="133350"/>
                </a:lnTo>
                <a:lnTo>
                  <a:pt x="38100" y="0"/>
                </a:lnTo>
                <a:close/>
              </a:path>
            </a:pathLst>
          </a:custGeom>
          <a:solidFill>
            <a:srgbClr val="460065"/>
          </a:solidFill>
        </p:spPr>
        <p:txBody>
          <a:bodyPr wrap="square" lIns="0" tIns="0" rIns="0" bIns="0" rtlCol="0"/>
          <a:lstStyle/>
          <a:p>
            <a:endParaRPr sz="1000"/>
          </a:p>
        </p:txBody>
      </p:sp>
      <p:sp>
        <p:nvSpPr>
          <p:cNvPr id="715" name="object 725"/>
          <p:cNvSpPr/>
          <p:nvPr/>
        </p:nvSpPr>
        <p:spPr>
          <a:xfrm>
            <a:off x="7987866" y="3603429"/>
            <a:ext cx="34073" cy="206027"/>
          </a:xfrm>
          <a:custGeom>
            <a:avLst/>
            <a:gdLst/>
            <a:ahLst/>
            <a:cxnLst/>
            <a:rect l="l" t="t" r="r" b="b"/>
            <a:pathLst>
              <a:path w="40004" h="237489">
                <a:moveTo>
                  <a:pt x="39624" y="0"/>
                </a:moveTo>
                <a:lnTo>
                  <a:pt x="9144" y="0"/>
                </a:lnTo>
                <a:lnTo>
                  <a:pt x="9144" y="1524"/>
                </a:lnTo>
                <a:lnTo>
                  <a:pt x="10668" y="3048"/>
                </a:lnTo>
                <a:lnTo>
                  <a:pt x="9204" y="3048"/>
                </a:lnTo>
                <a:lnTo>
                  <a:pt x="13716" y="116586"/>
                </a:lnTo>
                <a:lnTo>
                  <a:pt x="0" y="235458"/>
                </a:lnTo>
                <a:lnTo>
                  <a:pt x="1524" y="236982"/>
                </a:lnTo>
                <a:lnTo>
                  <a:pt x="1524" y="233934"/>
                </a:lnTo>
                <a:lnTo>
                  <a:pt x="3241" y="233784"/>
                </a:lnTo>
                <a:lnTo>
                  <a:pt x="16764" y="116586"/>
                </a:lnTo>
                <a:lnTo>
                  <a:pt x="12252" y="3048"/>
                </a:lnTo>
                <a:lnTo>
                  <a:pt x="10668" y="3048"/>
                </a:lnTo>
                <a:lnTo>
                  <a:pt x="9144" y="1524"/>
                </a:lnTo>
                <a:lnTo>
                  <a:pt x="39624" y="1524"/>
                </a:lnTo>
                <a:lnTo>
                  <a:pt x="39624" y="0"/>
                </a:lnTo>
                <a:close/>
              </a:path>
              <a:path w="40004" h="237489">
                <a:moveTo>
                  <a:pt x="3241" y="233784"/>
                </a:moveTo>
                <a:lnTo>
                  <a:pt x="1524" y="233934"/>
                </a:lnTo>
                <a:lnTo>
                  <a:pt x="1524" y="236982"/>
                </a:lnTo>
                <a:lnTo>
                  <a:pt x="3048" y="235458"/>
                </a:lnTo>
                <a:lnTo>
                  <a:pt x="3241" y="233784"/>
                </a:lnTo>
                <a:close/>
              </a:path>
              <a:path w="40004" h="237489">
                <a:moveTo>
                  <a:pt x="17666" y="232530"/>
                </a:moveTo>
                <a:lnTo>
                  <a:pt x="3241" y="233784"/>
                </a:lnTo>
                <a:lnTo>
                  <a:pt x="3048" y="235458"/>
                </a:lnTo>
                <a:lnTo>
                  <a:pt x="1524" y="236982"/>
                </a:lnTo>
                <a:lnTo>
                  <a:pt x="19050" y="235458"/>
                </a:lnTo>
                <a:lnTo>
                  <a:pt x="20574" y="235458"/>
                </a:lnTo>
                <a:lnTo>
                  <a:pt x="20574" y="233934"/>
                </a:lnTo>
                <a:lnTo>
                  <a:pt x="17526" y="233934"/>
                </a:lnTo>
                <a:lnTo>
                  <a:pt x="17666" y="232530"/>
                </a:lnTo>
                <a:close/>
              </a:path>
              <a:path w="40004" h="237489">
                <a:moveTo>
                  <a:pt x="19050" y="232410"/>
                </a:moveTo>
                <a:lnTo>
                  <a:pt x="17666" y="232530"/>
                </a:lnTo>
                <a:lnTo>
                  <a:pt x="17526" y="233934"/>
                </a:lnTo>
                <a:lnTo>
                  <a:pt x="20574" y="233934"/>
                </a:lnTo>
                <a:lnTo>
                  <a:pt x="19050" y="232410"/>
                </a:lnTo>
                <a:close/>
              </a:path>
              <a:path w="40004" h="237489">
                <a:moveTo>
                  <a:pt x="20726" y="232410"/>
                </a:moveTo>
                <a:lnTo>
                  <a:pt x="19050" y="232410"/>
                </a:lnTo>
                <a:lnTo>
                  <a:pt x="20574" y="233934"/>
                </a:lnTo>
                <a:lnTo>
                  <a:pt x="20726" y="232410"/>
                </a:lnTo>
                <a:close/>
              </a:path>
              <a:path w="40004" h="237489">
                <a:moveTo>
                  <a:pt x="30480" y="134874"/>
                </a:moveTo>
                <a:lnTo>
                  <a:pt x="27432" y="134874"/>
                </a:lnTo>
                <a:lnTo>
                  <a:pt x="17666" y="232530"/>
                </a:lnTo>
                <a:lnTo>
                  <a:pt x="19050" y="232410"/>
                </a:lnTo>
                <a:lnTo>
                  <a:pt x="20726" y="232410"/>
                </a:lnTo>
                <a:lnTo>
                  <a:pt x="30480" y="134874"/>
                </a:lnTo>
                <a:close/>
              </a:path>
              <a:path w="40004" h="237489">
                <a:moveTo>
                  <a:pt x="39624" y="1524"/>
                </a:moveTo>
                <a:lnTo>
                  <a:pt x="12192" y="1524"/>
                </a:lnTo>
                <a:lnTo>
                  <a:pt x="12252" y="3048"/>
                </a:lnTo>
                <a:lnTo>
                  <a:pt x="39624" y="3048"/>
                </a:lnTo>
                <a:lnTo>
                  <a:pt x="39624" y="1524"/>
                </a:lnTo>
                <a:close/>
              </a:path>
            </a:pathLst>
          </a:custGeom>
          <a:solidFill>
            <a:srgbClr val="460065"/>
          </a:solidFill>
        </p:spPr>
        <p:txBody>
          <a:bodyPr wrap="square" lIns="0" tIns="0" rIns="0" bIns="0" rtlCol="0"/>
          <a:lstStyle/>
          <a:p>
            <a:endParaRPr sz="1000"/>
          </a:p>
        </p:txBody>
      </p:sp>
      <p:sp>
        <p:nvSpPr>
          <p:cNvPr id="716" name="object 726"/>
          <p:cNvSpPr/>
          <p:nvPr/>
        </p:nvSpPr>
        <p:spPr>
          <a:xfrm>
            <a:off x="8011231" y="3603429"/>
            <a:ext cx="11898" cy="117336"/>
          </a:xfrm>
          <a:custGeom>
            <a:avLst/>
            <a:gdLst/>
            <a:ahLst/>
            <a:cxnLst/>
            <a:rect l="l" t="t" r="r" b="b"/>
            <a:pathLst>
              <a:path w="13970" h="135254">
                <a:moveTo>
                  <a:pt x="13716" y="0"/>
                </a:moveTo>
                <a:lnTo>
                  <a:pt x="12192" y="0"/>
                </a:lnTo>
                <a:lnTo>
                  <a:pt x="10668" y="1524"/>
                </a:lnTo>
                <a:lnTo>
                  <a:pt x="0" y="134874"/>
                </a:lnTo>
                <a:lnTo>
                  <a:pt x="3048" y="134874"/>
                </a:lnTo>
                <a:lnTo>
                  <a:pt x="13716" y="1524"/>
                </a:lnTo>
                <a:lnTo>
                  <a:pt x="13716" y="0"/>
                </a:lnTo>
                <a:close/>
              </a:path>
            </a:pathLst>
          </a:custGeom>
          <a:solidFill>
            <a:srgbClr val="460065"/>
          </a:solidFill>
        </p:spPr>
        <p:txBody>
          <a:bodyPr wrap="square" lIns="0" tIns="0" rIns="0" bIns="0" rtlCol="0"/>
          <a:lstStyle/>
          <a:p>
            <a:endParaRPr sz="1000"/>
          </a:p>
        </p:txBody>
      </p:sp>
      <p:sp>
        <p:nvSpPr>
          <p:cNvPr id="717" name="object 727"/>
          <p:cNvSpPr/>
          <p:nvPr/>
        </p:nvSpPr>
        <p:spPr>
          <a:xfrm>
            <a:off x="8769587" y="3351569"/>
            <a:ext cx="0" cy="258911"/>
          </a:xfrm>
          <a:custGeom>
            <a:avLst/>
            <a:gdLst/>
            <a:ahLst/>
            <a:cxnLst/>
            <a:rect l="l" t="t" r="r" b="b"/>
            <a:pathLst>
              <a:path h="298450">
                <a:moveTo>
                  <a:pt x="0" y="0"/>
                </a:moveTo>
                <a:lnTo>
                  <a:pt x="0" y="297941"/>
                </a:lnTo>
              </a:path>
            </a:pathLst>
          </a:custGeom>
          <a:ln w="28194">
            <a:solidFill>
              <a:srgbClr val="460065"/>
            </a:solidFill>
          </a:ln>
        </p:spPr>
        <p:txBody>
          <a:bodyPr wrap="square" lIns="0" tIns="0" rIns="0" bIns="0" rtlCol="0"/>
          <a:lstStyle/>
          <a:p>
            <a:endParaRPr sz="1000"/>
          </a:p>
        </p:txBody>
      </p:sp>
      <p:sp>
        <p:nvSpPr>
          <p:cNvPr id="718" name="object 728"/>
          <p:cNvSpPr/>
          <p:nvPr/>
        </p:nvSpPr>
        <p:spPr>
          <a:xfrm>
            <a:off x="8776402" y="3347603"/>
            <a:ext cx="11358" cy="5509"/>
          </a:xfrm>
          <a:custGeom>
            <a:avLst/>
            <a:gdLst/>
            <a:ahLst/>
            <a:cxnLst/>
            <a:rect l="l" t="t" r="r" b="b"/>
            <a:pathLst>
              <a:path w="13334" h="6350">
                <a:moveTo>
                  <a:pt x="0" y="6096"/>
                </a:moveTo>
                <a:lnTo>
                  <a:pt x="12953" y="6096"/>
                </a:lnTo>
                <a:lnTo>
                  <a:pt x="12953" y="0"/>
                </a:lnTo>
                <a:lnTo>
                  <a:pt x="0" y="0"/>
                </a:lnTo>
                <a:lnTo>
                  <a:pt x="0" y="6096"/>
                </a:lnTo>
                <a:close/>
              </a:path>
            </a:pathLst>
          </a:custGeom>
          <a:solidFill>
            <a:srgbClr val="460065"/>
          </a:solidFill>
        </p:spPr>
        <p:txBody>
          <a:bodyPr wrap="square" lIns="0" tIns="0" rIns="0" bIns="0" rtlCol="0"/>
          <a:lstStyle/>
          <a:p>
            <a:endParaRPr sz="1000"/>
          </a:p>
        </p:txBody>
      </p:sp>
      <p:sp>
        <p:nvSpPr>
          <p:cNvPr id="719" name="object 729"/>
          <p:cNvSpPr/>
          <p:nvPr/>
        </p:nvSpPr>
        <p:spPr>
          <a:xfrm>
            <a:off x="8752388" y="3346281"/>
            <a:ext cx="35154" cy="252851"/>
          </a:xfrm>
          <a:custGeom>
            <a:avLst/>
            <a:gdLst/>
            <a:ahLst/>
            <a:cxnLst/>
            <a:rect l="l" t="t" r="r" b="b"/>
            <a:pathLst>
              <a:path w="41275" h="291464">
                <a:moveTo>
                  <a:pt x="30480" y="0"/>
                </a:moveTo>
                <a:lnTo>
                  <a:pt x="29718" y="0"/>
                </a:lnTo>
                <a:lnTo>
                  <a:pt x="23622" y="6096"/>
                </a:lnTo>
                <a:lnTo>
                  <a:pt x="23593" y="7620"/>
                </a:lnTo>
                <a:lnTo>
                  <a:pt x="22829" y="28194"/>
                </a:lnTo>
                <a:lnTo>
                  <a:pt x="22098" y="46482"/>
                </a:lnTo>
                <a:lnTo>
                  <a:pt x="20507" y="65532"/>
                </a:lnTo>
                <a:lnTo>
                  <a:pt x="19050" y="82296"/>
                </a:lnTo>
                <a:lnTo>
                  <a:pt x="6096" y="180594"/>
                </a:lnTo>
                <a:lnTo>
                  <a:pt x="6029" y="182118"/>
                </a:lnTo>
                <a:lnTo>
                  <a:pt x="3048" y="216408"/>
                </a:lnTo>
                <a:lnTo>
                  <a:pt x="762" y="252984"/>
                </a:lnTo>
                <a:lnTo>
                  <a:pt x="0" y="291084"/>
                </a:lnTo>
                <a:lnTo>
                  <a:pt x="12954" y="291084"/>
                </a:lnTo>
                <a:lnTo>
                  <a:pt x="13700" y="253746"/>
                </a:lnTo>
                <a:lnTo>
                  <a:pt x="13763" y="252984"/>
                </a:lnTo>
                <a:lnTo>
                  <a:pt x="16002" y="217170"/>
                </a:lnTo>
                <a:lnTo>
                  <a:pt x="19050" y="182118"/>
                </a:lnTo>
                <a:lnTo>
                  <a:pt x="32004" y="83058"/>
                </a:lnTo>
                <a:lnTo>
                  <a:pt x="33591" y="64770"/>
                </a:lnTo>
                <a:lnTo>
                  <a:pt x="35052" y="47244"/>
                </a:lnTo>
                <a:lnTo>
                  <a:pt x="35842" y="27432"/>
                </a:lnTo>
                <a:lnTo>
                  <a:pt x="36322" y="14478"/>
                </a:lnTo>
                <a:lnTo>
                  <a:pt x="33528" y="14478"/>
                </a:lnTo>
                <a:lnTo>
                  <a:pt x="30480" y="13716"/>
                </a:lnTo>
                <a:lnTo>
                  <a:pt x="27432" y="12192"/>
                </a:lnTo>
                <a:lnTo>
                  <a:pt x="30480" y="12192"/>
                </a:lnTo>
                <a:lnTo>
                  <a:pt x="35052" y="7620"/>
                </a:lnTo>
                <a:lnTo>
                  <a:pt x="28194" y="7620"/>
                </a:lnTo>
                <a:lnTo>
                  <a:pt x="34137" y="1676"/>
                </a:lnTo>
                <a:lnTo>
                  <a:pt x="33528" y="1524"/>
                </a:lnTo>
                <a:lnTo>
                  <a:pt x="35052" y="1524"/>
                </a:lnTo>
                <a:lnTo>
                  <a:pt x="33528" y="762"/>
                </a:lnTo>
                <a:lnTo>
                  <a:pt x="30480" y="0"/>
                </a:lnTo>
                <a:close/>
              </a:path>
              <a:path w="41275" h="291464">
                <a:moveTo>
                  <a:pt x="13763" y="252984"/>
                </a:moveTo>
                <a:lnTo>
                  <a:pt x="13716" y="253746"/>
                </a:lnTo>
                <a:lnTo>
                  <a:pt x="13763" y="252984"/>
                </a:lnTo>
                <a:close/>
              </a:path>
              <a:path w="41275" h="291464">
                <a:moveTo>
                  <a:pt x="19050" y="81534"/>
                </a:moveTo>
                <a:lnTo>
                  <a:pt x="18950" y="82296"/>
                </a:lnTo>
                <a:lnTo>
                  <a:pt x="19050" y="81534"/>
                </a:lnTo>
                <a:close/>
              </a:path>
              <a:path w="41275" h="291464">
                <a:moveTo>
                  <a:pt x="27432" y="12192"/>
                </a:moveTo>
                <a:lnTo>
                  <a:pt x="30480" y="13716"/>
                </a:lnTo>
                <a:lnTo>
                  <a:pt x="33528" y="14478"/>
                </a:lnTo>
                <a:lnTo>
                  <a:pt x="34290" y="14478"/>
                </a:lnTo>
                <a:lnTo>
                  <a:pt x="35814" y="12954"/>
                </a:lnTo>
                <a:lnTo>
                  <a:pt x="29718" y="12954"/>
                </a:lnTo>
                <a:lnTo>
                  <a:pt x="29870" y="12801"/>
                </a:lnTo>
                <a:lnTo>
                  <a:pt x="27432" y="12192"/>
                </a:lnTo>
                <a:close/>
              </a:path>
              <a:path w="41275" h="291464">
                <a:moveTo>
                  <a:pt x="36400" y="12367"/>
                </a:moveTo>
                <a:lnTo>
                  <a:pt x="34290" y="14478"/>
                </a:lnTo>
                <a:lnTo>
                  <a:pt x="36322" y="14478"/>
                </a:lnTo>
                <a:lnTo>
                  <a:pt x="36400" y="12367"/>
                </a:lnTo>
                <a:close/>
              </a:path>
              <a:path w="41275" h="291464">
                <a:moveTo>
                  <a:pt x="29870" y="12801"/>
                </a:moveTo>
                <a:lnTo>
                  <a:pt x="29718" y="12954"/>
                </a:lnTo>
                <a:lnTo>
                  <a:pt x="30480" y="12954"/>
                </a:lnTo>
                <a:lnTo>
                  <a:pt x="29870" y="12801"/>
                </a:lnTo>
                <a:close/>
              </a:path>
              <a:path w="41275" h="291464">
                <a:moveTo>
                  <a:pt x="36576" y="6096"/>
                </a:moveTo>
                <a:lnTo>
                  <a:pt x="29870" y="12801"/>
                </a:lnTo>
                <a:lnTo>
                  <a:pt x="30480" y="12954"/>
                </a:lnTo>
                <a:lnTo>
                  <a:pt x="35814" y="12954"/>
                </a:lnTo>
                <a:lnTo>
                  <a:pt x="36400" y="12367"/>
                </a:lnTo>
                <a:lnTo>
                  <a:pt x="36576" y="7620"/>
                </a:lnTo>
                <a:lnTo>
                  <a:pt x="36576" y="6096"/>
                </a:lnTo>
                <a:close/>
              </a:path>
              <a:path w="41275" h="291464">
                <a:moveTo>
                  <a:pt x="30480" y="12192"/>
                </a:moveTo>
                <a:lnTo>
                  <a:pt x="27432" y="12192"/>
                </a:lnTo>
                <a:lnTo>
                  <a:pt x="29870" y="12801"/>
                </a:lnTo>
                <a:lnTo>
                  <a:pt x="30480" y="12192"/>
                </a:lnTo>
                <a:close/>
              </a:path>
              <a:path w="41275" h="291464">
                <a:moveTo>
                  <a:pt x="41148" y="7620"/>
                </a:moveTo>
                <a:lnTo>
                  <a:pt x="36576" y="7620"/>
                </a:lnTo>
                <a:lnTo>
                  <a:pt x="36400" y="12367"/>
                </a:lnTo>
                <a:lnTo>
                  <a:pt x="41148" y="7620"/>
                </a:lnTo>
                <a:close/>
              </a:path>
              <a:path w="41275" h="291464">
                <a:moveTo>
                  <a:pt x="35052" y="1524"/>
                </a:moveTo>
                <a:lnTo>
                  <a:pt x="34290" y="1524"/>
                </a:lnTo>
                <a:lnTo>
                  <a:pt x="34137" y="1676"/>
                </a:lnTo>
                <a:lnTo>
                  <a:pt x="36576" y="2286"/>
                </a:lnTo>
                <a:lnTo>
                  <a:pt x="35052" y="1524"/>
                </a:lnTo>
                <a:close/>
              </a:path>
              <a:path w="41275" h="291464">
                <a:moveTo>
                  <a:pt x="34290" y="1524"/>
                </a:moveTo>
                <a:lnTo>
                  <a:pt x="33528" y="1524"/>
                </a:lnTo>
                <a:lnTo>
                  <a:pt x="34137" y="1676"/>
                </a:lnTo>
                <a:lnTo>
                  <a:pt x="34290" y="1524"/>
                </a:lnTo>
                <a:close/>
              </a:path>
            </a:pathLst>
          </a:custGeom>
          <a:solidFill>
            <a:srgbClr val="460065"/>
          </a:solidFill>
        </p:spPr>
        <p:txBody>
          <a:bodyPr wrap="square" lIns="0" tIns="0" rIns="0" bIns="0" rtlCol="0"/>
          <a:lstStyle/>
          <a:p>
            <a:endParaRPr sz="1000"/>
          </a:p>
        </p:txBody>
      </p:sp>
      <p:sp>
        <p:nvSpPr>
          <p:cNvPr id="720" name="object 730"/>
          <p:cNvSpPr/>
          <p:nvPr/>
        </p:nvSpPr>
        <p:spPr>
          <a:xfrm>
            <a:off x="8752388" y="3598802"/>
            <a:ext cx="11358" cy="6060"/>
          </a:xfrm>
          <a:custGeom>
            <a:avLst/>
            <a:gdLst/>
            <a:ahLst/>
            <a:cxnLst/>
            <a:rect l="l" t="t" r="r" b="b"/>
            <a:pathLst>
              <a:path w="13334" h="6985">
                <a:moveTo>
                  <a:pt x="12953" y="0"/>
                </a:moveTo>
                <a:lnTo>
                  <a:pt x="0" y="0"/>
                </a:lnTo>
                <a:lnTo>
                  <a:pt x="0" y="6858"/>
                </a:lnTo>
                <a:lnTo>
                  <a:pt x="12953" y="5334"/>
                </a:lnTo>
                <a:lnTo>
                  <a:pt x="12953" y="0"/>
                </a:lnTo>
                <a:close/>
              </a:path>
            </a:pathLst>
          </a:custGeom>
          <a:solidFill>
            <a:srgbClr val="460065"/>
          </a:solidFill>
        </p:spPr>
        <p:txBody>
          <a:bodyPr wrap="square" lIns="0" tIns="0" rIns="0" bIns="0" rtlCol="0"/>
          <a:lstStyle/>
          <a:p>
            <a:endParaRPr sz="1000"/>
          </a:p>
        </p:txBody>
      </p:sp>
      <p:sp>
        <p:nvSpPr>
          <p:cNvPr id="721" name="object 731"/>
          <p:cNvSpPr/>
          <p:nvPr/>
        </p:nvSpPr>
        <p:spPr>
          <a:xfrm>
            <a:off x="8753037" y="3609378"/>
            <a:ext cx="11898" cy="6610"/>
          </a:xfrm>
          <a:custGeom>
            <a:avLst/>
            <a:gdLst/>
            <a:ahLst/>
            <a:cxnLst/>
            <a:rect l="l" t="t" r="r" b="b"/>
            <a:pathLst>
              <a:path w="13970" h="7620">
                <a:moveTo>
                  <a:pt x="12953" y="0"/>
                </a:moveTo>
                <a:lnTo>
                  <a:pt x="0" y="1524"/>
                </a:lnTo>
                <a:lnTo>
                  <a:pt x="761" y="7620"/>
                </a:lnTo>
                <a:lnTo>
                  <a:pt x="13715" y="6096"/>
                </a:lnTo>
                <a:lnTo>
                  <a:pt x="12953" y="0"/>
                </a:lnTo>
                <a:close/>
              </a:path>
            </a:pathLst>
          </a:custGeom>
          <a:solidFill>
            <a:srgbClr val="460065"/>
          </a:solidFill>
        </p:spPr>
        <p:txBody>
          <a:bodyPr wrap="square" lIns="0" tIns="0" rIns="0" bIns="0" rtlCol="0"/>
          <a:lstStyle/>
          <a:p>
            <a:endParaRPr sz="1000"/>
          </a:p>
        </p:txBody>
      </p:sp>
      <p:sp>
        <p:nvSpPr>
          <p:cNvPr id="722" name="object 732"/>
          <p:cNvSpPr/>
          <p:nvPr/>
        </p:nvSpPr>
        <p:spPr>
          <a:xfrm>
            <a:off x="8752388" y="3603429"/>
            <a:ext cx="11898" cy="7712"/>
          </a:xfrm>
          <a:custGeom>
            <a:avLst/>
            <a:gdLst/>
            <a:ahLst/>
            <a:cxnLst/>
            <a:rect l="l" t="t" r="r" b="b"/>
            <a:pathLst>
              <a:path w="13970" h="8889">
                <a:moveTo>
                  <a:pt x="12953" y="0"/>
                </a:moveTo>
                <a:lnTo>
                  <a:pt x="0" y="1524"/>
                </a:lnTo>
                <a:lnTo>
                  <a:pt x="761" y="8382"/>
                </a:lnTo>
                <a:lnTo>
                  <a:pt x="13715" y="6858"/>
                </a:lnTo>
                <a:lnTo>
                  <a:pt x="12953" y="0"/>
                </a:lnTo>
                <a:close/>
              </a:path>
            </a:pathLst>
          </a:custGeom>
          <a:solidFill>
            <a:srgbClr val="460065"/>
          </a:solidFill>
        </p:spPr>
        <p:txBody>
          <a:bodyPr wrap="square" lIns="0" tIns="0" rIns="0" bIns="0" rtlCol="0"/>
          <a:lstStyle/>
          <a:p>
            <a:endParaRPr sz="1000"/>
          </a:p>
        </p:txBody>
      </p:sp>
      <p:sp>
        <p:nvSpPr>
          <p:cNvPr id="723" name="object 733"/>
          <p:cNvSpPr/>
          <p:nvPr/>
        </p:nvSpPr>
        <p:spPr>
          <a:xfrm>
            <a:off x="8757581" y="3404453"/>
            <a:ext cx="34613" cy="203273"/>
          </a:xfrm>
          <a:custGeom>
            <a:avLst/>
            <a:gdLst/>
            <a:ahLst/>
            <a:cxnLst/>
            <a:rect l="l" t="t" r="r" b="b"/>
            <a:pathLst>
              <a:path w="40640" h="234314">
                <a:moveTo>
                  <a:pt x="40386" y="0"/>
                </a:moveTo>
                <a:lnTo>
                  <a:pt x="22098" y="1524"/>
                </a:lnTo>
                <a:lnTo>
                  <a:pt x="10668" y="100584"/>
                </a:lnTo>
                <a:lnTo>
                  <a:pt x="0" y="233934"/>
                </a:lnTo>
                <a:lnTo>
                  <a:pt x="30480" y="233934"/>
                </a:lnTo>
                <a:lnTo>
                  <a:pt x="25908" y="118872"/>
                </a:lnTo>
                <a:lnTo>
                  <a:pt x="40386" y="0"/>
                </a:lnTo>
                <a:close/>
              </a:path>
            </a:pathLst>
          </a:custGeom>
          <a:solidFill>
            <a:srgbClr val="460065"/>
          </a:solidFill>
        </p:spPr>
        <p:txBody>
          <a:bodyPr wrap="square" lIns="0" tIns="0" rIns="0" bIns="0" rtlCol="0"/>
          <a:lstStyle/>
          <a:p>
            <a:endParaRPr sz="1000"/>
          </a:p>
        </p:txBody>
      </p:sp>
      <p:sp>
        <p:nvSpPr>
          <p:cNvPr id="724" name="object 734"/>
          <p:cNvSpPr/>
          <p:nvPr/>
        </p:nvSpPr>
        <p:spPr>
          <a:xfrm>
            <a:off x="8757581" y="3403131"/>
            <a:ext cx="35695" cy="206027"/>
          </a:xfrm>
          <a:custGeom>
            <a:avLst/>
            <a:gdLst/>
            <a:ahLst/>
            <a:cxnLst/>
            <a:rect l="l" t="t" r="r" b="b"/>
            <a:pathLst>
              <a:path w="41909" h="237489">
                <a:moveTo>
                  <a:pt x="28895" y="233934"/>
                </a:moveTo>
                <a:lnTo>
                  <a:pt x="0" y="233934"/>
                </a:lnTo>
                <a:lnTo>
                  <a:pt x="0" y="236982"/>
                </a:lnTo>
                <a:lnTo>
                  <a:pt x="32004" y="236982"/>
                </a:lnTo>
                <a:lnTo>
                  <a:pt x="32004" y="235458"/>
                </a:lnTo>
                <a:lnTo>
                  <a:pt x="28956" y="235458"/>
                </a:lnTo>
                <a:lnTo>
                  <a:pt x="28895" y="233934"/>
                </a:lnTo>
                <a:close/>
              </a:path>
              <a:path w="41909" h="237489">
                <a:moveTo>
                  <a:pt x="40386" y="0"/>
                </a:moveTo>
                <a:lnTo>
                  <a:pt x="40386" y="3048"/>
                </a:lnTo>
                <a:lnTo>
                  <a:pt x="38658" y="3191"/>
                </a:lnTo>
                <a:lnTo>
                  <a:pt x="24384" y="120396"/>
                </a:lnTo>
                <a:lnTo>
                  <a:pt x="28956" y="235458"/>
                </a:lnTo>
                <a:lnTo>
                  <a:pt x="32004" y="235458"/>
                </a:lnTo>
                <a:lnTo>
                  <a:pt x="30480" y="233934"/>
                </a:lnTo>
                <a:lnTo>
                  <a:pt x="31943" y="233934"/>
                </a:lnTo>
                <a:lnTo>
                  <a:pt x="27432" y="120396"/>
                </a:lnTo>
                <a:lnTo>
                  <a:pt x="41910" y="1524"/>
                </a:lnTo>
                <a:lnTo>
                  <a:pt x="40386" y="0"/>
                </a:lnTo>
                <a:close/>
              </a:path>
              <a:path w="41909" h="237489">
                <a:moveTo>
                  <a:pt x="31943" y="233934"/>
                </a:moveTo>
                <a:lnTo>
                  <a:pt x="30480" y="233934"/>
                </a:lnTo>
                <a:lnTo>
                  <a:pt x="32004" y="235458"/>
                </a:lnTo>
                <a:lnTo>
                  <a:pt x="31943" y="233934"/>
                </a:lnTo>
                <a:close/>
              </a:path>
              <a:path w="41909" h="237489">
                <a:moveTo>
                  <a:pt x="20574" y="3048"/>
                </a:moveTo>
                <a:lnTo>
                  <a:pt x="9144" y="102108"/>
                </a:lnTo>
                <a:lnTo>
                  <a:pt x="12192" y="102108"/>
                </a:lnTo>
                <a:lnTo>
                  <a:pt x="23446" y="4572"/>
                </a:lnTo>
                <a:lnTo>
                  <a:pt x="22098" y="4572"/>
                </a:lnTo>
                <a:lnTo>
                  <a:pt x="20574" y="3048"/>
                </a:lnTo>
                <a:close/>
              </a:path>
              <a:path w="41909" h="237489">
                <a:moveTo>
                  <a:pt x="40386" y="0"/>
                </a:moveTo>
                <a:lnTo>
                  <a:pt x="22098" y="1524"/>
                </a:lnTo>
                <a:lnTo>
                  <a:pt x="20574" y="1524"/>
                </a:lnTo>
                <a:lnTo>
                  <a:pt x="20574" y="3048"/>
                </a:lnTo>
                <a:lnTo>
                  <a:pt x="22098" y="4572"/>
                </a:lnTo>
                <a:lnTo>
                  <a:pt x="23459" y="4458"/>
                </a:lnTo>
                <a:lnTo>
                  <a:pt x="23622" y="3048"/>
                </a:lnTo>
                <a:lnTo>
                  <a:pt x="38676" y="3048"/>
                </a:lnTo>
                <a:lnTo>
                  <a:pt x="38862" y="1524"/>
                </a:lnTo>
                <a:lnTo>
                  <a:pt x="40386" y="0"/>
                </a:lnTo>
                <a:close/>
              </a:path>
              <a:path w="41909" h="237489">
                <a:moveTo>
                  <a:pt x="23459" y="4458"/>
                </a:moveTo>
                <a:lnTo>
                  <a:pt x="22098" y="4572"/>
                </a:lnTo>
                <a:lnTo>
                  <a:pt x="23446" y="4572"/>
                </a:lnTo>
                <a:close/>
              </a:path>
              <a:path w="41909" h="237489">
                <a:moveTo>
                  <a:pt x="38676" y="3048"/>
                </a:moveTo>
                <a:lnTo>
                  <a:pt x="23622" y="3048"/>
                </a:lnTo>
                <a:lnTo>
                  <a:pt x="23459" y="4458"/>
                </a:lnTo>
                <a:lnTo>
                  <a:pt x="38658" y="3191"/>
                </a:lnTo>
                <a:lnTo>
                  <a:pt x="38676" y="3048"/>
                </a:lnTo>
                <a:close/>
              </a:path>
              <a:path w="41909" h="237489">
                <a:moveTo>
                  <a:pt x="40386" y="0"/>
                </a:moveTo>
                <a:lnTo>
                  <a:pt x="38862" y="1524"/>
                </a:lnTo>
                <a:lnTo>
                  <a:pt x="38658" y="3191"/>
                </a:lnTo>
                <a:lnTo>
                  <a:pt x="40386" y="3048"/>
                </a:lnTo>
                <a:lnTo>
                  <a:pt x="40386" y="0"/>
                </a:lnTo>
                <a:close/>
              </a:path>
            </a:pathLst>
          </a:custGeom>
          <a:solidFill>
            <a:srgbClr val="460065"/>
          </a:solidFill>
        </p:spPr>
        <p:txBody>
          <a:bodyPr wrap="square" lIns="0" tIns="0" rIns="0" bIns="0" rtlCol="0"/>
          <a:lstStyle/>
          <a:p>
            <a:endParaRPr sz="1000"/>
          </a:p>
        </p:txBody>
      </p:sp>
      <p:sp>
        <p:nvSpPr>
          <p:cNvPr id="725" name="object 735"/>
          <p:cNvSpPr/>
          <p:nvPr/>
        </p:nvSpPr>
        <p:spPr>
          <a:xfrm>
            <a:off x="8756283" y="3491712"/>
            <a:ext cx="11898" cy="117336"/>
          </a:xfrm>
          <a:custGeom>
            <a:avLst/>
            <a:gdLst/>
            <a:ahLst/>
            <a:cxnLst/>
            <a:rect l="l" t="t" r="r" b="b"/>
            <a:pathLst>
              <a:path w="13970" h="135254">
                <a:moveTo>
                  <a:pt x="13716" y="0"/>
                </a:moveTo>
                <a:lnTo>
                  <a:pt x="10668" y="0"/>
                </a:lnTo>
                <a:lnTo>
                  <a:pt x="0" y="133350"/>
                </a:lnTo>
                <a:lnTo>
                  <a:pt x="0" y="134874"/>
                </a:lnTo>
                <a:lnTo>
                  <a:pt x="1524" y="134874"/>
                </a:lnTo>
                <a:lnTo>
                  <a:pt x="3048" y="133350"/>
                </a:lnTo>
                <a:lnTo>
                  <a:pt x="13716" y="0"/>
                </a:lnTo>
                <a:close/>
              </a:path>
            </a:pathLst>
          </a:custGeom>
          <a:solidFill>
            <a:srgbClr val="460065"/>
          </a:solidFill>
        </p:spPr>
        <p:txBody>
          <a:bodyPr wrap="square" lIns="0" tIns="0" rIns="0" bIns="0" rtlCol="0"/>
          <a:lstStyle/>
          <a:p>
            <a:endParaRPr sz="1000"/>
          </a:p>
        </p:txBody>
      </p:sp>
      <p:sp>
        <p:nvSpPr>
          <p:cNvPr id="726" name="object 736"/>
          <p:cNvSpPr/>
          <p:nvPr/>
        </p:nvSpPr>
        <p:spPr>
          <a:xfrm>
            <a:off x="8769587" y="3602768"/>
            <a:ext cx="0" cy="257809"/>
          </a:xfrm>
          <a:custGeom>
            <a:avLst/>
            <a:gdLst/>
            <a:ahLst/>
            <a:cxnLst/>
            <a:rect l="l" t="t" r="r" b="b"/>
            <a:pathLst>
              <a:path h="297179">
                <a:moveTo>
                  <a:pt x="0" y="0"/>
                </a:moveTo>
                <a:lnTo>
                  <a:pt x="0" y="297180"/>
                </a:lnTo>
              </a:path>
            </a:pathLst>
          </a:custGeom>
          <a:ln w="28194">
            <a:solidFill>
              <a:srgbClr val="460065"/>
            </a:solidFill>
          </a:ln>
        </p:spPr>
        <p:txBody>
          <a:bodyPr wrap="square" lIns="0" tIns="0" rIns="0" bIns="0" rtlCol="0"/>
          <a:lstStyle/>
          <a:p>
            <a:endParaRPr sz="1000"/>
          </a:p>
        </p:txBody>
      </p:sp>
      <p:sp>
        <p:nvSpPr>
          <p:cNvPr id="727" name="object 737"/>
          <p:cNvSpPr/>
          <p:nvPr/>
        </p:nvSpPr>
        <p:spPr>
          <a:xfrm>
            <a:off x="8776402" y="3853967"/>
            <a:ext cx="11358" cy="5509"/>
          </a:xfrm>
          <a:custGeom>
            <a:avLst/>
            <a:gdLst/>
            <a:ahLst/>
            <a:cxnLst/>
            <a:rect l="l" t="t" r="r" b="b"/>
            <a:pathLst>
              <a:path w="13334" h="6350">
                <a:moveTo>
                  <a:pt x="0" y="6095"/>
                </a:moveTo>
                <a:lnTo>
                  <a:pt x="12953" y="6095"/>
                </a:lnTo>
                <a:lnTo>
                  <a:pt x="12953" y="0"/>
                </a:lnTo>
                <a:lnTo>
                  <a:pt x="0" y="0"/>
                </a:lnTo>
                <a:lnTo>
                  <a:pt x="0" y="6095"/>
                </a:lnTo>
                <a:close/>
              </a:path>
            </a:pathLst>
          </a:custGeom>
          <a:solidFill>
            <a:srgbClr val="460065"/>
          </a:solidFill>
        </p:spPr>
        <p:txBody>
          <a:bodyPr wrap="square" lIns="0" tIns="0" rIns="0" bIns="0" rtlCol="0"/>
          <a:lstStyle/>
          <a:p>
            <a:endParaRPr sz="1000"/>
          </a:p>
        </p:txBody>
      </p:sp>
      <p:sp>
        <p:nvSpPr>
          <p:cNvPr id="728" name="object 738"/>
          <p:cNvSpPr/>
          <p:nvPr/>
        </p:nvSpPr>
        <p:spPr>
          <a:xfrm>
            <a:off x="8752388" y="3613345"/>
            <a:ext cx="35154" cy="253402"/>
          </a:xfrm>
          <a:custGeom>
            <a:avLst/>
            <a:gdLst/>
            <a:ahLst/>
            <a:cxnLst/>
            <a:rect l="l" t="t" r="r" b="b"/>
            <a:pathLst>
              <a:path w="41275" h="292100">
                <a:moveTo>
                  <a:pt x="35718" y="284225"/>
                </a:moveTo>
                <a:lnTo>
                  <a:pt x="23622" y="284225"/>
                </a:lnTo>
                <a:lnTo>
                  <a:pt x="23622" y="284987"/>
                </a:lnTo>
                <a:lnTo>
                  <a:pt x="29718" y="291845"/>
                </a:lnTo>
                <a:lnTo>
                  <a:pt x="30480" y="291845"/>
                </a:lnTo>
                <a:lnTo>
                  <a:pt x="33528" y="291083"/>
                </a:lnTo>
                <a:lnTo>
                  <a:pt x="35052" y="290321"/>
                </a:lnTo>
                <a:lnTo>
                  <a:pt x="33528" y="290321"/>
                </a:lnTo>
                <a:lnTo>
                  <a:pt x="34544" y="290067"/>
                </a:lnTo>
                <a:lnTo>
                  <a:pt x="39624" y="284987"/>
                </a:lnTo>
                <a:lnTo>
                  <a:pt x="36576" y="284987"/>
                </a:lnTo>
                <a:lnTo>
                  <a:pt x="35718" y="284225"/>
                </a:lnTo>
                <a:close/>
              </a:path>
              <a:path w="41275" h="292100">
                <a:moveTo>
                  <a:pt x="34544" y="290067"/>
                </a:moveTo>
                <a:lnTo>
                  <a:pt x="33528" y="290321"/>
                </a:lnTo>
                <a:lnTo>
                  <a:pt x="34290" y="290321"/>
                </a:lnTo>
                <a:lnTo>
                  <a:pt x="34544" y="290067"/>
                </a:lnTo>
                <a:close/>
              </a:path>
              <a:path w="41275" h="292100">
                <a:moveTo>
                  <a:pt x="36576" y="289559"/>
                </a:moveTo>
                <a:lnTo>
                  <a:pt x="34544" y="290067"/>
                </a:lnTo>
                <a:lnTo>
                  <a:pt x="34290" y="290321"/>
                </a:lnTo>
                <a:lnTo>
                  <a:pt x="35052" y="290321"/>
                </a:lnTo>
                <a:lnTo>
                  <a:pt x="36576" y="289559"/>
                </a:lnTo>
                <a:close/>
              </a:path>
              <a:path w="41275" h="292100">
                <a:moveTo>
                  <a:pt x="12954" y="0"/>
                </a:moveTo>
                <a:lnTo>
                  <a:pt x="0" y="0"/>
                </a:lnTo>
                <a:lnTo>
                  <a:pt x="762" y="38099"/>
                </a:lnTo>
                <a:lnTo>
                  <a:pt x="762" y="38861"/>
                </a:lnTo>
                <a:lnTo>
                  <a:pt x="3048" y="75437"/>
                </a:lnTo>
                <a:lnTo>
                  <a:pt x="6096" y="110489"/>
                </a:lnTo>
                <a:lnTo>
                  <a:pt x="19050" y="209549"/>
                </a:lnTo>
                <a:lnTo>
                  <a:pt x="20574" y="227075"/>
                </a:lnTo>
                <a:lnTo>
                  <a:pt x="22098" y="245363"/>
                </a:lnTo>
                <a:lnTo>
                  <a:pt x="22860" y="264413"/>
                </a:lnTo>
                <a:lnTo>
                  <a:pt x="23622" y="284987"/>
                </a:lnTo>
                <a:lnTo>
                  <a:pt x="23622" y="284225"/>
                </a:lnTo>
                <a:lnTo>
                  <a:pt x="35718" y="284225"/>
                </a:lnTo>
                <a:lnTo>
                  <a:pt x="34861" y="283463"/>
                </a:lnTo>
                <a:lnTo>
                  <a:pt x="28194" y="283463"/>
                </a:lnTo>
                <a:lnTo>
                  <a:pt x="31331" y="280326"/>
                </a:lnTo>
                <a:lnTo>
                  <a:pt x="30575" y="279653"/>
                </a:lnTo>
                <a:lnTo>
                  <a:pt x="27432" y="279653"/>
                </a:lnTo>
                <a:lnTo>
                  <a:pt x="30480" y="278129"/>
                </a:lnTo>
                <a:lnTo>
                  <a:pt x="33528" y="277367"/>
                </a:lnTo>
                <a:lnTo>
                  <a:pt x="36322" y="277367"/>
                </a:lnTo>
                <a:lnTo>
                  <a:pt x="35814" y="263651"/>
                </a:lnTo>
                <a:lnTo>
                  <a:pt x="35052" y="244601"/>
                </a:lnTo>
                <a:lnTo>
                  <a:pt x="33528" y="226313"/>
                </a:lnTo>
                <a:lnTo>
                  <a:pt x="32070" y="209549"/>
                </a:lnTo>
                <a:lnTo>
                  <a:pt x="32004" y="208025"/>
                </a:lnTo>
                <a:lnTo>
                  <a:pt x="19149" y="109727"/>
                </a:lnTo>
                <a:lnTo>
                  <a:pt x="16002" y="74675"/>
                </a:lnTo>
                <a:lnTo>
                  <a:pt x="13716" y="38099"/>
                </a:lnTo>
                <a:lnTo>
                  <a:pt x="12954" y="0"/>
                </a:lnTo>
                <a:close/>
              </a:path>
              <a:path w="41275" h="292100">
                <a:moveTo>
                  <a:pt x="36322" y="277367"/>
                </a:moveTo>
                <a:lnTo>
                  <a:pt x="34290" y="277367"/>
                </a:lnTo>
                <a:lnTo>
                  <a:pt x="31331" y="280326"/>
                </a:lnTo>
                <a:lnTo>
                  <a:pt x="36576" y="284987"/>
                </a:lnTo>
                <a:lnTo>
                  <a:pt x="36547" y="283463"/>
                </a:lnTo>
                <a:lnTo>
                  <a:pt x="36322" y="277367"/>
                </a:lnTo>
                <a:close/>
              </a:path>
              <a:path w="41275" h="292100">
                <a:moveTo>
                  <a:pt x="41148" y="283463"/>
                </a:moveTo>
                <a:lnTo>
                  <a:pt x="36547" y="283463"/>
                </a:lnTo>
                <a:lnTo>
                  <a:pt x="36576" y="284987"/>
                </a:lnTo>
                <a:lnTo>
                  <a:pt x="39624" y="284987"/>
                </a:lnTo>
                <a:lnTo>
                  <a:pt x="41148" y="283463"/>
                </a:lnTo>
                <a:close/>
              </a:path>
              <a:path w="41275" h="292100">
                <a:moveTo>
                  <a:pt x="32766" y="278891"/>
                </a:moveTo>
                <a:lnTo>
                  <a:pt x="30480" y="278891"/>
                </a:lnTo>
                <a:lnTo>
                  <a:pt x="29885" y="279040"/>
                </a:lnTo>
                <a:lnTo>
                  <a:pt x="31331" y="280326"/>
                </a:lnTo>
                <a:lnTo>
                  <a:pt x="32766" y="278891"/>
                </a:lnTo>
                <a:close/>
              </a:path>
              <a:path w="41275" h="292100">
                <a:moveTo>
                  <a:pt x="34290" y="277367"/>
                </a:moveTo>
                <a:lnTo>
                  <a:pt x="33528" y="277367"/>
                </a:lnTo>
                <a:lnTo>
                  <a:pt x="30480" y="278129"/>
                </a:lnTo>
                <a:lnTo>
                  <a:pt x="27432" y="279653"/>
                </a:lnTo>
                <a:lnTo>
                  <a:pt x="29885" y="279040"/>
                </a:lnTo>
                <a:lnTo>
                  <a:pt x="29718" y="278891"/>
                </a:lnTo>
                <a:lnTo>
                  <a:pt x="32766" y="278891"/>
                </a:lnTo>
                <a:lnTo>
                  <a:pt x="34290" y="277367"/>
                </a:lnTo>
                <a:close/>
              </a:path>
              <a:path w="41275" h="292100">
                <a:moveTo>
                  <a:pt x="29885" y="279040"/>
                </a:moveTo>
                <a:lnTo>
                  <a:pt x="27432" y="279653"/>
                </a:lnTo>
                <a:lnTo>
                  <a:pt x="30575" y="279653"/>
                </a:lnTo>
                <a:lnTo>
                  <a:pt x="29885" y="279040"/>
                </a:lnTo>
                <a:close/>
              </a:path>
              <a:path w="41275" h="292100">
                <a:moveTo>
                  <a:pt x="30480" y="278891"/>
                </a:moveTo>
                <a:lnTo>
                  <a:pt x="29718" y="278891"/>
                </a:lnTo>
                <a:lnTo>
                  <a:pt x="29885" y="279040"/>
                </a:lnTo>
                <a:lnTo>
                  <a:pt x="30480" y="278891"/>
                </a:lnTo>
                <a:close/>
              </a:path>
              <a:path w="41275" h="292100">
                <a:moveTo>
                  <a:pt x="19050" y="108965"/>
                </a:moveTo>
                <a:lnTo>
                  <a:pt x="19050" y="109727"/>
                </a:lnTo>
                <a:lnTo>
                  <a:pt x="19050" y="108965"/>
                </a:lnTo>
                <a:close/>
              </a:path>
            </a:pathLst>
          </a:custGeom>
          <a:solidFill>
            <a:srgbClr val="460065"/>
          </a:solidFill>
        </p:spPr>
        <p:txBody>
          <a:bodyPr wrap="square" lIns="0" tIns="0" rIns="0" bIns="0" rtlCol="0"/>
          <a:lstStyle/>
          <a:p>
            <a:endParaRPr sz="1000"/>
          </a:p>
        </p:txBody>
      </p:sp>
      <p:sp>
        <p:nvSpPr>
          <p:cNvPr id="729" name="object 739"/>
          <p:cNvSpPr/>
          <p:nvPr/>
        </p:nvSpPr>
        <p:spPr>
          <a:xfrm>
            <a:off x="8752388" y="3607395"/>
            <a:ext cx="11358" cy="6060"/>
          </a:xfrm>
          <a:custGeom>
            <a:avLst/>
            <a:gdLst/>
            <a:ahLst/>
            <a:cxnLst/>
            <a:rect l="l" t="t" r="r" b="b"/>
            <a:pathLst>
              <a:path w="13334" h="6985">
                <a:moveTo>
                  <a:pt x="0" y="0"/>
                </a:moveTo>
                <a:lnTo>
                  <a:pt x="0" y="6858"/>
                </a:lnTo>
                <a:lnTo>
                  <a:pt x="12954" y="6858"/>
                </a:lnTo>
                <a:lnTo>
                  <a:pt x="12954" y="1524"/>
                </a:lnTo>
                <a:lnTo>
                  <a:pt x="0" y="0"/>
                </a:lnTo>
                <a:close/>
              </a:path>
            </a:pathLst>
          </a:custGeom>
          <a:solidFill>
            <a:srgbClr val="460065"/>
          </a:solidFill>
        </p:spPr>
        <p:txBody>
          <a:bodyPr wrap="square" lIns="0" tIns="0" rIns="0" bIns="0" rtlCol="0"/>
          <a:lstStyle/>
          <a:p>
            <a:endParaRPr sz="1000"/>
          </a:p>
        </p:txBody>
      </p:sp>
      <p:sp>
        <p:nvSpPr>
          <p:cNvPr id="730" name="object 740"/>
          <p:cNvSpPr/>
          <p:nvPr/>
        </p:nvSpPr>
        <p:spPr>
          <a:xfrm>
            <a:off x="8753037" y="3596818"/>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731" name="object 741"/>
          <p:cNvSpPr/>
          <p:nvPr/>
        </p:nvSpPr>
        <p:spPr>
          <a:xfrm>
            <a:off x="8752388" y="3602107"/>
            <a:ext cx="11898" cy="6610"/>
          </a:xfrm>
          <a:custGeom>
            <a:avLst/>
            <a:gdLst/>
            <a:ahLst/>
            <a:cxnLst/>
            <a:rect l="l" t="t" r="r" b="b"/>
            <a:pathLst>
              <a:path w="13970" h="7620">
                <a:moveTo>
                  <a:pt x="762" y="0"/>
                </a:moveTo>
                <a:lnTo>
                  <a:pt x="0" y="6096"/>
                </a:lnTo>
                <a:lnTo>
                  <a:pt x="12954" y="7620"/>
                </a:lnTo>
                <a:lnTo>
                  <a:pt x="13716" y="1524"/>
                </a:lnTo>
                <a:lnTo>
                  <a:pt x="762" y="0"/>
                </a:lnTo>
                <a:close/>
              </a:path>
            </a:pathLst>
          </a:custGeom>
          <a:solidFill>
            <a:srgbClr val="460065"/>
          </a:solidFill>
        </p:spPr>
        <p:txBody>
          <a:bodyPr wrap="square" lIns="0" tIns="0" rIns="0" bIns="0" rtlCol="0"/>
          <a:lstStyle/>
          <a:p>
            <a:endParaRPr sz="1000"/>
          </a:p>
        </p:txBody>
      </p:sp>
      <p:sp>
        <p:nvSpPr>
          <p:cNvPr id="732" name="object 742"/>
          <p:cNvSpPr/>
          <p:nvPr/>
        </p:nvSpPr>
        <p:spPr>
          <a:xfrm>
            <a:off x="8757581" y="3604751"/>
            <a:ext cx="34613" cy="203273"/>
          </a:xfrm>
          <a:custGeom>
            <a:avLst/>
            <a:gdLst/>
            <a:ahLst/>
            <a:cxnLst/>
            <a:rect l="l" t="t" r="r" b="b"/>
            <a:pathLst>
              <a:path w="40640" h="234314">
                <a:moveTo>
                  <a:pt x="30480" y="0"/>
                </a:moveTo>
                <a:lnTo>
                  <a:pt x="0" y="0"/>
                </a:lnTo>
                <a:lnTo>
                  <a:pt x="10668" y="133350"/>
                </a:lnTo>
                <a:lnTo>
                  <a:pt x="22098" y="232410"/>
                </a:lnTo>
                <a:lnTo>
                  <a:pt x="40386" y="233934"/>
                </a:lnTo>
                <a:lnTo>
                  <a:pt x="25908" y="115062"/>
                </a:lnTo>
                <a:lnTo>
                  <a:pt x="30480" y="0"/>
                </a:lnTo>
                <a:close/>
              </a:path>
            </a:pathLst>
          </a:custGeom>
          <a:solidFill>
            <a:srgbClr val="460065"/>
          </a:solidFill>
        </p:spPr>
        <p:txBody>
          <a:bodyPr wrap="square" lIns="0" tIns="0" rIns="0" bIns="0" rtlCol="0"/>
          <a:lstStyle/>
          <a:p>
            <a:endParaRPr sz="1000"/>
          </a:p>
        </p:txBody>
      </p:sp>
      <p:sp>
        <p:nvSpPr>
          <p:cNvPr id="733" name="object 743"/>
          <p:cNvSpPr/>
          <p:nvPr/>
        </p:nvSpPr>
        <p:spPr>
          <a:xfrm>
            <a:off x="8757581" y="3603429"/>
            <a:ext cx="35695" cy="206027"/>
          </a:xfrm>
          <a:custGeom>
            <a:avLst/>
            <a:gdLst/>
            <a:ahLst/>
            <a:cxnLst/>
            <a:rect l="l" t="t" r="r" b="b"/>
            <a:pathLst>
              <a:path w="41909" h="237489">
                <a:moveTo>
                  <a:pt x="22098" y="232410"/>
                </a:moveTo>
                <a:lnTo>
                  <a:pt x="20574" y="233934"/>
                </a:lnTo>
                <a:lnTo>
                  <a:pt x="20574" y="235458"/>
                </a:lnTo>
                <a:lnTo>
                  <a:pt x="22098" y="235458"/>
                </a:lnTo>
                <a:lnTo>
                  <a:pt x="40386" y="236982"/>
                </a:lnTo>
                <a:lnTo>
                  <a:pt x="38862" y="235458"/>
                </a:lnTo>
                <a:lnTo>
                  <a:pt x="38676" y="233934"/>
                </a:lnTo>
                <a:lnTo>
                  <a:pt x="23622" y="233934"/>
                </a:lnTo>
                <a:lnTo>
                  <a:pt x="23459" y="232523"/>
                </a:lnTo>
                <a:lnTo>
                  <a:pt x="22098" y="232410"/>
                </a:lnTo>
                <a:close/>
              </a:path>
              <a:path w="41909" h="237489">
                <a:moveTo>
                  <a:pt x="38658" y="233790"/>
                </a:moveTo>
                <a:lnTo>
                  <a:pt x="38862" y="235458"/>
                </a:lnTo>
                <a:lnTo>
                  <a:pt x="40386" y="236982"/>
                </a:lnTo>
                <a:lnTo>
                  <a:pt x="40386" y="233934"/>
                </a:lnTo>
                <a:lnTo>
                  <a:pt x="38658" y="233790"/>
                </a:lnTo>
                <a:close/>
              </a:path>
              <a:path w="41909" h="237489">
                <a:moveTo>
                  <a:pt x="32004" y="1524"/>
                </a:moveTo>
                <a:lnTo>
                  <a:pt x="28956" y="1524"/>
                </a:lnTo>
                <a:lnTo>
                  <a:pt x="24384" y="116586"/>
                </a:lnTo>
                <a:lnTo>
                  <a:pt x="38658" y="233790"/>
                </a:lnTo>
                <a:lnTo>
                  <a:pt x="40386" y="233934"/>
                </a:lnTo>
                <a:lnTo>
                  <a:pt x="40386" y="236982"/>
                </a:lnTo>
                <a:lnTo>
                  <a:pt x="41910" y="235458"/>
                </a:lnTo>
                <a:lnTo>
                  <a:pt x="27432" y="116586"/>
                </a:lnTo>
                <a:lnTo>
                  <a:pt x="31943" y="3048"/>
                </a:lnTo>
                <a:lnTo>
                  <a:pt x="30480" y="3048"/>
                </a:lnTo>
                <a:lnTo>
                  <a:pt x="32004" y="1524"/>
                </a:lnTo>
                <a:close/>
              </a:path>
              <a:path w="41909" h="237489">
                <a:moveTo>
                  <a:pt x="12192" y="134874"/>
                </a:moveTo>
                <a:lnTo>
                  <a:pt x="9144" y="134874"/>
                </a:lnTo>
                <a:lnTo>
                  <a:pt x="20574" y="233934"/>
                </a:lnTo>
                <a:lnTo>
                  <a:pt x="22098" y="232410"/>
                </a:lnTo>
                <a:lnTo>
                  <a:pt x="23446" y="232410"/>
                </a:lnTo>
                <a:lnTo>
                  <a:pt x="12192" y="134874"/>
                </a:lnTo>
                <a:close/>
              </a:path>
              <a:path w="41909" h="237489">
                <a:moveTo>
                  <a:pt x="23459" y="232523"/>
                </a:moveTo>
                <a:lnTo>
                  <a:pt x="23622" y="233934"/>
                </a:lnTo>
                <a:lnTo>
                  <a:pt x="38676" y="233934"/>
                </a:lnTo>
                <a:lnTo>
                  <a:pt x="38658" y="233790"/>
                </a:lnTo>
                <a:lnTo>
                  <a:pt x="23459" y="232523"/>
                </a:lnTo>
                <a:close/>
              </a:path>
              <a:path w="41909" h="237489">
                <a:moveTo>
                  <a:pt x="23446" y="232410"/>
                </a:moveTo>
                <a:lnTo>
                  <a:pt x="22098" y="232410"/>
                </a:lnTo>
                <a:lnTo>
                  <a:pt x="23459" y="232523"/>
                </a:lnTo>
                <a:close/>
              </a:path>
              <a:path w="41909" h="237489">
                <a:moveTo>
                  <a:pt x="32004" y="0"/>
                </a:moveTo>
                <a:lnTo>
                  <a:pt x="0" y="0"/>
                </a:lnTo>
                <a:lnTo>
                  <a:pt x="0" y="3048"/>
                </a:lnTo>
                <a:lnTo>
                  <a:pt x="28895" y="3048"/>
                </a:lnTo>
                <a:lnTo>
                  <a:pt x="28956" y="1524"/>
                </a:lnTo>
                <a:lnTo>
                  <a:pt x="32004" y="1524"/>
                </a:lnTo>
                <a:lnTo>
                  <a:pt x="32004" y="0"/>
                </a:lnTo>
                <a:close/>
              </a:path>
              <a:path w="41909" h="237489">
                <a:moveTo>
                  <a:pt x="32004" y="1524"/>
                </a:moveTo>
                <a:lnTo>
                  <a:pt x="30480" y="3048"/>
                </a:lnTo>
                <a:lnTo>
                  <a:pt x="31943" y="3048"/>
                </a:lnTo>
                <a:lnTo>
                  <a:pt x="32004" y="1524"/>
                </a:lnTo>
                <a:close/>
              </a:path>
            </a:pathLst>
          </a:custGeom>
          <a:solidFill>
            <a:srgbClr val="460065"/>
          </a:solidFill>
        </p:spPr>
        <p:txBody>
          <a:bodyPr wrap="square" lIns="0" tIns="0" rIns="0" bIns="0" rtlCol="0"/>
          <a:lstStyle/>
          <a:p>
            <a:endParaRPr sz="1000"/>
          </a:p>
        </p:txBody>
      </p:sp>
      <p:sp>
        <p:nvSpPr>
          <p:cNvPr id="734" name="object 744"/>
          <p:cNvSpPr/>
          <p:nvPr/>
        </p:nvSpPr>
        <p:spPr>
          <a:xfrm>
            <a:off x="8756283" y="3603429"/>
            <a:ext cx="11898" cy="117336"/>
          </a:xfrm>
          <a:custGeom>
            <a:avLst/>
            <a:gdLst/>
            <a:ahLst/>
            <a:cxnLst/>
            <a:rect l="l" t="t" r="r" b="b"/>
            <a:pathLst>
              <a:path w="13970" h="135254">
                <a:moveTo>
                  <a:pt x="1524" y="0"/>
                </a:moveTo>
                <a:lnTo>
                  <a:pt x="0" y="0"/>
                </a:lnTo>
                <a:lnTo>
                  <a:pt x="0" y="1524"/>
                </a:lnTo>
                <a:lnTo>
                  <a:pt x="10668" y="134874"/>
                </a:lnTo>
                <a:lnTo>
                  <a:pt x="13716" y="134874"/>
                </a:lnTo>
                <a:lnTo>
                  <a:pt x="3048" y="1524"/>
                </a:lnTo>
                <a:lnTo>
                  <a:pt x="1524" y="0"/>
                </a:lnTo>
                <a:close/>
              </a:path>
            </a:pathLst>
          </a:custGeom>
          <a:solidFill>
            <a:srgbClr val="460065"/>
          </a:solidFill>
        </p:spPr>
        <p:txBody>
          <a:bodyPr wrap="square" lIns="0" tIns="0" rIns="0" bIns="0" rtlCol="0"/>
          <a:lstStyle/>
          <a:p>
            <a:endParaRPr sz="1000"/>
          </a:p>
        </p:txBody>
      </p:sp>
      <p:sp>
        <p:nvSpPr>
          <p:cNvPr id="735" name="object 745"/>
          <p:cNvSpPr txBox="1"/>
          <p:nvPr/>
        </p:nvSpPr>
        <p:spPr>
          <a:xfrm>
            <a:off x="8104902" y="3804612"/>
            <a:ext cx="118983" cy="31887"/>
          </a:xfrm>
          <a:prstGeom prst="rect">
            <a:avLst/>
          </a:prstGeom>
        </p:spPr>
        <p:txBody>
          <a:bodyPr vert="horz" wrap="square" lIns="0" tIns="15240" rIns="0" bIns="0" rtlCol="0">
            <a:spAutoFit/>
          </a:bodyPr>
          <a:lstStyle/>
          <a:p>
            <a:pPr marL="12700">
              <a:lnSpc>
                <a:spcPct val="100000"/>
              </a:lnSpc>
              <a:spcBef>
                <a:spcPts val="120"/>
              </a:spcBef>
            </a:pPr>
            <a:r>
              <a:rPr sz="100" b="1" i="1" spc="-5" dirty="0">
                <a:solidFill>
                  <a:srgbClr val="2F458F"/>
                </a:solidFill>
                <a:latin typeface="Franklin Gothic Medium"/>
                <a:cs typeface="Franklin Gothic Medium"/>
              </a:rPr>
              <a:t>ALBE</a:t>
            </a:r>
            <a:r>
              <a:rPr sz="100" b="1" i="1" spc="-10" dirty="0">
                <a:solidFill>
                  <a:srgbClr val="2F458F"/>
                </a:solidFill>
                <a:latin typeface="Franklin Gothic Medium"/>
                <a:cs typeface="Franklin Gothic Medium"/>
              </a:rPr>
              <a:t>D</a:t>
            </a:r>
            <a:r>
              <a:rPr sz="100" b="1" i="1" spc="10" dirty="0">
                <a:solidFill>
                  <a:srgbClr val="2F458F"/>
                </a:solidFill>
                <a:latin typeface="Franklin Gothic Medium"/>
                <a:cs typeface="Franklin Gothic Medium"/>
              </a:rPr>
              <a:t>O</a:t>
            </a:r>
            <a:endParaRPr sz="100">
              <a:latin typeface="Franklin Gothic Medium"/>
              <a:cs typeface="Franklin Gothic Medium"/>
            </a:endParaRPr>
          </a:p>
        </p:txBody>
      </p:sp>
      <p:sp>
        <p:nvSpPr>
          <p:cNvPr id="736" name="object 746"/>
          <p:cNvSpPr txBox="1"/>
          <p:nvPr/>
        </p:nvSpPr>
        <p:spPr>
          <a:xfrm>
            <a:off x="8578672" y="3796019"/>
            <a:ext cx="92483" cy="29894"/>
          </a:xfrm>
          <a:prstGeom prst="rect">
            <a:avLst/>
          </a:prstGeom>
        </p:spPr>
        <p:txBody>
          <a:bodyPr vert="horz" wrap="square" lIns="0" tIns="13335" rIns="0" bIns="0" rtlCol="0">
            <a:spAutoFit/>
          </a:bodyPr>
          <a:lstStyle/>
          <a:p>
            <a:pPr marL="12700">
              <a:lnSpc>
                <a:spcPct val="100000"/>
              </a:lnSpc>
              <a:spcBef>
                <a:spcPts val="105"/>
              </a:spcBef>
            </a:pPr>
            <a:r>
              <a:rPr sz="100" b="1" spc="-55" dirty="0">
                <a:solidFill>
                  <a:srgbClr val="FF0000"/>
                </a:solidFill>
                <a:latin typeface="Calibri"/>
                <a:cs typeface="Calibri"/>
              </a:rPr>
              <a:t>x</a:t>
            </a:r>
            <a:r>
              <a:rPr sz="100" b="1" spc="-55" dirty="0">
                <a:latin typeface="Calibri"/>
                <a:cs typeface="Calibri"/>
              </a:rPr>
              <a:t>Genius</a:t>
            </a:r>
            <a:endParaRPr sz="100">
              <a:latin typeface="Calibri"/>
              <a:cs typeface="Calibri"/>
            </a:endParaRPr>
          </a:p>
        </p:txBody>
      </p:sp>
      <p:sp>
        <p:nvSpPr>
          <p:cNvPr id="744" name="object 754"/>
          <p:cNvSpPr/>
          <p:nvPr/>
        </p:nvSpPr>
        <p:spPr>
          <a:xfrm>
            <a:off x="6902089" y="2831324"/>
            <a:ext cx="36777" cy="12119"/>
          </a:xfrm>
          <a:custGeom>
            <a:avLst/>
            <a:gdLst/>
            <a:ahLst/>
            <a:cxnLst/>
            <a:rect l="l" t="t" r="r" b="b"/>
            <a:pathLst>
              <a:path w="43179" h="13969">
                <a:moveTo>
                  <a:pt x="42672" y="0"/>
                </a:moveTo>
                <a:lnTo>
                  <a:pt x="0" y="761"/>
                </a:lnTo>
                <a:lnTo>
                  <a:pt x="0" y="13715"/>
                </a:lnTo>
                <a:lnTo>
                  <a:pt x="42672" y="12953"/>
                </a:lnTo>
                <a:lnTo>
                  <a:pt x="42672" y="0"/>
                </a:lnTo>
                <a:close/>
              </a:path>
            </a:pathLst>
          </a:custGeom>
          <a:solidFill>
            <a:srgbClr val="00136F"/>
          </a:solidFill>
        </p:spPr>
        <p:txBody>
          <a:bodyPr wrap="square" lIns="0" tIns="0" rIns="0" bIns="0" rtlCol="0"/>
          <a:lstStyle/>
          <a:p>
            <a:endParaRPr sz="1100"/>
          </a:p>
        </p:txBody>
      </p:sp>
      <p:sp>
        <p:nvSpPr>
          <p:cNvPr id="745" name="object 756"/>
          <p:cNvSpPr/>
          <p:nvPr/>
        </p:nvSpPr>
        <p:spPr>
          <a:xfrm>
            <a:off x="7942436" y="3912800"/>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46" name="object 757"/>
          <p:cNvSpPr/>
          <p:nvPr/>
        </p:nvSpPr>
        <p:spPr>
          <a:xfrm>
            <a:off x="7906741" y="3937920"/>
            <a:ext cx="2163" cy="2203"/>
          </a:xfrm>
          <a:custGeom>
            <a:avLst/>
            <a:gdLst/>
            <a:ahLst/>
            <a:cxnLst/>
            <a:rect l="l" t="t" r="r" b="b"/>
            <a:pathLst>
              <a:path w="2540" h="2539">
                <a:moveTo>
                  <a:pt x="761" y="0"/>
                </a:moveTo>
                <a:lnTo>
                  <a:pt x="0" y="762"/>
                </a:lnTo>
                <a:lnTo>
                  <a:pt x="1523" y="2286"/>
                </a:lnTo>
                <a:lnTo>
                  <a:pt x="2285" y="1524"/>
                </a:lnTo>
                <a:lnTo>
                  <a:pt x="761" y="0"/>
                </a:lnTo>
                <a:close/>
              </a:path>
            </a:pathLst>
          </a:custGeom>
          <a:solidFill>
            <a:srgbClr val="7F7F7F"/>
          </a:solidFill>
        </p:spPr>
        <p:txBody>
          <a:bodyPr wrap="square" lIns="0" tIns="0" rIns="0" bIns="0" rtlCol="0"/>
          <a:lstStyle/>
          <a:p>
            <a:endParaRPr sz="1000"/>
          </a:p>
        </p:txBody>
      </p:sp>
      <p:sp>
        <p:nvSpPr>
          <p:cNvPr id="748" name="object 759"/>
          <p:cNvSpPr/>
          <p:nvPr/>
        </p:nvSpPr>
        <p:spPr>
          <a:xfrm>
            <a:off x="7848981" y="3976922"/>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49" name="object 760"/>
          <p:cNvSpPr/>
          <p:nvPr/>
        </p:nvSpPr>
        <p:spPr>
          <a:xfrm>
            <a:off x="7773697" y="4028484"/>
            <a:ext cx="2163" cy="2203"/>
          </a:xfrm>
          <a:custGeom>
            <a:avLst/>
            <a:gdLst/>
            <a:ahLst/>
            <a:cxnLst/>
            <a:rect l="l" t="t" r="r" b="b"/>
            <a:pathLst>
              <a:path w="2540" h="2539">
                <a:moveTo>
                  <a:pt x="761" y="0"/>
                </a:moveTo>
                <a:lnTo>
                  <a:pt x="0" y="762"/>
                </a:lnTo>
                <a:lnTo>
                  <a:pt x="1523" y="2286"/>
                </a:lnTo>
                <a:lnTo>
                  <a:pt x="2285" y="1524"/>
                </a:lnTo>
                <a:lnTo>
                  <a:pt x="761" y="0"/>
                </a:lnTo>
                <a:close/>
              </a:path>
            </a:pathLst>
          </a:custGeom>
          <a:solidFill>
            <a:srgbClr val="7F7F7F"/>
          </a:solidFill>
        </p:spPr>
        <p:txBody>
          <a:bodyPr wrap="square" lIns="0" tIns="0" rIns="0" bIns="0" rtlCol="0"/>
          <a:lstStyle/>
          <a:p>
            <a:endParaRPr sz="1000"/>
          </a:p>
        </p:txBody>
      </p:sp>
      <p:sp>
        <p:nvSpPr>
          <p:cNvPr id="751" name="object 762"/>
          <p:cNvSpPr/>
          <p:nvPr/>
        </p:nvSpPr>
        <p:spPr>
          <a:xfrm>
            <a:off x="7715935" y="4068147"/>
            <a:ext cx="2163" cy="2203"/>
          </a:xfrm>
          <a:custGeom>
            <a:avLst/>
            <a:gdLst/>
            <a:ahLst/>
            <a:cxnLst/>
            <a:rect l="l" t="t" r="r" b="b"/>
            <a:pathLst>
              <a:path w="2540" h="2539">
                <a:moveTo>
                  <a:pt x="762" y="0"/>
                </a:moveTo>
                <a:lnTo>
                  <a:pt x="0" y="762"/>
                </a:lnTo>
                <a:lnTo>
                  <a:pt x="1524" y="2286"/>
                </a:lnTo>
                <a:lnTo>
                  <a:pt x="2286" y="1524"/>
                </a:lnTo>
                <a:lnTo>
                  <a:pt x="762" y="0"/>
                </a:lnTo>
                <a:close/>
              </a:path>
            </a:pathLst>
          </a:custGeom>
          <a:solidFill>
            <a:srgbClr val="7F7F7F"/>
          </a:solidFill>
        </p:spPr>
        <p:txBody>
          <a:bodyPr wrap="square" lIns="0" tIns="0" rIns="0" bIns="0" rtlCol="0"/>
          <a:lstStyle/>
          <a:p>
            <a:endParaRPr sz="1000"/>
          </a:p>
        </p:txBody>
      </p:sp>
      <p:sp>
        <p:nvSpPr>
          <p:cNvPr id="752" name="object 780"/>
          <p:cNvSpPr/>
          <p:nvPr/>
        </p:nvSpPr>
        <p:spPr>
          <a:xfrm>
            <a:off x="8573913" y="3886358"/>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3" name="object 781"/>
          <p:cNvSpPr/>
          <p:nvPr/>
        </p:nvSpPr>
        <p:spPr>
          <a:xfrm>
            <a:off x="8594033" y="3924699"/>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5" name="object 783"/>
          <p:cNvSpPr/>
          <p:nvPr/>
        </p:nvSpPr>
        <p:spPr>
          <a:xfrm>
            <a:off x="8626483" y="3986176"/>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sp>
        <p:nvSpPr>
          <p:cNvPr id="756" name="object 784"/>
          <p:cNvSpPr/>
          <p:nvPr/>
        </p:nvSpPr>
        <p:spPr>
          <a:xfrm>
            <a:off x="8667369" y="4066163"/>
            <a:ext cx="2163" cy="1653"/>
          </a:xfrm>
          <a:custGeom>
            <a:avLst/>
            <a:gdLst/>
            <a:ahLst/>
            <a:cxnLst/>
            <a:rect l="l" t="t" r="r" b="b"/>
            <a:pathLst>
              <a:path w="2540" h="1904">
                <a:moveTo>
                  <a:pt x="2285" y="0"/>
                </a:moveTo>
                <a:lnTo>
                  <a:pt x="0" y="762"/>
                </a:lnTo>
                <a:lnTo>
                  <a:pt x="0" y="1524"/>
                </a:lnTo>
                <a:lnTo>
                  <a:pt x="2285" y="762"/>
                </a:lnTo>
                <a:lnTo>
                  <a:pt x="2285" y="0"/>
                </a:lnTo>
                <a:close/>
              </a:path>
            </a:pathLst>
          </a:custGeom>
          <a:solidFill>
            <a:srgbClr val="7F7F7F"/>
          </a:solidFill>
        </p:spPr>
        <p:txBody>
          <a:bodyPr wrap="square" lIns="0" tIns="0" rIns="0" bIns="0" rtlCol="0"/>
          <a:lstStyle/>
          <a:p>
            <a:endParaRPr sz="1000"/>
          </a:p>
        </p:txBody>
      </p:sp>
      <p:cxnSp>
        <p:nvCxnSpPr>
          <p:cNvPr id="761" name="Straight Arrow Connector 760"/>
          <p:cNvCxnSpPr/>
          <p:nvPr/>
        </p:nvCxnSpPr>
        <p:spPr bwMode="auto">
          <a:xfrm>
            <a:off x="2108832" y="2742053"/>
            <a:ext cx="887575" cy="3651"/>
          </a:xfrm>
          <a:prstGeom prst="straightConnector1">
            <a:avLst/>
          </a:prstGeom>
          <a:solidFill>
            <a:srgbClr val="00B8FF"/>
          </a:solidFill>
          <a:ln w="19050" cap="flat" cmpd="sng" algn="ctr">
            <a:solidFill>
              <a:srgbClr val="FFC000"/>
            </a:solidFill>
            <a:prstDash val="solid"/>
            <a:round/>
            <a:headEnd type="triangle"/>
            <a:tailEnd type="triangle"/>
          </a:ln>
          <a:effectLst/>
        </p:spPr>
      </p:cxnSp>
      <p:cxnSp>
        <p:nvCxnSpPr>
          <p:cNvPr id="764" name="Straight Arrow Connector 763"/>
          <p:cNvCxnSpPr/>
          <p:nvPr/>
        </p:nvCxnSpPr>
        <p:spPr bwMode="auto">
          <a:xfrm>
            <a:off x="5808091" y="2785720"/>
            <a:ext cx="702502" cy="0"/>
          </a:xfrm>
          <a:prstGeom prst="straightConnector1">
            <a:avLst/>
          </a:prstGeom>
          <a:solidFill>
            <a:srgbClr val="00B8FF"/>
          </a:solidFill>
          <a:ln w="19050" cap="flat" cmpd="sng" algn="ctr">
            <a:solidFill>
              <a:srgbClr val="FFC000"/>
            </a:solidFill>
            <a:prstDash val="solid"/>
            <a:round/>
            <a:headEnd type="triangle"/>
            <a:tailEnd type="triangle"/>
          </a:ln>
          <a:effectLst/>
        </p:spPr>
      </p:cxnSp>
      <p:sp>
        <p:nvSpPr>
          <p:cNvPr id="767" name="object 532"/>
          <p:cNvSpPr txBox="1"/>
          <p:nvPr/>
        </p:nvSpPr>
        <p:spPr>
          <a:xfrm>
            <a:off x="4118727" y="974452"/>
            <a:ext cx="906545" cy="125034"/>
          </a:xfrm>
          <a:prstGeom prst="rect">
            <a:avLst/>
          </a:prstGeom>
        </p:spPr>
        <p:txBody>
          <a:bodyPr vert="horz" wrap="square" lIns="0" tIns="17145" rIns="0" bIns="0" rtlCol="0">
            <a:spAutoFit/>
          </a:bodyPr>
          <a:lstStyle/>
          <a:p>
            <a:pPr marL="12700" algn="ctr">
              <a:lnSpc>
                <a:spcPct val="100000"/>
              </a:lnSpc>
              <a:spcBef>
                <a:spcPts val="135"/>
              </a:spcBef>
            </a:pPr>
            <a:r>
              <a:rPr lang="es-ES" sz="700" dirty="0">
                <a:solidFill>
                  <a:srgbClr val="001B67"/>
                </a:solidFill>
                <a:latin typeface="Verdana"/>
                <a:cs typeface="Verdana"/>
              </a:rPr>
              <a:t>High</a:t>
            </a:r>
            <a:r>
              <a:rPr sz="700" spc="-50" dirty="0">
                <a:solidFill>
                  <a:srgbClr val="001B67"/>
                </a:solidFill>
                <a:latin typeface="Verdana"/>
                <a:cs typeface="Verdana"/>
              </a:rPr>
              <a:t> </a:t>
            </a:r>
            <a:r>
              <a:rPr sz="700" spc="-10" dirty="0">
                <a:solidFill>
                  <a:srgbClr val="001B67"/>
                </a:solidFill>
                <a:latin typeface="Verdana"/>
                <a:cs typeface="Verdana"/>
              </a:rPr>
              <a:t>Voltage</a:t>
            </a:r>
            <a:endParaRPr sz="700" dirty="0">
              <a:latin typeface="Verdana"/>
              <a:cs typeface="Verdana"/>
            </a:endParaRPr>
          </a:p>
        </p:txBody>
      </p:sp>
      <p:sp>
        <p:nvSpPr>
          <p:cNvPr id="768" name="object 126"/>
          <p:cNvSpPr txBox="1"/>
          <p:nvPr/>
        </p:nvSpPr>
        <p:spPr>
          <a:xfrm>
            <a:off x="7503822" y="2595271"/>
            <a:ext cx="160587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GNSS</a:t>
            </a:r>
            <a:endParaRPr sz="800" dirty="0">
              <a:latin typeface="Verdana"/>
              <a:cs typeface="Verdana"/>
            </a:endParaRPr>
          </a:p>
        </p:txBody>
      </p:sp>
      <p:sp>
        <p:nvSpPr>
          <p:cNvPr id="769" name="object 126"/>
          <p:cNvSpPr txBox="1"/>
          <p:nvPr/>
        </p:nvSpPr>
        <p:spPr>
          <a:xfrm>
            <a:off x="75541" y="2600617"/>
            <a:ext cx="91587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a:solidFill>
                  <a:srgbClr val="00007F"/>
                </a:solidFill>
                <a:latin typeface="Verdana"/>
                <a:cs typeface="Verdana"/>
              </a:rPr>
              <a:t>GNSS</a:t>
            </a:r>
            <a:endParaRPr sz="800" dirty="0">
              <a:latin typeface="Verdana"/>
              <a:cs typeface="Verdana"/>
            </a:endParaRPr>
          </a:p>
        </p:txBody>
      </p:sp>
      <p:sp>
        <p:nvSpPr>
          <p:cNvPr id="770" name="Rectangle 2"/>
          <p:cNvSpPr txBox="1">
            <a:spLocks noGrp="1" noChangeArrowheads="1"/>
          </p:cNvSpPr>
          <p:nvPr>
            <p:ph idx="1"/>
          </p:nvPr>
        </p:nvSpPr>
        <p:spPr bwMode="auto">
          <a:xfrm>
            <a:off x="447782" y="4210713"/>
            <a:ext cx="8349603" cy="2082881"/>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1800" dirty="0"/>
              <a:t>Protection schemes, such as </a:t>
            </a:r>
            <a:r>
              <a:rPr lang="en-US" sz="1800" b="1" dirty="0"/>
              <a:t>C37.94</a:t>
            </a:r>
            <a:r>
              <a:rPr lang="en-US" sz="1800" dirty="0"/>
              <a:t>, have the objective of keeping the Power System stable and isolated. For correct function the control of latency, latency variations and asymmetry is fundamental.</a:t>
            </a:r>
            <a:endParaRPr lang="en-US" sz="900" dirty="0"/>
          </a:p>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900" dirty="0"/>
              <a:t>  </a:t>
            </a:r>
            <a:endParaRPr lang="en-US" sz="1800" dirty="0"/>
          </a:p>
          <a:p>
            <a:pPr marL="0" indent="0">
              <a:buClr>
                <a:srgbClr val="006BFF"/>
              </a:buClr>
              <a:buSzPct val="85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sz="1800" dirty="0"/>
              <a:t>Zeus and xGenius equipped with C37.94 interfaces and synchronized by GPS, measure all key parameters including One‐Way Delay (OWD) by means of two units (in the picture A and B) at the ends of the path to be qualified. </a:t>
            </a:r>
            <a:endParaRPr lang="en-US" altLang="en-US" sz="2400" u="sng" kern="0" dirty="0">
              <a:solidFill>
                <a:srgbClr val="FF0000"/>
              </a:solidFill>
            </a:endParaRPr>
          </a:p>
        </p:txBody>
      </p:sp>
      <p:sp>
        <p:nvSpPr>
          <p:cNvPr id="771" name="Oval 770"/>
          <p:cNvSpPr/>
          <p:nvPr/>
        </p:nvSpPr>
        <p:spPr bwMode="auto">
          <a:xfrm>
            <a:off x="1806441" y="3807914"/>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772" name="object 126"/>
          <p:cNvSpPr txBox="1"/>
          <p:nvPr/>
        </p:nvSpPr>
        <p:spPr>
          <a:xfrm>
            <a:off x="1949370" y="3775036"/>
            <a:ext cx="924149" cy="135293"/>
          </a:xfrm>
          <a:prstGeom prst="rect">
            <a:avLst/>
          </a:prstGeom>
        </p:spPr>
        <p:txBody>
          <a:bodyPr vert="horz" wrap="square" lIns="0" tIns="12065" rIns="0" bIns="0" rtlCol="0">
            <a:spAutoFit/>
          </a:bodyPr>
          <a:lstStyle/>
          <a:p>
            <a:pPr marL="12700" algn="ctr">
              <a:lnSpc>
                <a:spcPct val="100000"/>
              </a:lnSpc>
              <a:spcBef>
                <a:spcPts val="95"/>
              </a:spcBef>
            </a:pPr>
            <a:r>
              <a:rPr lang="es-ES" sz="800" spc="-5" dirty="0" err="1">
                <a:solidFill>
                  <a:srgbClr val="00007F"/>
                </a:solidFill>
                <a:latin typeface="Verdana"/>
                <a:cs typeface="Verdana"/>
              </a:rPr>
              <a:t>Testing</a:t>
            </a:r>
            <a:r>
              <a:rPr lang="es-ES" sz="800" spc="-5" dirty="0">
                <a:solidFill>
                  <a:srgbClr val="00007F"/>
                </a:solidFill>
                <a:latin typeface="Verdana"/>
                <a:cs typeface="Verdana"/>
              </a:rPr>
              <a:t> </a:t>
            </a:r>
            <a:r>
              <a:rPr lang="es-ES" sz="800" spc="-5" dirty="0" err="1">
                <a:solidFill>
                  <a:srgbClr val="00007F"/>
                </a:solidFill>
                <a:latin typeface="Verdana"/>
                <a:cs typeface="Verdana"/>
              </a:rPr>
              <a:t>Points</a:t>
            </a:r>
            <a:endParaRPr sz="800" dirty="0">
              <a:latin typeface="Verdana"/>
              <a:cs typeface="Verdana"/>
            </a:endParaRPr>
          </a:p>
        </p:txBody>
      </p:sp>
      <p:sp>
        <p:nvSpPr>
          <p:cNvPr id="775" name="Oval 774"/>
          <p:cNvSpPr/>
          <p:nvPr/>
        </p:nvSpPr>
        <p:spPr bwMode="auto">
          <a:xfrm>
            <a:off x="3102711" y="2861764"/>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776" name="Oval 775"/>
          <p:cNvSpPr/>
          <p:nvPr/>
        </p:nvSpPr>
        <p:spPr bwMode="auto">
          <a:xfrm>
            <a:off x="5410928" y="2858043"/>
            <a:ext cx="101112" cy="10111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779" name="Group 778"/>
          <p:cNvGrpSpPr/>
          <p:nvPr/>
        </p:nvGrpSpPr>
        <p:grpSpPr>
          <a:xfrm rot="19757381" flipH="1">
            <a:off x="8205324" y="1032127"/>
            <a:ext cx="827663" cy="836470"/>
            <a:chOff x="3759850" y="1225557"/>
            <a:chExt cx="1213170" cy="1190309"/>
          </a:xfrm>
        </p:grpSpPr>
        <p:sp>
          <p:nvSpPr>
            <p:cNvPr id="780" name="object 898"/>
            <p:cNvSpPr/>
            <p:nvPr/>
          </p:nvSpPr>
          <p:spPr>
            <a:xfrm>
              <a:off x="3759850" y="1225557"/>
              <a:ext cx="538869" cy="541914"/>
            </a:xfrm>
            <a:prstGeom prst="rect">
              <a:avLst/>
            </a:prstGeom>
            <a:blipFill>
              <a:blip r:embed="rId26" cstate="print"/>
              <a:stretch>
                <a:fillRect/>
              </a:stretch>
            </a:blipFill>
          </p:spPr>
          <p:txBody>
            <a:bodyPr wrap="square" lIns="0" tIns="0" rIns="0" bIns="0" rtlCol="0"/>
            <a:lstStyle/>
            <a:p>
              <a:endParaRPr/>
            </a:p>
          </p:txBody>
        </p:sp>
        <p:sp>
          <p:nvSpPr>
            <p:cNvPr id="781" name="object 899"/>
            <p:cNvSpPr/>
            <p:nvPr/>
          </p:nvSpPr>
          <p:spPr>
            <a:xfrm>
              <a:off x="4279601" y="1717112"/>
              <a:ext cx="171450" cy="171450"/>
            </a:xfrm>
            <a:prstGeom prst="rect">
              <a:avLst/>
            </a:prstGeom>
            <a:blipFill>
              <a:blip r:embed="rId27" cstate="print"/>
              <a:stretch>
                <a:fillRect/>
              </a:stretch>
            </a:blipFill>
          </p:spPr>
          <p:txBody>
            <a:bodyPr wrap="square" lIns="0" tIns="0" rIns="0" bIns="0" rtlCol="0"/>
            <a:lstStyle/>
            <a:p>
              <a:endParaRPr/>
            </a:p>
          </p:txBody>
        </p:sp>
        <p:sp>
          <p:nvSpPr>
            <p:cNvPr id="782"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783"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grpSp>
        <p:nvGrpSpPr>
          <p:cNvPr id="101" name="Group 100"/>
          <p:cNvGrpSpPr/>
          <p:nvPr/>
        </p:nvGrpSpPr>
        <p:grpSpPr>
          <a:xfrm>
            <a:off x="5817225" y="2872309"/>
            <a:ext cx="2212504" cy="645564"/>
            <a:chOff x="5817225" y="2872309"/>
            <a:chExt cx="2212504" cy="645564"/>
          </a:xfrm>
        </p:grpSpPr>
        <p:sp>
          <p:nvSpPr>
            <p:cNvPr id="742" name="object 752"/>
            <p:cNvSpPr/>
            <p:nvPr/>
          </p:nvSpPr>
          <p:spPr>
            <a:xfrm>
              <a:off x="6390460" y="3215393"/>
              <a:ext cx="1509899" cy="300777"/>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a:ln>
              <a:solidFill>
                <a:srgbClr val="FFC000"/>
              </a:solidFill>
            </a:ln>
          </p:spPr>
          <p:txBody>
            <a:bodyPr wrap="square" lIns="0" tIns="0" rIns="0" bIns="0" rtlCol="0"/>
            <a:lstStyle/>
            <a:p>
              <a:endParaRPr sz="1000"/>
            </a:p>
          </p:txBody>
        </p:sp>
        <p:sp>
          <p:nvSpPr>
            <p:cNvPr id="743" name="object 753"/>
            <p:cNvSpPr/>
            <p:nvPr/>
          </p:nvSpPr>
          <p:spPr>
            <a:xfrm>
              <a:off x="5867367" y="2872309"/>
              <a:ext cx="546567" cy="351678"/>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a:solidFill>
                <a:srgbClr val="FFC000"/>
              </a:solidFill>
            </a:ln>
          </p:spPr>
          <p:txBody>
            <a:bodyPr wrap="square" lIns="0" tIns="0" rIns="0" bIns="0" rtlCol="0"/>
            <a:lstStyle/>
            <a:p>
              <a:endParaRPr sz="1000"/>
            </a:p>
          </p:txBody>
        </p:sp>
        <p:cxnSp>
          <p:nvCxnSpPr>
            <p:cNvPr id="786" name="Straight Arrow Connector 785"/>
            <p:cNvCxnSpPr/>
            <p:nvPr/>
          </p:nvCxnSpPr>
          <p:spPr bwMode="auto">
            <a:xfrm flipV="1">
              <a:off x="7829582" y="3501348"/>
              <a:ext cx="200147" cy="16525"/>
            </a:xfrm>
            <a:prstGeom prst="straightConnector1">
              <a:avLst/>
            </a:prstGeom>
            <a:solidFill>
              <a:srgbClr val="00B8FF"/>
            </a:solidFill>
            <a:ln w="19050" cap="flat" cmpd="sng" algn="ctr">
              <a:solidFill>
                <a:srgbClr val="FFC000"/>
              </a:solidFill>
              <a:prstDash val="solid"/>
              <a:round/>
              <a:headEnd type="none" w="med" len="med"/>
              <a:tailEnd type="triangle" w="med" len="med"/>
            </a:ln>
            <a:effectLst/>
          </p:spPr>
        </p:cxnSp>
        <p:cxnSp>
          <p:nvCxnSpPr>
            <p:cNvPr id="788" name="Straight Arrow Connector 787"/>
            <p:cNvCxnSpPr/>
            <p:nvPr/>
          </p:nvCxnSpPr>
          <p:spPr bwMode="auto">
            <a:xfrm>
              <a:off x="5817225" y="2881865"/>
              <a:ext cx="179893" cy="6389"/>
            </a:xfrm>
            <a:prstGeom prst="straightConnector1">
              <a:avLst/>
            </a:prstGeom>
            <a:solidFill>
              <a:srgbClr val="00B8FF"/>
            </a:solidFill>
            <a:ln w="19050" cap="flat" cmpd="sng" algn="ctr">
              <a:solidFill>
                <a:srgbClr val="FFC000"/>
              </a:solidFill>
              <a:prstDash val="solid"/>
              <a:round/>
              <a:headEnd type="triangle" w="med" len="med"/>
              <a:tailEnd type="none" w="med" len="med"/>
            </a:ln>
            <a:effectLst/>
          </p:spPr>
        </p:cxnSp>
      </p:grpSp>
      <p:grpSp>
        <p:nvGrpSpPr>
          <p:cNvPr id="754" name="Group 753"/>
          <p:cNvGrpSpPr/>
          <p:nvPr/>
        </p:nvGrpSpPr>
        <p:grpSpPr>
          <a:xfrm flipH="1">
            <a:off x="1125423" y="2844765"/>
            <a:ext cx="1866092" cy="752053"/>
            <a:chOff x="5817225" y="2872309"/>
            <a:chExt cx="2212504" cy="645564"/>
          </a:xfrm>
        </p:grpSpPr>
        <p:sp>
          <p:nvSpPr>
            <p:cNvPr id="757" name="object 752"/>
            <p:cNvSpPr/>
            <p:nvPr/>
          </p:nvSpPr>
          <p:spPr>
            <a:xfrm>
              <a:off x="6390460" y="3215393"/>
              <a:ext cx="1509899" cy="300777"/>
            </a:xfrm>
            <a:custGeom>
              <a:avLst/>
              <a:gdLst/>
              <a:ahLst/>
              <a:cxnLst/>
              <a:rect l="l" t="t" r="r" b="b"/>
              <a:pathLst>
                <a:path w="749934" h="346710">
                  <a:moveTo>
                    <a:pt x="12953" y="0"/>
                  </a:moveTo>
                  <a:lnTo>
                    <a:pt x="0" y="1524"/>
                  </a:lnTo>
                  <a:lnTo>
                    <a:pt x="0" y="2286"/>
                  </a:lnTo>
                  <a:lnTo>
                    <a:pt x="3047" y="19812"/>
                  </a:lnTo>
                  <a:lnTo>
                    <a:pt x="6857" y="38100"/>
                  </a:lnTo>
                  <a:lnTo>
                    <a:pt x="11429" y="55626"/>
                  </a:lnTo>
                  <a:lnTo>
                    <a:pt x="11429" y="56388"/>
                  </a:lnTo>
                  <a:lnTo>
                    <a:pt x="16763" y="73914"/>
                  </a:lnTo>
                  <a:lnTo>
                    <a:pt x="16763" y="74676"/>
                  </a:lnTo>
                  <a:lnTo>
                    <a:pt x="24383" y="92202"/>
                  </a:lnTo>
                  <a:lnTo>
                    <a:pt x="25145" y="92202"/>
                  </a:lnTo>
                  <a:lnTo>
                    <a:pt x="32765" y="108966"/>
                  </a:lnTo>
                  <a:lnTo>
                    <a:pt x="37337" y="117348"/>
                  </a:lnTo>
                  <a:lnTo>
                    <a:pt x="37337" y="118110"/>
                  </a:lnTo>
                  <a:lnTo>
                    <a:pt x="53339" y="143256"/>
                  </a:lnTo>
                  <a:lnTo>
                    <a:pt x="54101" y="144018"/>
                  </a:lnTo>
                  <a:lnTo>
                    <a:pt x="60197" y="151638"/>
                  </a:lnTo>
                  <a:lnTo>
                    <a:pt x="89915" y="183642"/>
                  </a:lnTo>
                  <a:lnTo>
                    <a:pt x="125729" y="212598"/>
                  </a:lnTo>
                  <a:lnTo>
                    <a:pt x="136397" y="220218"/>
                  </a:lnTo>
                  <a:lnTo>
                    <a:pt x="137159" y="220218"/>
                  </a:lnTo>
                  <a:lnTo>
                    <a:pt x="147827" y="227076"/>
                  </a:lnTo>
                  <a:lnTo>
                    <a:pt x="147827" y="227838"/>
                  </a:lnTo>
                  <a:lnTo>
                    <a:pt x="159257" y="233934"/>
                  </a:lnTo>
                  <a:lnTo>
                    <a:pt x="170687" y="240792"/>
                  </a:lnTo>
                  <a:lnTo>
                    <a:pt x="182879" y="246888"/>
                  </a:lnTo>
                  <a:lnTo>
                    <a:pt x="195833" y="253746"/>
                  </a:lnTo>
                  <a:lnTo>
                    <a:pt x="196595" y="253746"/>
                  </a:lnTo>
                  <a:lnTo>
                    <a:pt x="210311" y="259842"/>
                  </a:lnTo>
                  <a:lnTo>
                    <a:pt x="224789" y="265176"/>
                  </a:lnTo>
                  <a:lnTo>
                    <a:pt x="239267" y="271272"/>
                  </a:lnTo>
                  <a:lnTo>
                    <a:pt x="240029" y="271272"/>
                  </a:lnTo>
                  <a:lnTo>
                    <a:pt x="272033" y="281940"/>
                  </a:lnTo>
                  <a:lnTo>
                    <a:pt x="305561" y="292608"/>
                  </a:lnTo>
                  <a:lnTo>
                    <a:pt x="305561" y="293370"/>
                  </a:lnTo>
                  <a:lnTo>
                    <a:pt x="342899" y="302514"/>
                  </a:lnTo>
                  <a:lnTo>
                    <a:pt x="382523" y="311658"/>
                  </a:lnTo>
                  <a:lnTo>
                    <a:pt x="383285" y="311658"/>
                  </a:lnTo>
                  <a:lnTo>
                    <a:pt x="425957" y="319278"/>
                  </a:lnTo>
                  <a:lnTo>
                    <a:pt x="471677" y="326136"/>
                  </a:lnTo>
                  <a:lnTo>
                    <a:pt x="520445" y="332232"/>
                  </a:lnTo>
                  <a:lnTo>
                    <a:pt x="572261" y="337566"/>
                  </a:lnTo>
                  <a:lnTo>
                    <a:pt x="573023" y="337566"/>
                  </a:lnTo>
                  <a:lnTo>
                    <a:pt x="687323" y="345186"/>
                  </a:lnTo>
                  <a:lnTo>
                    <a:pt x="749807" y="346710"/>
                  </a:lnTo>
                  <a:lnTo>
                    <a:pt x="749807" y="333756"/>
                  </a:lnTo>
                  <a:lnTo>
                    <a:pt x="687323" y="332232"/>
                  </a:lnTo>
                  <a:lnTo>
                    <a:pt x="688085" y="332232"/>
                  </a:lnTo>
                  <a:lnTo>
                    <a:pt x="573785" y="324612"/>
                  </a:lnTo>
                  <a:lnTo>
                    <a:pt x="521969" y="319278"/>
                  </a:lnTo>
                  <a:lnTo>
                    <a:pt x="473201" y="313182"/>
                  </a:lnTo>
                  <a:lnTo>
                    <a:pt x="473963" y="313182"/>
                  </a:lnTo>
                  <a:lnTo>
                    <a:pt x="428243" y="306324"/>
                  </a:lnTo>
                  <a:lnTo>
                    <a:pt x="385571" y="298704"/>
                  </a:lnTo>
                  <a:lnTo>
                    <a:pt x="345947" y="289560"/>
                  </a:lnTo>
                  <a:lnTo>
                    <a:pt x="308609" y="280416"/>
                  </a:lnTo>
                  <a:lnTo>
                    <a:pt x="309371" y="280416"/>
                  </a:lnTo>
                  <a:lnTo>
                    <a:pt x="275843" y="269748"/>
                  </a:lnTo>
                  <a:lnTo>
                    <a:pt x="243839" y="259080"/>
                  </a:lnTo>
                  <a:lnTo>
                    <a:pt x="244601" y="259080"/>
                  </a:lnTo>
                  <a:lnTo>
                    <a:pt x="230123" y="252984"/>
                  </a:lnTo>
                  <a:lnTo>
                    <a:pt x="229361" y="252984"/>
                  </a:lnTo>
                  <a:lnTo>
                    <a:pt x="214883" y="247650"/>
                  </a:lnTo>
                  <a:lnTo>
                    <a:pt x="215645" y="247650"/>
                  </a:lnTo>
                  <a:lnTo>
                    <a:pt x="203644" y="242316"/>
                  </a:lnTo>
                  <a:lnTo>
                    <a:pt x="201929" y="242316"/>
                  </a:lnTo>
                  <a:lnTo>
                    <a:pt x="188975" y="235458"/>
                  </a:lnTo>
                  <a:lnTo>
                    <a:pt x="176783" y="229362"/>
                  </a:lnTo>
                  <a:lnTo>
                    <a:pt x="177545" y="229362"/>
                  </a:lnTo>
                  <a:lnTo>
                    <a:pt x="166115" y="222504"/>
                  </a:lnTo>
                  <a:lnTo>
                    <a:pt x="165353" y="222504"/>
                  </a:lnTo>
                  <a:lnTo>
                    <a:pt x="153923" y="216408"/>
                  </a:lnTo>
                  <a:lnTo>
                    <a:pt x="154685" y="216408"/>
                  </a:lnTo>
                  <a:lnTo>
                    <a:pt x="144017" y="209550"/>
                  </a:lnTo>
                  <a:lnTo>
                    <a:pt x="133349" y="201930"/>
                  </a:lnTo>
                  <a:lnTo>
                    <a:pt x="123443" y="195072"/>
                  </a:lnTo>
                  <a:lnTo>
                    <a:pt x="115315" y="188976"/>
                  </a:lnTo>
                  <a:lnTo>
                    <a:pt x="115061" y="188976"/>
                  </a:lnTo>
                  <a:lnTo>
                    <a:pt x="98297" y="173736"/>
                  </a:lnTo>
                  <a:lnTo>
                    <a:pt x="83057" y="158496"/>
                  </a:lnTo>
                  <a:lnTo>
                    <a:pt x="76961" y="151638"/>
                  </a:lnTo>
                  <a:lnTo>
                    <a:pt x="70103" y="143256"/>
                  </a:lnTo>
                  <a:lnTo>
                    <a:pt x="64617" y="136398"/>
                  </a:lnTo>
                  <a:lnTo>
                    <a:pt x="64007" y="136398"/>
                  </a:lnTo>
                  <a:lnTo>
                    <a:pt x="48005" y="111252"/>
                  </a:lnTo>
                  <a:lnTo>
                    <a:pt x="48767" y="111252"/>
                  </a:lnTo>
                  <a:lnTo>
                    <a:pt x="44611" y="103632"/>
                  </a:lnTo>
                  <a:lnTo>
                    <a:pt x="44195" y="103632"/>
                  </a:lnTo>
                  <a:lnTo>
                    <a:pt x="36575" y="86868"/>
                  </a:lnTo>
                  <a:lnTo>
                    <a:pt x="29287" y="70104"/>
                  </a:lnTo>
                  <a:lnTo>
                    <a:pt x="28955" y="70104"/>
                  </a:lnTo>
                  <a:lnTo>
                    <a:pt x="23621" y="52578"/>
                  </a:lnTo>
                  <a:lnTo>
                    <a:pt x="19049" y="35052"/>
                  </a:lnTo>
                  <a:lnTo>
                    <a:pt x="19653" y="35052"/>
                  </a:lnTo>
                  <a:lnTo>
                    <a:pt x="16001" y="17526"/>
                  </a:lnTo>
                  <a:lnTo>
                    <a:pt x="12953" y="0"/>
                  </a:lnTo>
                  <a:close/>
                </a:path>
                <a:path w="749934" h="346710">
                  <a:moveTo>
                    <a:pt x="201929" y="241554"/>
                  </a:moveTo>
                  <a:lnTo>
                    <a:pt x="201929" y="242316"/>
                  </a:lnTo>
                  <a:lnTo>
                    <a:pt x="203644" y="242316"/>
                  </a:lnTo>
                  <a:lnTo>
                    <a:pt x="201929" y="241554"/>
                  </a:lnTo>
                  <a:close/>
                </a:path>
                <a:path w="749934" h="346710">
                  <a:moveTo>
                    <a:pt x="114299" y="188214"/>
                  </a:moveTo>
                  <a:lnTo>
                    <a:pt x="115061" y="188976"/>
                  </a:lnTo>
                  <a:lnTo>
                    <a:pt x="115315" y="188976"/>
                  </a:lnTo>
                  <a:lnTo>
                    <a:pt x="114299" y="188214"/>
                  </a:lnTo>
                  <a:close/>
                </a:path>
                <a:path w="749934" h="346710">
                  <a:moveTo>
                    <a:pt x="83134" y="158496"/>
                  </a:moveTo>
                  <a:lnTo>
                    <a:pt x="83819" y="159258"/>
                  </a:lnTo>
                  <a:lnTo>
                    <a:pt x="83134" y="158496"/>
                  </a:lnTo>
                  <a:close/>
                </a:path>
                <a:path w="749934" h="346710">
                  <a:moveTo>
                    <a:pt x="64007" y="135636"/>
                  </a:moveTo>
                  <a:lnTo>
                    <a:pt x="64007" y="136398"/>
                  </a:lnTo>
                  <a:lnTo>
                    <a:pt x="64617" y="136398"/>
                  </a:lnTo>
                  <a:lnTo>
                    <a:pt x="64007" y="135636"/>
                  </a:lnTo>
                  <a:close/>
                </a:path>
                <a:path w="749934" h="346710">
                  <a:moveTo>
                    <a:pt x="44195" y="102870"/>
                  </a:moveTo>
                  <a:lnTo>
                    <a:pt x="44195" y="103632"/>
                  </a:lnTo>
                  <a:lnTo>
                    <a:pt x="44611" y="103632"/>
                  </a:lnTo>
                  <a:lnTo>
                    <a:pt x="44195" y="102870"/>
                  </a:lnTo>
                  <a:close/>
                </a:path>
                <a:path w="749934" h="346710">
                  <a:moveTo>
                    <a:pt x="28955" y="69342"/>
                  </a:moveTo>
                  <a:lnTo>
                    <a:pt x="28955" y="70104"/>
                  </a:lnTo>
                  <a:lnTo>
                    <a:pt x="29287" y="70104"/>
                  </a:lnTo>
                  <a:lnTo>
                    <a:pt x="28955" y="69342"/>
                  </a:lnTo>
                  <a:close/>
                </a:path>
                <a:path w="749934" h="346710">
                  <a:moveTo>
                    <a:pt x="19653" y="35052"/>
                  </a:moveTo>
                  <a:lnTo>
                    <a:pt x="19049" y="35052"/>
                  </a:lnTo>
                  <a:lnTo>
                    <a:pt x="19811" y="35814"/>
                  </a:lnTo>
                  <a:lnTo>
                    <a:pt x="19653" y="35052"/>
                  </a:lnTo>
                  <a:close/>
                </a:path>
              </a:pathLst>
            </a:custGeom>
            <a:solidFill>
              <a:srgbClr val="00136F"/>
            </a:solidFill>
            <a:ln>
              <a:solidFill>
                <a:srgbClr val="FFC000"/>
              </a:solidFill>
            </a:ln>
          </p:spPr>
          <p:txBody>
            <a:bodyPr wrap="square" lIns="0" tIns="0" rIns="0" bIns="0" rtlCol="0"/>
            <a:lstStyle/>
            <a:p>
              <a:endParaRPr sz="1000"/>
            </a:p>
          </p:txBody>
        </p:sp>
        <p:sp>
          <p:nvSpPr>
            <p:cNvPr id="758" name="object 753"/>
            <p:cNvSpPr/>
            <p:nvPr/>
          </p:nvSpPr>
          <p:spPr>
            <a:xfrm>
              <a:off x="5867367" y="2872309"/>
              <a:ext cx="546567" cy="351678"/>
            </a:xfrm>
            <a:custGeom>
              <a:avLst/>
              <a:gdLst/>
              <a:ahLst/>
              <a:cxnLst/>
              <a:rect l="l" t="t" r="r" b="b"/>
              <a:pathLst>
                <a:path w="392429" h="444500">
                  <a:moveTo>
                    <a:pt x="386333" y="263652"/>
                  </a:moveTo>
                  <a:lnTo>
                    <a:pt x="373379" y="263652"/>
                  </a:lnTo>
                  <a:lnTo>
                    <a:pt x="373379" y="334518"/>
                  </a:lnTo>
                  <a:lnTo>
                    <a:pt x="374141" y="371094"/>
                  </a:lnTo>
                  <a:lnTo>
                    <a:pt x="374141" y="389382"/>
                  </a:lnTo>
                  <a:lnTo>
                    <a:pt x="377189" y="425958"/>
                  </a:lnTo>
                  <a:lnTo>
                    <a:pt x="379475" y="444246"/>
                  </a:lnTo>
                  <a:lnTo>
                    <a:pt x="392429" y="442722"/>
                  </a:lnTo>
                  <a:lnTo>
                    <a:pt x="390239" y="425196"/>
                  </a:lnTo>
                  <a:lnTo>
                    <a:pt x="387159" y="389382"/>
                  </a:lnTo>
                  <a:lnTo>
                    <a:pt x="387095" y="371094"/>
                  </a:lnTo>
                  <a:lnTo>
                    <a:pt x="386333" y="334518"/>
                  </a:lnTo>
                  <a:lnTo>
                    <a:pt x="386333" y="263652"/>
                  </a:lnTo>
                  <a:close/>
                </a:path>
                <a:path w="392429" h="444500">
                  <a:moveTo>
                    <a:pt x="390143" y="424434"/>
                  </a:moveTo>
                  <a:lnTo>
                    <a:pt x="390143" y="425196"/>
                  </a:lnTo>
                  <a:lnTo>
                    <a:pt x="390143" y="424434"/>
                  </a:lnTo>
                  <a:close/>
                </a:path>
                <a:path w="392429" h="444500">
                  <a:moveTo>
                    <a:pt x="381217" y="198120"/>
                  </a:moveTo>
                  <a:lnTo>
                    <a:pt x="368045" y="198120"/>
                  </a:lnTo>
                  <a:lnTo>
                    <a:pt x="370331" y="214122"/>
                  </a:lnTo>
                  <a:lnTo>
                    <a:pt x="371855" y="230886"/>
                  </a:lnTo>
                  <a:lnTo>
                    <a:pt x="373379" y="264414"/>
                  </a:lnTo>
                  <a:lnTo>
                    <a:pt x="373379" y="263652"/>
                  </a:lnTo>
                  <a:lnTo>
                    <a:pt x="386333" y="263652"/>
                  </a:lnTo>
                  <a:lnTo>
                    <a:pt x="384844" y="230886"/>
                  </a:lnTo>
                  <a:lnTo>
                    <a:pt x="384809" y="229362"/>
                  </a:lnTo>
                  <a:lnTo>
                    <a:pt x="383285" y="212598"/>
                  </a:lnTo>
                  <a:lnTo>
                    <a:pt x="381217" y="198120"/>
                  </a:lnTo>
                  <a:close/>
                </a:path>
                <a:path w="392429" h="444500">
                  <a:moveTo>
                    <a:pt x="374141" y="167640"/>
                  </a:moveTo>
                  <a:lnTo>
                    <a:pt x="361187" y="167640"/>
                  </a:lnTo>
                  <a:lnTo>
                    <a:pt x="364997" y="182880"/>
                  </a:lnTo>
                  <a:lnTo>
                    <a:pt x="368045" y="198882"/>
                  </a:lnTo>
                  <a:lnTo>
                    <a:pt x="368045" y="198120"/>
                  </a:lnTo>
                  <a:lnTo>
                    <a:pt x="381217" y="198120"/>
                  </a:lnTo>
                  <a:lnTo>
                    <a:pt x="380999" y="196596"/>
                  </a:lnTo>
                  <a:lnTo>
                    <a:pt x="377951" y="180594"/>
                  </a:lnTo>
                  <a:lnTo>
                    <a:pt x="377189" y="179832"/>
                  </a:lnTo>
                  <a:lnTo>
                    <a:pt x="374141" y="167640"/>
                  </a:lnTo>
                  <a:close/>
                </a:path>
                <a:path w="392429" h="444500">
                  <a:moveTo>
                    <a:pt x="351281" y="139446"/>
                  </a:moveTo>
                  <a:lnTo>
                    <a:pt x="356615" y="153924"/>
                  </a:lnTo>
                  <a:lnTo>
                    <a:pt x="361187" y="168402"/>
                  </a:lnTo>
                  <a:lnTo>
                    <a:pt x="361187" y="167640"/>
                  </a:lnTo>
                  <a:lnTo>
                    <a:pt x="374141" y="167640"/>
                  </a:lnTo>
                  <a:lnTo>
                    <a:pt x="373379" y="164592"/>
                  </a:lnTo>
                  <a:lnTo>
                    <a:pt x="368807" y="150114"/>
                  </a:lnTo>
                  <a:lnTo>
                    <a:pt x="368807" y="149352"/>
                  </a:lnTo>
                  <a:lnTo>
                    <a:pt x="365439" y="140208"/>
                  </a:lnTo>
                  <a:lnTo>
                    <a:pt x="352043" y="140208"/>
                  </a:lnTo>
                  <a:lnTo>
                    <a:pt x="351281" y="139446"/>
                  </a:lnTo>
                  <a:close/>
                </a:path>
                <a:path w="392429" h="444500">
                  <a:moveTo>
                    <a:pt x="356192" y="119634"/>
                  </a:moveTo>
                  <a:lnTo>
                    <a:pt x="341375" y="119634"/>
                  </a:lnTo>
                  <a:lnTo>
                    <a:pt x="345185" y="126492"/>
                  </a:lnTo>
                  <a:lnTo>
                    <a:pt x="352043" y="140208"/>
                  </a:lnTo>
                  <a:lnTo>
                    <a:pt x="365439" y="140208"/>
                  </a:lnTo>
                  <a:lnTo>
                    <a:pt x="363473" y="134874"/>
                  </a:lnTo>
                  <a:lnTo>
                    <a:pt x="363473" y="134112"/>
                  </a:lnTo>
                  <a:lnTo>
                    <a:pt x="356615" y="120396"/>
                  </a:lnTo>
                  <a:lnTo>
                    <a:pt x="356192" y="119634"/>
                  </a:lnTo>
                  <a:close/>
                </a:path>
                <a:path w="392429" h="444500">
                  <a:moveTo>
                    <a:pt x="327659" y="101346"/>
                  </a:moveTo>
                  <a:lnTo>
                    <a:pt x="332231" y="107442"/>
                  </a:lnTo>
                  <a:lnTo>
                    <a:pt x="336803" y="114300"/>
                  </a:lnTo>
                  <a:lnTo>
                    <a:pt x="341375" y="120396"/>
                  </a:lnTo>
                  <a:lnTo>
                    <a:pt x="341375" y="119634"/>
                  </a:lnTo>
                  <a:lnTo>
                    <a:pt x="356192" y="119634"/>
                  </a:lnTo>
                  <a:lnTo>
                    <a:pt x="352805" y="113538"/>
                  </a:lnTo>
                  <a:lnTo>
                    <a:pt x="352043" y="112776"/>
                  </a:lnTo>
                  <a:lnTo>
                    <a:pt x="348043" y="107442"/>
                  </a:lnTo>
                  <a:lnTo>
                    <a:pt x="347471" y="107442"/>
                  </a:lnTo>
                  <a:lnTo>
                    <a:pt x="343915" y="102108"/>
                  </a:lnTo>
                  <a:lnTo>
                    <a:pt x="328421" y="102108"/>
                  </a:lnTo>
                  <a:lnTo>
                    <a:pt x="327659" y="101346"/>
                  </a:lnTo>
                  <a:close/>
                </a:path>
                <a:path w="392429" h="444500">
                  <a:moveTo>
                    <a:pt x="347471" y="106680"/>
                  </a:moveTo>
                  <a:lnTo>
                    <a:pt x="347471" y="107442"/>
                  </a:lnTo>
                  <a:lnTo>
                    <a:pt x="348043" y="107442"/>
                  </a:lnTo>
                  <a:lnTo>
                    <a:pt x="347471" y="106680"/>
                  </a:lnTo>
                  <a:close/>
                </a:path>
                <a:path w="392429" h="444500">
                  <a:moveTo>
                    <a:pt x="340042" y="96012"/>
                  </a:moveTo>
                  <a:lnTo>
                    <a:pt x="323087" y="96012"/>
                  </a:lnTo>
                  <a:lnTo>
                    <a:pt x="323849" y="96774"/>
                  </a:lnTo>
                  <a:lnTo>
                    <a:pt x="328421" y="102108"/>
                  </a:lnTo>
                  <a:lnTo>
                    <a:pt x="343915" y="102108"/>
                  </a:lnTo>
                  <a:lnTo>
                    <a:pt x="342899" y="100584"/>
                  </a:lnTo>
                  <a:lnTo>
                    <a:pt x="342899" y="99822"/>
                  </a:lnTo>
                  <a:lnTo>
                    <a:pt x="340042" y="96012"/>
                  </a:lnTo>
                  <a:close/>
                </a:path>
                <a:path w="392429" h="444500">
                  <a:moveTo>
                    <a:pt x="323443" y="96418"/>
                  </a:moveTo>
                  <a:lnTo>
                    <a:pt x="323754" y="96774"/>
                  </a:lnTo>
                  <a:lnTo>
                    <a:pt x="323443" y="96418"/>
                  </a:lnTo>
                  <a:close/>
                </a:path>
                <a:path w="392429" h="444500">
                  <a:moveTo>
                    <a:pt x="323087" y="96012"/>
                  </a:moveTo>
                  <a:lnTo>
                    <a:pt x="323443" y="96418"/>
                  </a:lnTo>
                  <a:lnTo>
                    <a:pt x="323849" y="96774"/>
                  </a:lnTo>
                  <a:lnTo>
                    <a:pt x="323087" y="96012"/>
                  </a:lnTo>
                  <a:close/>
                </a:path>
                <a:path w="392429" h="444500">
                  <a:moveTo>
                    <a:pt x="329619" y="84582"/>
                  </a:moveTo>
                  <a:lnTo>
                    <a:pt x="310895" y="84582"/>
                  </a:lnTo>
                  <a:lnTo>
                    <a:pt x="317753" y="91440"/>
                  </a:lnTo>
                  <a:lnTo>
                    <a:pt x="323443" y="96418"/>
                  </a:lnTo>
                  <a:lnTo>
                    <a:pt x="323087" y="96012"/>
                  </a:lnTo>
                  <a:lnTo>
                    <a:pt x="340042" y="96012"/>
                  </a:lnTo>
                  <a:lnTo>
                    <a:pt x="338327" y="93726"/>
                  </a:lnTo>
                  <a:lnTo>
                    <a:pt x="332993" y="87630"/>
                  </a:lnTo>
                  <a:lnTo>
                    <a:pt x="332231" y="86868"/>
                  </a:lnTo>
                  <a:lnTo>
                    <a:pt x="329619" y="84582"/>
                  </a:lnTo>
                  <a:close/>
                </a:path>
                <a:path w="392429" h="444500">
                  <a:moveTo>
                    <a:pt x="312202" y="69342"/>
                  </a:moveTo>
                  <a:lnTo>
                    <a:pt x="291083" y="69342"/>
                  </a:lnTo>
                  <a:lnTo>
                    <a:pt x="298703" y="74676"/>
                  </a:lnTo>
                  <a:lnTo>
                    <a:pt x="305561" y="80010"/>
                  </a:lnTo>
                  <a:lnTo>
                    <a:pt x="311657" y="85344"/>
                  </a:lnTo>
                  <a:lnTo>
                    <a:pt x="310895" y="84582"/>
                  </a:lnTo>
                  <a:lnTo>
                    <a:pt x="329619" y="84582"/>
                  </a:lnTo>
                  <a:lnTo>
                    <a:pt x="326135" y="81534"/>
                  </a:lnTo>
                  <a:lnTo>
                    <a:pt x="320039" y="75438"/>
                  </a:lnTo>
                  <a:lnTo>
                    <a:pt x="313943" y="70104"/>
                  </a:lnTo>
                  <a:lnTo>
                    <a:pt x="313181" y="70104"/>
                  </a:lnTo>
                  <a:lnTo>
                    <a:pt x="312202" y="69342"/>
                  </a:lnTo>
                  <a:close/>
                </a:path>
                <a:path w="392429" h="444500">
                  <a:moveTo>
                    <a:pt x="299792" y="59436"/>
                  </a:moveTo>
                  <a:lnTo>
                    <a:pt x="275843" y="59436"/>
                  </a:lnTo>
                  <a:lnTo>
                    <a:pt x="283463" y="64770"/>
                  </a:lnTo>
                  <a:lnTo>
                    <a:pt x="284225" y="65532"/>
                  </a:lnTo>
                  <a:lnTo>
                    <a:pt x="291845" y="70104"/>
                  </a:lnTo>
                  <a:lnTo>
                    <a:pt x="291083" y="69342"/>
                  </a:lnTo>
                  <a:lnTo>
                    <a:pt x="312202" y="69342"/>
                  </a:lnTo>
                  <a:lnTo>
                    <a:pt x="306323" y="64770"/>
                  </a:lnTo>
                  <a:lnTo>
                    <a:pt x="306323" y="64008"/>
                  </a:lnTo>
                  <a:lnTo>
                    <a:pt x="299792" y="59436"/>
                  </a:lnTo>
                  <a:close/>
                </a:path>
                <a:path w="392429" h="444500">
                  <a:moveTo>
                    <a:pt x="239572" y="29718"/>
                  </a:moveTo>
                  <a:lnTo>
                    <a:pt x="194309" y="29718"/>
                  </a:lnTo>
                  <a:lnTo>
                    <a:pt x="218693" y="35814"/>
                  </a:lnTo>
                  <a:lnTo>
                    <a:pt x="217931" y="35814"/>
                  </a:lnTo>
                  <a:lnTo>
                    <a:pt x="249935" y="47244"/>
                  </a:lnTo>
                  <a:lnTo>
                    <a:pt x="249173" y="47244"/>
                  </a:lnTo>
                  <a:lnTo>
                    <a:pt x="258317" y="51816"/>
                  </a:lnTo>
                  <a:lnTo>
                    <a:pt x="259079" y="51816"/>
                  </a:lnTo>
                  <a:lnTo>
                    <a:pt x="268223" y="55626"/>
                  </a:lnTo>
                  <a:lnTo>
                    <a:pt x="267461" y="55626"/>
                  </a:lnTo>
                  <a:lnTo>
                    <a:pt x="276605" y="60198"/>
                  </a:lnTo>
                  <a:lnTo>
                    <a:pt x="275843" y="59436"/>
                  </a:lnTo>
                  <a:lnTo>
                    <a:pt x="299792" y="59436"/>
                  </a:lnTo>
                  <a:lnTo>
                    <a:pt x="298703" y="58674"/>
                  </a:lnTo>
                  <a:lnTo>
                    <a:pt x="291083" y="54102"/>
                  </a:lnTo>
                  <a:lnTo>
                    <a:pt x="283463" y="48768"/>
                  </a:lnTo>
                  <a:lnTo>
                    <a:pt x="282701" y="48768"/>
                  </a:lnTo>
                  <a:lnTo>
                    <a:pt x="273557" y="44196"/>
                  </a:lnTo>
                  <a:lnTo>
                    <a:pt x="273557" y="43434"/>
                  </a:lnTo>
                  <a:lnTo>
                    <a:pt x="266242" y="40386"/>
                  </a:lnTo>
                  <a:lnTo>
                    <a:pt x="264413" y="40386"/>
                  </a:lnTo>
                  <a:lnTo>
                    <a:pt x="255269" y="35814"/>
                  </a:lnTo>
                  <a:lnTo>
                    <a:pt x="254507" y="35052"/>
                  </a:lnTo>
                  <a:lnTo>
                    <a:pt x="239572" y="29718"/>
                  </a:lnTo>
                  <a:close/>
                </a:path>
                <a:path w="392429" h="444500">
                  <a:moveTo>
                    <a:pt x="264413" y="39624"/>
                  </a:moveTo>
                  <a:lnTo>
                    <a:pt x="264413" y="40386"/>
                  </a:lnTo>
                  <a:lnTo>
                    <a:pt x="266242" y="40386"/>
                  </a:lnTo>
                  <a:lnTo>
                    <a:pt x="264413" y="39624"/>
                  </a:lnTo>
                  <a:close/>
                </a:path>
                <a:path w="392429" h="444500">
                  <a:moveTo>
                    <a:pt x="40385" y="0"/>
                  </a:moveTo>
                  <a:lnTo>
                    <a:pt x="0" y="0"/>
                  </a:lnTo>
                  <a:lnTo>
                    <a:pt x="0" y="12954"/>
                  </a:lnTo>
                  <a:lnTo>
                    <a:pt x="39623" y="12954"/>
                  </a:lnTo>
                  <a:lnTo>
                    <a:pt x="75437" y="14478"/>
                  </a:lnTo>
                  <a:lnTo>
                    <a:pt x="109727" y="16764"/>
                  </a:lnTo>
                  <a:lnTo>
                    <a:pt x="108965" y="16764"/>
                  </a:lnTo>
                  <a:lnTo>
                    <a:pt x="140207" y="20574"/>
                  </a:lnTo>
                  <a:lnTo>
                    <a:pt x="169163" y="25146"/>
                  </a:lnTo>
                  <a:lnTo>
                    <a:pt x="195071" y="30480"/>
                  </a:lnTo>
                  <a:lnTo>
                    <a:pt x="194309" y="29718"/>
                  </a:lnTo>
                  <a:lnTo>
                    <a:pt x="239572" y="29718"/>
                  </a:lnTo>
                  <a:lnTo>
                    <a:pt x="222503" y="23622"/>
                  </a:lnTo>
                  <a:lnTo>
                    <a:pt x="221741" y="23622"/>
                  </a:lnTo>
                  <a:lnTo>
                    <a:pt x="197357" y="17526"/>
                  </a:lnTo>
                  <a:lnTo>
                    <a:pt x="171449" y="12192"/>
                  </a:lnTo>
                  <a:lnTo>
                    <a:pt x="142493" y="7620"/>
                  </a:lnTo>
                  <a:lnTo>
                    <a:pt x="141731" y="7620"/>
                  </a:lnTo>
                  <a:lnTo>
                    <a:pt x="110489" y="3810"/>
                  </a:lnTo>
                  <a:lnTo>
                    <a:pt x="76199" y="1524"/>
                  </a:lnTo>
                  <a:lnTo>
                    <a:pt x="40385" y="0"/>
                  </a:lnTo>
                  <a:close/>
                </a:path>
              </a:pathLst>
            </a:custGeom>
            <a:solidFill>
              <a:srgbClr val="00136F"/>
            </a:solidFill>
            <a:ln>
              <a:solidFill>
                <a:srgbClr val="FFC000"/>
              </a:solidFill>
            </a:ln>
          </p:spPr>
          <p:txBody>
            <a:bodyPr wrap="square" lIns="0" tIns="0" rIns="0" bIns="0" rtlCol="0"/>
            <a:lstStyle/>
            <a:p>
              <a:endParaRPr sz="1000"/>
            </a:p>
          </p:txBody>
        </p:sp>
        <p:cxnSp>
          <p:nvCxnSpPr>
            <p:cNvPr id="759" name="Straight Arrow Connector 758"/>
            <p:cNvCxnSpPr/>
            <p:nvPr/>
          </p:nvCxnSpPr>
          <p:spPr bwMode="auto">
            <a:xfrm flipV="1">
              <a:off x="7829582" y="3501348"/>
              <a:ext cx="200147" cy="16525"/>
            </a:xfrm>
            <a:prstGeom prst="straightConnector1">
              <a:avLst/>
            </a:prstGeom>
            <a:solidFill>
              <a:srgbClr val="00B8FF"/>
            </a:solidFill>
            <a:ln w="19050" cap="flat" cmpd="sng" algn="ctr">
              <a:solidFill>
                <a:srgbClr val="FFC000"/>
              </a:solidFill>
              <a:prstDash val="solid"/>
              <a:round/>
              <a:headEnd type="none" w="med" len="med"/>
              <a:tailEnd type="triangle" w="med" len="med"/>
            </a:ln>
            <a:effectLst/>
          </p:spPr>
        </p:cxnSp>
        <p:cxnSp>
          <p:nvCxnSpPr>
            <p:cNvPr id="760" name="Straight Arrow Connector 759"/>
            <p:cNvCxnSpPr/>
            <p:nvPr/>
          </p:nvCxnSpPr>
          <p:spPr bwMode="auto">
            <a:xfrm>
              <a:off x="5817225" y="2881865"/>
              <a:ext cx="179893" cy="6389"/>
            </a:xfrm>
            <a:prstGeom prst="straightConnector1">
              <a:avLst/>
            </a:prstGeom>
            <a:solidFill>
              <a:srgbClr val="00B8FF"/>
            </a:solidFill>
            <a:ln w="19050" cap="flat" cmpd="sng" algn="ctr">
              <a:solidFill>
                <a:srgbClr val="FFC000"/>
              </a:solidFill>
              <a:prstDash val="solid"/>
              <a:round/>
              <a:headEnd type="triangle" w="med" len="med"/>
              <a:tailEnd type="none" w="med" len="med"/>
            </a:ln>
            <a:effectLst/>
          </p:spPr>
        </p:cxnSp>
      </p:grpSp>
      <p:sp>
        <p:nvSpPr>
          <p:cNvPr id="762" name="Rectangle 4"/>
          <p:cNvSpPr>
            <a:spLocks noChangeArrowheads="1"/>
          </p:cNvSpPr>
          <p:nvPr/>
        </p:nvSpPr>
        <p:spPr bwMode="auto">
          <a:xfrm>
            <a:off x="436069" y="3352547"/>
            <a:ext cx="64732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A</a:t>
            </a:r>
            <a:endParaRPr lang="es-ES" altLang="en-US" sz="1600" b="1" dirty="0">
              <a:solidFill>
                <a:schemeClr val="bg1"/>
              </a:solidFill>
            </a:endParaRPr>
          </a:p>
        </p:txBody>
      </p:sp>
      <p:sp>
        <p:nvSpPr>
          <p:cNvPr id="763" name="Rectangle 4"/>
          <p:cNvSpPr>
            <a:spLocks noChangeArrowheads="1"/>
          </p:cNvSpPr>
          <p:nvPr/>
        </p:nvSpPr>
        <p:spPr bwMode="auto">
          <a:xfrm>
            <a:off x="8101841" y="3358479"/>
            <a:ext cx="64732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3200" b="1" dirty="0">
                <a:solidFill>
                  <a:schemeClr val="bg1"/>
                </a:solidFill>
              </a:rPr>
              <a:t>B</a:t>
            </a:r>
            <a:endParaRPr lang="es-ES" altLang="en-US" sz="1600" b="1" dirty="0">
              <a:solidFill>
                <a:schemeClr val="bg1"/>
              </a:solidFill>
            </a:endParaRPr>
          </a:p>
        </p:txBody>
      </p:sp>
    </p:spTree>
    <p:extLst>
      <p:ext uri="{BB962C8B-B14F-4D97-AF65-F5344CB8AC3E}">
        <p14:creationId xmlns:p14="http://schemas.microsoft.com/office/powerpoint/2010/main" val="344926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006" y="2132289"/>
            <a:ext cx="1698487" cy="63693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035" y="1289598"/>
            <a:ext cx="5133296" cy="1351362"/>
          </a:xfrm>
          <a:prstGeom prst="rect">
            <a:avLst/>
          </a:prstGeom>
        </p:spPr>
      </p:pic>
      <p:pic>
        <p:nvPicPr>
          <p:cNvPr id="6146" name="Picture 2" descr="ANT-GPSC-SMA - Antena en Miniatura, 1.57542GHz, 1.5 VSWR, Ganancia 4dB, Polarización Circular (Derecha), Magné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501" y="1559136"/>
            <a:ext cx="2131499" cy="14045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75265" y="3575620"/>
            <a:ext cx="8511977" cy="2621073"/>
          </a:xfrm>
        </p:spPr>
        <p:txBody>
          <a:bodyPr/>
          <a:lstStyle/>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Zeus / xGenius are equipped with C47.94 optical interfaces and a built-in GNSS receiver. Proceed to connect all the elements: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Introduce a couple of compatible SFP to the C37.94 ports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Connect the optical cables to the SFPs into </a:t>
            </a:r>
            <a:r>
              <a:rPr lang="en-US" altLang="en-US" u="sng" dirty="0"/>
              <a:t>Port A</a:t>
            </a:r>
            <a:r>
              <a:rPr lang="en-US" altLang="en-US" dirty="0"/>
              <a:t> (Port B is not enabled)</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Connect the cable to the SMA and orient the antenna oriented to open sky</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Repeat the same operation in Tester B</a:t>
            </a:r>
          </a:p>
        </p:txBody>
      </p:sp>
      <p:sp>
        <p:nvSpPr>
          <p:cNvPr id="4" name="Title 2"/>
          <p:cNvSpPr>
            <a:spLocks noGrp="1"/>
          </p:cNvSpPr>
          <p:nvPr>
            <p:ph type="title" idx="4294967295"/>
          </p:nvPr>
        </p:nvSpPr>
        <p:spPr>
          <a:xfrm>
            <a:off x="0" y="0"/>
            <a:ext cx="9134475" cy="827088"/>
          </a:xfrm>
        </p:spPr>
        <p:txBody>
          <a:bodyPr/>
          <a:lstStyle/>
          <a:p>
            <a:r>
              <a:rPr lang="en-US" altLang="en-US" dirty="0"/>
              <a:t>Connecting the </a:t>
            </a:r>
            <a:r>
              <a:rPr lang="en-US" altLang="en-US" b="1" dirty="0"/>
              <a:t>GPS</a:t>
            </a:r>
            <a:r>
              <a:rPr lang="en-US" altLang="en-US" dirty="0"/>
              <a:t> &amp; </a:t>
            </a:r>
            <a:r>
              <a:rPr lang="en-US" altLang="en-US" b="1" dirty="0"/>
              <a:t>C37.94</a:t>
            </a:r>
            <a:endParaRPr lang="en-US" b="1" dirty="0"/>
          </a:p>
        </p:txBody>
      </p:sp>
      <p:sp>
        <p:nvSpPr>
          <p:cNvPr id="11" name="Rounded Rectangle 10"/>
          <p:cNvSpPr/>
          <p:nvPr/>
        </p:nvSpPr>
        <p:spPr bwMode="auto">
          <a:xfrm>
            <a:off x="4505334" y="1951861"/>
            <a:ext cx="37051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12" name="Freeform 11"/>
          <p:cNvSpPr/>
          <p:nvPr/>
        </p:nvSpPr>
        <p:spPr bwMode="auto">
          <a:xfrm>
            <a:off x="4605736" y="2192658"/>
            <a:ext cx="3674664" cy="920452"/>
          </a:xfrm>
          <a:custGeom>
            <a:avLst/>
            <a:gdLst>
              <a:gd name="connsiteX0" fmla="*/ 21552 w 1504901"/>
              <a:gd name="connsiteY0" fmla="*/ 0 h 570030"/>
              <a:gd name="connsiteX1" fmla="*/ 173952 w 1504901"/>
              <a:gd name="connsiteY1" fmla="*/ 502920 h 570030"/>
              <a:gd name="connsiteX2" fmla="*/ 1301712 w 1504901"/>
              <a:gd name="connsiteY2" fmla="*/ 513080 h 570030"/>
              <a:gd name="connsiteX3" fmla="*/ 1499832 w 1504901"/>
              <a:gd name="connsiteY3" fmla="*/ 25400 h 570030"/>
            </a:gdLst>
            <a:ahLst/>
            <a:cxnLst>
              <a:cxn ang="0">
                <a:pos x="connsiteX0" y="connsiteY0"/>
              </a:cxn>
              <a:cxn ang="0">
                <a:pos x="connsiteX1" y="connsiteY1"/>
              </a:cxn>
              <a:cxn ang="0">
                <a:pos x="connsiteX2" y="connsiteY2"/>
              </a:cxn>
              <a:cxn ang="0">
                <a:pos x="connsiteX3" y="connsiteY3"/>
              </a:cxn>
            </a:cxnLst>
            <a:rect l="l" t="t" r="r" b="b"/>
            <a:pathLst>
              <a:path w="1504901" h="570030">
                <a:moveTo>
                  <a:pt x="21552" y="0"/>
                </a:moveTo>
                <a:cubicBezTo>
                  <a:pt x="-8928" y="208703"/>
                  <a:pt x="-39408" y="417407"/>
                  <a:pt x="173952" y="502920"/>
                </a:cubicBezTo>
                <a:cubicBezTo>
                  <a:pt x="387312" y="588433"/>
                  <a:pt x="1080732" y="592667"/>
                  <a:pt x="1301712" y="513080"/>
                </a:cubicBezTo>
                <a:cubicBezTo>
                  <a:pt x="1522692" y="433493"/>
                  <a:pt x="1511262" y="229446"/>
                  <a:pt x="1499832" y="25400"/>
                </a:cubicBezTo>
              </a:path>
            </a:pathLst>
          </a:custGeom>
          <a:ln>
            <a:headEnd type="arrow" w="med" len="med"/>
            <a:tailEnd type="arrow"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cxnSp>
        <p:nvCxnSpPr>
          <p:cNvPr id="5" name="Curved Connector 4"/>
          <p:cNvCxnSpPr/>
          <p:nvPr/>
        </p:nvCxnSpPr>
        <p:spPr bwMode="auto">
          <a:xfrm rot="10800000" flipV="1">
            <a:off x="1528796" y="1782701"/>
            <a:ext cx="858057" cy="852264"/>
          </a:xfrm>
          <a:prstGeom prst="curvedConnector3">
            <a:avLst>
              <a:gd name="adj1" fmla="val 50000"/>
            </a:avLst>
          </a:prstGeom>
          <a:ln>
            <a:headEnd type="arrow" w="med" len="med"/>
            <a:tailEnd type="arrow" w="med" len="med"/>
          </a:ln>
        </p:spPr>
        <p:style>
          <a:lnRef idx="2">
            <a:schemeClr val="accent2"/>
          </a:lnRef>
          <a:fillRef idx="0">
            <a:schemeClr val="accent2"/>
          </a:fillRef>
          <a:effectRef idx="1">
            <a:schemeClr val="accent2"/>
          </a:effectRef>
          <a:fontRef idx="minor">
            <a:schemeClr val="tx1"/>
          </a:fontRef>
        </p:style>
      </p:cxnSp>
      <p:grpSp>
        <p:nvGrpSpPr>
          <p:cNvPr id="31" name="Group 30"/>
          <p:cNvGrpSpPr/>
          <p:nvPr/>
        </p:nvGrpSpPr>
        <p:grpSpPr>
          <a:xfrm>
            <a:off x="4121213" y="2109922"/>
            <a:ext cx="591940" cy="481707"/>
            <a:chOff x="1707517" y="1467106"/>
            <a:chExt cx="591940" cy="481707"/>
          </a:xfrm>
        </p:grpSpPr>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3" name="TextBox 3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grpSp>
        <p:nvGrpSpPr>
          <p:cNvPr id="34" name="Group 33"/>
          <p:cNvGrpSpPr/>
          <p:nvPr/>
        </p:nvGrpSpPr>
        <p:grpSpPr>
          <a:xfrm>
            <a:off x="2165912" y="1731525"/>
            <a:ext cx="591940" cy="481707"/>
            <a:chOff x="1707517" y="1467106"/>
            <a:chExt cx="591940" cy="481707"/>
          </a:xfrm>
        </p:grpSpPr>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6" name="TextBox 3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37" name="Group 36"/>
          <p:cNvGrpSpPr/>
          <p:nvPr/>
        </p:nvGrpSpPr>
        <p:grpSpPr>
          <a:xfrm>
            <a:off x="123384" y="2627534"/>
            <a:ext cx="591940" cy="481707"/>
            <a:chOff x="1707517" y="1467106"/>
            <a:chExt cx="591940" cy="481707"/>
          </a:xfrm>
        </p:grpSpPr>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9" name="TextBox 3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404078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20304" y="1928168"/>
            <a:ext cx="3780000" cy="231954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2827091" y="1607699"/>
            <a:ext cx="3780000" cy="225260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61962" y="4420903"/>
            <a:ext cx="8220075" cy="2251064"/>
          </a:xfrm>
        </p:spPr>
        <p:txBody>
          <a:bodyPr/>
          <a:lstStyle/>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u="sng" dirty="0"/>
              <a:t>Home</a:t>
            </a:r>
            <a:r>
              <a:rPr lang="en-US" altLang="en-US" dirty="0"/>
              <a:t> &gt; </a:t>
            </a:r>
            <a:r>
              <a:rPr lang="en-US" altLang="en-US" u="sng" dirty="0" err="1"/>
              <a:t>Config</a:t>
            </a:r>
            <a:r>
              <a:rPr lang="en-US" altLang="en-US" dirty="0"/>
              <a:t> &gt; </a:t>
            </a:r>
            <a:r>
              <a:rPr lang="en-US" altLang="en-US" u="sng" dirty="0"/>
              <a:t>Reference clock</a:t>
            </a:r>
            <a:r>
              <a:rPr lang="en-US" altLang="en-US" dirty="0"/>
              <a:t> &gt; </a:t>
            </a:r>
            <a:r>
              <a:rPr lang="en-US" altLang="en-US" u="sng" dirty="0"/>
              <a:t>Input clock</a:t>
            </a:r>
            <a:r>
              <a:rPr lang="en-US" altLang="en-US" dirty="0"/>
              <a:t> := </a:t>
            </a:r>
            <a:r>
              <a:rPr lang="en-US" altLang="en-US" i="1" dirty="0"/>
              <a:t>GNSS </a:t>
            </a:r>
            <a:r>
              <a:rPr lang="en-US" altLang="en-US" dirty="0"/>
              <a:t>(*)</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Press LEDS to check the status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Wait for the REF and LOCK LEDs to become green</a:t>
            </a:r>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br>
              <a:rPr lang="en-US" altLang="en-US" sz="1400" i="1" dirty="0">
                <a:solidFill>
                  <a:schemeClr val="bg2"/>
                </a:solidFill>
              </a:rPr>
            </a:br>
            <a:r>
              <a:rPr lang="en-US" altLang="en-US" sz="1400" i="1" dirty="0">
                <a:solidFill>
                  <a:schemeClr val="bg2"/>
                </a:solidFill>
              </a:rPr>
              <a:t>(*) Go to Home panel, go to </a:t>
            </a:r>
            <a:r>
              <a:rPr lang="en-US" altLang="en-US" sz="1400" i="1" dirty="0" err="1">
                <a:solidFill>
                  <a:schemeClr val="bg2"/>
                </a:solidFill>
              </a:rPr>
              <a:t>Config</a:t>
            </a:r>
            <a:r>
              <a:rPr lang="en-US" altLang="en-US" sz="1400" i="1" dirty="0">
                <a:solidFill>
                  <a:schemeClr val="bg2"/>
                </a:solidFill>
              </a:rPr>
              <a:t>, the port setup will be displayed then Go to Reference clock and configure Input clock to GNSS.</a:t>
            </a:r>
            <a:endParaRPr lang="en-US" sz="1400" i="1" dirty="0">
              <a:solidFill>
                <a:schemeClr val="bg2"/>
              </a:solidFill>
            </a:endParaRPr>
          </a:p>
        </p:txBody>
      </p:sp>
      <p:sp>
        <p:nvSpPr>
          <p:cNvPr id="4" name="Title 2"/>
          <p:cNvSpPr>
            <a:spLocks noGrp="1"/>
          </p:cNvSpPr>
          <p:nvPr>
            <p:ph type="title" idx="4294967295"/>
          </p:nvPr>
        </p:nvSpPr>
        <p:spPr>
          <a:xfrm>
            <a:off x="0" y="0"/>
            <a:ext cx="9134475" cy="827088"/>
          </a:xfrm>
        </p:spPr>
        <p:txBody>
          <a:bodyPr/>
          <a:lstStyle/>
          <a:p>
            <a:r>
              <a:rPr lang="en-US" altLang="en-US" dirty="0"/>
              <a:t>Steps to connect the </a:t>
            </a:r>
            <a:r>
              <a:rPr lang="en-US" altLang="en-US" b="1" dirty="0"/>
              <a:t>built-in GNSS</a:t>
            </a:r>
            <a:endParaRPr lang="en-US" b="1" dirty="0"/>
          </a:p>
        </p:txBody>
      </p:sp>
      <p:grpSp>
        <p:nvGrpSpPr>
          <p:cNvPr id="18" name="Group 17"/>
          <p:cNvGrpSpPr/>
          <p:nvPr/>
        </p:nvGrpSpPr>
        <p:grpSpPr>
          <a:xfrm>
            <a:off x="2075817" y="1923619"/>
            <a:ext cx="591940" cy="481707"/>
            <a:chOff x="1707517" y="1467106"/>
            <a:chExt cx="591940" cy="481707"/>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8" name="Picture 7"/>
          <p:cNvPicPr>
            <a:picLocks noChangeAspect="1"/>
          </p:cNvPicPr>
          <p:nvPr/>
        </p:nvPicPr>
        <p:blipFill>
          <a:blip r:embed="rId5"/>
          <a:stretch>
            <a:fillRect/>
          </a:stretch>
        </p:blipFill>
        <p:spPr>
          <a:xfrm>
            <a:off x="187541" y="1358489"/>
            <a:ext cx="3780000" cy="2281803"/>
          </a:xfrm>
          <a:prstGeom prst="rect">
            <a:avLst/>
          </a:prstGeom>
          <a:ln>
            <a:noFill/>
          </a:ln>
          <a:effectLst>
            <a:outerShdw blurRad="190500" algn="tl" rotWithShape="0">
              <a:srgbClr val="000000">
                <a:alpha val="70000"/>
              </a:srgbClr>
            </a:outerShdw>
          </a:effectLst>
        </p:spPr>
      </p:pic>
      <p:grpSp>
        <p:nvGrpSpPr>
          <p:cNvPr id="17" name="Group 16"/>
          <p:cNvGrpSpPr/>
          <p:nvPr/>
        </p:nvGrpSpPr>
        <p:grpSpPr>
          <a:xfrm>
            <a:off x="105473" y="1367574"/>
            <a:ext cx="591940" cy="481707"/>
            <a:chOff x="1707517" y="1467106"/>
            <a:chExt cx="591940" cy="481707"/>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3" name="TextBox 2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
        <p:nvSpPr>
          <p:cNvPr id="25" name="Rounded Rectangle 24"/>
          <p:cNvSpPr/>
          <p:nvPr/>
        </p:nvSpPr>
        <p:spPr bwMode="auto">
          <a:xfrm>
            <a:off x="697778" y="1470011"/>
            <a:ext cx="273380" cy="287713"/>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26" name="Group 25"/>
          <p:cNvGrpSpPr/>
          <p:nvPr/>
        </p:nvGrpSpPr>
        <p:grpSpPr>
          <a:xfrm>
            <a:off x="6894968" y="3210038"/>
            <a:ext cx="591940" cy="481707"/>
            <a:chOff x="1707517" y="1467106"/>
            <a:chExt cx="591940" cy="481707"/>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8" name="TextBox 2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2" name="Group 11"/>
          <p:cNvGrpSpPr/>
          <p:nvPr/>
        </p:nvGrpSpPr>
        <p:grpSpPr>
          <a:xfrm>
            <a:off x="508651" y="811372"/>
            <a:ext cx="661687" cy="583930"/>
            <a:chOff x="868104" y="811372"/>
            <a:chExt cx="661687" cy="583930"/>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32" name="TextBox 31"/>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191892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98026" y="1381526"/>
            <a:ext cx="4320000" cy="2594775"/>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151350" y="4081194"/>
            <a:ext cx="8525926" cy="2079969"/>
          </a:xfrm>
        </p:spPr>
        <p:txBody>
          <a:bodyPr/>
          <a:lstStyle/>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The unit will be ready for testing LOCK LED is green</a:t>
            </a:r>
          </a:p>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Mind that time is different depending which oscillator xGenius is equipped </a:t>
            </a: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fontAlgn="auto">
              <a:spcAft>
                <a:spcPts val="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sz="1400" i="1" dirty="0">
                <a:solidFill>
                  <a:schemeClr val="tx1">
                    <a:lumMod val="50000"/>
                    <a:lumOff val="50000"/>
                  </a:schemeClr>
                </a:solidFill>
              </a:rPr>
              <a:t>Current locking status (Locking, Fine locking, Locked, Holdover, etc.) can be checked in the Reference clock menu.</a:t>
            </a:r>
          </a:p>
          <a:p>
            <a:endParaRPr lang="es-ES" sz="1050" i="1" dirty="0">
              <a:solidFill>
                <a:schemeClr val="tx1">
                  <a:lumMod val="50000"/>
                  <a:lumOff val="50000"/>
                </a:schemeClr>
              </a:solidFill>
            </a:endParaRPr>
          </a:p>
          <a:p>
            <a:endParaRPr lang="es-ES" dirty="0"/>
          </a:p>
        </p:txBody>
      </p:sp>
      <p:sp>
        <p:nvSpPr>
          <p:cNvPr id="4" name="Rectangle 1"/>
          <p:cNvSpPr>
            <a:spLocks noGrp="1" noChangeArrowheads="1"/>
          </p:cNvSpPr>
          <p:nvPr>
            <p:ph type="title" idx="4294967295"/>
          </p:nvPr>
        </p:nvSpPr>
        <p:spPr bwMode="auto">
          <a:xfrm>
            <a:off x="0" y="116632"/>
            <a:ext cx="9144000" cy="573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31680" rIns="91440" bIns="45720" numCol="1" anchor="t" anchorCtr="0" compatLnSpc="1">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2800" b="1" dirty="0"/>
              <a:t>OCXO</a:t>
            </a:r>
            <a:r>
              <a:rPr lang="en-US" altLang="en-US" sz="2800" dirty="0"/>
              <a:t> or </a:t>
            </a:r>
            <a:r>
              <a:rPr lang="en-US" altLang="en-US" sz="2800" b="1" dirty="0"/>
              <a:t>Rubidium</a:t>
            </a:r>
          </a:p>
        </p:txBody>
      </p:sp>
      <p:pic>
        <p:nvPicPr>
          <p:cNvPr id="9" name="Picture 4" descr="Resultado de imagen de oc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478" y="1439103"/>
            <a:ext cx="2209800" cy="1482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albedotelecom.com/images/PTP/Rubi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45087"/>
            <a:ext cx="1724762" cy="148329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3102654" y="1533484"/>
            <a:ext cx="248643" cy="287713"/>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aphicFrame>
        <p:nvGraphicFramePr>
          <p:cNvPr id="11" name="Table 10"/>
          <p:cNvGraphicFramePr>
            <a:graphicFrameLocks noGrp="1"/>
          </p:cNvGraphicFramePr>
          <p:nvPr/>
        </p:nvGraphicFramePr>
        <p:xfrm>
          <a:off x="1910099" y="4898168"/>
          <a:ext cx="5181600" cy="713966"/>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38170013"/>
                    </a:ext>
                  </a:extLst>
                </a:gridCol>
                <a:gridCol w="1397000">
                  <a:extLst>
                    <a:ext uri="{9D8B030D-6E8A-4147-A177-3AD203B41FA5}">
                      <a16:colId xmlns:a16="http://schemas.microsoft.com/office/drawing/2014/main" val="1315198989"/>
                    </a:ext>
                  </a:extLst>
                </a:gridCol>
                <a:gridCol w="1727200">
                  <a:extLst>
                    <a:ext uri="{9D8B030D-6E8A-4147-A177-3AD203B41FA5}">
                      <a16:colId xmlns:a16="http://schemas.microsoft.com/office/drawing/2014/main" val="2687345542"/>
                    </a:ext>
                  </a:extLst>
                </a:gridCol>
              </a:tblGrid>
              <a:tr h="282984">
                <a:tc>
                  <a:txBody>
                    <a:bodyPr/>
                    <a:lstStyle/>
                    <a:p>
                      <a:pPr algn="ctr" fontAlgn="ctr"/>
                      <a:r>
                        <a:rPr lang="en-US" sz="1400" b="1" u="none" strike="noStrike" dirty="0">
                          <a:solidFill>
                            <a:schemeClr val="bg1"/>
                          </a:solidFill>
                          <a:effectLst/>
                        </a:rPr>
                        <a:t>Metric</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dirty="0">
                          <a:solidFill>
                            <a:schemeClr val="bg1"/>
                          </a:solidFill>
                          <a:effectLst/>
                        </a:rPr>
                        <a:t>OCXO</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a:solidFill>
                            <a:schemeClr val="bg1"/>
                          </a:solidFill>
                          <a:effectLst/>
                        </a:rPr>
                        <a:t>Rubidium</a:t>
                      </a:r>
                      <a:endParaRPr lang="en-US" sz="1400" b="1" i="0" u="none" strike="noStrike">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extLst>
                  <a:ext uri="{0D108BD9-81ED-4DB2-BD59-A6C34878D82A}">
                    <a16:rowId xmlns:a16="http://schemas.microsoft.com/office/drawing/2014/main" val="786932722"/>
                  </a:ext>
                </a:extLst>
              </a:tr>
              <a:tr h="430982">
                <a:tc>
                  <a:txBody>
                    <a:bodyPr/>
                    <a:lstStyle/>
                    <a:p>
                      <a:pPr algn="l" fontAlgn="ctr"/>
                      <a:r>
                        <a:rPr lang="en-US" sz="1400" u="none" strike="noStrike" dirty="0">
                          <a:effectLst/>
                        </a:rPr>
                        <a:t>Locking time</a:t>
                      </a:r>
                    </a:p>
                  </a:txBody>
                  <a:tcPr marL="7620" marR="7620" marT="7620" marB="0" anchor="ctr"/>
                </a:tc>
                <a:tc>
                  <a:txBody>
                    <a:bodyPr/>
                    <a:lstStyle/>
                    <a:p>
                      <a:pPr algn="ctr" fontAlgn="ctr"/>
                      <a:r>
                        <a:rPr lang="en-US" sz="1400" u="none" strike="noStrike" dirty="0">
                          <a:effectLst/>
                        </a:rPr>
                        <a:t>&lt; 5 minutes </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a:effectLst/>
                        </a:rPr>
                        <a:t>&lt; 4 hours </a:t>
                      </a:r>
                      <a:endParaRPr lang="en-US"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05387081"/>
                  </a:ext>
                </a:extLst>
              </a:tr>
            </a:tbl>
          </a:graphicData>
        </a:graphic>
      </p:graphicFrame>
      <p:grpSp>
        <p:nvGrpSpPr>
          <p:cNvPr id="12" name="Group 11"/>
          <p:cNvGrpSpPr/>
          <p:nvPr/>
        </p:nvGrpSpPr>
        <p:grpSpPr>
          <a:xfrm>
            <a:off x="2896131" y="814435"/>
            <a:ext cx="661687" cy="583930"/>
            <a:chOff x="868104" y="811372"/>
            <a:chExt cx="661687" cy="58393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14" name="TextBox 13"/>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6735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067" y="3987800"/>
            <a:ext cx="8533116" cy="2641599"/>
          </a:xfrm>
        </p:spPr>
        <p:txBody>
          <a:bodyPr/>
          <a:lstStyle/>
          <a:p>
            <a:pPr marL="0"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Configure the GNSS to increase the accuracy: </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u="sng" dirty="0" err="1"/>
              <a:t>Config</a:t>
            </a:r>
            <a:r>
              <a:rPr lang="en-US" altLang="en-US" dirty="0"/>
              <a:t> &gt; </a:t>
            </a:r>
            <a:r>
              <a:rPr lang="en-US" altLang="en-US" u="sng" dirty="0"/>
              <a:t>Reference clock</a:t>
            </a:r>
            <a:r>
              <a:rPr lang="en-US" altLang="en-US" dirty="0"/>
              <a:t> &gt;  </a:t>
            </a:r>
            <a:r>
              <a:rPr lang="en-US" altLang="en-US" u="sng" dirty="0"/>
              <a:t>GNSS receiver </a:t>
            </a:r>
            <a:r>
              <a:rPr lang="en-US" altLang="en-US" dirty="0"/>
              <a:t> &gt; </a:t>
            </a:r>
            <a:r>
              <a:rPr lang="en-US" altLang="en-US" u="sng" dirty="0"/>
              <a:t>Antenna cable delay</a:t>
            </a:r>
            <a:r>
              <a:rPr lang="en-US" altLang="en-US" dirty="0"/>
              <a:t> to configure a compensation at the correction field</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In the same screen Enable/Disable any constellation (</a:t>
            </a:r>
            <a:r>
              <a:rPr lang="en-US" altLang="en-US" i="1" dirty="0"/>
              <a:t>GPS, GLONASS, GALILEO, BEIDO</a:t>
            </a:r>
            <a:r>
              <a:rPr lang="en-US" altLang="en-US" dirty="0"/>
              <a:t>) through the </a:t>
            </a:r>
            <a:r>
              <a:rPr lang="en-US" altLang="en-US" u="sng" dirty="0"/>
              <a:t>Active GNSS setting</a:t>
            </a:r>
            <a:r>
              <a:rPr lang="en-US" altLang="en-US" dirty="0"/>
              <a:t> := </a:t>
            </a:r>
            <a:r>
              <a:rPr lang="en-US" altLang="en-US" i="1" dirty="0"/>
              <a:t>GPS…</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Go to </a:t>
            </a:r>
            <a:r>
              <a:rPr lang="en-US" altLang="en-US" u="sng" dirty="0"/>
              <a:t>Fixed‐position mode</a:t>
            </a:r>
            <a:r>
              <a:rPr lang="en-US" altLang="en-US" dirty="0"/>
              <a:t> := </a:t>
            </a:r>
            <a:r>
              <a:rPr lang="en-US" altLang="en-US" i="1" dirty="0"/>
              <a:t>Auto-average</a:t>
            </a:r>
            <a:endParaRPr lang="en-US" altLang="en-US" i="1" u="sng" dirty="0"/>
          </a:p>
        </p:txBody>
      </p:sp>
      <p:sp>
        <p:nvSpPr>
          <p:cNvPr id="3" name="Title 2"/>
          <p:cNvSpPr>
            <a:spLocks noGrp="1"/>
          </p:cNvSpPr>
          <p:nvPr>
            <p:ph type="title" idx="4294967295"/>
          </p:nvPr>
        </p:nvSpPr>
        <p:spPr>
          <a:xfrm>
            <a:off x="0" y="0"/>
            <a:ext cx="9144000" cy="836613"/>
          </a:xfrm>
        </p:spPr>
        <p:txBody>
          <a:bodyPr/>
          <a:lstStyle/>
          <a:p>
            <a:r>
              <a:rPr lang="es-ES" dirty="0" err="1"/>
              <a:t>Configuring</a:t>
            </a:r>
            <a:r>
              <a:rPr lang="es-ES" dirty="0"/>
              <a:t> </a:t>
            </a:r>
            <a:r>
              <a:rPr lang="es-ES" dirty="0" err="1"/>
              <a:t>the</a:t>
            </a:r>
            <a:r>
              <a:rPr lang="es-ES" dirty="0"/>
              <a:t> </a:t>
            </a:r>
            <a:r>
              <a:rPr lang="es-ES" b="1" dirty="0"/>
              <a:t>GNSS </a:t>
            </a:r>
            <a:r>
              <a:rPr lang="es-ES" b="1" dirty="0" err="1"/>
              <a:t>Properties</a:t>
            </a:r>
            <a:endParaRPr lang="es-ES" dirty="0"/>
          </a:p>
        </p:txBody>
      </p:sp>
      <p:pic>
        <p:nvPicPr>
          <p:cNvPr id="11" name="Picture 10"/>
          <p:cNvPicPr>
            <a:picLocks noChangeAspect="1"/>
          </p:cNvPicPr>
          <p:nvPr/>
        </p:nvPicPr>
        <p:blipFill>
          <a:blip r:embed="rId2"/>
          <a:stretch>
            <a:fillRect/>
          </a:stretch>
        </p:blipFill>
        <p:spPr>
          <a:xfrm>
            <a:off x="179446" y="1052034"/>
            <a:ext cx="4320000" cy="2598919"/>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3"/>
          <a:stretch>
            <a:fillRect/>
          </a:stretch>
        </p:blipFill>
        <p:spPr>
          <a:xfrm>
            <a:off x="4649013" y="1052034"/>
            <a:ext cx="4320000" cy="2605025"/>
          </a:xfrm>
          <a:prstGeom prst="rect">
            <a:avLst/>
          </a:prstGeom>
          <a:ln>
            <a:noFill/>
          </a:ln>
          <a:effectLst>
            <a:outerShdw blurRad="190500" algn="tl" rotWithShape="0">
              <a:srgbClr val="000000">
                <a:alpha val="70000"/>
              </a:srgbClr>
            </a:outerShdw>
          </a:effectLst>
        </p:spPr>
      </p:pic>
      <p:grpSp>
        <p:nvGrpSpPr>
          <p:cNvPr id="14" name="Group 13"/>
          <p:cNvGrpSpPr/>
          <p:nvPr/>
        </p:nvGrpSpPr>
        <p:grpSpPr>
          <a:xfrm>
            <a:off x="2520572" y="2662628"/>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7" name="Group 16"/>
          <p:cNvGrpSpPr/>
          <p:nvPr/>
        </p:nvGrpSpPr>
        <p:grpSpPr>
          <a:xfrm>
            <a:off x="6013096" y="2046916"/>
            <a:ext cx="591940" cy="481707"/>
            <a:chOff x="1707517" y="1467106"/>
            <a:chExt cx="591940" cy="481707"/>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9" name="TextBox 18"/>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0" name="Group 19"/>
          <p:cNvGrpSpPr/>
          <p:nvPr/>
        </p:nvGrpSpPr>
        <p:grpSpPr>
          <a:xfrm>
            <a:off x="5839373" y="2908388"/>
            <a:ext cx="591940" cy="481707"/>
            <a:chOff x="1707517" y="1467106"/>
            <a:chExt cx="591940" cy="481707"/>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2" name="TextBox 21"/>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292403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737457"/>
            <a:ext cx="3618295" cy="2188797"/>
          </a:xfrm>
          <a:prstGeom prst="rect">
            <a:avLst/>
          </a:prstGeom>
        </p:spPr>
      </p:pic>
      <p:pic>
        <p:nvPicPr>
          <p:cNvPr id="5" name="Picture 4"/>
          <p:cNvPicPr>
            <a:picLocks noChangeAspect="1"/>
          </p:cNvPicPr>
          <p:nvPr/>
        </p:nvPicPr>
        <p:blipFill>
          <a:blip r:embed="rId3"/>
          <a:stretch>
            <a:fillRect/>
          </a:stretch>
        </p:blipFill>
        <p:spPr>
          <a:xfrm>
            <a:off x="-3003" y="1348693"/>
            <a:ext cx="3642044" cy="21938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872010" y="1270000"/>
            <a:ext cx="5152173" cy="5319986"/>
          </a:xfrm>
        </p:spPr>
        <p:txBody>
          <a:bodyPr/>
          <a:lstStyle/>
          <a:p>
            <a:pPr marL="104775" indent="0" eaLnBrk="1">
              <a:lnSpc>
                <a:spcPct val="93000"/>
              </a:lnSpc>
              <a:spcAft>
                <a:spcPts val="60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GPS has a statistical distribution and averaging for a time filters errors to improve accuracy.</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Adjust the </a:t>
            </a:r>
            <a:r>
              <a:rPr lang="en-US" altLang="en-US" u="sng" dirty="0"/>
              <a:t>Position averaging time</a:t>
            </a:r>
            <a:r>
              <a:rPr lang="en-US" altLang="en-US" dirty="0"/>
              <a:t> and by configuring Auto‐average in the that now displays </a:t>
            </a:r>
            <a:r>
              <a:rPr lang="en-US" altLang="en-US" i="1" dirty="0"/>
              <a:t>Averaging</a:t>
            </a:r>
            <a:br>
              <a:rPr lang="en-US" altLang="en-US" dirty="0"/>
            </a:br>
            <a:br>
              <a:rPr lang="en-US" altLang="en-US" dirty="0"/>
            </a:br>
            <a:br>
              <a:rPr lang="en-US" altLang="en-US" dirty="0"/>
            </a:br>
            <a:br>
              <a:rPr lang="en-US" altLang="en-US" dirty="0"/>
            </a:br>
            <a:br>
              <a:rPr lang="en-US" altLang="en-US" dirty="0"/>
            </a:br>
            <a:endParaRPr lang="en-US" altLang="en-US" dirty="0"/>
          </a:p>
          <a:p>
            <a:pPr>
              <a:buFont typeface="+mj-lt"/>
              <a:buAutoNum type="arabicPeriod"/>
            </a:pPr>
            <a:r>
              <a:rPr lang="en-US" dirty="0"/>
              <a:t>Wait to the </a:t>
            </a:r>
            <a:r>
              <a:rPr lang="en-US" u="sng" dirty="0"/>
              <a:t>Fixed position status </a:t>
            </a:r>
            <a:r>
              <a:rPr lang="en-US" dirty="0"/>
              <a:t>to become </a:t>
            </a:r>
            <a:r>
              <a:rPr lang="en-US" i="1" dirty="0"/>
              <a:t>Active</a:t>
            </a:r>
            <a:r>
              <a:rPr lang="en-US" dirty="0"/>
              <a:t>. The unit is now ready for testing.</a:t>
            </a:r>
          </a:p>
          <a:p>
            <a:pPr marL="0" indent="0">
              <a:buNone/>
            </a:pPr>
            <a:br>
              <a:rPr lang="en-US" sz="1400" u="sng" dirty="0">
                <a:solidFill>
                  <a:schemeClr val="tx1">
                    <a:lumMod val="50000"/>
                    <a:lumOff val="50000"/>
                  </a:schemeClr>
                </a:solidFill>
              </a:rPr>
            </a:br>
            <a:r>
              <a:rPr lang="en-US" sz="1400" u="sng" dirty="0">
                <a:solidFill>
                  <a:schemeClr val="tx1">
                    <a:lumMod val="50000"/>
                    <a:lumOff val="50000"/>
                  </a:schemeClr>
                </a:solidFill>
              </a:rPr>
              <a:t>Note</a:t>
            </a:r>
            <a:r>
              <a:rPr lang="en-US" sz="1400" dirty="0">
                <a:solidFill>
                  <a:schemeClr val="tx1">
                    <a:lumMod val="50000"/>
                    <a:lumOff val="50000"/>
                  </a:schemeClr>
                </a:solidFill>
              </a:rPr>
              <a:t>: Theoretically, testing could start before the end of the position averaging process. The improved time estimation due to this function would be automatically applied starting from the end of the auto‐averaging process.</a:t>
            </a:r>
            <a:r>
              <a:rPr lang="en-US" altLang="en-US" sz="1400" dirty="0">
                <a:solidFill>
                  <a:schemeClr val="tx1">
                    <a:lumMod val="50000"/>
                    <a:lumOff val="50000"/>
                  </a:schemeClr>
                </a:solidFill>
              </a:rPr>
              <a:t> </a:t>
            </a:r>
            <a:endParaRPr lang="es-ES" sz="1400" dirty="0">
              <a:solidFill>
                <a:schemeClr val="tx1">
                  <a:lumMod val="50000"/>
                  <a:lumOff val="50000"/>
                </a:schemeClr>
              </a:solidFill>
            </a:endParaRPr>
          </a:p>
          <a:p>
            <a:endParaRPr lang="es-ES" dirty="0"/>
          </a:p>
        </p:txBody>
      </p:sp>
      <p:sp>
        <p:nvSpPr>
          <p:cNvPr id="3" name="Title 2"/>
          <p:cNvSpPr>
            <a:spLocks noGrp="1"/>
          </p:cNvSpPr>
          <p:nvPr>
            <p:ph type="title" idx="4294967295"/>
          </p:nvPr>
        </p:nvSpPr>
        <p:spPr>
          <a:xfrm>
            <a:off x="0" y="0"/>
            <a:ext cx="9144000" cy="836613"/>
          </a:xfrm>
        </p:spPr>
        <p:txBody>
          <a:bodyPr/>
          <a:lstStyle/>
          <a:p>
            <a:r>
              <a:rPr lang="en-US" altLang="en-US" dirty="0"/>
              <a:t>Position </a:t>
            </a:r>
            <a:r>
              <a:rPr lang="en-US" altLang="en-US" b="1" dirty="0"/>
              <a:t>Averaging</a:t>
            </a:r>
            <a:r>
              <a:rPr lang="en-US" altLang="en-US" dirty="0"/>
              <a:t> time</a:t>
            </a:r>
            <a:endParaRPr lang="es-ES" dirty="0"/>
          </a:p>
        </p:txBody>
      </p:sp>
      <p:sp>
        <p:nvSpPr>
          <p:cNvPr id="9" name="Content Placeholder 1"/>
          <p:cNvSpPr txBox="1">
            <a:spLocks/>
          </p:cNvSpPr>
          <p:nvPr/>
        </p:nvSpPr>
        <p:spPr bwMode="auto">
          <a:xfrm>
            <a:off x="3991827" y="2915127"/>
            <a:ext cx="5152173" cy="1014866"/>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Font typeface="Wingdings" pitchFamily="2" charset="2"/>
              <a:buNone/>
            </a:pPr>
            <a:r>
              <a:rPr lang="en-US" sz="1400" u="sng" kern="0" dirty="0">
                <a:solidFill>
                  <a:schemeClr val="tx1">
                    <a:lumMod val="50000"/>
                    <a:lumOff val="50000"/>
                  </a:schemeClr>
                </a:solidFill>
              </a:rPr>
              <a:t>Notes</a:t>
            </a:r>
            <a:r>
              <a:rPr lang="en-US" sz="1400" kern="0" dirty="0">
                <a:solidFill>
                  <a:schemeClr val="tx1">
                    <a:lumMod val="50000"/>
                    <a:lumOff val="50000"/>
                  </a:schemeClr>
                </a:solidFill>
              </a:rPr>
              <a:t>: (a) At least 1h of averaging is required for reasonable accuracy. (b) The procedure should be run only once as long as the location does not change. If any change is detected (longitude, latitude, altitude) an error will be displayed.</a:t>
            </a:r>
            <a:endParaRPr lang="es-ES" sz="1400" kern="0" dirty="0">
              <a:solidFill>
                <a:schemeClr val="tx1">
                  <a:lumMod val="50000"/>
                  <a:lumOff val="50000"/>
                </a:schemeClr>
              </a:solidFill>
            </a:endParaRPr>
          </a:p>
        </p:txBody>
      </p:sp>
      <p:grpSp>
        <p:nvGrpSpPr>
          <p:cNvPr id="10" name="Group 9"/>
          <p:cNvGrpSpPr/>
          <p:nvPr/>
        </p:nvGrpSpPr>
        <p:grpSpPr>
          <a:xfrm>
            <a:off x="1799101" y="256988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6" name="Group 15"/>
          <p:cNvGrpSpPr/>
          <p:nvPr/>
        </p:nvGrpSpPr>
        <p:grpSpPr>
          <a:xfrm>
            <a:off x="911059" y="4037250"/>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28135618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20164</TotalTime>
  <Words>2593</Words>
  <Application>Microsoft Office PowerPoint</Application>
  <PresentationFormat>Presentación en pantalla (4:3)</PresentationFormat>
  <Paragraphs>350</Paragraphs>
  <Slides>24</Slides>
  <Notes>1</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24</vt:i4>
      </vt:variant>
    </vt:vector>
  </HeadingPairs>
  <TitlesOfParts>
    <vt:vector size="36" baseType="lpstr">
      <vt:lpstr>Arial</vt:lpstr>
      <vt:lpstr>Arial Black</vt:lpstr>
      <vt:lpstr>Calibri</vt:lpstr>
      <vt:lpstr>Calibri Light</vt:lpstr>
      <vt:lpstr>Century Gothic</vt:lpstr>
      <vt:lpstr>Franklin Gothic Medium</vt:lpstr>
      <vt:lpstr>Myriad Pro Cond</vt:lpstr>
      <vt:lpstr>Times New Roman</vt:lpstr>
      <vt:lpstr>Verdana</vt:lpstr>
      <vt:lpstr>Wingdings</vt:lpstr>
      <vt:lpstr>Office Theme</vt:lpstr>
      <vt:lpstr>Custom Design</vt:lpstr>
      <vt:lpstr>Presentación de PowerPoint</vt:lpstr>
      <vt:lpstr>Zeus &amp; xGenius</vt:lpstr>
      <vt:lpstr>Interfaces &amp; time References</vt:lpstr>
      <vt:lpstr>One-Way Delay over C37.94 Interface</vt:lpstr>
      <vt:lpstr>Connecting the GPS &amp; C37.94</vt:lpstr>
      <vt:lpstr>Steps to connect the built-in GNSS</vt:lpstr>
      <vt:lpstr>OCXO or Rubidium</vt:lpstr>
      <vt:lpstr>Configuring the GNSS Properties</vt:lpstr>
      <vt:lpstr>Position Averaging time</vt:lpstr>
      <vt:lpstr>Holdover mode</vt:lpstr>
      <vt:lpstr>Hands-on to C37.94 test</vt:lpstr>
      <vt:lpstr>Enable the C37.94 analysis</vt:lpstr>
      <vt:lpstr>Configure clocks</vt:lpstr>
      <vt:lpstr>Enable the OWD test</vt:lpstr>
      <vt:lpstr>Adjust to Zero</vt:lpstr>
      <vt:lpstr>Running the OWD test</vt:lpstr>
      <vt:lpstr>Event logger enable</vt:lpstr>
      <vt:lpstr>Configuring the Event Logger</vt:lpstr>
      <vt:lpstr>Display the logs</vt:lpstr>
      <vt:lpstr>Event logger results</vt:lpstr>
      <vt:lpstr>Scaling the trace</vt:lpstr>
      <vt:lpstr>Exporting Logs</vt:lpstr>
      <vt:lpstr>Glossary</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Jose Caballero</cp:lastModifiedBy>
  <cp:revision>215</cp:revision>
  <cp:lastPrinted>1601-01-01T00:00:00Z</cp:lastPrinted>
  <dcterms:created xsi:type="dcterms:W3CDTF">1601-01-01T00:00:00Z</dcterms:created>
  <dcterms:modified xsi:type="dcterms:W3CDTF">2023-11-21T17:40:57Z</dcterms:modified>
</cp:coreProperties>
</file>