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3.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2"/>
  </p:notesMasterIdLst>
  <p:sldIdLst>
    <p:sldId id="256" r:id="rId3"/>
    <p:sldId id="257" r:id="rId4"/>
    <p:sldId id="258" r:id="rId5"/>
    <p:sldId id="299" r:id="rId6"/>
    <p:sldId id="259" r:id="rId7"/>
    <p:sldId id="283" r:id="rId8"/>
    <p:sldId id="284" r:id="rId9"/>
    <p:sldId id="297" r:id="rId10"/>
    <p:sldId id="296" r:id="rId11"/>
    <p:sldId id="285" r:id="rId12"/>
    <p:sldId id="298" r:id="rId13"/>
    <p:sldId id="294" r:id="rId14"/>
    <p:sldId id="291" r:id="rId15"/>
    <p:sldId id="292" r:id="rId16"/>
    <p:sldId id="293" r:id="rId17"/>
    <p:sldId id="290" r:id="rId18"/>
    <p:sldId id="295" r:id="rId19"/>
    <p:sldId id="274" r:id="rId20"/>
    <p:sldId id="276" r:id="rId21"/>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3" d="100"/>
          <a:sy n="93" d="100"/>
        </p:scale>
        <p:origin x="84" y="11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54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‹Nº›</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12" name="Google Shape;844;p5"/>
          <p:cNvPicPr preferRelativeResize="0"/>
          <p:nvPr/>
        </p:nvPicPr>
        <p:blipFill rotWithShape="1">
          <a:blip r:embed="rId3">
            <a:alphaModFix/>
          </a:blip>
          <a:srcRect/>
          <a:stretch/>
        </p:blipFill>
        <p:spPr>
          <a:xfrm>
            <a:off x="2538201" y="4167205"/>
            <a:ext cx="2576986" cy="989844"/>
          </a:xfrm>
          <a:prstGeom prst="rect">
            <a:avLst/>
          </a:prstGeom>
          <a:noFill/>
          <a:ln>
            <a:noFill/>
          </a:ln>
        </p:spPr>
      </p:pic>
      <p:sp>
        <p:nvSpPr>
          <p:cNvPr id="11" name="object 794"/>
          <p:cNvSpPr/>
          <p:nvPr/>
        </p:nvSpPr>
        <p:spPr>
          <a:xfrm>
            <a:off x="3890473" y="4783567"/>
            <a:ext cx="2864358" cy="1733676"/>
          </a:xfrm>
          <a:prstGeom prst="rect">
            <a:avLst/>
          </a:prstGeom>
          <a:blipFill>
            <a:blip r:embed="rId4" cstate="print"/>
            <a:stretch>
              <a:fillRect/>
            </a:stretch>
          </a:blipFill>
        </p:spPr>
        <p:txBody>
          <a:bodyPr wrap="square" lIns="0" tIns="0" rIns="0" bIns="0" rtlCol="0"/>
          <a:lstStyle/>
          <a:p>
            <a:endParaRPr/>
          </a:p>
        </p:txBody>
      </p:sp>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lvl="0" algn="r"/>
            <a:r>
              <a:rPr lang="en-US" sz="3200" u="sng" kern="1200" dirty="0">
                <a:solidFill>
                  <a:srgbClr val="1F4E79"/>
                </a:solidFill>
                <a:latin typeface="Myriad Pro Cond" panose="020B0506030403020204" pitchFamily="34" charset="0"/>
                <a:ea typeface="SimSun" pitchFamily="2" charset="-122"/>
                <a:cs typeface="+mn-cs"/>
                <a:sym typeface="Open Sans"/>
              </a:rPr>
              <a:t>Connecting the Tester to the Network </a:t>
            </a:r>
            <a:br>
              <a:rPr lang="en-US" sz="3200" u="sng" kern="1200" dirty="0">
                <a:solidFill>
                  <a:srgbClr val="1F4E79"/>
                </a:solidFill>
                <a:latin typeface="Myriad Pro Cond" panose="020B0506030403020204" pitchFamily="34" charset="0"/>
                <a:ea typeface="SimSun" pitchFamily="2" charset="-122"/>
                <a:cs typeface="+mn-cs"/>
                <a:sym typeface="Open Sans"/>
              </a:rPr>
            </a:b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xGenius software </a:t>
            </a:r>
            <a:r>
              <a:rPr lang="en-US" sz="1600" dirty="0">
                <a:solidFill>
                  <a:schemeClr val="bg2">
                    <a:lumMod val="60000"/>
                    <a:lumOff val="40000"/>
                  </a:schemeClr>
                </a:solidFill>
                <a:latin typeface="Myriad Pro Cond" panose="020B0506030403020204" pitchFamily="34" charset="0"/>
              </a:rPr>
              <a:t>ver. 2.10.5</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5">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6">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7">
            <a:alphaModFix/>
          </a:blip>
          <a:srcRect/>
          <a:stretch/>
        </p:blipFill>
        <p:spPr>
          <a:xfrm>
            <a:off x="7537663" y="1731996"/>
            <a:ext cx="1606337" cy="1630369"/>
          </a:xfrm>
          <a:prstGeom prst="rect">
            <a:avLst/>
          </a:prstGeom>
          <a:noFill/>
          <a:ln>
            <a:noFill/>
          </a:ln>
        </p:spPr>
      </p:pic>
      <p:pic>
        <p:nvPicPr>
          <p:cNvPr id="58" name="Google Shape;58;p1" descr="ALBEDO Telecom"/>
          <p:cNvPicPr preferRelativeResize="0"/>
          <p:nvPr/>
        </p:nvPicPr>
        <p:blipFill rotWithShape="1">
          <a:blip r:embed="rId8">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984885"/>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400" b="1" dirty="0">
                <a:solidFill>
                  <a:srgbClr val="0070C0"/>
                </a:solidFill>
                <a:latin typeface="Myriad Pro Cond" panose="020B0506030403020204" pitchFamily="34" charset="0"/>
              </a:rPr>
              <a:t>Connect </a:t>
            </a:r>
            <a:r>
              <a:rPr lang="en-US" sz="6400" b="1" dirty="0">
                <a:solidFill>
                  <a:srgbClr val="FF0000"/>
                </a:solidFill>
                <a:latin typeface="Myriad Pro Cond" panose="020B0506030403020204" pitchFamily="34" charset="0"/>
              </a:rPr>
              <a:t>Testers</a:t>
            </a:r>
            <a:r>
              <a:rPr lang="en-US" sz="6400" dirty="0">
                <a:solidFill>
                  <a:schemeClr val="tx1"/>
                </a:solidFill>
                <a:latin typeface="Myriad Pro Cond" panose="020B0506030403020204" pitchFamily="34" charset="0"/>
              </a:rPr>
              <a:t> &amp; </a:t>
            </a:r>
            <a:r>
              <a:rPr lang="en-US" sz="6400" b="1" dirty="0">
                <a:solidFill>
                  <a:schemeClr val="tx1"/>
                </a:solidFill>
                <a:latin typeface="Myriad Pro Cond" panose="020B0506030403020204" pitchFamily="34" charset="0"/>
              </a:rPr>
              <a:t>Networks</a:t>
            </a:r>
          </a:p>
        </p:txBody>
      </p:sp>
      <p:pic>
        <p:nvPicPr>
          <p:cNvPr id="10" name="Google Shape;165;g8977bbb6aa_0_0"/>
          <p:cNvPicPr preferRelativeResize="0"/>
          <p:nvPr/>
        </p:nvPicPr>
        <p:blipFill rotWithShape="1">
          <a:blip r:embed="rId9">
            <a:alphaModFix/>
          </a:blip>
          <a:srcRect/>
          <a:stretch/>
        </p:blipFill>
        <p:spPr>
          <a:xfrm>
            <a:off x="383462" y="4786498"/>
            <a:ext cx="2755329" cy="2071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4751169" y="1346289"/>
            <a:ext cx="4209882"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a:t>You can spot the frame and the test profile configured at Filter A1 including the type of traffic to be generated at Port A including the flow, the Physical layer, the Ethernet frame, MAC addresses, the PRBS generated, etc.</a:t>
            </a:r>
          </a:p>
          <a:p>
            <a:pPr marL="474345" indent="-342900">
              <a:buFont typeface="+mj-lt"/>
              <a:buAutoNum type="arabicPeriod"/>
            </a:pPr>
            <a:r>
              <a:rPr lang="en-US" dirty="0"/>
              <a:t>Press RUN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pic>
        <p:nvPicPr>
          <p:cNvPr id="31" name="Picture 30"/>
          <p:cNvPicPr>
            <a:picLocks noChangeAspect="1"/>
          </p:cNvPicPr>
          <p:nvPr/>
        </p:nvPicPr>
        <p:blipFill>
          <a:blip r:embed="rId4"/>
          <a:stretch>
            <a:fillRect/>
          </a:stretch>
        </p:blipFill>
        <p:spPr>
          <a:xfrm>
            <a:off x="189701" y="1324778"/>
            <a:ext cx="4278041" cy="2520000"/>
          </a:xfrm>
          <a:prstGeom prst="rect">
            <a:avLst/>
          </a:prstGeom>
          <a:ln>
            <a:noFill/>
          </a:ln>
          <a:effectLst>
            <a:outerShdw blurRad="190500" algn="tl" rotWithShape="0">
              <a:srgbClr val="000000">
                <a:alpha val="70000"/>
              </a:srgbClr>
            </a:outerShdw>
          </a:effectLst>
        </p:spPr>
      </p:pic>
      <p:sp>
        <p:nvSpPr>
          <p:cNvPr id="11" name="Google Shape;1057;p16"/>
          <p:cNvSpPr/>
          <p:nvPr/>
        </p:nvSpPr>
        <p:spPr>
          <a:xfrm>
            <a:off x="200573"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390425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3845279"/>
            <a:ext cx="8220075" cy="2643831"/>
          </a:xfrm>
        </p:spPr>
        <p:txBody>
          <a:bodyPr/>
          <a:lstStyle/>
          <a:p>
            <a:pPr marL="131445" indent="0">
              <a:buNone/>
            </a:pPr>
            <a:r>
              <a:rPr lang="en-US" dirty="0"/>
              <a:t>You can see now if the connection was fine looking the autonegotiation: </a:t>
            </a:r>
          </a:p>
          <a:p>
            <a:pPr marL="474345" indent="-342900">
              <a:buFont typeface="+mj-lt"/>
              <a:buAutoNum type="arabicPeriod"/>
            </a:pPr>
            <a:r>
              <a:rPr lang="en-US" u="sng" dirty="0"/>
              <a:t>Results</a:t>
            </a:r>
            <a:r>
              <a:rPr lang="en-US" dirty="0"/>
              <a:t> &gt; </a:t>
            </a:r>
            <a:r>
              <a:rPr lang="en-US" u="sng" dirty="0"/>
              <a:t>Port A</a:t>
            </a:r>
            <a:r>
              <a:rPr lang="en-US" dirty="0"/>
              <a:t> &gt; </a:t>
            </a:r>
            <a:r>
              <a:rPr lang="en-US" u="sng" dirty="0"/>
              <a:t>Autonegotiation</a:t>
            </a:r>
          </a:p>
          <a:p>
            <a:pPr marL="474345" indent="-342900">
              <a:buFont typeface="+mj-lt"/>
              <a:buAutoNum type="arabicPeriod"/>
            </a:pPr>
            <a:r>
              <a:rPr lang="en-US" dirty="0"/>
              <a:t>Press LED symbol</a:t>
            </a:r>
          </a:p>
          <a:p>
            <a:pPr marL="474345" indent="-342900">
              <a:buFont typeface="+mj-lt"/>
              <a:buAutoNum type="arabicPeriod"/>
            </a:pPr>
            <a:r>
              <a:rPr lang="en-US" dirty="0"/>
              <a:t>Immediately the Rx and </a:t>
            </a:r>
            <a:r>
              <a:rPr lang="en-US" dirty="0" err="1"/>
              <a:t>Tx</a:t>
            </a:r>
            <a:r>
              <a:rPr lang="en-US" dirty="0"/>
              <a:t> LED will turn green indicating the generation and the reception of traffic</a:t>
            </a:r>
          </a:p>
          <a:p>
            <a:pPr marL="474345" indent="-342900">
              <a:buFont typeface="+mj-lt"/>
              <a:buAutoNum type="arabicPeriod"/>
            </a:pPr>
            <a:r>
              <a:rPr lang="en-US" dirty="0"/>
              <a:t>As you have selected a PRBT spot the LED indicating that the pattern is being received correctly</a:t>
            </a:r>
          </a:p>
          <a:p>
            <a:pPr marL="474345" indent="-342900">
              <a:buFont typeface="+mj-lt"/>
              <a:buAutoNum type="arabicPeriod"/>
            </a:pPr>
            <a:r>
              <a:rPr lang="en-US" dirty="0"/>
              <a:t>You can spot other results for instance some statistics regarding traffic:</a:t>
            </a:r>
            <a:br>
              <a:rPr lang="en-US" dirty="0"/>
            </a:br>
            <a:r>
              <a:rPr lang="en-US" u="sng" dirty="0"/>
              <a:t>Results</a:t>
            </a:r>
            <a:r>
              <a:rPr lang="en-US" dirty="0"/>
              <a:t> &gt; </a:t>
            </a:r>
            <a:r>
              <a:rPr lang="en-US" u="sng" dirty="0"/>
              <a:t>Port A</a:t>
            </a:r>
            <a:r>
              <a:rPr lang="en-US" dirty="0"/>
              <a:t> &gt; </a:t>
            </a:r>
            <a:r>
              <a:rPr lang="en-US" u="sng" dirty="0"/>
              <a:t>Bandwidth statistics</a:t>
            </a:r>
            <a:r>
              <a:rPr lang="en-US" dirty="0"/>
              <a:t> &gt; </a:t>
            </a:r>
            <a:r>
              <a:rPr lang="en-US" u="sng" dirty="0"/>
              <a:t>General statistics</a:t>
            </a:r>
          </a:p>
          <a:p>
            <a:pPr marL="474345" indent="-342900">
              <a:buFont typeface="+mj-lt"/>
              <a:buAutoNum type="arabicPeriod"/>
            </a:pPr>
            <a:endParaRPr lang="en-US" dirty="0"/>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pic>
        <p:nvPicPr>
          <p:cNvPr id="8" name="Picture 7"/>
          <p:cNvPicPr>
            <a:picLocks noChangeAspect="1"/>
          </p:cNvPicPr>
          <p:nvPr/>
        </p:nvPicPr>
        <p:blipFill>
          <a:blip r:embed="rId2"/>
          <a:stretch>
            <a:fillRect/>
          </a:stretch>
        </p:blipFill>
        <p:spPr>
          <a:xfrm>
            <a:off x="188419" y="1325279"/>
            <a:ext cx="4218446" cy="2520000"/>
          </a:xfrm>
          <a:prstGeom prst="rect">
            <a:avLst/>
          </a:prstGeom>
          <a:ln>
            <a:noFill/>
          </a:ln>
          <a:effectLst>
            <a:outerShdw blurRad="190500" algn="tl" rotWithShape="0">
              <a:srgbClr val="000000">
                <a:alpha val="70000"/>
              </a:srgbClr>
            </a:outerShdw>
          </a:effectLst>
        </p:spPr>
      </p:pic>
      <p:grpSp>
        <p:nvGrpSpPr>
          <p:cNvPr id="18" name="Group 17"/>
          <p:cNvGrpSpPr/>
          <p:nvPr/>
        </p:nvGrpSpPr>
        <p:grpSpPr>
          <a:xfrm>
            <a:off x="0" y="1301665"/>
            <a:ext cx="591940" cy="512485"/>
            <a:chOff x="1707517" y="1467106"/>
            <a:chExt cx="591940" cy="512485"/>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0" name="TextBox 19"/>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
        <p:nvSpPr>
          <p:cNvPr id="21" name="Google Shape;1057;p16"/>
          <p:cNvSpPr/>
          <p:nvPr/>
        </p:nvSpPr>
        <p:spPr>
          <a:xfrm>
            <a:off x="192711" y="1961754"/>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2" name="Google Shape;1057;p16"/>
          <p:cNvSpPr/>
          <p:nvPr/>
        </p:nvSpPr>
        <p:spPr>
          <a:xfrm>
            <a:off x="192710" y="2156252"/>
            <a:ext cx="1420398" cy="207968"/>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4" name="Google Shape;1057;p16"/>
          <p:cNvSpPr/>
          <p:nvPr/>
        </p:nvSpPr>
        <p:spPr>
          <a:xfrm>
            <a:off x="187945"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5" name="Group 24"/>
          <p:cNvGrpSpPr/>
          <p:nvPr/>
        </p:nvGrpSpPr>
        <p:grpSpPr>
          <a:xfrm>
            <a:off x="686444" y="743443"/>
            <a:ext cx="661687" cy="606314"/>
            <a:chOff x="2428577" y="851280"/>
            <a:chExt cx="661687" cy="606314"/>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7" name="TextBox 26"/>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2</a:t>
              </a:r>
            </a:p>
          </p:txBody>
        </p:sp>
      </p:grpSp>
      <p:grpSp>
        <p:nvGrpSpPr>
          <p:cNvPr id="33" name="Group 32"/>
          <p:cNvGrpSpPr/>
          <p:nvPr/>
        </p:nvGrpSpPr>
        <p:grpSpPr>
          <a:xfrm>
            <a:off x="161931" y="2491242"/>
            <a:ext cx="661687" cy="606314"/>
            <a:chOff x="2428577" y="851280"/>
            <a:chExt cx="661687" cy="606314"/>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5" name="TextBox 34"/>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4</a:t>
              </a:r>
            </a:p>
          </p:txBody>
        </p:sp>
      </p:grpSp>
      <p:pic>
        <p:nvPicPr>
          <p:cNvPr id="9" name="Picture 8"/>
          <p:cNvPicPr>
            <a:picLocks noChangeAspect="1"/>
          </p:cNvPicPr>
          <p:nvPr/>
        </p:nvPicPr>
        <p:blipFill>
          <a:blip r:embed="rId5"/>
          <a:stretch>
            <a:fillRect/>
          </a:stretch>
        </p:blipFill>
        <p:spPr>
          <a:xfrm>
            <a:off x="4745698" y="1356410"/>
            <a:ext cx="4209882" cy="2520000"/>
          </a:xfrm>
          <a:prstGeom prst="rect">
            <a:avLst/>
          </a:prstGeom>
          <a:ln>
            <a:noFill/>
          </a:ln>
          <a:effectLst>
            <a:outerShdw blurRad="190500" algn="tl" rotWithShape="0">
              <a:srgbClr val="000000">
                <a:alpha val="70000"/>
              </a:srgbClr>
            </a:outerShdw>
          </a:effectLst>
        </p:spPr>
      </p:pic>
      <p:grpSp>
        <p:nvGrpSpPr>
          <p:cNvPr id="36" name="Group 35"/>
          <p:cNvGrpSpPr/>
          <p:nvPr/>
        </p:nvGrpSpPr>
        <p:grpSpPr>
          <a:xfrm>
            <a:off x="2708531" y="741267"/>
            <a:ext cx="661687" cy="606314"/>
            <a:chOff x="2428577" y="851280"/>
            <a:chExt cx="661687" cy="606314"/>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grpSp>
        <p:nvGrpSpPr>
          <p:cNvPr id="39" name="Group 38"/>
          <p:cNvGrpSpPr/>
          <p:nvPr/>
        </p:nvGrpSpPr>
        <p:grpSpPr>
          <a:xfrm>
            <a:off x="6670931" y="774008"/>
            <a:ext cx="661687" cy="606314"/>
            <a:chOff x="2428577" y="851280"/>
            <a:chExt cx="661687" cy="606314"/>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40"/>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Tree>
    <p:extLst>
      <p:ext uri="{BB962C8B-B14F-4D97-AF65-F5344CB8AC3E}">
        <p14:creationId xmlns:p14="http://schemas.microsoft.com/office/powerpoint/2010/main" val="191158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871593"/>
            <a:ext cx="8220075" cy="2509733"/>
          </a:xfrm>
        </p:spPr>
        <p:txBody>
          <a:bodyPr/>
          <a:lstStyle/>
          <a:p>
            <a:pPr marL="131445" indent="0">
              <a:buNone/>
            </a:pPr>
            <a:r>
              <a:rPr lang="en-US" dirty="0"/>
              <a:t>This is a good practice to understand how it all works</a:t>
            </a:r>
          </a:p>
          <a:p>
            <a:pPr marL="474345" indent="-342900">
              <a:buFont typeface="+mj-lt"/>
              <a:buAutoNum type="arabicPeriod"/>
            </a:pPr>
            <a:r>
              <a:rPr lang="en-US" u="sng" dirty="0"/>
              <a:t>Test</a:t>
            </a:r>
            <a:r>
              <a:rPr lang="en-US" dirty="0"/>
              <a:t> &gt; </a:t>
            </a:r>
            <a:r>
              <a:rPr lang="en-US" u="sng" dirty="0"/>
              <a:t>Insertion</a:t>
            </a:r>
            <a:r>
              <a:rPr lang="en-US" dirty="0"/>
              <a:t> &gt; Insert to := Port A</a:t>
            </a:r>
          </a:p>
          <a:p>
            <a:pPr marL="474345" indent="-342900">
              <a:buFont typeface="+mj-lt"/>
              <a:buAutoNum type="arabicPeriod"/>
            </a:pPr>
            <a:r>
              <a:rPr lang="en-US" u="sng" dirty="0"/>
              <a:t>Test</a:t>
            </a:r>
            <a:r>
              <a:rPr lang="en-US" dirty="0"/>
              <a:t> &gt; </a:t>
            </a:r>
            <a:r>
              <a:rPr lang="en-US" u="sng" dirty="0"/>
              <a:t>Insertion</a:t>
            </a:r>
            <a:r>
              <a:rPr lang="en-US" dirty="0"/>
              <a:t> &gt; Event to insert := </a:t>
            </a:r>
            <a:r>
              <a:rPr lang="en-US" i="1" dirty="0"/>
              <a:t>TSE</a:t>
            </a:r>
          </a:p>
          <a:p>
            <a:pPr marL="474345" indent="-342900">
              <a:buFont typeface="+mj-lt"/>
              <a:buAutoNum type="arabicPeriod"/>
            </a:pPr>
            <a:r>
              <a:rPr lang="en-US" u="sng" dirty="0"/>
              <a:t>Test</a:t>
            </a:r>
            <a:r>
              <a:rPr lang="en-US" dirty="0"/>
              <a:t> &gt; </a:t>
            </a:r>
            <a:r>
              <a:rPr lang="en-US" u="sng" dirty="0"/>
              <a:t>Insertion</a:t>
            </a:r>
            <a:r>
              <a:rPr lang="en-US" dirty="0"/>
              <a:t> &gt; Mode := </a:t>
            </a:r>
            <a:r>
              <a:rPr lang="en-US" i="1" dirty="0"/>
              <a:t>Single</a:t>
            </a:r>
          </a:p>
          <a:p>
            <a:pPr marL="474345" indent="-342900">
              <a:buFont typeface="+mj-lt"/>
              <a:buAutoNum type="arabicPeriod"/>
            </a:pPr>
            <a:r>
              <a:rPr lang="en-US" dirty="0"/>
              <a:t>Press </a:t>
            </a:r>
            <a:r>
              <a:rPr lang="en-US" u="sng" dirty="0"/>
              <a:t>Event</a:t>
            </a:r>
            <a:r>
              <a:rPr lang="en-US" dirty="0"/>
              <a:t> to insert one TSE error</a:t>
            </a:r>
          </a:p>
          <a:p>
            <a:pPr marL="474345" indent="-342900">
              <a:buFont typeface="+mj-lt"/>
              <a:buAutoNum type="arabicPeriod"/>
            </a:pPr>
            <a:r>
              <a:rPr lang="en-US" dirty="0"/>
              <a:t>Spot how the error appears in the LED and the tester shows an </a:t>
            </a:r>
            <a:r>
              <a:rPr lang="en-US" b="1" dirty="0"/>
              <a:t>E</a:t>
            </a:r>
            <a:r>
              <a:rPr lang="en-US" dirty="0"/>
              <a:t> label</a:t>
            </a:r>
          </a:p>
          <a:p>
            <a:pPr marL="474345" indent="-342900">
              <a:buFont typeface="+mj-lt"/>
              <a:buAutoNum type="arabicPeriod"/>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Insert events in Tester 1</a:t>
            </a:r>
          </a:p>
        </p:txBody>
      </p:sp>
      <p:pic>
        <p:nvPicPr>
          <p:cNvPr id="9" name="Picture 8"/>
          <p:cNvPicPr>
            <a:picLocks noChangeAspect="1"/>
          </p:cNvPicPr>
          <p:nvPr/>
        </p:nvPicPr>
        <p:blipFill>
          <a:blip r:embed="rId2"/>
          <a:stretch>
            <a:fillRect/>
          </a:stretch>
        </p:blipFill>
        <p:spPr>
          <a:xfrm>
            <a:off x="281508" y="1295059"/>
            <a:ext cx="4171906" cy="2520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stretch>
            <a:fillRect/>
          </a:stretch>
        </p:blipFill>
        <p:spPr>
          <a:xfrm>
            <a:off x="4703839" y="1295059"/>
            <a:ext cx="4234111" cy="2520000"/>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a:off x="1471612" y="2695650"/>
            <a:ext cx="591940" cy="512485"/>
            <a:chOff x="1707517" y="1467106"/>
            <a:chExt cx="591940" cy="51248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5" name="Group 14"/>
          <p:cNvGrpSpPr/>
          <p:nvPr/>
        </p:nvGrpSpPr>
        <p:grpSpPr>
          <a:xfrm>
            <a:off x="7128131" y="708013"/>
            <a:ext cx="661687" cy="606314"/>
            <a:chOff x="2428577" y="851280"/>
            <a:chExt cx="661687" cy="60631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7" name="TextBox 16"/>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
        <p:nvSpPr>
          <p:cNvPr id="18" name="Google Shape;1057;p16"/>
          <p:cNvSpPr/>
          <p:nvPr/>
        </p:nvSpPr>
        <p:spPr>
          <a:xfrm>
            <a:off x="4703839"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9" name="Group 18"/>
          <p:cNvGrpSpPr/>
          <p:nvPr/>
        </p:nvGrpSpPr>
        <p:grpSpPr>
          <a:xfrm>
            <a:off x="4815388" y="2429696"/>
            <a:ext cx="661687" cy="606314"/>
            <a:chOff x="2428577" y="851280"/>
            <a:chExt cx="661687" cy="606314"/>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1" name="TextBox 20"/>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4</a:t>
              </a:r>
            </a:p>
          </p:txBody>
        </p:sp>
      </p:grpSp>
    </p:spTree>
    <p:extLst>
      <p:ext uri="{BB962C8B-B14F-4D97-AF65-F5344CB8AC3E}">
        <p14:creationId xmlns:p14="http://schemas.microsoft.com/office/powerpoint/2010/main" val="129008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007" y="1080000"/>
            <a:ext cx="4243986" cy="25200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218007" y="3748794"/>
            <a:ext cx="8784546" cy="2759212"/>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  The first thing to </a:t>
            </a:r>
            <a:r>
              <a:rPr lang="en-US" dirty="0" err="1"/>
              <a:t>to</a:t>
            </a:r>
            <a:r>
              <a:rPr lang="en-US" dirty="0"/>
              <a:t> is to enable it:</a:t>
            </a:r>
            <a:br>
              <a:rPr lang="en-US" sz="1000" dirty="0"/>
            </a:br>
            <a:r>
              <a:rPr lang="en-US" sz="1000" dirty="0"/>
              <a:t>  </a:t>
            </a:r>
            <a:endParaRPr lang="en-US" dirty="0"/>
          </a:p>
          <a:p>
            <a:pPr>
              <a:buFont typeface="+mj-lt"/>
              <a:buAutoNum type="arabicPeriod"/>
            </a:pPr>
            <a:r>
              <a:rPr lang="en-US" u="sng" dirty="0"/>
              <a:t>Home</a:t>
            </a:r>
            <a:r>
              <a:rPr lang="en-US" dirty="0"/>
              <a:t> &gt; </a:t>
            </a:r>
            <a:r>
              <a:rPr lang="en-US" u="sng" dirty="0"/>
              <a:t>Test</a:t>
            </a:r>
            <a:r>
              <a:rPr lang="en-US" dirty="0"/>
              <a:t> &gt; </a:t>
            </a:r>
            <a:r>
              <a:rPr lang="en-US" u="sng" dirty="0"/>
              <a:t>Event logger setup</a:t>
            </a:r>
            <a:r>
              <a:rPr lang="en-US" dirty="0"/>
              <a:t> &gt; </a:t>
            </a:r>
            <a:r>
              <a:rPr lang="en-US" u="sng" dirty="0"/>
              <a:t>Enable</a:t>
            </a:r>
            <a:r>
              <a:rPr lang="en-US" dirty="0"/>
              <a:t> := </a:t>
            </a:r>
            <a:r>
              <a:rPr lang="en-US" i="1" dirty="0"/>
              <a:t>Yes</a:t>
            </a:r>
          </a:p>
          <a:p>
            <a:pPr>
              <a:buFont typeface="+mj-lt"/>
              <a:buAutoNum type="arabicPeriod"/>
            </a:pPr>
            <a:r>
              <a:rPr lang="en-US" dirty="0"/>
              <a:t>Clear the currently selected filters: </a:t>
            </a:r>
            <a:r>
              <a:rPr lang="en-US" u="sng" dirty="0"/>
              <a:t>Clear all filters</a:t>
            </a:r>
            <a:r>
              <a:rPr lang="en-US" dirty="0"/>
              <a:t> := </a:t>
            </a:r>
            <a:r>
              <a:rPr lang="en-US" i="1" dirty="0"/>
              <a:t>Yes</a:t>
            </a:r>
          </a:p>
          <a:p>
            <a:pPr marL="22860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377079"/>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7" name="Picture 6"/>
          <p:cNvPicPr>
            <a:picLocks noChangeAspect="1"/>
          </p:cNvPicPr>
          <p:nvPr/>
        </p:nvPicPr>
        <p:blipFill>
          <a:blip r:embed="rId4"/>
          <a:stretch>
            <a:fillRect/>
          </a:stretch>
        </p:blipFill>
        <p:spPr>
          <a:xfrm>
            <a:off x="4666539" y="1080000"/>
            <a:ext cx="4248000" cy="25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200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2" y="4159068"/>
            <a:ext cx="8784546" cy="2424782"/>
          </a:xfrm>
        </p:spPr>
        <p:txBody>
          <a:bodyPr/>
          <a:lstStyle/>
          <a:p>
            <a:pPr marL="0" indent="0">
              <a:buNone/>
            </a:pPr>
            <a:r>
              <a:rPr lang="en-US" dirty="0"/>
              <a:t>Now you need to select which events you want to trace are categorized in classes: </a:t>
            </a:r>
          </a:p>
          <a:p>
            <a:pPr marL="342900" indent="-342900">
              <a:buFont typeface="+mj-lt"/>
              <a:buAutoNum type="arabicPeriod"/>
            </a:pPr>
            <a:r>
              <a:rPr lang="en-US" u="sng" dirty="0"/>
              <a:t>Test</a:t>
            </a:r>
            <a:r>
              <a:rPr lang="en-US" dirty="0"/>
              <a:t> &gt; </a:t>
            </a:r>
            <a:r>
              <a:rPr lang="en-US" u="sng" dirty="0"/>
              <a:t>Event Logger setup</a:t>
            </a:r>
            <a:r>
              <a:rPr lang="en-US" dirty="0"/>
              <a:t> &gt; [ </a:t>
            </a:r>
            <a:r>
              <a:rPr lang="en-US" u="sng" dirty="0"/>
              <a:t>Port A</a:t>
            </a:r>
            <a:r>
              <a:rPr lang="en-US" dirty="0"/>
              <a:t> | </a:t>
            </a:r>
            <a:r>
              <a:rPr lang="en-US" u="sng" dirty="0"/>
              <a:t>Port B</a:t>
            </a:r>
            <a:r>
              <a:rPr lang="en-US" dirty="0"/>
              <a:t> | </a:t>
            </a:r>
            <a:r>
              <a:rPr lang="en-US" u="sng" dirty="0"/>
              <a:t>System event</a:t>
            </a:r>
            <a:r>
              <a:rPr lang="en-US" dirty="0"/>
              <a:t> | </a:t>
            </a:r>
            <a:r>
              <a:rPr lang="en-US" u="sng" dirty="0"/>
              <a:t>Debug events</a:t>
            </a:r>
            <a:r>
              <a:rPr lang="en-US" dirty="0"/>
              <a:t>]</a:t>
            </a:r>
          </a:p>
          <a:p>
            <a:pPr marL="342900" indent="-342900">
              <a:buFont typeface="+mj-lt"/>
              <a:buAutoNum type="arabicPeriod"/>
            </a:pPr>
            <a:r>
              <a:rPr lang="en-US" dirty="0"/>
              <a:t>You will find out several groups of events and statistics: </a:t>
            </a:r>
            <a:br>
              <a:rPr lang="en-US" dirty="0"/>
            </a:br>
            <a:r>
              <a:rPr lang="en-US" u="sng" dirty="0"/>
              <a:t>Port A event filter</a:t>
            </a:r>
            <a:r>
              <a:rPr lang="en-US" dirty="0"/>
              <a:t> &gt; </a:t>
            </a:r>
            <a:r>
              <a:rPr lang="en-US" u="sng" dirty="0"/>
              <a:t>Port A event filter</a:t>
            </a:r>
            <a:r>
              <a:rPr lang="en-US" dirty="0"/>
              <a:t> := [</a:t>
            </a:r>
            <a:r>
              <a:rPr lang="en-US" i="1" dirty="0" err="1"/>
              <a:t>Anom</a:t>
            </a:r>
            <a:r>
              <a:rPr lang="en-US" i="1" dirty="0"/>
              <a:t>/</a:t>
            </a:r>
            <a:r>
              <a:rPr lang="en-US" i="1" dirty="0" err="1"/>
              <a:t>defts</a:t>
            </a:r>
            <a:r>
              <a:rPr lang="en-US" i="1" dirty="0"/>
              <a:t> | </a:t>
            </a:r>
            <a:r>
              <a:rPr lang="en-US" i="1" dirty="0" err="1"/>
              <a:t>Bwd</a:t>
            </a:r>
            <a:r>
              <a:rPr lang="en-US" i="1" dirty="0"/>
              <a:t> | Frame | SLA | BERT]</a:t>
            </a:r>
            <a:endParaRPr lang="en-US" dirty="0"/>
          </a:p>
          <a:p>
            <a:pPr marL="342900" indent="-342900">
              <a:buFont typeface="+mj-lt"/>
              <a:buAutoNum type="arabicPeriod"/>
            </a:pPr>
            <a:r>
              <a:rPr lang="en-US" dirty="0"/>
              <a:t>For our particular test select a bundle or events in Port A :</a:t>
            </a:r>
            <a:br>
              <a:rPr lang="en-US" dirty="0"/>
            </a:br>
            <a:r>
              <a:rPr lang="en-US" u="sng" dirty="0"/>
              <a:t>Port A event filter</a:t>
            </a:r>
            <a:r>
              <a:rPr lang="en-US" dirty="0"/>
              <a:t> &gt; </a:t>
            </a:r>
            <a:r>
              <a:rPr lang="en-US" u="sng" dirty="0"/>
              <a:t>Bandwidth stats</a:t>
            </a:r>
            <a:r>
              <a:rPr lang="en-US" dirty="0"/>
              <a:t> &gt; </a:t>
            </a:r>
            <a:r>
              <a:rPr lang="en-US" u="sng" dirty="0"/>
              <a:t>Filter A1</a:t>
            </a:r>
            <a:r>
              <a:rPr lang="en-US" dirty="0"/>
              <a:t> := [</a:t>
            </a:r>
            <a:r>
              <a:rPr lang="en-US" i="1" dirty="0"/>
              <a:t>Ethernet | IPv4 | IPv6 | UDP</a:t>
            </a:r>
            <a:r>
              <a:rPr lang="en-US" dirty="0"/>
              <a:t>]</a:t>
            </a:r>
          </a:p>
        </p:txBody>
      </p:sp>
      <p:sp>
        <p:nvSpPr>
          <p:cNvPr id="3" name="Title 2"/>
          <p:cNvSpPr>
            <a:spLocks noGrp="1"/>
          </p:cNvSpPr>
          <p:nvPr>
            <p:ph type="title" idx="4294967295"/>
          </p:nvPr>
        </p:nvSpPr>
        <p:spPr>
          <a:xfrm>
            <a:off x="0" y="0"/>
            <a:ext cx="9144000" cy="836613"/>
          </a:xfrm>
        </p:spPr>
        <p:txBody>
          <a:bodyPr/>
          <a:lstStyle/>
          <a:p>
            <a:r>
              <a:rPr lang="nl-NL" b="1" dirty="0"/>
              <a:t>Select </a:t>
            </a:r>
            <a:r>
              <a:rPr lang="nl-NL" dirty="0"/>
              <a:t>the Events to Log</a:t>
            </a:r>
            <a:endParaRPr lang="es-ES" dirty="0"/>
          </a:p>
        </p:txBody>
      </p:sp>
      <p:grpSp>
        <p:nvGrpSpPr>
          <p:cNvPr id="13" name="Group 12"/>
          <p:cNvGrpSpPr/>
          <p:nvPr/>
        </p:nvGrpSpPr>
        <p:grpSpPr>
          <a:xfrm>
            <a:off x="1493257" y="2363023"/>
            <a:ext cx="591940" cy="481707"/>
            <a:chOff x="1707517" y="1467106"/>
            <a:chExt cx="591940" cy="48170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640022"/>
            <a:ext cx="591940" cy="481707"/>
            <a:chOff x="1707517" y="1467106"/>
            <a:chExt cx="591940" cy="481707"/>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730630"/>
            <a:ext cx="591940" cy="481707"/>
            <a:chOff x="1707517" y="1467106"/>
            <a:chExt cx="591940" cy="481707"/>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pic>
        <p:nvPicPr>
          <p:cNvPr id="5" name="Picture 4"/>
          <p:cNvPicPr>
            <a:picLocks noChangeAspect="1"/>
          </p:cNvPicPr>
          <p:nvPr/>
        </p:nvPicPr>
        <p:blipFill>
          <a:blip r:embed="rId3"/>
          <a:stretch>
            <a:fillRect/>
          </a:stretch>
        </p:blipFill>
        <p:spPr>
          <a:xfrm>
            <a:off x="227273" y="1332244"/>
            <a:ext cx="3645229" cy="2160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2920380" y="1506423"/>
            <a:ext cx="3614545" cy="216000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5"/>
          <a:stretch>
            <a:fillRect/>
          </a:stretch>
        </p:blipFill>
        <p:spPr>
          <a:xfrm>
            <a:off x="5373291" y="1693986"/>
            <a:ext cx="3619361" cy="2160000"/>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4439678" y="879932"/>
            <a:ext cx="661687" cy="631854"/>
            <a:chOff x="2428577" y="825740"/>
            <a:chExt cx="661687" cy="631854"/>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4"/>
            <p:cNvSpPr txBox="1"/>
            <p:nvPr/>
          </p:nvSpPr>
          <p:spPr>
            <a:xfrm>
              <a:off x="2617394" y="825740"/>
              <a:ext cx="284052" cy="307777"/>
            </a:xfrm>
            <a:prstGeom prst="rect">
              <a:avLst/>
            </a:prstGeom>
            <a:noFill/>
          </p:spPr>
          <p:txBody>
            <a:bodyPr wrap="none" rtlCol="0">
              <a:spAutoFit/>
            </a:bodyPr>
            <a:lstStyle/>
            <a:p>
              <a:r>
                <a:rPr lang="en-US" dirty="0">
                  <a:solidFill>
                    <a:schemeClr val="accent6"/>
                  </a:solidFill>
                </a:rPr>
                <a:t>2</a:t>
              </a:r>
            </a:p>
          </p:txBody>
        </p:sp>
      </p:grpSp>
      <p:grpSp>
        <p:nvGrpSpPr>
          <p:cNvPr id="26" name="Group 25"/>
          <p:cNvGrpSpPr/>
          <p:nvPr/>
        </p:nvGrpSpPr>
        <p:grpSpPr>
          <a:xfrm>
            <a:off x="1912010" y="2247085"/>
            <a:ext cx="591940" cy="512485"/>
            <a:chOff x="1707517" y="1467106"/>
            <a:chExt cx="591940" cy="512485"/>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grpSp>
        <p:nvGrpSpPr>
          <p:cNvPr id="19" name="Group 18"/>
          <p:cNvGrpSpPr/>
          <p:nvPr/>
        </p:nvGrpSpPr>
        <p:grpSpPr>
          <a:xfrm>
            <a:off x="6308321" y="2559294"/>
            <a:ext cx="591940" cy="512485"/>
            <a:chOff x="1707517" y="1467106"/>
            <a:chExt cx="591940" cy="512485"/>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6246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229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534162"/>
            <a:ext cx="8220075" cy="1847165"/>
          </a:xfrm>
        </p:spPr>
        <p:txBody>
          <a:bodyPr/>
          <a:lstStyle/>
          <a:p>
            <a:pPr marL="474345" indent="-342900">
              <a:buFont typeface="+mj-lt"/>
              <a:buAutoNum type="arabicPeriod"/>
            </a:pPr>
            <a:r>
              <a:rPr lang="en-US" dirty="0"/>
              <a:t>To display the logger open the actual trace always in red</a:t>
            </a:r>
          </a:p>
          <a:p>
            <a:pPr marL="474345" indent="-342900">
              <a:buFont typeface="+mj-lt"/>
              <a:buAutoNum type="arabicPeriod"/>
            </a:pPr>
            <a:r>
              <a:rPr lang="en-US" dirty="0"/>
              <a:t>Select the event you want to display in the </a:t>
            </a:r>
            <a:r>
              <a:rPr lang="en-US" dirty="0" err="1"/>
              <a:t>chronograme</a:t>
            </a:r>
            <a:endParaRPr lang="en-US" dirty="0"/>
          </a:p>
          <a:p>
            <a:pPr marL="474345" indent="-342900">
              <a:buFont typeface="+mj-lt"/>
              <a:buAutoNum type="arabicPeriod"/>
            </a:pPr>
            <a:r>
              <a:rPr lang="en-US" dirty="0"/>
              <a:t>You can see the value evolution</a:t>
            </a:r>
          </a:p>
          <a:p>
            <a:pPr marL="474345" indent="-342900">
              <a:buFont typeface="+mj-lt"/>
              <a:buAutoNum type="arabicPeriod"/>
            </a:pPr>
            <a:r>
              <a:rPr lang="en-US" dirty="0"/>
              <a:t>To know the exact value at one specific moment press on the screen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Display</a:t>
            </a:r>
            <a:r>
              <a:rPr lang="en-US" dirty="0"/>
              <a:t> chronogram &amp; histogram </a:t>
            </a:r>
          </a:p>
        </p:txBody>
      </p:sp>
      <p:pic>
        <p:nvPicPr>
          <p:cNvPr id="4" name="Picture 3"/>
          <p:cNvPicPr>
            <a:picLocks noChangeAspect="1"/>
          </p:cNvPicPr>
          <p:nvPr/>
        </p:nvPicPr>
        <p:blipFill>
          <a:blip r:embed="rId2"/>
          <a:stretch>
            <a:fillRect/>
          </a:stretch>
        </p:blipFill>
        <p:spPr>
          <a:xfrm>
            <a:off x="4572000" y="1323158"/>
            <a:ext cx="4184702"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008003" y="2027695"/>
            <a:ext cx="591940" cy="481707"/>
            <a:chOff x="1707517" y="1467106"/>
            <a:chExt cx="591940" cy="48170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0" name="Group 9"/>
          <p:cNvGrpSpPr/>
          <p:nvPr/>
        </p:nvGrpSpPr>
        <p:grpSpPr>
          <a:xfrm>
            <a:off x="161032" y="2101451"/>
            <a:ext cx="591940" cy="481707"/>
            <a:chOff x="1707517" y="1467106"/>
            <a:chExt cx="591940" cy="48170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6664351" y="2268548"/>
            <a:ext cx="591940" cy="512485"/>
            <a:chOff x="1707517" y="1467106"/>
            <a:chExt cx="591940" cy="51248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
        <p:nvSpPr>
          <p:cNvPr id="16" name="Google Shape;1057;p16"/>
          <p:cNvSpPr/>
          <p:nvPr/>
        </p:nvSpPr>
        <p:spPr>
          <a:xfrm>
            <a:off x="6472336" y="1505616"/>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7" name="Group 16"/>
          <p:cNvGrpSpPr/>
          <p:nvPr/>
        </p:nvGrpSpPr>
        <p:grpSpPr>
          <a:xfrm>
            <a:off x="6583885" y="749587"/>
            <a:ext cx="661687" cy="606314"/>
            <a:chOff x="2428577" y="851280"/>
            <a:chExt cx="661687" cy="60631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9" name="TextBox 18"/>
            <p:cNvSpPr txBox="1"/>
            <p:nvPr/>
          </p:nvSpPr>
          <p:spPr>
            <a:xfrm>
              <a:off x="2640046" y="851280"/>
              <a:ext cx="284052" cy="307777"/>
            </a:xfrm>
            <a:prstGeom prst="rect">
              <a:avLst/>
            </a:prstGeom>
            <a:noFill/>
          </p:spPr>
          <p:txBody>
            <a:bodyPr wrap="none" rtlCol="0">
              <a:spAutoFit/>
            </a:bodyPr>
            <a:lstStyle/>
            <a:p>
              <a:r>
                <a:rPr lang="en-US" dirty="0">
                  <a:solidFill>
                    <a:schemeClr val="accent2"/>
                  </a:solidFill>
                </a:rPr>
                <a:t>4</a:t>
              </a:r>
            </a:p>
          </p:txBody>
        </p:sp>
      </p:grpSp>
    </p:spTree>
    <p:extLst>
      <p:ext uri="{BB962C8B-B14F-4D97-AF65-F5344CB8AC3E}">
        <p14:creationId xmlns:p14="http://schemas.microsoft.com/office/powerpoint/2010/main" val="154238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a:t>You can change the scale to see in more details the results</a:t>
            </a:r>
          </a:p>
          <a:p>
            <a:pPr marL="474345" indent="-342900">
              <a:buFont typeface="+mj-lt"/>
              <a:buAutoNum type="arabicPeriod"/>
            </a:pPr>
            <a:r>
              <a:rPr lang="en-US" dirty="0"/>
              <a:t>Using the auxiliary bars change the vertical scale</a:t>
            </a:r>
          </a:p>
          <a:p>
            <a:pPr marL="474345" indent="-342900">
              <a:buFont typeface="+mj-lt"/>
              <a:buAutoNum type="arabicPeriod"/>
            </a:pPr>
            <a:r>
              <a:rPr lang="en-US" dirty="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Scale</a:t>
            </a:r>
            <a:r>
              <a:rPr lang="en-US" dirty="0"/>
              <a:t> the results on screen</a:t>
            </a:r>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2593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416550" y="1520384"/>
            <a:ext cx="3330643" cy="1486914"/>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This course describes how to connect the tester to the network and how to configure it to receive and send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dirty="0">
                <a:latin typeface="Century Gothic"/>
                <a:ea typeface="Century Gothic"/>
                <a:cs typeface="Century Gothic"/>
                <a:sym typeface="Century Gothic"/>
              </a:rPr>
              <a:t>Interfaces</a:t>
            </a:r>
            <a:endParaRPr b="1" dirty="0"/>
          </a:p>
        </p:txBody>
      </p:sp>
      <p:graphicFrame>
        <p:nvGraphicFramePr>
          <p:cNvPr id="118" name="Table 117"/>
          <p:cNvGraphicFramePr>
            <a:graphicFrameLocks noGrp="1"/>
          </p:cNvGraphicFramePr>
          <p:nvPr>
            <p:extLst>
              <p:ext uri="{D42A27DB-BD31-4B8C-83A1-F6EECF244321}">
                <p14:modId xmlns:p14="http://schemas.microsoft.com/office/powerpoint/2010/main" val="2806391628"/>
              </p:ext>
            </p:extLst>
          </p:nvPr>
        </p:nvGraphicFramePr>
        <p:xfrm>
          <a:off x="519113" y="3819864"/>
          <a:ext cx="8105773" cy="2743200"/>
        </p:xfrm>
        <a:graphic>
          <a:graphicData uri="http://schemas.openxmlformats.org/drawingml/2006/table">
            <a:tbl>
              <a:tblPr firstRow="1" bandRow="1">
                <a:tableStyleId>{775DCB02-9BB8-47FD-8907-85C794F793BA}</a:tableStyleId>
              </a:tblPr>
              <a:tblGrid>
                <a:gridCol w="623521">
                  <a:extLst>
                    <a:ext uri="{9D8B030D-6E8A-4147-A177-3AD203B41FA5}">
                      <a16:colId xmlns:a16="http://schemas.microsoft.com/office/drawing/2014/main" val="2098299660"/>
                    </a:ext>
                  </a:extLst>
                </a:gridCol>
                <a:gridCol w="623521">
                  <a:extLst>
                    <a:ext uri="{9D8B030D-6E8A-4147-A177-3AD203B41FA5}">
                      <a16:colId xmlns:a16="http://schemas.microsoft.com/office/drawing/2014/main" val="2169452902"/>
                    </a:ext>
                  </a:extLst>
                </a:gridCol>
                <a:gridCol w="623521">
                  <a:extLst>
                    <a:ext uri="{9D8B030D-6E8A-4147-A177-3AD203B41FA5}">
                      <a16:colId xmlns:a16="http://schemas.microsoft.com/office/drawing/2014/main" val="4004501259"/>
                    </a:ext>
                  </a:extLst>
                </a:gridCol>
                <a:gridCol w="623521">
                  <a:extLst>
                    <a:ext uri="{9D8B030D-6E8A-4147-A177-3AD203B41FA5}">
                      <a16:colId xmlns:a16="http://schemas.microsoft.com/office/drawing/2014/main" val="3447839562"/>
                    </a:ext>
                  </a:extLst>
                </a:gridCol>
                <a:gridCol w="623521">
                  <a:extLst>
                    <a:ext uri="{9D8B030D-6E8A-4147-A177-3AD203B41FA5}">
                      <a16:colId xmlns:a16="http://schemas.microsoft.com/office/drawing/2014/main" val="3060326413"/>
                    </a:ext>
                  </a:extLst>
                </a:gridCol>
                <a:gridCol w="623521">
                  <a:extLst>
                    <a:ext uri="{9D8B030D-6E8A-4147-A177-3AD203B41FA5}">
                      <a16:colId xmlns:a16="http://schemas.microsoft.com/office/drawing/2014/main" val="2927292507"/>
                    </a:ext>
                  </a:extLst>
                </a:gridCol>
                <a:gridCol w="623521">
                  <a:extLst>
                    <a:ext uri="{9D8B030D-6E8A-4147-A177-3AD203B41FA5}">
                      <a16:colId xmlns:a16="http://schemas.microsoft.com/office/drawing/2014/main" val="1984899054"/>
                    </a:ext>
                  </a:extLst>
                </a:gridCol>
                <a:gridCol w="623521">
                  <a:extLst>
                    <a:ext uri="{9D8B030D-6E8A-4147-A177-3AD203B41FA5}">
                      <a16:colId xmlns:a16="http://schemas.microsoft.com/office/drawing/2014/main" val="2576221161"/>
                    </a:ext>
                  </a:extLst>
                </a:gridCol>
                <a:gridCol w="623521">
                  <a:extLst>
                    <a:ext uri="{9D8B030D-6E8A-4147-A177-3AD203B41FA5}">
                      <a16:colId xmlns:a16="http://schemas.microsoft.com/office/drawing/2014/main" val="674967835"/>
                    </a:ext>
                  </a:extLst>
                </a:gridCol>
                <a:gridCol w="623521">
                  <a:extLst>
                    <a:ext uri="{9D8B030D-6E8A-4147-A177-3AD203B41FA5}">
                      <a16:colId xmlns:a16="http://schemas.microsoft.com/office/drawing/2014/main" val="1899343336"/>
                    </a:ext>
                  </a:extLst>
                </a:gridCol>
                <a:gridCol w="623521">
                  <a:extLst>
                    <a:ext uri="{9D8B030D-6E8A-4147-A177-3AD203B41FA5}">
                      <a16:colId xmlns:a16="http://schemas.microsoft.com/office/drawing/2014/main" val="312388257"/>
                    </a:ext>
                  </a:extLst>
                </a:gridCol>
                <a:gridCol w="623521">
                  <a:extLst>
                    <a:ext uri="{9D8B030D-6E8A-4147-A177-3AD203B41FA5}">
                      <a16:colId xmlns:a16="http://schemas.microsoft.com/office/drawing/2014/main" val="3196217068"/>
                    </a:ext>
                  </a:extLst>
                </a:gridCol>
                <a:gridCol w="62352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object 7">
            <a:extLst>
              <a:ext uri="{FF2B5EF4-FFF2-40B4-BE49-F238E27FC236}">
                <a16:creationId xmlns:a16="http://schemas.microsoft.com/office/drawing/2014/main" id="{466141D0-A782-499E-A600-921578E4D94B}"/>
              </a:ext>
            </a:extLst>
          </p:cNvPr>
          <p:cNvSpPr>
            <a:spLocks noChangeAspect="1"/>
          </p:cNvSpPr>
          <p:nvPr/>
        </p:nvSpPr>
        <p:spPr>
          <a:xfrm>
            <a:off x="239352" y="1025758"/>
            <a:ext cx="4809726" cy="2476166"/>
          </a:xfrm>
          <a:prstGeom prst="rect">
            <a:avLst/>
          </a:prstGeom>
          <a:blipFill>
            <a:blip r:embed="rId3" cstate="print"/>
            <a:stretch>
              <a:fillRect/>
            </a:stretch>
          </a:blipFill>
        </p:spPr>
        <p:txBody>
          <a:bodyPr wrap="square" lIns="0" tIns="0" rIns="0" bIns="0" rtlCol="0"/>
          <a:lstStyle/>
          <a:p>
            <a:pPr defTabSz="781767" eaLnBrk="1" fontAlgn="auto" hangingPunct="1">
              <a:spcBef>
                <a:spcPts val="0"/>
              </a:spcBef>
              <a:spcAft>
                <a:spcPts val="0"/>
              </a:spcAft>
              <a:defRPr/>
            </a:pPr>
            <a:endParaRPr sz="1539">
              <a:solidFill>
                <a:prstClr val="black"/>
              </a:solidFill>
              <a:latin typeface="Calibri"/>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31" name="Google Shape;844;p5"/>
          <p:cNvPicPr preferRelativeResize="0"/>
          <p:nvPr/>
        </p:nvPicPr>
        <p:blipFill rotWithShape="1">
          <a:blip r:embed="rId3">
            <a:alphaModFix/>
          </a:blip>
          <a:srcRect/>
          <a:stretch/>
        </p:blipFill>
        <p:spPr>
          <a:xfrm>
            <a:off x="1539439" y="3030866"/>
            <a:ext cx="2576986" cy="989844"/>
          </a:xfrm>
          <a:prstGeom prst="rect">
            <a:avLst/>
          </a:prstGeom>
          <a:noFill/>
          <a:ln>
            <a:noFill/>
          </a:ln>
        </p:spPr>
      </p:pic>
      <p:sp>
        <p:nvSpPr>
          <p:cNvPr id="846" name="Google Shape;846;p5"/>
          <p:cNvSpPr txBox="1">
            <a:spLocks noGrp="1"/>
          </p:cNvSpPr>
          <p:nvPr>
            <p:ph type="body" idx="1"/>
          </p:nvPr>
        </p:nvSpPr>
        <p:spPr>
          <a:xfrm>
            <a:off x="831642" y="4345279"/>
            <a:ext cx="7856348"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 and SFP for optical media. Connect the selected interface:</a:t>
            </a:r>
            <a:endParaRPr dirty="0"/>
          </a:p>
          <a:p>
            <a:pPr marL="447675" lvl="0" indent="-342900">
              <a:buClr>
                <a:srgbClr val="0000FF"/>
              </a:buClr>
              <a:buSzPts val="1620"/>
              <a:buFont typeface="Century Gothic"/>
              <a:buAutoNum type="arabicPeriod"/>
            </a:pPr>
            <a:r>
              <a:rPr lang="en-US" dirty="0"/>
              <a:t>For electrical the Cable directly </a:t>
            </a:r>
          </a:p>
          <a:p>
            <a:pPr marL="447675" indent="-342900">
              <a:buClr>
                <a:srgbClr val="0000FF"/>
              </a:buClr>
              <a:buSzPts val="1620"/>
              <a:buFont typeface="Century Gothic"/>
              <a:buAutoNum type="arabicPeriod"/>
            </a:pPr>
            <a:r>
              <a:rPr lang="en-US" dirty="0"/>
              <a:t>For Optical introduce a compatible SFP into Port A*</a:t>
            </a:r>
          </a:p>
          <a:p>
            <a:pPr marL="447675" indent="-342900">
              <a:buClr>
                <a:srgbClr val="0000FF"/>
              </a:buClr>
              <a:buSzPts val="1620"/>
              <a:buFont typeface="Century Gothic"/>
              <a:buAutoNum type="arabicPeriod"/>
            </a:pPr>
            <a:r>
              <a:rPr lang="en-US" dirty="0"/>
              <a:t>Connect the optical cables to the SFP in Port A</a:t>
            </a: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Electrical or Optical cables</a:t>
            </a:r>
            <a:endParaRPr b="1" dirty="0"/>
          </a:p>
        </p:txBody>
      </p:sp>
      <p:grpSp>
        <p:nvGrpSpPr>
          <p:cNvPr id="849" name="Google Shape;849;p5"/>
          <p:cNvGrpSpPr/>
          <p:nvPr/>
        </p:nvGrpSpPr>
        <p:grpSpPr>
          <a:xfrm>
            <a:off x="4619840" y="1732333"/>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23622" y="1295045"/>
            <a:ext cx="5088056" cy="1291099"/>
          </a:xfrm>
          <a:prstGeom prst="rect">
            <a:avLst/>
          </a:prstGeom>
        </p:spPr>
      </p:pic>
      <p:pic>
        <p:nvPicPr>
          <p:cNvPr id="15" name="Picture 14"/>
          <p:cNvPicPr>
            <a:picLocks noChangeAspect="1"/>
          </p:cNvPicPr>
          <p:nvPr/>
        </p:nvPicPr>
        <p:blipFill>
          <a:blip r:embed="rId6"/>
          <a:stretch>
            <a:fillRect/>
          </a:stretch>
        </p:blipFill>
        <p:spPr>
          <a:xfrm>
            <a:off x="579300" y="1651039"/>
            <a:ext cx="1207496" cy="907147"/>
          </a:xfrm>
          <a:prstGeom prst="rect">
            <a:avLst/>
          </a:prstGeom>
        </p:spPr>
      </p:pic>
      <p:sp>
        <p:nvSpPr>
          <p:cNvPr id="17" name="Google Shape;1057;p16"/>
          <p:cNvSpPr/>
          <p:nvPr/>
        </p:nvSpPr>
        <p:spPr>
          <a:xfrm>
            <a:off x="4294642" y="1406714"/>
            <a:ext cx="936829" cy="42857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1026" name="Picture 2" descr="CABLE EQUIP RJ45 LATIGUILLO U/UTP CAT.6 2M NEGRO | e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6975" y="879755"/>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30593" y="1749789"/>
            <a:ext cx="1646343" cy="5415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
        <p:nvSpPr>
          <p:cNvPr id="22" name="Google Shape;1057;p16"/>
          <p:cNvSpPr/>
          <p:nvPr/>
        </p:nvSpPr>
        <p:spPr>
          <a:xfrm>
            <a:off x="4291402" y="1835288"/>
            <a:ext cx="936829" cy="423013"/>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3" name="Google Shape;852;p5"/>
          <p:cNvGrpSpPr/>
          <p:nvPr/>
        </p:nvGrpSpPr>
        <p:grpSpPr>
          <a:xfrm>
            <a:off x="3768754" y="1822911"/>
            <a:ext cx="686355" cy="481667"/>
            <a:chOff x="1707517" y="1467106"/>
            <a:chExt cx="591940" cy="481667"/>
          </a:xfrm>
        </p:grpSpPr>
        <p:pic>
          <p:nvPicPr>
            <p:cNvPr id="24"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5" name="Google Shape;854;p5"/>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cxnSp>
        <p:nvCxnSpPr>
          <p:cNvPr id="26" name="Google Shape;848;p5"/>
          <p:cNvCxnSpPr/>
          <p:nvPr/>
        </p:nvCxnSpPr>
        <p:spPr>
          <a:xfrm rot="10800000" flipV="1">
            <a:off x="3481158" y="2291356"/>
            <a:ext cx="1238327" cy="1114278"/>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grpSp>
        <p:nvGrpSpPr>
          <p:cNvPr id="33" name="Google Shape;852;p5"/>
          <p:cNvGrpSpPr/>
          <p:nvPr/>
        </p:nvGrpSpPr>
        <p:grpSpPr>
          <a:xfrm flipH="1">
            <a:off x="7185893" y="2473933"/>
            <a:ext cx="686355" cy="481667"/>
            <a:chOff x="1707517" y="1467106"/>
            <a:chExt cx="591940" cy="481667"/>
          </a:xfrm>
        </p:grpSpPr>
        <p:pic>
          <p:nvPicPr>
            <p:cNvPr id="34"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5" name="Google Shape;854;p5"/>
            <p:cNvSpPr txBox="1"/>
            <p:nvPr/>
          </p:nvSpPr>
          <p:spPr>
            <a:xfrm>
              <a:off x="1776617"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1</a:t>
              </a:r>
              <a:endParaRPr dirty="0"/>
            </a:p>
          </p:txBody>
        </p:sp>
      </p:grpSp>
      <p:grpSp>
        <p:nvGrpSpPr>
          <p:cNvPr id="39" name="Google Shape;852;p5"/>
          <p:cNvGrpSpPr/>
          <p:nvPr/>
        </p:nvGrpSpPr>
        <p:grpSpPr>
          <a:xfrm flipH="1">
            <a:off x="3918513" y="2831599"/>
            <a:ext cx="872955" cy="712130"/>
            <a:chOff x="1627051" y="1351168"/>
            <a:chExt cx="752871" cy="712130"/>
          </a:xfrm>
        </p:grpSpPr>
        <p:pic>
          <p:nvPicPr>
            <p:cNvPr id="40"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41"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spTree>
    <p:extLst>
      <p:ext uri="{BB962C8B-B14F-4D97-AF65-F5344CB8AC3E}">
        <p14:creationId xmlns:p14="http://schemas.microsoft.com/office/powerpoint/2010/main" val="78305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3560116" y="1151337"/>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lvl="0"/>
            <a:r>
              <a:rPr lang="en-US" dirty="0"/>
              <a:t>Basic connection </a:t>
            </a:r>
            <a:r>
              <a:rPr lang="en-US" b="1" dirty="0"/>
              <a:t>setup</a:t>
            </a:r>
            <a:endParaRPr dirty="0"/>
          </a:p>
        </p:txBody>
      </p:sp>
      <p:sp>
        <p:nvSpPr>
          <p:cNvPr id="671" name="Google Shape;671;p4"/>
          <p:cNvSpPr txBox="1">
            <a:spLocks noGrp="1"/>
          </p:cNvSpPr>
          <p:nvPr>
            <p:ph type="body" idx="1"/>
          </p:nvPr>
        </p:nvSpPr>
        <p:spPr>
          <a:xfrm>
            <a:off x="355870" y="4814673"/>
            <a:ext cx="8459423" cy="2393753"/>
          </a:xfrm>
          <a:prstGeom prst="rect">
            <a:avLst/>
          </a:prstGeom>
          <a:noFill/>
          <a:ln>
            <a:noFill/>
          </a:ln>
        </p:spPr>
        <p:txBody>
          <a:bodyPr spcFirstLastPara="1" wrap="square" lIns="50750" tIns="50750" rIns="90000" bIns="50750" anchor="t" anchorCtr="0">
            <a:noAutofit/>
          </a:bodyPr>
          <a:lstStyle/>
          <a:p>
            <a:pPr marL="131445" indent="0">
              <a:buNone/>
            </a:pPr>
            <a:r>
              <a:rPr lang="en-US" dirty="0"/>
              <a:t>The way to connect the tester depends on the operation mode.</a:t>
            </a:r>
          </a:p>
          <a:p>
            <a:r>
              <a:rPr lang="en-US" dirty="0"/>
              <a:t>IP through mode: connect the equipment in “transparent” mode, with the traffic going through the unit from Port A to Port B and Port B to Port A.</a:t>
            </a:r>
          </a:p>
          <a:p>
            <a:r>
              <a:rPr lang="en-US" i="1" dirty="0"/>
              <a:t>Ethernet Endpoint </a:t>
            </a:r>
            <a:r>
              <a:rPr lang="en-US" dirty="0"/>
              <a:t>mode: if They also prefer to avoid generation of any IP stack protocol (ICMP, ARP, DHCP, PPP) within their administrative domains</a:t>
            </a:r>
            <a:endParaRPr lang="en-US" sz="300" dirty="0"/>
          </a:p>
        </p:txBody>
      </p:sp>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5446908" y="192565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411" name="object 22"/>
          <p:cNvSpPr txBox="1"/>
          <p:nvPr/>
        </p:nvSpPr>
        <p:spPr>
          <a:xfrm>
            <a:off x="4272021" y="1698634"/>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a:solidFill>
                  <a:srgbClr val="00007F"/>
                </a:solidFill>
                <a:latin typeface="Verdana"/>
                <a:cs typeface="Verdana"/>
              </a:rPr>
              <a:t>Routed</a:t>
            </a:r>
            <a:r>
              <a:rPr lang="es-ES" spc="5" dirty="0">
                <a:solidFill>
                  <a:srgbClr val="00007F"/>
                </a:solidFill>
                <a:latin typeface="Verdana"/>
                <a:cs typeface="Verdana"/>
              </a:rPr>
              <a:t> Network</a:t>
            </a:r>
          </a:p>
        </p:txBody>
      </p:sp>
      <p:grpSp>
        <p:nvGrpSpPr>
          <p:cNvPr id="3" name="Group 2"/>
          <p:cNvGrpSpPr/>
          <p:nvPr/>
        </p:nvGrpSpPr>
        <p:grpSpPr>
          <a:xfrm>
            <a:off x="725537" y="2035915"/>
            <a:ext cx="1126744" cy="662432"/>
            <a:chOff x="725537" y="1921611"/>
            <a:chExt cx="1126744" cy="662432"/>
          </a:xfrm>
        </p:grpSpPr>
        <p:sp>
          <p:nvSpPr>
            <p:cNvPr id="409"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410"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41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41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41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41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41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41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41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42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42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42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42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42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42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42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42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43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43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43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43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43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43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44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44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a:t>
              </a:r>
              <a:endParaRPr sz="2800" b="1" dirty="0">
                <a:solidFill>
                  <a:schemeClr val="bg1"/>
                </a:solidFill>
              </a:endParaRPr>
            </a:p>
          </p:txBody>
        </p:sp>
        <p:sp>
          <p:nvSpPr>
            <p:cNvPr id="44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44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44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44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44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44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44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44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45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45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45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45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45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45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45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45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46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46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46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46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46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46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6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46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46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46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47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47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47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47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47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47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47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47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47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47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480" name="Group 479"/>
          <p:cNvGrpSpPr/>
          <p:nvPr/>
        </p:nvGrpSpPr>
        <p:grpSpPr>
          <a:xfrm>
            <a:off x="2962418" y="1905972"/>
            <a:ext cx="1194137" cy="901559"/>
            <a:chOff x="8391143" y="4164634"/>
            <a:chExt cx="1013588" cy="730885"/>
          </a:xfrm>
        </p:grpSpPr>
        <p:sp>
          <p:nvSpPr>
            <p:cNvPr id="48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48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48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48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48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48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48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48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48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49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49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49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49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49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49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49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49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49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49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50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50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50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50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50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50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0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0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1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52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2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52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52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2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2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52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3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53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3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54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4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54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45"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46"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547"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548"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549"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550"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51"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552"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53"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4"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555"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56"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557"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58"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9"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0"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561"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2"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63"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64"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5"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566"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7"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568"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569"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70"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71"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72"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573"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74"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575"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6"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577"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578"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9"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580"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581"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82"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583"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584"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585"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586"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587"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588"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589"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590"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1"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592"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593"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94"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595"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596"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7"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98"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99"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00"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01"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602"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03"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04"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05"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06"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07"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608"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09"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0"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1"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2"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13"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14"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5"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16"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7"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618"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9"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0"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21"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2"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623"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4"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25"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26"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627"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28"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9"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0"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31"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2"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33"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34"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35"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36"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7"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638"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39"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40"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41"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42"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43"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4"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45"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6"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47"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648"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9"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50"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51"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652"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53"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4"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55"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6"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57"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658"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659"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660"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661"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662"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3"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64"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665"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666"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667"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668"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9"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0"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672"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3"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4"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675"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676"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7"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678"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9"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680"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681"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82"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83"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684"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685"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686"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687"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688"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689"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690"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1"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2"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693"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694"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695"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grpSp>
        <p:nvGrpSpPr>
          <p:cNvPr id="700" name="Group 699"/>
          <p:cNvGrpSpPr/>
          <p:nvPr/>
        </p:nvGrpSpPr>
        <p:grpSpPr>
          <a:xfrm>
            <a:off x="7631959" y="2021591"/>
            <a:ext cx="1126744" cy="662432"/>
            <a:chOff x="725537" y="1921611"/>
            <a:chExt cx="1126744" cy="662432"/>
          </a:xfrm>
        </p:grpSpPr>
        <p:sp>
          <p:nvSpPr>
            <p:cNvPr id="701"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702"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70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70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70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70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70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70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70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71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71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71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71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71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71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71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71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72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72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72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72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72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72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73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73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a:t>
              </a:r>
              <a:endParaRPr sz="2800" b="1" dirty="0">
                <a:solidFill>
                  <a:schemeClr val="bg1"/>
                </a:solidFill>
              </a:endParaRPr>
            </a:p>
          </p:txBody>
        </p:sp>
        <p:sp>
          <p:nvSpPr>
            <p:cNvPr id="73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73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73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73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73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73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73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73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74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74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74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74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74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74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74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74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75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75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75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75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75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75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5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75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75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75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76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76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76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76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76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76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76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76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76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76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1141" name="object 22"/>
          <p:cNvSpPr txBox="1"/>
          <p:nvPr/>
        </p:nvSpPr>
        <p:spPr>
          <a:xfrm>
            <a:off x="737297" y="2438202"/>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1000BASE-T</a:t>
            </a:r>
            <a:endParaRPr sz="1050" dirty="0">
              <a:latin typeface="Verdana"/>
              <a:cs typeface="Verdana"/>
            </a:endParaRPr>
          </a:p>
        </p:txBody>
      </p:sp>
      <p:cxnSp>
        <p:nvCxnSpPr>
          <p:cNvPr id="1427" name="Straight Connector 1426"/>
          <p:cNvCxnSpPr/>
          <p:nvPr/>
        </p:nvCxnSpPr>
        <p:spPr>
          <a:xfrm>
            <a:off x="6410433" y="2310113"/>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01" name="object 22"/>
          <p:cNvSpPr txBox="1"/>
          <p:nvPr/>
        </p:nvSpPr>
        <p:spPr>
          <a:xfrm>
            <a:off x="1336890" y="209005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503" name="Straight Connector 1502"/>
          <p:cNvCxnSpPr/>
          <p:nvPr/>
        </p:nvCxnSpPr>
        <p:spPr>
          <a:xfrm>
            <a:off x="6410433" y="2473138"/>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4" name="object 22"/>
          <p:cNvSpPr txBox="1"/>
          <p:nvPr/>
        </p:nvSpPr>
        <p:spPr>
          <a:xfrm>
            <a:off x="6122017" y="2104280"/>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B</a:t>
            </a:r>
            <a:endParaRPr sz="1050" dirty="0">
              <a:latin typeface="Verdana"/>
              <a:cs typeface="Verdana"/>
            </a:endParaRPr>
          </a:p>
        </p:txBody>
      </p:sp>
      <p:cxnSp>
        <p:nvCxnSpPr>
          <p:cNvPr id="1433" name="Straight Connector 1432"/>
          <p:cNvCxnSpPr/>
          <p:nvPr/>
        </p:nvCxnSpPr>
        <p:spPr>
          <a:xfrm>
            <a:off x="1701771" y="2281822"/>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4" name="Straight Connector 1433"/>
          <p:cNvCxnSpPr/>
          <p:nvPr/>
        </p:nvCxnSpPr>
        <p:spPr>
          <a:xfrm>
            <a:off x="1701771" y="2444847"/>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14" name="Group 813"/>
          <p:cNvGrpSpPr/>
          <p:nvPr/>
        </p:nvGrpSpPr>
        <p:grpSpPr>
          <a:xfrm>
            <a:off x="1599713" y="3385788"/>
            <a:ext cx="1448515" cy="1041860"/>
            <a:chOff x="2354579" y="1327708"/>
            <a:chExt cx="893446" cy="642620"/>
          </a:xfrm>
        </p:grpSpPr>
        <p:sp>
          <p:nvSpPr>
            <p:cNvPr id="815" name="object 118"/>
            <p:cNvSpPr/>
            <p:nvPr/>
          </p:nvSpPr>
          <p:spPr>
            <a:xfrm>
              <a:off x="2660904" y="1650034"/>
              <a:ext cx="16510" cy="7620"/>
            </a:xfrm>
            <a:custGeom>
              <a:avLst/>
              <a:gdLst/>
              <a:ahLst/>
              <a:cxnLst/>
              <a:rect l="l" t="t" r="r" b="b"/>
              <a:pathLst>
                <a:path w="16510" h="7619">
                  <a:moveTo>
                    <a:pt x="0" y="7620"/>
                  </a:moveTo>
                  <a:lnTo>
                    <a:pt x="16001" y="7620"/>
                  </a:lnTo>
                  <a:lnTo>
                    <a:pt x="16001" y="0"/>
                  </a:lnTo>
                  <a:lnTo>
                    <a:pt x="0" y="0"/>
                  </a:lnTo>
                  <a:lnTo>
                    <a:pt x="0" y="7620"/>
                  </a:lnTo>
                  <a:close/>
                </a:path>
              </a:pathLst>
            </a:custGeom>
            <a:solidFill>
              <a:srgbClr val="003357"/>
            </a:solidFill>
          </p:spPr>
          <p:txBody>
            <a:bodyPr wrap="square" lIns="0" tIns="0" rIns="0" bIns="0" rtlCol="0"/>
            <a:lstStyle/>
            <a:p>
              <a:endParaRPr/>
            </a:p>
          </p:txBody>
        </p:sp>
        <p:sp>
          <p:nvSpPr>
            <p:cNvPr id="816" name="object 214"/>
            <p:cNvSpPr/>
            <p:nvPr/>
          </p:nvSpPr>
          <p:spPr>
            <a:xfrm>
              <a:off x="2916173" y="1659940"/>
              <a:ext cx="330200" cy="253365"/>
            </a:xfrm>
            <a:custGeom>
              <a:avLst/>
              <a:gdLst/>
              <a:ahLst/>
              <a:cxnLst/>
              <a:rect l="l" t="t" r="r" b="b"/>
              <a:pathLst>
                <a:path w="330200" h="253364">
                  <a:moveTo>
                    <a:pt x="162306" y="0"/>
                  </a:moveTo>
                  <a:lnTo>
                    <a:pt x="111252" y="0"/>
                  </a:lnTo>
                  <a:lnTo>
                    <a:pt x="71628" y="2286"/>
                  </a:lnTo>
                  <a:lnTo>
                    <a:pt x="32004" y="13716"/>
                  </a:lnTo>
                  <a:lnTo>
                    <a:pt x="6096" y="48006"/>
                  </a:lnTo>
                  <a:lnTo>
                    <a:pt x="0" y="93726"/>
                  </a:lnTo>
                  <a:lnTo>
                    <a:pt x="0" y="135636"/>
                  </a:lnTo>
                  <a:lnTo>
                    <a:pt x="3048" y="186690"/>
                  </a:lnTo>
                  <a:lnTo>
                    <a:pt x="16002" y="236220"/>
                  </a:lnTo>
                  <a:lnTo>
                    <a:pt x="42672" y="252984"/>
                  </a:lnTo>
                  <a:lnTo>
                    <a:pt x="55626" y="251460"/>
                  </a:lnTo>
                  <a:lnTo>
                    <a:pt x="108204" y="224790"/>
                  </a:lnTo>
                  <a:lnTo>
                    <a:pt x="156210" y="189738"/>
                  </a:lnTo>
                  <a:lnTo>
                    <a:pt x="214884" y="139446"/>
                  </a:lnTo>
                  <a:lnTo>
                    <a:pt x="267462" y="93726"/>
                  </a:lnTo>
                  <a:lnTo>
                    <a:pt x="304800" y="59436"/>
                  </a:lnTo>
                  <a:lnTo>
                    <a:pt x="329946" y="26670"/>
                  </a:lnTo>
                  <a:lnTo>
                    <a:pt x="329184" y="19050"/>
                  </a:lnTo>
                  <a:lnTo>
                    <a:pt x="283464" y="4572"/>
                  </a:lnTo>
                  <a:lnTo>
                    <a:pt x="233172" y="1524"/>
                  </a:lnTo>
                  <a:lnTo>
                    <a:pt x="162306" y="0"/>
                  </a:lnTo>
                  <a:close/>
                </a:path>
              </a:pathLst>
            </a:custGeom>
            <a:solidFill>
              <a:srgbClr val="F5F5F5"/>
            </a:solidFill>
          </p:spPr>
          <p:txBody>
            <a:bodyPr wrap="square" lIns="0" tIns="0" rIns="0" bIns="0" rtlCol="0"/>
            <a:lstStyle/>
            <a:p>
              <a:endParaRPr/>
            </a:p>
          </p:txBody>
        </p:sp>
        <p:sp>
          <p:nvSpPr>
            <p:cNvPr id="817" name="object 215"/>
            <p:cNvSpPr/>
            <p:nvPr/>
          </p:nvSpPr>
          <p:spPr>
            <a:xfrm>
              <a:off x="2914650" y="1658416"/>
              <a:ext cx="333375" cy="256540"/>
            </a:xfrm>
            <a:custGeom>
              <a:avLst/>
              <a:gdLst/>
              <a:ahLst/>
              <a:cxnLst/>
              <a:rect l="l" t="t" r="r" b="b"/>
              <a:pathLst>
                <a:path w="333375" h="256539">
                  <a:moveTo>
                    <a:pt x="57150" y="254508"/>
                  </a:moveTo>
                  <a:lnTo>
                    <a:pt x="33528" y="254508"/>
                  </a:lnTo>
                  <a:lnTo>
                    <a:pt x="44196" y="256032"/>
                  </a:lnTo>
                  <a:lnTo>
                    <a:pt x="57150" y="254508"/>
                  </a:lnTo>
                  <a:close/>
                </a:path>
                <a:path w="333375" h="256539">
                  <a:moveTo>
                    <a:pt x="163830" y="0"/>
                  </a:moveTo>
                  <a:lnTo>
                    <a:pt x="112776" y="0"/>
                  </a:lnTo>
                  <a:lnTo>
                    <a:pt x="73152" y="2286"/>
                  </a:lnTo>
                  <a:lnTo>
                    <a:pt x="57912" y="4572"/>
                  </a:lnTo>
                  <a:lnTo>
                    <a:pt x="44196" y="8382"/>
                  </a:lnTo>
                  <a:lnTo>
                    <a:pt x="43434" y="8382"/>
                  </a:lnTo>
                  <a:lnTo>
                    <a:pt x="32766" y="13716"/>
                  </a:lnTo>
                  <a:lnTo>
                    <a:pt x="32766" y="14478"/>
                  </a:lnTo>
                  <a:lnTo>
                    <a:pt x="23622" y="20574"/>
                  </a:lnTo>
                  <a:lnTo>
                    <a:pt x="16764" y="28194"/>
                  </a:lnTo>
                  <a:lnTo>
                    <a:pt x="10668" y="37338"/>
                  </a:lnTo>
                  <a:lnTo>
                    <a:pt x="9906" y="38100"/>
                  </a:lnTo>
                  <a:lnTo>
                    <a:pt x="6096" y="49530"/>
                  </a:lnTo>
                  <a:lnTo>
                    <a:pt x="3048" y="62484"/>
                  </a:lnTo>
                  <a:lnTo>
                    <a:pt x="70" y="94488"/>
                  </a:lnTo>
                  <a:lnTo>
                    <a:pt x="0" y="137160"/>
                  </a:lnTo>
                  <a:lnTo>
                    <a:pt x="3048" y="188214"/>
                  </a:lnTo>
                  <a:lnTo>
                    <a:pt x="3048" y="188976"/>
                  </a:lnTo>
                  <a:lnTo>
                    <a:pt x="6096" y="208788"/>
                  </a:lnTo>
                  <a:lnTo>
                    <a:pt x="9906" y="225552"/>
                  </a:lnTo>
                  <a:lnTo>
                    <a:pt x="16002" y="238506"/>
                  </a:lnTo>
                  <a:lnTo>
                    <a:pt x="16764" y="238506"/>
                  </a:lnTo>
                  <a:lnTo>
                    <a:pt x="23622" y="247650"/>
                  </a:lnTo>
                  <a:lnTo>
                    <a:pt x="23622" y="248412"/>
                  </a:lnTo>
                  <a:lnTo>
                    <a:pt x="32766" y="254508"/>
                  </a:lnTo>
                  <a:lnTo>
                    <a:pt x="57912" y="254508"/>
                  </a:lnTo>
                  <a:lnTo>
                    <a:pt x="62266" y="252984"/>
                  </a:lnTo>
                  <a:lnTo>
                    <a:pt x="44196" y="252984"/>
                  </a:lnTo>
                  <a:lnTo>
                    <a:pt x="44613" y="252934"/>
                  </a:lnTo>
                  <a:lnTo>
                    <a:pt x="39624" y="252222"/>
                  </a:lnTo>
                  <a:lnTo>
                    <a:pt x="34290" y="252222"/>
                  </a:lnTo>
                  <a:lnTo>
                    <a:pt x="25146" y="246126"/>
                  </a:lnTo>
                  <a:lnTo>
                    <a:pt x="25908" y="246126"/>
                  </a:lnTo>
                  <a:lnTo>
                    <a:pt x="19050" y="236982"/>
                  </a:lnTo>
                  <a:lnTo>
                    <a:pt x="13312" y="224790"/>
                  </a:lnTo>
                  <a:lnTo>
                    <a:pt x="12954" y="224790"/>
                  </a:lnTo>
                  <a:lnTo>
                    <a:pt x="9144" y="208026"/>
                  </a:lnTo>
                  <a:lnTo>
                    <a:pt x="6096" y="188214"/>
                  </a:lnTo>
                  <a:lnTo>
                    <a:pt x="3048" y="137160"/>
                  </a:lnTo>
                  <a:lnTo>
                    <a:pt x="3118" y="94488"/>
                  </a:lnTo>
                  <a:lnTo>
                    <a:pt x="6096" y="62484"/>
                  </a:lnTo>
                  <a:lnTo>
                    <a:pt x="6275" y="62484"/>
                  </a:lnTo>
                  <a:lnTo>
                    <a:pt x="9144" y="50292"/>
                  </a:lnTo>
                  <a:lnTo>
                    <a:pt x="12954" y="38862"/>
                  </a:lnTo>
                  <a:lnTo>
                    <a:pt x="19050" y="29718"/>
                  </a:lnTo>
                  <a:lnTo>
                    <a:pt x="19735" y="29718"/>
                  </a:lnTo>
                  <a:lnTo>
                    <a:pt x="25908" y="22860"/>
                  </a:lnTo>
                  <a:lnTo>
                    <a:pt x="25146" y="22860"/>
                  </a:lnTo>
                  <a:lnTo>
                    <a:pt x="34290" y="16764"/>
                  </a:lnTo>
                  <a:lnTo>
                    <a:pt x="44958" y="11430"/>
                  </a:lnTo>
                  <a:lnTo>
                    <a:pt x="58674" y="7620"/>
                  </a:lnTo>
                  <a:lnTo>
                    <a:pt x="73914" y="5334"/>
                  </a:lnTo>
                  <a:lnTo>
                    <a:pt x="73152" y="5334"/>
                  </a:lnTo>
                  <a:lnTo>
                    <a:pt x="112776" y="3048"/>
                  </a:lnTo>
                  <a:lnTo>
                    <a:pt x="259841" y="3048"/>
                  </a:lnTo>
                  <a:lnTo>
                    <a:pt x="234696" y="1524"/>
                  </a:lnTo>
                  <a:lnTo>
                    <a:pt x="163830" y="0"/>
                  </a:lnTo>
                  <a:close/>
                </a:path>
                <a:path w="333375" h="256539">
                  <a:moveTo>
                    <a:pt x="44613" y="252934"/>
                  </a:moveTo>
                  <a:lnTo>
                    <a:pt x="44196" y="252984"/>
                  </a:lnTo>
                  <a:lnTo>
                    <a:pt x="44958" y="252984"/>
                  </a:lnTo>
                  <a:lnTo>
                    <a:pt x="44613" y="252934"/>
                  </a:lnTo>
                  <a:close/>
                </a:path>
                <a:path w="333375" h="256539">
                  <a:moveTo>
                    <a:pt x="89154" y="237744"/>
                  </a:moveTo>
                  <a:lnTo>
                    <a:pt x="71628" y="246126"/>
                  </a:lnTo>
                  <a:lnTo>
                    <a:pt x="72390" y="246126"/>
                  </a:lnTo>
                  <a:lnTo>
                    <a:pt x="57150" y="251460"/>
                  </a:lnTo>
                  <a:lnTo>
                    <a:pt x="44613" y="252934"/>
                  </a:lnTo>
                  <a:lnTo>
                    <a:pt x="44958" y="252984"/>
                  </a:lnTo>
                  <a:lnTo>
                    <a:pt x="62266" y="252984"/>
                  </a:lnTo>
                  <a:lnTo>
                    <a:pt x="73152" y="249174"/>
                  </a:lnTo>
                  <a:lnTo>
                    <a:pt x="90678" y="240792"/>
                  </a:lnTo>
                  <a:lnTo>
                    <a:pt x="94174" y="238506"/>
                  </a:lnTo>
                  <a:lnTo>
                    <a:pt x="89154" y="238506"/>
                  </a:lnTo>
                  <a:lnTo>
                    <a:pt x="89154" y="237744"/>
                  </a:lnTo>
                  <a:close/>
                </a:path>
                <a:path w="333375" h="256539">
                  <a:moveTo>
                    <a:pt x="34290" y="251460"/>
                  </a:moveTo>
                  <a:lnTo>
                    <a:pt x="34290" y="252222"/>
                  </a:lnTo>
                  <a:lnTo>
                    <a:pt x="39624" y="252222"/>
                  </a:lnTo>
                  <a:lnTo>
                    <a:pt x="34290" y="251460"/>
                  </a:lnTo>
                  <a:close/>
                </a:path>
                <a:path w="333375" h="256539">
                  <a:moveTo>
                    <a:pt x="329881" y="27550"/>
                  </a:moveTo>
                  <a:lnTo>
                    <a:pt x="325374" y="35814"/>
                  </a:lnTo>
                  <a:lnTo>
                    <a:pt x="326136" y="35814"/>
                  </a:lnTo>
                  <a:lnTo>
                    <a:pt x="317754" y="47244"/>
                  </a:lnTo>
                  <a:lnTo>
                    <a:pt x="268224" y="94488"/>
                  </a:lnTo>
                  <a:lnTo>
                    <a:pt x="215646" y="140208"/>
                  </a:lnTo>
                  <a:lnTo>
                    <a:pt x="156972" y="190500"/>
                  </a:lnTo>
                  <a:lnTo>
                    <a:pt x="108966" y="225552"/>
                  </a:lnTo>
                  <a:lnTo>
                    <a:pt x="89154" y="238506"/>
                  </a:lnTo>
                  <a:lnTo>
                    <a:pt x="94174" y="238506"/>
                  </a:lnTo>
                  <a:lnTo>
                    <a:pt x="110490" y="227838"/>
                  </a:lnTo>
                  <a:lnTo>
                    <a:pt x="133350" y="211836"/>
                  </a:lnTo>
                  <a:lnTo>
                    <a:pt x="158496" y="192786"/>
                  </a:lnTo>
                  <a:lnTo>
                    <a:pt x="159258" y="192786"/>
                  </a:lnTo>
                  <a:lnTo>
                    <a:pt x="217932" y="142494"/>
                  </a:lnTo>
                  <a:lnTo>
                    <a:pt x="270510" y="96774"/>
                  </a:lnTo>
                  <a:lnTo>
                    <a:pt x="307848" y="62484"/>
                  </a:lnTo>
                  <a:lnTo>
                    <a:pt x="320040" y="49530"/>
                  </a:lnTo>
                  <a:lnTo>
                    <a:pt x="320040" y="48768"/>
                  </a:lnTo>
                  <a:lnTo>
                    <a:pt x="328422" y="37338"/>
                  </a:lnTo>
                  <a:lnTo>
                    <a:pt x="332994" y="28956"/>
                  </a:lnTo>
                  <a:lnTo>
                    <a:pt x="332994" y="28194"/>
                  </a:lnTo>
                  <a:lnTo>
                    <a:pt x="329946" y="28194"/>
                  </a:lnTo>
                  <a:lnTo>
                    <a:pt x="329881" y="27550"/>
                  </a:lnTo>
                  <a:close/>
                </a:path>
                <a:path w="333375" h="256539">
                  <a:moveTo>
                    <a:pt x="12954" y="224028"/>
                  </a:moveTo>
                  <a:lnTo>
                    <a:pt x="12954" y="224790"/>
                  </a:lnTo>
                  <a:lnTo>
                    <a:pt x="13312" y="224790"/>
                  </a:lnTo>
                  <a:lnTo>
                    <a:pt x="12954" y="224028"/>
                  </a:lnTo>
                  <a:close/>
                </a:path>
                <a:path w="333375" h="256539">
                  <a:moveTo>
                    <a:pt x="6275" y="62484"/>
                  </a:moveTo>
                  <a:lnTo>
                    <a:pt x="6096" y="62484"/>
                  </a:lnTo>
                  <a:lnTo>
                    <a:pt x="6096" y="63246"/>
                  </a:lnTo>
                  <a:lnTo>
                    <a:pt x="6275" y="62484"/>
                  </a:lnTo>
                  <a:close/>
                </a:path>
                <a:path w="333375" h="256539">
                  <a:moveTo>
                    <a:pt x="19735" y="29718"/>
                  </a:moveTo>
                  <a:lnTo>
                    <a:pt x="19050" y="29718"/>
                  </a:lnTo>
                  <a:lnTo>
                    <a:pt x="19050" y="30480"/>
                  </a:lnTo>
                  <a:lnTo>
                    <a:pt x="19735" y="29718"/>
                  </a:lnTo>
                  <a:close/>
                </a:path>
                <a:path w="333375" h="256539">
                  <a:moveTo>
                    <a:pt x="332917" y="27432"/>
                  </a:moveTo>
                  <a:lnTo>
                    <a:pt x="329946" y="27432"/>
                  </a:lnTo>
                  <a:lnTo>
                    <a:pt x="329946" y="28194"/>
                  </a:lnTo>
                  <a:lnTo>
                    <a:pt x="332994" y="28194"/>
                  </a:lnTo>
                  <a:lnTo>
                    <a:pt x="332917" y="27432"/>
                  </a:lnTo>
                  <a:close/>
                </a:path>
                <a:path w="333375" h="256539">
                  <a:moveTo>
                    <a:pt x="332232" y="20574"/>
                  </a:moveTo>
                  <a:lnTo>
                    <a:pt x="329184" y="20574"/>
                  </a:lnTo>
                  <a:lnTo>
                    <a:pt x="329946" y="22098"/>
                  </a:lnTo>
                  <a:lnTo>
                    <a:pt x="329336" y="22098"/>
                  </a:lnTo>
                  <a:lnTo>
                    <a:pt x="329881" y="27550"/>
                  </a:lnTo>
                  <a:lnTo>
                    <a:pt x="332917" y="27432"/>
                  </a:lnTo>
                  <a:lnTo>
                    <a:pt x="332384" y="22098"/>
                  </a:lnTo>
                  <a:lnTo>
                    <a:pt x="329946" y="22098"/>
                  </a:lnTo>
                  <a:lnTo>
                    <a:pt x="329255" y="21292"/>
                  </a:lnTo>
                  <a:lnTo>
                    <a:pt x="332303" y="21292"/>
                  </a:lnTo>
                  <a:lnTo>
                    <a:pt x="332232" y="20574"/>
                  </a:lnTo>
                  <a:close/>
                </a:path>
                <a:path w="333375" h="256539">
                  <a:moveTo>
                    <a:pt x="329184" y="20574"/>
                  </a:moveTo>
                  <a:lnTo>
                    <a:pt x="329255" y="21292"/>
                  </a:lnTo>
                  <a:lnTo>
                    <a:pt x="329946" y="22098"/>
                  </a:lnTo>
                  <a:lnTo>
                    <a:pt x="329184" y="20574"/>
                  </a:lnTo>
                  <a:close/>
                </a:path>
                <a:path w="333375" h="256539">
                  <a:moveTo>
                    <a:pt x="259841" y="3048"/>
                  </a:moveTo>
                  <a:lnTo>
                    <a:pt x="163830" y="3048"/>
                  </a:lnTo>
                  <a:lnTo>
                    <a:pt x="234696" y="4572"/>
                  </a:lnTo>
                  <a:lnTo>
                    <a:pt x="284988" y="7620"/>
                  </a:lnTo>
                  <a:lnTo>
                    <a:pt x="303276" y="9144"/>
                  </a:lnTo>
                  <a:lnTo>
                    <a:pt x="316992" y="12192"/>
                  </a:lnTo>
                  <a:lnTo>
                    <a:pt x="316230" y="12192"/>
                  </a:lnTo>
                  <a:lnTo>
                    <a:pt x="325374" y="16764"/>
                  </a:lnTo>
                  <a:lnTo>
                    <a:pt x="329255" y="21292"/>
                  </a:lnTo>
                  <a:lnTo>
                    <a:pt x="329184" y="20574"/>
                  </a:lnTo>
                  <a:lnTo>
                    <a:pt x="332232" y="20574"/>
                  </a:lnTo>
                  <a:lnTo>
                    <a:pt x="332232" y="19812"/>
                  </a:lnTo>
                  <a:lnTo>
                    <a:pt x="327660" y="14478"/>
                  </a:lnTo>
                  <a:lnTo>
                    <a:pt x="326898" y="13716"/>
                  </a:lnTo>
                  <a:lnTo>
                    <a:pt x="317754" y="9144"/>
                  </a:lnTo>
                  <a:lnTo>
                    <a:pt x="304038" y="6096"/>
                  </a:lnTo>
                  <a:lnTo>
                    <a:pt x="303276" y="6096"/>
                  </a:lnTo>
                  <a:lnTo>
                    <a:pt x="284988" y="4572"/>
                  </a:lnTo>
                  <a:lnTo>
                    <a:pt x="259841" y="3048"/>
                  </a:lnTo>
                  <a:close/>
                </a:path>
              </a:pathLst>
            </a:custGeom>
            <a:solidFill>
              <a:srgbClr val="F5F5F5"/>
            </a:solidFill>
          </p:spPr>
          <p:txBody>
            <a:bodyPr wrap="square" lIns="0" tIns="0" rIns="0" bIns="0" rtlCol="0"/>
            <a:lstStyle/>
            <a:p>
              <a:endParaRPr/>
            </a:p>
          </p:txBody>
        </p:sp>
        <p:sp>
          <p:nvSpPr>
            <p:cNvPr id="818" name="object 216"/>
            <p:cNvSpPr/>
            <p:nvPr/>
          </p:nvSpPr>
          <p:spPr>
            <a:xfrm>
              <a:off x="2914650" y="1795576"/>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19" name="object 217"/>
            <p:cNvSpPr/>
            <p:nvPr/>
          </p:nvSpPr>
          <p:spPr>
            <a:xfrm>
              <a:off x="2886455" y="1668322"/>
              <a:ext cx="330200" cy="253365"/>
            </a:xfrm>
            <a:custGeom>
              <a:avLst/>
              <a:gdLst/>
              <a:ahLst/>
              <a:cxnLst/>
              <a:rect l="l" t="t" r="r" b="b"/>
              <a:pathLst>
                <a:path w="330200" h="253364">
                  <a:moveTo>
                    <a:pt x="162306" y="0"/>
                  </a:moveTo>
                  <a:lnTo>
                    <a:pt x="111252" y="0"/>
                  </a:lnTo>
                  <a:lnTo>
                    <a:pt x="71628" y="2286"/>
                  </a:lnTo>
                  <a:lnTo>
                    <a:pt x="32004" y="13716"/>
                  </a:lnTo>
                  <a:lnTo>
                    <a:pt x="6096" y="48006"/>
                  </a:lnTo>
                  <a:lnTo>
                    <a:pt x="762" y="93726"/>
                  </a:lnTo>
                  <a:lnTo>
                    <a:pt x="0" y="135636"/>
                  </a:lnTo>
                  <a:lnTo>
                    <a:pt x="3048" y="186690"/>
                  </a:lnTo>
                  <a:lnTo>
                    <a:pt x="16002" y="236220"/>
                  </a:lnTo>
                  <a:lnTo>
                    <a:pt x="43434" y="252984"/>
                  </a:lnTo>
                  <a:lnTo>
                    <a:pt x="56388" y="251460"/>
                  </a:lnTo>
                  <a:lnTo>
                    <a:pt x="108204" y="224790"/>
                  </a:lnTo>
                  <a:lnTo>
                    <a:pt x="156210" y="189738"/>
                  </a:lnTo>
                  <a:lnTo>
                    <a:pt x="215646" y="139446"/>
                  </a:lnTo>
                  <a:lnTo>
                    <a:pt x="268224" y="93726"/>
                  </a:lnTo>
                  <a:lnTo>
                    <a:pt x="304800" y="59436"/>
                  </a:lnTo>
                  <a:lnTo>
                    <a:pt x="329946" y="26670"/>
                  </a:lnTo>
                  <a:lnTo>
                    <a:pt x="329946" y="19050"/>
                  </a:lnTo>
                  <a:lnTo>
                    <a:pt x="284226" y="4572"/>
                  </a:lnTo>
                  <a:lnTo>
                    <a:pt x="233172" y="1524"/>
                  </a:lnTo>
                  <a:lnTo>
                    <a:pt x="162306" y="0"/>
                  </a:lnTo>
                  <a:close/>
                </a:path>
              </a:pathLst>
            </a:custGeom>
            <a:solidFill>
              <a:srgbClr val="E0E0E0"/>
            </a:solidFill>
          </p:spPr>
          <p:txBody>
            <a:bodyPr wrap="square" lIns="0" tIns="0" rIns="0" bIns="0" rtlCol="0"/>
            <a:lstStyle/>
            <a:p>
              <a:endParaRPr/>
            </a:p>
          </p:txBody>
        </p:sp>
        <p:sp>
          <p:nvSpPr>
            <p:cNvPr id="820" name="object 218"/>
            <p:cNvSpPr/>
            <p:nvPr/>
          </p:nvSpPr>
          <p:spPr>
            <a:xfrm>
              <a:off x="2884932" y="1666798"/>
              <a:ext cx="333375" cy="256540"/>
            </a:xfrm>
            <a:custGeom>
              <a:avLst/>
              <a:gdLst/>
              <a:ahLst/>
              <a:cxnLst/>
              <a:rect l="l" t="t" r="r" b="b"/>
              <a:pathLst>
                <a:path w="333375" h="256539">
                  <a:moveTo>
                    <a:pt x="57912" y="254508"/>
                  </a:moveTo>
                  <a:lnTo>
                    <a:pt x="33528" y="254508"/>
                  </a:lnTo>
                  <a:lnTo>
                    <a:pt x="44958" y="256032"/>
                  </a:lnTo>
                  <a:lnTo>
                    <a:pt x="57912" y="254508"/>
                  </a:lnTo>
                  <a:close/>
                </a:path>
                <a:path w="333375" h="256539">
                  <a:moveTo>
                    <a:pt x="163830" y="0"/>
                  </a:moveTo>
                  <a:lnTo>
                    <a:pt x="112776" y="0"/>
                  </a:lnTo>
                  <a:lnTo>
                    <a:pt x="73152" y="2286"/>
                  </a:lnTo>
                  <a:lnTo>
                    <a:pt x="57912" y="5334"/>
                  </a:lnTo>
                  <a:lnTo>
                    <a:pt x="44196" y="8382"/>
                  </a:lnTo>
                  <a:lnTo>
                    <a:pt x="43434" y="8382"/>
                  </a:lnTo>
                  <a:lnTo>
                    <a:pt x="32766" y="13716"/>
                  </a:lnTo>
                  <a:lnTo>
                    <a:pt x="32766" y="14478"/>
                  </a:lnTo>
                  <a:lnTo>
                    <a:pt x="23622" y="20574"/>
                  </a:lnTo>
                  <a:lnTo>
                    <a:pt x="16764" y="28194"/>
                  </a:lnTo>
                  <a:lnTo>
                    <a:pt x="11430" y="37338"/>
                  </a:lnTo>
                  <a:lnTo>
                    <a:pt x="10668" y="38100"/>
                  </a:lnTo>
                  <a:lnTo>
                    <a:pt x="815" y="94488"/>
                  </a:lnTo>
                  <a:lnTo>
                    <a:pt x="0" y="137160"/>
                  </a:lnTo>
                  <a:lnTo>
                    <a:pt x="3048" y="188214"/>
                  </a:lnTo>
                  <a:lnTo>
                    <a:pt x="3048" y="188976"/>
                  </a:lnTo>
                  <a:lnTo>
                    <a:pt x="6096" y="208788"/>
                  </a:lnTo>
                  <a:lnTo>
                    <a:pt x="9906" y="225552"/>
                  </a:lnTo>
                  <a:lnTo>
                    <a:pt x="16002" y="238506"/>
                  </a:lnTo>
                  <a:lnTo>
                    <a:pt x="16764" y="239268"/>
                  </a:lnTo>
                  <a:lnTo>
                    <a:pt x="24384" y="248412"/>
                  </a:lnTo>
                  <a:lnTo>
                    <a:pt x="32766" y="254508"/>
                  </a:lnTo>
                  <a:lnTo>
                    <a:pt x="58674" y="254508"/>
                  </a:lnTo>
                  <a:lnTo>
                    <a:pt x="62810" y="252984"/>
                  </a:lnTo>
                  <a:lnTo>
                    <a:pt x="44958" y="252984"/>
                  </a:lnTo>
                  <a:lnTo>
                    <a:pt x="45362" y="252936"/>
                  </a:lnTo>
                  <a:lnTo>
                    <a:pt x="40005" y="252222"/>
                  </a:lnTo>
                  <a:lnTo>
                    <a:pt x="34290" y="252222"/>
                  </a:lnTo>
                  <a:lnTo>
                    <a:pt x="25908" y="246126"/>
                  </a:lnTo>
                  <a:lnTo>
                    <a:pt x="26670" y="246126"/>
                  </a:lnTo>
                  <a:lnTo>
                    <a:pt x="19050" y="236982"/>
                  </a:lnTo>
                  <a:lnTo>
                    <a:pt x="13312" y="224790"/>
                  </a:lnTo>
                  <a:lnTo>
                    <a:pt x="12954" y="224790"/>
                  </a:lnTo>
                  <a:lnTo>
                    <a:pt x="9144" y="208026"/>
                  </a:lnTo>
                  <a:lnTo>
                    <a:pt x="6096" y="188214"/>
                  </a:lnTo>
                  <a:lnTo>
                    <a:pt x="3048" y="137160"/>
                  </a:lnTo>
                  <a:lnTo>
                    <a:pt x="3782" y="96774"/>
                  </a:lnTo>
                  <a:lnTo>
                    <a:pt x="3863" y="94488"/>
                  </a:lnTo>
                  <a:lnTo>
                    <a:pt x="6096" y="62484"/>
                  </a:lnTo>
                  <a:lnTo>
                    <a:pt x="6275" y="62484"/>
                  </a:lnTo>
                  <a:lnTo>
                    <a:pt x="9144" y="50292"/>
                  </a:lnTo>
                  <a:lnTo>
                    <a:pt x="13716" y="38862"/>
                  </a:lnTo>
                  <a:lnTo>
                    <a:pt x="19050" y="29718"/>
                  </a:lnTo>
                  <a:lnTo>
                    <a:pt x="19735" y="29718"/>
                  </a:lnTo>
                  <a:lnTo>
                    <a:pt x="25908" y="22860"/>
                  </a:lnTo>
                  <a:lnTo>
                    <a:pt x="25146" y="22860"/>
                  </a:lnTo>
                  <a:lnTo>
                    <a:pt x="34290" y="16764"/>
                  </a:lnTo>
                  <a:lnTo>
                    <a:pt x="44958" y="11430"/>
                  </a:lnTo>
                  <a:lnTo>
                    <a:pt x="58674" y="8382"/>
                  </a:lnTo>
                  <a:lnTo>
                    <a:pt x="73914" y="5334"/>
                  </a:lnTo>
                  <a:lnTo>
                    <a:pt x="73152" y="5334"/>
                  </a:lnTo>
                  <a:lnTo>
                    <a:pt x="112776" y="3048"/>
                  </a:lnTo>
                  <a:lnTo>
                    <a:pt x="260222" y="3048"/>
                  </a:lnTo>
                  <a:lnTo>
                    <a:pt x="234696" y="1524"/>
                  </a:lnTo>
                  <a:lnTo>
                    <a:pt x="163830" y="0"/>
                  </a:lnTo>
                  <a:close/>
                </a:path>
                <a:path w="333375" h="256539">
                  <a:moveTo>
                    <a:pt x="45362" y="252936"/>
                  </a:moveTo>
                  <a:lnTo>
                    <a:pt x="44958" y="252984"/>
                  </a:lnTo>
                  <a:lnTo>
                    <a:pt x="45720" y="252984"/>
                  </a:lnTo>
                  <a:lnTo>
                    <a:pt x="45362" y="252936"/>
                  </a:lnTo>
                  <a:close/>
                </a:path>
                <a:path w="333375" h="256539">
                  <a:moveTo>
                    <a:pt x="89154" y="237744"/>
                  </a:moveTo>
                  <a:lnTo>
                    <a:pt x="71628" y="246126"/>
                  </a:lnTo>
                  <a:lnTo>
                    <a:pt x="72390" y="246126"/>
                  </a:lnTo>
                  <a:lnTo>
                    <a:pt x="57912" y="251460"/>
                  </a:lnTo>
                  <a:lnTo>
                    <a:pt x="45362" y="252936"/>
                  </a:lnTo>
                  <a:lnTo>
                    <a:pt x="45720" y="252984"/>
                  </a:lnTo>
                  <a:lnTo>
                    <a:pt x="62810" y="252984"/>
                  </a:lnTo>
                  <a:lnTo>
                    <a:pt x="73152" y="249174"/>
                  </a:lnTo>
                  <a:lnTo>
                    <a:pt x="90678" y="240792"/>
                  </a:lnTo>
                  <a:lnTo>
                    <a:pt x="94174" y="238506"/>
                  </a:lnTo>
                  <a:lnTo>
                    <a:pt x="89154" y="238506"/>
                  </a:lnTo>
                  <a:lnTo>
                    <a:pt x="89154" y="237744"/>
                  </a:lnTo>
                  <a:close/>
                </a:path>
                <a:path w="333375" h="256539">
                  <a:moveTo>
                    <a:pt x="34290" y="251460"/>
                  </a:moveTo>
                  <a:lnTo>
                    <a:pt x="34290" y="252222"/>
                  </a:lnTo>
                  <a:lnTo>
                    <a:pt x="40005" y="252222"/>
                  </a:lnTo>
                  <a:lnTo>
                    <a:pt x="34290" y="251460"/>
                  </a:lnTo>
                  <a:close/>
                </a:path>
                <a:path w="333375" h="256539">
                  <a:moveTo>
                    <a:pt x="329946" y="27432"/>
                  </a:moveTo>
                  <a:lnTo>
                    <a:pt x="325374" y="35814"/>
                  </a:lnTo>
                  <a:lnTo>
                    <a:pt x="326136" y="35814"/>
                  </a:lnTo>
                  <a:lnTo>
                    <a:pt x="317754" y="47244"/>
                  </a:lnTo>
                  <a:lnTo>
                    <a:pt x="268986" y="94488"/>
                  </a:lnTo>
                  <a:lnTo>
                    <a:pt x="216408" y="140208"/>
                  </a:lnTo>
                  <a:lnTo>
                    <a:pt x="156972" y="190500"/>
                  </a:lnTo>
                  <a:lnTo>
                    <a:pt x="108966" y="225552"/>
                  </a:lnTo>
                  <a:lnTo>
                    <a:pt x="89154" y="238506"/>
                  </a:lnTo>
                  <a:lnTo>
                    <a:pt x="94174" y="238506"/>
                  </a:lnTo>
                  <a:lnTo>
                    <a:pt x="110490" y="227838"/>
                  </a:lnTo>
                  <a:lnTo>
                    <a:pt x="133350" y="211836"/>
                  </a:lnTo>
                  <a:lnTo>
                    <a:pt x="158496" y="192786"/>
                  </a:lnTo>
                  <a:lnTo>
                    <a:pt x="159258" y="192786"/>
                  </a:lnTo>
                  <a:lnTo>
                    <a:pt x="218694" y="142494"/>
                  </a:lnTo>
                  <a:lnTo>
                    <a:pt x="271272" y="96774"/>
                  </a:lnTo>
                  <a:lnTo>
                    <a:pt x="307848" y="62484"/>
                  </a:lnTo>
                  <a:lnTo>
                    <a:pt x="320040" y="49530"/>
                  </a:lnTo>
                  <a:lnTo>
                    <a:pt x="320040" y="48768"/>
                  </a:lnTo>
                  <a:lnTo>
                    <a:pt x="328422" y="37338"/>
                  </a:lnTo>
                  <a:lnTo>
                    <a:pt x="332994" y="28956"/>
                  </a:lnTo>
                  <a:lnTo>
                    <a:pt x="332994" y="28194"/>
                  </a:lnTo>
                  <a:lnTo>
                    <a:pt x="329946" y="28194"/>
                  </a:lnTo>
                  <a:lnTo>
                    <a:pt x="329946" y="27432"/>
                  </a:lnTo>
                  <a:close/>
                </a:path>
                <a:path w="333375" h="256539">
                  <a:moveTo>
                    <a:pt x="12954" y="224028"/>
                  </a:moveTo>
                  <a:lnTo>
                    <a:pt x="12954" y="224790"/>
                  </a:lnTo>
                  <a:lnTo>
                    <a:pt x="13312" y="224790"/>
                  </a:lnTo>
                  <a:lnTo>
                    <a:pt x="12954" y="224028"/>
                  </a:lnTo>
                  <a:close/>
                </a:path>
                <a:path w="333375" h="256539">
                  <a:moveTo>
                    <a:pt x="6275" y="62484"/>
                  </a:moveTo>
                  <a:lnTo>
                    <a:pt x="6096" y="62484"/>
                  </a:lnTo>
                  <a:lnTo>
                    <a:pt x="6096" y="63246"/>
                  </a:lnTo>
                  <a:lnTo>
                    <a:pt x="6275" y="62484"/>
                  </a:lnTo>
                  <a:close/>
                </a:path>
                <a:path w="333375" h="256539">
                  <a:moveTo>
                    <a:pt x="19735" y="29718"/>
                  </a:moveTo>
                  <a:lnTo>
                    <a:pt x="19050" y="29718"/>
                  </a:lnTo>
                  <a:lnTo>
                    <a:pt x="19050" y="30480"/>
                  </a:lnTo>
                  <a:lnTo>
                    <a:pt x="19735" y="29718"/>
                  </a:lnTo>
                  <a:close/>
                </a:path>
                <a:path w="333375" h="256539">
                  <a:moveTo>
                    <a:pt x="329946" y="21209"/>
                  </a:moveTo>
                  <a:lnTo>
                    <a:pt x="329946" y="28194"/>
                  </a:lnTo>
                  <a:lnTo>
                    <a:pt x="332994" y="28194"/>
                  </a:lnTo>
                  <a:lnTo>
                    <a:pt x="332994" y="22098"/>
                  </a:lnTo>
                  <a:lnTo>
                    <a:pt x="330708" y="22098"/>
                  </a:lnTo>
                  <a:lnTo>
                    <a:pt x="329946" y="21209"/>
                  </a:lnTo>
                  <a:close/>
                </a:path>
                <a:path w="333375" h="256539">
                  <a:moveTo>
                    <a:pt x="329946" y="20574"/>
                  </a:moveTo>
                  <a:lnTo>
                    <a:pt x="329946" y="21209"/>
                  </a:lnTo>
                  <a:lnTo>
                    <a:pt x="330708" y="22098"/>
                  </a:lnTo>
                  <a:lnTo>
                    <a:pt x="329946" y="20574"/>
                  </a:lnTo>
                  <a:close/>
                </a:path>
                <a:path w="333375" h="256539">
                  <a:moveTo>
                    <a:pt x="332994" y="20574"/>
                  </a:moveTo>
                  <a:lnTo>
                    <a:pt x="329946" y="20574"/>
                  </a:lnTo>
                  <a:lnTo>
                    <a:pt x="330708" y="22098"/>
                  </a:lnTo>
                  <a:lnTo>
                    <a:pt x="332994" y="22098"/>
                  </a:lnTo>
                  <a:lnTo>
                    <a:pt x="332994" y="20574"/>
                  </a:lnTo>
                  <a:close/>
                </a:path>
                <a:path w="333375" h="256539">
                  <a:moveTo>
                    <a:pt x="260222" y="3048"/>
                  </a:moveTo>
                  <a:lnTo>
                    <a:pt x="163830" y="3048"/>
                  </a:lnTo>
                  <a:lnTo>
                    <a:pt x="234696" y="4572"/>
                  </a:lnTo>
                  <a:lnTo>
                    <a:pt x="285750" y="7620"/>
                  </a:lnTo>
                  <a:lnTo>
                    <a:pt x="304038" y="9144"/>
                  </a:lnTo>
                  <a:lnTo>
                    <a:pt x="317754" y="12192"/>
                  </a:lnTo>
                  <a:lnTo>
                    <a:pt x="316992" y="12192"/>
                  </a:lnTo>
                  <a:lnTo>
                    <a:pt x="326136" y="16764"/>
                  </a:lnTo>
                  <a:lnTo>
                    <a:pt x="329946" y="21209"/>
                  </a:lnTo>
                  <a:lnTo>
                    <a:pt x="329946" y="20574"/>
                  </a:lnTo>
                  <a:lnTo>
                    <a:pt x="332994" y="20574"/>
                  </a:lnTo>
                  <a:lnTo>
                    <a:pt x="332994" y="19812"/>
                  </a:lnTo>
                  <a:lnTo>
                    <a:pt x="328422" y="14478"/>
                  </a:lnTo>
                  <a:lnTo>
                    <a:pt x="327660" y="13716"/>
                  </a:lnTo>
                  <a:lnTo>
                    <a:pt x="318516" y="9144"/>
                  </a:lnTo>
                  <a:lnTo>
                    <a:pt x="304800" y="6096"/>
                  </a:lnTo>
                  <a:lnTo>
                    <a:pt x="304038" y="6096"/>
                  </a:lnTo>
                  <a:lnTo>
                    <a:pt x="285750" y="4572"/>
                  </a:lnTo>
                  <a:lnTo>
                    <a:pt x="260222" y="3048"/>
                  </a:lnTo>
                  <a:close/>
                </a:path>
              </a:pathLst>
            </a:custGeom>
            <a:solidFill>
              <a:srgbClr val="E0E0E0"/>
            </a:solidFill>
          </p:spPr>
          <p:txBody>
            <a:bodyPr wrap="square" lIns="0" tIns="0" rIns="0" bIns="0" rtlCol="0"/>
            <a:lstStyle/>
            <a:p>
              <a:endParaRPr/>
            </a:p>
          </p:txBody>
        </p:sp>
        <p:sp>
          <p:nvSpPr>
            <p:cNvPr id="821" name="object 219"/>
            <p:cNvSpPr/>
            <p:nvPr/>
          </p:nvSpPr>
          <p:spPr>
            <a:xfrm>
              <a:off x="2884932" y="1803958"/>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22" name="object 220"/>
            <p:cNvSpPr/>
            <p:nvPr/>
          </p:nvSpPr>
          <p:spPr>
            <a:xfrm>
              <a:off x="2866644" y="1673656"/>
              <a:ext cx="329565" cy="253365"/>
            </a:xfrm>
            <a:custGeom>
              <a:avLst/>
              <a:gdLst/>
              <a:ahLst/>
              <a:cxnLst/>
              <a:rect l="l" t="t" r="r" b="b"/>
              <a:pathLst>
                <a:path w="329564" h="253364">
                  <a:moveTo>
                    <a:pt x="162306" y="0"/>
                  </a:moveTo>
                  <a:lnTo>
                    <a:pt x="110489" y="0"/>
                  </a:lnTo>
                  <a:lnTo>
                    <a:pt x="71628" y="2286"/>
                  </a:lnTo>
                  <a:lnTo>
                    <a:pt x="31242" y="12954"/>
                  </a:lnTo>
                  <a:lnTo>
                    <a:pt x="6096" y="47244"/>
                  </a:lnTo>
                  <a:lnTo>
                    <a:pt x="0" y="92964"/>
                  </a:lnTo>
                  <a:lnTo>
                    <a:pt x="0" y="134874"/>
                  </a:lnTo>
                  <a:lnTo>
                    <a:pt x="2286" y="185928"/>
                  </a:lnTo>
                  <a:lnTo>
                    <a:pt x="9906" y="223266"/>
                  </a:lnTo>
                  <a:lnTo>
                    <a:pt x="42672" y="252984"/>
                  </a:lnTo>
                  <a:lnTo>
                    <a:pt x="55626" y="251460"/>
                  </a:lnTo>
                  <a:lnTo>
                    <a:pt x="108204" y="224790"/>
                  </a:lnTo>
                  <a:lnTo>
                    <a:pt x="155448" y="188976"/>
                  </a:lnTo>
                  <a:lnTo>
                    <a:pt x="214884" y="139446"/>
                  </a:lnTo>
                  <a:lnTo>
                    <a:pt x="267462" y="92964"/>
                  </a:lnTo>
                  <a:lnTo>
                    <a:pt x="304800" y="59436"/>
                  </a:lnTo>
                  <a:lnTo>
                    <a:pt x="329184" y="25908"/>
                  </a:lnTo>
                  <a:lnTo>
                    <a:pt x="329184" y="19050"/>
                  </a:lnTo>
                  <a:lnTo>
                    <a:pt x="283464" y="3810"/>
                  </a:lnTo>
                  <a:lnTo>
                    <a:pt x="232410" y="1524"/>
                  </a:lnTo>
                  <a:lnTo>
                    <a:pt x="162306" y="0"/>
                  </a:lnTo>
                  <a:close/>
                </a:path>
              </a:pathLst>
            </a:custGeom>
            <a:solidFill>
              <a:srgbClr val="BFBFBF"/>
            </a:solidFill>
          </p:spPr>
          <p:txBody>
            <a:bodyPr wrap="square" lIns="0" tIns="0" rIns="0" bIns="0" rtlCol="0"/>
            <a:lstStyle/>
            <a:p>
              <a:endParaRPr/>
            </a:p>
          </p:txBody>
        </p:sp>
        <p:sp>
          <p:nvSpPr>
            <p:cNvPr id="823" name="object 221"/>
            <p:cNvSpPr/>
            <p:nvPr/>
          </p:nvSpPr>
          <p:spPr>
            <a:xfrm>
              <a:off x="2865120" y="1672132"/>
              <a:ext cx="332740" cy="256540"/>
            </a:xfrm>
            <a:custGeom>
              <a:avLst/>
              <a:gdLst/>
              <a:ahLst/>
              <a:cxnLst/>
              <a:rect l="l" t="t" r="r" b="b"/>
              <a:pathLst>
                <a:path w="332739" h="256539">
                  <a:moveTo>
                    <a:pt x="163830" y="0"/>
                  </a:moveTo>
                  <a:lnTo>
                    <a:pt x="112014" y="0"/>
                  </a:lnTo>
                  <a:lnTo>
                    <a:pt x="73152" y="2286"/>
                  </a:lnTo>
                  <a:lnTo>
                    <a:pt x="57150" y="4572"/>
                  </a:lnTo>
                  <a:lnTo>
                    <a:pt x="44196" y="8382"/>
                  </a:lnTo>
                  <a:lnTo>
                    <a:pt x="32766" y="12954"/>
                  </a:lnTo>
                  <a:lnTo>
                    <a:pt x="32004" y="13716"/>
                  </a:lnTo>
                  <a:lnTo>
                    <a:pt x="23622" y="19812"/>
                  </a:lnTo>
                  <a:lnTo>
                    <a:pt x="16002" y="27432"/>
                  </a:lnTo>
                  <a:lnTo>
                    <a:pt x="15240" y="27432"/>
                  </a:lnTo>
                  <a:lnTo>
                    <a:pt x="9906" y="37338"/>
                  </a:lnTo>
                  <a:lnTo>
                    <a:pt x="9906" y="38100"/>
                  </a:lnTo>
                  <a:lnTo>
                    <a:pt x="6096" y="48768"/>
                  </a:lnTo>
                  <a:lnTo>
                    <a:pt x="3048" y="61722"/>
                  </a:lnTo>
                  <a:lnTo>
                    <a:pt x="70" y="93726"/>
                  </a:lnTo>
                  <a:lnTo>
                    <a:pt x="0" y="136398"/>
                  </a:lnTo>
                  <a:lnTo>
                    <a:pt x="2286" y="187452"/>
                  </a:lnTo>
                  <a:lnTo>
                    <a:pt x="2286" y="188214"/>
                  </a:lnTo>
                  <a:lnTo>
                    <a:pt x="5334" y="208788"/>
                  </a:lnTo>
                  <a:lnTo>
                    <a:pt x="9906" y="225552"/>
                  </a:lnTo>
                  <a:lnTo>
                    <a:pt x="15240" y="238506"/>
                  </a:lnTo>
                  <a:lnTo>
                    <a:pt x="16002" y="239268"/>
                  </a:lnTo>
                  <a:lnTo>
                    <a:pt x="23622" y="248412"/>
                  </a:lnTo>
                  <a:lnTo>
                    <a:pt x="32766" y="253746"/>
                  </a:lnTo>
                  <a:lnTo>
                    <a:pt x="33528" y="253746"/>
                  </a:lnTo>
                  <a:lnTo>
                    <a:pt x="44196" y="256032"/>
                  </a:lnTo>
                  <a:lnTo>
                    <a:pt x="57150" y="254508"/>
                  </a:lnTo>
                  <a:lnTo>
                    <a:pt x="57912" y="254508"/>
                  </a:lnTo>
                  <a:lnTo>
                    <a:pt x="62266" y="252984"/>
                  </a:lnTo>
                  <a:lnTo>
                    <a:pt x="44196" y="252984"/>
                  </a:lnTo>
                  <a:lnTo>
                    <a:pt x="44687" y="252926"/>
                  </a:lnTo>
                  <a:lnTo>
                    <a:pt x="37846" y="251460"/>
                  </a:lnTo>
                  <a:lnTo>
                    <a:pt x="34290" y="251460"/>
                  </a:lnTo>
                  <a:lnTo>
                    <a:pt x="25146" y="246126"/>
                  </a:lnTo>
                  <a:lnTo>
                    <a:pt x="25908" y="246126"/>
                  </a:lnTo>
                  <a:lnTo>
                    <a:pt x="18288" y="236982"/>
                  </a:lnTo>
                  <a:lnTo>
                    <a:pt x="13267" y="224790"/>
                  </a:lnTo>
                  <a:lnTo>
                    <a:pt x="12954" y="224790"/>
                  </a:lnTo>
                  <a:lnTo>
                    <a:pt x="8382" y="208026"/>
                  </a:lnTo>
                  <a:lnTo>
                    <a:pt x="5334" y="187452"/>
                  </a:lnTo>
                  <a:lnTo>
                    <a:pt x="3048" y="136398"/>
                  </a:lnTo>
                  <a:lnTo>
                    <a:pt x="3118" y="93726"/>
                  </a:lnTo>
                  <a:lnTo>
                    <a:pt x="6096" y="61722"/>
                  </a:lnTo>
                  <a:lnTo>
                    <a:pt x="6275" y="61722"/>
                  </a:lnTo>
                  <a:lnTo>
                    <a:pt x="9144" y="49530"/>
                  </a:lnTo>
                  <a:lnTo>
                    <a:pt x="12954" y="38862"/>
                  </a:lnTo>
                  <a:lnTo>
                    <a:pt x="18288" y="28956"/>
                  </a:lnTo>
                  <a:lnTo>
                    <a:pt x="19050" y="28956"/>
                  </a:lnTo>
                  <a:lnTo>
                    <a:pt x="25908" y="22098"/>
                  </a:lnTo>
                  <a:lnTo>
                    <a:pt x="25146" y="22098"/>
                  </a:lnTo>
                  <a:lnTo>
                    <a:pt x="33528" y="16002"/>
                  </a:lnTo>
                  <a:lnTo>
                    <a:pt x="44958" y="11430"/>
                  </a:lnTo>
                  <a:lnTo>
                    <a:pt x="57912" y="7620"/>
                  </a:lnTo>
                  <a:lnTo>
                    <a:pt x="73914" y="5334"/>
                  </a:lnTo>
                  <a:lnTo>
                    <a:pt x="73152" y="5334"/>
                  </a:lnTo>
                  <a:lnTo>
                    <a:pt x="112014" y="3048"/>
                  </a:lnTo>
                  <a:lnTo>
                    <a:pt x="267969" y="3048"/>
                  </a:lnTo>
                  <a:lnTo>
                    <a:pt x="233934" y="1524"/>
                  </a:lnTo>
                  <a:lnTo>
                    <a:pt x="163830" y="0"/>
                  </a:lnTo>
                  <a:close/>
                </a:path>
                <a:path w="332739" h="256539">
                  <a:moveTo>
                    <a:pt x="44687" y="252926"/>
                  </a:moveTo>
                  <a:lnTo>
                    <a:pt x="44196" y="252984"/>
                  </a:lnTo>
                  <a:lnTo>
                    <a:pt x="44958" y="252984"/>
                  </a:lnTo>
                  <a:lnTo>
                    <a:pt x="44687" y="252926"/>
                  </a:lnTo>
                  <a:close/>
                </a:path>
                <a:path w="332739" h="256539">
                  <a:moveTo>
                    <a:pt x="89154" y="236982"/>
                  </a:moveTo>
                  <a:lnTo>
                    <a:pt x="71628" y="246126"/>
                  </a:lnTo>
                  <a:lnTo>
                    <a:pt x="72390" y="246126"/>
                  </a:lnTo>
                  <a:lnTo>
                    <a:pt x="57150" y="251460"/>
                  </a:lnTo>
                  <a:lnTo>
                    <a:pt x="44687" y="252926"/>
                  </a:lnTo>
                  <a:lnTo>
                    <a:pt x="44958" y="252984"/>
                  </a:lnTo>
                  <a:lnTo>
                    <a:pt x="62266" y="252984"/>
                  </a:lnTo>
                  <a:lnTo>
                    <a:pt x="73152" y="249174"/>
                  </a:lnTo>
                  <a:lnTo>
                    <a:pt x="90678" y="240030"/>
                  </a:lnTo>
                  <a:lnTo>
                    <a:pt x="94392" y="237744"/>
                  </a:lnTo>
                  <a:lnTo>
                    <a:pt x="89154" y="237744"/>
                  </a:lnTo>
                  <a:lnTo>
                    <a:pt x="89154" y="236982"/>
                  </a:lnTo>
                  <a:close/>
                </a:path>
                <a:path w="332739" h="256539">
                  <a:moveTo>
                    <a:pt x="34290" y="250698"/>
                  </a:moveTo>
                  <a:lnTo>
                    <a:pt x="34290" y="251460"/>
                  </a:lnTo>
                  <a:lnTo>
                    <a:pt x="37846" y="251460"/>
                  </a:lnTo>
                  <a:lnTo>
                    <a:pt x="34290" y="250698"/>
                  </a:lnTo>
                  <a:close/>
                </a:path>
                <a:path w="332739" h="256539">
                  <a:moveTo>
                    <a:pt x="329184" y="26670"/>
                  </a:moveTo>
                  <a:lnTo>
                    <a:pt x="325374" y="35814"/>
                  </a:lnTo>
                  <a:lnTo>
                    <a:pt x="326136" y="35814"/>
                  </a:lnTo>
                  <a:lnTo>
                    <a:pt x="317754" y="46482"/>
                  </a:lnTo>
                  <a:lnTo>
                    <a:pt x="268224" y="93726"/>
                  </a:lnTo>
                  <a:lnTo>
                    <a:pt x="215646" y="140208"/>
                  </a:lnTo>
                  <a:lnTo>
                    <a:pt x="156210" y="189738"/>
                  </a:lnTo>
                  <a:lnTo>
                    <a:pt x="108966" y="225552"/>
                  </a:lnTo>
                  <a:lnTo>
                    <a:pt x="89154" y="237744"/>
                  </a:lnTo>
                  <a:lnTo>
                    <a:pt x="94392" y="237744"/>
                  </a:lnTo>
                  <a:lnTo>
                    <a:pt x="110490" y="227838"/>
                  </a:lnTo>
                  <a:lnTo>
                    <a:pt x="132588" y="211836"/>
                  </a:lnTo>
                  <a:lnTo>
                    <a:pt x="157734" y="192024"/>
                  </a:lnTo>
                  <a:lnTo>
                    <a:pt x="158496" y="192024"/>
                  </a:lnTo>
                  <a:lnTo>
                    <a:pt x="217932" y="142494"/>
                  </a:lnTo>
                  <a:lnTo>
                    <a:pt x="270510" y="96012"/>
                  </a:lnTo>
                  <a:lnTo>
                    <a:pt x="307848" y="62484"/>
                  </a:lnTo>
                  <a:lnTo>
                    <a:pt x="320040" y="48768"/>
                  </a:lnTo>
                  <a:lnTo>
                    <a:pt x="320040" y="48006"/>
                  </a:lnTo>
                  <a:lnTo>
                    <a:pt x="328422" y="37338"/>
                  </a:lnTo>
                  <a:lnTo>
                    <a:pt x="332232" y="28194"/>
                  </a:lnTo>
                  <a:lnTo>
                    <a:pt x="332232" y="27432"/>
                  </a:lnTo>
                  <a:lnTo>
                    <a:pt x="329184" y="27432"/>
                  </a:lnTo>
                  <a:lnTo>
                    <a:pt x="329184" y="26670"/>
                  </a:lnTo>
                  <a:close/>
                </a:path>
                <a:path w="332739" h="256539">
                  <a:moveTo>
                    <a:pt x="12954" y="224028"/>
                  </a:moveTo>
                  <a:lnTo>
                    <a:pt x="12954" y="224790"/>
                  </a:lnTo>
                  <a:lnTo>
                    <a:pt x="13267" y="224790"/>
                  </a:lnTo>
                  <a:lnTo>
                    <a:pt x="12954" y="224028"/>
                  </a:lnTo>
                  <a:close/>
                </a:path>
                <a:path w="332739" h="256539">
                  <a:moveTo>
                    <a:pt x="6275" y="61722"/>
                  </a:moveTo>
                  <a:lnTo>
                    <a:pt x="6096" y="61722"/>
                  </a:lnTo>
                  <a:lnTo>
                    <a:pt x="6096" y="62484"/>
                  </a:lnTo>
                  <a:lnTo>
                    <a:pt x="6275" y="61722"/>
                  </a:lnTo>
                  <a:close/>
                </a:path>
                <a:path w="332739" h="256539">
                  <a:moveTo>
                    <a:pt x="19050" y="28956"/>
                  </a:moveTo>
                  <a:lnTo>
                    <a:pt x="18288" y="28956"/>
                  </a:lnTo>
                  <a:lnTo>
                    <a:pt x="18288" y="29718"/>
                  </a:lnTo>
                  <a:lnTo>
                    <a:pt x="19050" y="28956"/>
                  </a:lnTo>
                  <a:close/>
                </a:path>
                <a:path w="332739" h="256539">
                  <a:moveTo>
                    <a:pt x="329184" y="21209"/>
                  </a:moveTo>
                  <a:lnTo>
                    <a:pt x="329184" y="27432"/>
                  </a:lnTo>
                  <a:lnTo>
                    <a:pt x="332232" y="27432"/>
                  </a:lnTo>
                  <a:lnTo>
                    <a:pt x="332232" y="22098"/>
                  </a:lnTo>
                  <a:lnTo>
                    <a:pt x="329946" y="22098"/>
                  </a:lnTo>
                  <a:lnTo>
                    <a:pt x="329184" y="21209"/>
                  </a:lnTo>
                  <a:close/>
                </a:path>
                <a:path w="332739" h="256539">
                  <a:moveTo>
                    <a:pt x="329184" y="20574"/>
                  </a:moveTo>
                  <a:lnTo>
                    <a:pt x="329184" y="21209"/>
                  </a:lnTo>
                  <a:lnTo>
                    <a:pt x="329946" y="22098"/>
                  </a:lnTo>
                  <a:lnTo>
                    <a:pt x="329184" y="20574"/>
                  </a:lnTo>
                  <a:close/>
                </a:path>
                <a:path w="332739" h="256539">
                  <a:moveTo>
                    <a:pt x="332232" y="20574"/>
                  </a:moveTo>
                  <a:lnTo>
                    <a:pt x="329184" y="20574"/>
                  </a:lnTo>
                  <a:lnTo>
                    <a:pt x="329946" y="22098"/>
                  </a:lnTo>
                  <a:lnTo>
                    <a:pt x="332232" y="22098"/>
                  </a:lnTo>
                  <a:lnTo>
                    <a:pt x="332232" y="20574"/>
                  </a:lnTo>
                  <a:close/>
                </a:path>
                <a:path w="332739" h="256539">
                  <a:moveTo>
                    <a:pt x="267969" y="3048"/>
                  </a:moveTo>
                  <a:lnTo>
                    <a:pt x="163830" y="3048"/>
                  </a:lnTo>
                  <a:lnTo>
                    <a:pt x="233934" y="4572"/>
                  </a:lnTo>
                  <a:lnTo>
                    <a:pt x="284988" y="6858"/>
                  </a:lnTo>
                  <a:lnTo>
                    <a:pt x="303276" y="9144"/>
                  </a:lnTo>
                  <a:lnTo>
                    <a:pt x="316992" y="12192"/>
                  </a:lnTo>
                  <a:lnTo>
                    <a:pt x="316230" y="12192"/>
                  </a:lnTo>
                  <a:lnTo>
                    <a:pt x="325374" y="16764"/>
                  </a:lnTo>
                  <a:lnTo>
                    <a:pt x="329184" y="21209"/>
                  </a:lnTo>
                  <a:lnTo>
                    <a:pt x="329184" y="20574"/>
                  </a:lnTo>
                  <a:lnTo>
                    <a:pt x="332232" y="20574"/>
                  </a:lnTo>
                  <a:lnTo>
                    <a:pt x="332232" y="19812"/>
                  </a:lnTo>
                  <a:lnTo>
                    <a:pt x="327660" y="14478"/>
                  </a:lnTo>
                  <a:lnTo>
                    <a:pt x="326898" y="13716"/>
                  </a:lnTo>
                  <a:lnTo>
                    <a:pt x="317754" y="9144"/>
                  </a:lnTo>
                  <a:lnTo>
                    <a:pt x="304038" y="6096"/>
                  </a:lnTo>
                  <a:lnTo>
                    <a:pt x="303276" y="6096"/>
                  </a:lnTo>
                  <a:lnTo>
                    <a:pt x="284988" y="3810"/>
                  </a:lnTo>
                  <a:lnTo>
                    <a:pt x="267969" y="3048"/>
                  </a:lnTo>
                  <a:close/>
                </a:path>
              </a:pathLst>
            </a:custGeom>
            <a:solidFill>
              <a:srgbClr val="BFBFBF"/>
            </a:solidFill>
          </p:spPr>
          <p:txBody>
            <a:bodyPr wrap="square" lIns="0" tIns="0" rIns="0" bIns="0" rtlCol="0"/>
            <a:lstStyle/>
            <a:p>
              <a:endParaRPr/>
            </a:p>
          </p:txBody>
        </p:sp>
        <p:sp>
          <p:nvSpPr>
            <p:cNvPr id="824" name="object 222"/>
            <p:cNvSpPr/>
            <p:nvPr/>
          </p:nvSpPr>
          <p:spPr>
            <a:xfrm>
              <a:off x="2865120" y="1808530"/>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25" name="object 223"/>
            <p:cNvSpPr/>
            <p:nvPr/>
          </p:nvSpPr>
          <p:spPr>
            <a:xfrm>
              <a:off x="2365248" y="1335328"/>
              <a:ext cx="715010" cy="621030"/>
            </a:xfrm>
            <a:custGeom>
              <a:avLst/>
              <a:gdLst/>
              <a:ahLst/>
              <a:cxnLst/>
              <a:rect l="l" t="t" r="r" b="b"/>
              <a:pathLst>
                <a:path w="715010" h="621030">
                  <a:moveTo>
                    <a:pt x="229362" y="0"/>
                  </a:moveTo>
                  <a:lnTo>
                    <a:pt x="25907" y="48768"/>
                  </a:lnTo>
                  <a:lnTo>
                    <a:pt x="0" y="54102"/>
                  </a:lnTo>
                  <a:lnTo>
                    <a:pt x="18287" y="507492"/>
                  </a:lnTo>
                  <a:lnTo>
                    <a:pt x="595884" y="621030"/>
                  </a:lnTo>
                  <a:lnTo>
                    <a:pt x="598932" y="576072"/>
                  </a:lnTo>
                  <a:lnTo>
                    <a:pt x="714756" y="477774"/>
                  </a:lnTo>
                  <a:lnTo>
                    <a:pt x="713232" y="28194"/>
                  </a:lnTo>
                  <a:lnTo>
                    <a:pt x="229362" y="0"/>
                  </a:lnTo>
                  <a:close/>
                </a:path>
              </a:pathLst>
            </a:custGeom>
            <a:solidFill>
              <a:srgbClr val="B5CFCF"/>
            </a:solidFill>
          </p:spPr>
          <p:txBody>
            <a:bodyPr wrap="square" lIns="0" tIns="0" rIns="0" bIns="0" rtlCol="0"/>
            <a:lstStyle/>
            <a:p>
              <a:endParaRPr/>
            </a:p>
          </p:txBody>
        </p:sp>
        <p:sp>
          <p:nvSpPr>
            <p:cNvPr id="826" name="object 224"/>
            <p:cNvSpPr/>
            <p:nvPr/>
          </p:nvSpPr>
          <p:spPr>
            <a:xfrm>
              <a:off x="2369820" y="1382572"/>
              <a:ext cx="3810" cy="5715"/>
            </a:xfrm>
            <a:custGeom>
              <a:avLst/>
              <a:gdLst/>
              <a:ahLst/>
              <a:cxnLst/>
              <a:rect l="l" t="t" r="r" b="b"/>
              <a:pathLst>
                <a:path w="3810" h="5715">
                  <a:moveTo>
                    <a:pt x="1524" y="0"/>
                  </a:moveTo>
                  <a:lnTo>
                    <a:pt x="0" y="4572"/>
                  </a:lnTo>
                  <a:lnTo>
                    <a:pt x="2286" y="5334"/>
                  </a:lnTo>
                  <a:lnTo>
                    <a:pt x="3810" y="762"/>
                  </a:lnTo>
                  <a:lnTo>
                    <a:pt x="1524" y="0"/>
                  </a:lnTo>
                  <a:close/>
                </a:path>
              </a:pathLst>
            </a:custGeom>
            <a:solidFill>
              <a:srgbClr val="000000"/>
            </a:solidFill>
          </p:spPr>
          <p:txBody>
            <a:bodyPr wrap="square" lIns="0" tIns="0" rIns="0" bIns="0" rtlCol="0"/>
            <a:lstStyle/>
            <a:p>
              <a:endParaRPr/>
            </a:p>
          </p:txBody>
        </p:sp>
        <p:sp>
          <p:nvSpPr>
            <p:cNvPr id="827" name="object 225"/>
            <p:cNvSpPr/>
            <p:nvPr/>
          </p:nvSpPr>
          <p:spPr>
            <a:xfrm>
              <a:off x="2372105" y="1383334"/>
              <a:ext cx="25400" cy="13970"/>
            </a:xfrm>
            <a:custGeom>
              <a:avLst/>
              <a:gdLst/>
              <a:ahLst/>
              <a:cxnLst/>
              <a:rect l="l" t="t" r="r" b="b"/>
              <a:pathLst>
                <a:path w="25400" h="13969">
                  <a:moveTo>
                    <a:pt x="1524" y="0"/>
                  </a:moveTo>
                  <a:lnTo>
                    <a:pt x="0" y="4572"/>
                  </a:lnTo>
                  <a:lnTo>
                    <a:pt x="23622" y="13716"/>
                  </a:lnTo>
                  <a:lnTo>
                    <a:pt x="24384" y="13716"/>
                  </a:lnTo>
                  <a:lnTo>
                    <a:pt x="25146" y="9144"/>
                  </a:lnTo>
                  <a:lnTo>
                    <a:pt x="1524" y="0"/>
                  </a:lnTo>
                  <a:close/>
                </a:path>
              </a:pathLst>
            </a:custGeom>
            <a:solidFill>
              <a:srgbClr val="000000"/>
            </a:solidFill>
          </p:spPr>
          <p:txBody>
            <a:bodyPr wrap="square" lIns="0" tIns="0" rIns="0" bIns="0" rtlCol="0"/>
            <a:lstStyle/>
            <a:p>
              <a:endParaRPr/>
            </a:p>
          </p:txBody>
        </p:sp>
        <p:sp>
          <p:nvSpPr>
            <p:cNvPr id="828" name="object 226"/>
            <p:cNvSpPr/>
            <p:nvPr/>
          </p:nvSpPr>
          <p:spPr>
            <a:xfrm>
              <a:off x="2396489" y="1412290"/>
              <a:ext cx="565150" cy="0"/>
            </a:xfrm>
            <a:custGeom>
              <a:avLst/>
              <a:gdLst/>
              <a:ahLst/>
              <a:cxnLst/>
              <a:rect l="l" t="t" r="r" b="b"/>
              <a:pathLst>
                <a:path w="565150">
                  <a:moveTo>
                    <a:pt x="0" y="0"/>
                  </a:moveTo>
                  <a:lnTo>
                    <a:pt x="564642" y="0"/>
                  </a:lnTo>
                </a:path>
              </a:pathLst>
            </a:custGeom>
            <a:ln w="39624">
              <a:solidFill>
                <a:srgbClr val="000000"/>
              </a:solidFill>
            </a:ln>
          </p:spPr>
          <p:txBody>
            <a:bodyPr wrap="square" lIns="0" tIns="0" rIns="0" bIns="0" rtlCol="0"/>
            <a:lstStyle/>
            <a:p>
              <a:endParaRPr/>
            </a:p>
          </p:txBody>
        </p:sp>
        <p:sp>
          <p:nvSpPr>
            <p:cNvPr id="829" name="object 227"/>
            <p:cNvSpPr/>
            <p:nvPr/>
          </p:nvSpPr>
          <p:spPr>
            <a:xfrm>
              <a:off x="2926079" y="1363522"/>
              <a:ext cx="155575" cy="542925"/>
            </a:xfrm>
            <a:custGeom>
              <a:avLst/>
              <a:gdLst/>
              <a:ahLst/>
              <a:cxnLst/>
              <a:rect l="l" t="t" r="r" b="b"/>
              <a:pathLst>
                <a:path w="155575" h="542925">
                  <a:moveTo>
                    <a:pt x="148590" y="0"/>
                  </a:moveTo>
                  <a:lnTo>
                    <a:pt x="0" y="64770"/>
                  </a:lnTo>
                  <a:lnTo>
                    <a:pt x="33528" y="66294"/>
                  </a:lnTo>
                  <a:lnTo>
                    <a:pt x="38862" y="542544"/>
                  </a:lnTo>
                  <a:lnTo>
                    <a:pt x="155448" y="453390"/>
                  </a:lnTo>
                  <a:lnTo>
                    <a:pt x="148590" y="0"/>
                  </a:lnTo>
                  <a:close/>
                </a:path>
              </a:pathLst>
            </a:custGeom>
            <a:solidFill>
              <a:srgbClr val="005858"/>
            </a:solidFill>
          </p:spPr>
          <p:txBody>
            <a:bodyPr wrap="square" lIns="0" tIns="0" rIns="0" bIns="0" rtlCol="0"/>
            <a:lstStyle/>
            <a:p>
              <a:endParaRPr/>
            </a:p>
          </p:txBody>
        </p:sp>
        <p:sp>
          <p:nvSpPr>
            <p:cNvPr id="830" name="object 228"/>
            <p:cNvSpPr/>
            <p:nvPr/>
          </p:nvSpPr>
          <p:spPr>
            <a:xfrm>
              <a:off x="2925317" y="1359712"/>
              <a:ext cx="159385" cy="552450"/>
            </a:xfrm>
            <a:custGeom>
              <a:avLst/>
              <a:gdLst/>
              <a:ahLst/>
              <a:cxnLst/>
              <a:rect l="l" t="t" r="r" b="b"/>
              <a:pathLst>
                <a:path w="159385" h="552450">
                  <a:moveTo>
                    <a:pt x="42607" y="540620"/>
                  </a:moveTo>
                  <a:lnTo>
                    <a:pt x="38100" y="544068"/>
                  </a:lnTo>
                  <a:lnTo>
                    <a:pt x="36576" y="546354"/>
                  </a:lnTo>
                  <a:lnTo>
                    <a:pt x="36576" y="552450"/>
                  </a:lnTo>
                  <a:lnTo>
                    <a:pt x="41910" y="548640"/>
                  </a:lnTo>
                  <a:lnTo>
                    <a:pt x="44899" y="546354"/>
                  </a:lnTo>
                  <a:lnTo>
                    <a:pt x="42672" y="546354"/>
                  </a:lnTo>
                  <a:lnTo>
                    <a:pt x="42607" y="540620"/>
                  </a:lnTo>
                  <a:close/>
                </a:path>
                <a:path w="159385" h="552450">
                  <a:moveTo>
                    <a:pt x="34290" y="67056"/>
                  </a:moveTo>
                  <a:lnTo>
                    <a:pt x="31242" y="70104"/>
                  </a:lnTo>
                  <a:lnTo>
                    <a:pt x="36576" y="546354"/>
                  </a:lnTo>
                  <a:lnTo>
                    <a:pt x="38100" y="544068"/>
                  </a:lnTo>
                  <a:lnTo>
                    <a:pt x="42607" y="540620"/>
                  </a:lnTo>
                  <a:lnTo>
                    <a:pt x="37338" y="70104"/>
                  </a:lnTo>
                  <a:lnTo>
                    <a:pt x="34290" y="67056"/>
                  </a:lnTo>
                  <a:close/>
                </a:path>
                <a:path w="159385" h="552450">
                  <a:moveTo>
                    <a:pt x="153145" y="456092"/>
                  </a:moveTo>
                  <a:lnTo>
                    <a:pt x="42607" y="540620"/>
                  </a:lnTo>
                  <a:lnTo>
                    <a:pt x="42672" y="546354"/>
                  </a:lnTo>
                  <a:lnTo>
                    <a:pt x="44899" y="546354"/>
                  </a:lnTo>
                  <a:lnTo>
                    <a:pt x="158496" y="459486"/>
                  </a:lnTo>
                  <a:lnTo>
                    <a:pt x="153162" y="457200"/>
                  </a:lnTo>
                  <a:lnTo>
                    <a:pt x="153145" y="456092"/>
                  </a:lnTo>
                  <a:close/>
                </a:path>
                <a:path w="159385" h="552450">
                  <a:moveTo>
                    <a:pt x="154686" y="454914"/>
                  </a:moveTo>
                  <a:lnTo>
                    <a:pt x="153145" y="456092"/>
                  </a:lnTo>
                  <a:lnTo>
                    <a:pt x="153162" y="457200"/>
                  </a:lnTo>
                  <a:lnTo>
                    <a:pt x="158496" y="459486"/>
                  </a:lnTo>
                  <a:lnTo>
                    <a:pt x="154686" y="454914"/>
                  </a:lnTo>
                  <a:close/>
                </a:path>
                <a:path w="159385" h="552450">
                  <a:moveTo>
                    <a:pt x="159223" y="454914"/>
                  </a:moveTo>
                  <a:lnTo>
                    <a:pt x="154686" y="454914"/>
                  </a:lnTo>
                  <a:lnTo>
                    <a:pt x="158496" y="459486"/>
                  </a:lnTo>
                  <a:lnTo>
                    <a:pt x="159258" y="458724"/>
                  </a:lnTo>
                  <a:lnTo>
                    <a:pt x="159223" y="454914"/>
                  </a:lnTo>
                  <a:close/>
                </a:path>
                <a:path w="159385" h="552450">
                  <a:moveTo>
                    <a:pt x="152400" y="3810"/>
                  </a:moveTo>
                  <a:lnTo>
                    <a:pt x="150876" y="6858"/>
                  </a:lnTo>
                  <a:lnTo>
                    <a:pt x="146379" y="8817"/>
                  </a:lnTo>
                  <a:lnTo>
                    <a:pt x="153145" y="456092"/>
                  </a:lnTo>
                  <a:lnTo>
                    <a:pt x="154686" y="454914"/>
                  </a:lnTo>
                  <a:lnTo>
                    <a:pt x="159223" y="454914"/>
                  </a:lnTo>
                  <a:lnTo>
                    <a:pt x="152400" y="3810"/>
                  </a:lnTo>
                  <a:close/>
                </a:path>
                <a:path w="159385" h="552450">
                  <a:moveTo>
                    <a:pt x="152400" y="0"/>
                  </a:moveTo>
                  <a:lnTo>
                    <a:pt x="148590" y="1524"/>
                  </a:lnTo>
                  <a:lnTo>
                    <a:pt x="0" y="66294"/>
                  </a:lnTo>
                  <a:lnTo>
                    <a:pt x="2286" y="71628"/>
                  </a:lnTo>
                  <a:lnTo>
                    <a:pt x="146379" y="8817"/>
                  </a:lnTo>
                  <a:lnTo>
                    <a:pt x="146304" y="3810"/>
                  </a:lnTo>
                  <a:lnTo>
                    <a:pt x="152400" y="3810"/>
                  </a:lnTo>
                  <a:lnTo>
                    <a:pt x="152400" y="0"/>
                  </a:lnTo>
                  <a:close/>
                </a:path>
                <a:path w="159385" h="552450">
                  <a:moveTo>
                    <a:pt x="152400" y="3810"/>
                  </a:moveTo>
                  <a:lnTo>
                    <a:pt x="146304" y="3810"/>
                  </a:lnTo>
                  <a:lnTo>
                    <a:pt x="146379" y="8817"/>
                  </a:lnTo>
                  <a:lnTo>
                    <a:pt x="150876" y="6858"/>
                  </a:lnTo>
                  <a:lnTo>
                    <a:pt x="152400" y="3810"/>
                  </a:lnTo>
                  <a:close/>
                </a:path>
              </a:pathLst>
            </a:custGeom>
            <a:solidFill>
              <a:srgbClr val="005858"/>
            </a:solidFill>
          </p:spPr>
          <p:txBody>
            <a:bodyPr wrap="square" lIns="0" tIns="0" rIns="0" bIns="0" rtlCol="0"/>
            <a:lstStyle/>
            <a:p>
              <a:endParaRPr/>
            </a:p>
          </p:txBody>
        </p:sp>
        <p:sp>
          <p:nvSpPr>
            <p:cNvPr id="831" name="object 229"/>
            <p:cNvSpPr/>
            <p:nvPr/>
          </p:nvSpPr>
          <p:spPr>
            <a:xfrm>
              <a:off x="2925317" y="1425244"/>
              <a:ext cx="34290" cy="7620"/>
            </a:xfrm>
            <a:custGeom>
              <a:avLst/>
              <a:gdLst/>
              <a:ahLst/>
              <a:cxnLst/>
              <a:rect l="l" t="t" r="r" b="b"/>
              <a:pathLst>
                <a:path w="34289" h="7619">
                  <a:moveTo>
                    <a:pt x="0" y="762"/>
                  </a:moveTo>
                  <a:lnTo>
                    <a:pt x="761" y="6096"/>
                  </a:lnTo>
                  <a:lnTo>
                    <a:pt x="34289" y="7620"/>
                  </a:lnTo>
                  <a:lnTo>
                    <a:pt x="34289" y="6096"/>
                  </a:lnTo>
                  <a:lnTo>
                    <a:pt x="2285" y="6096"/>
                  </a:lnTo>
                  <a:lnTo>
                    <a:pt x="0" y="762"/>
                  </a:lnTo>
                  <a:close/>
                </a:path>
                <a:path w="34289" h="7619">
                  <a:moveTo>
                    <a:pt x="761" y="0"/>
                  </a:moveTo>
                  <a:lnTo>
                    <a:pt x="2285" y="6096"/>
                  </a:lnTo>
                  <a:lnTo>
                    <a:pt x="34289" y="6096"/>
                  </a:lnTo>
                  <a:lnTo>
                    <a:pt x="34289" y="1524"/>
                  </a:lnTo>
                  <a:lnTo>
                    <a:pt x="761" y="0"/>
                  </a:lnTo>
                  <a:close/>
                </a:path>
              </a:pathLst>
            </a:custGeom>
            <a:solidFill>
              <a:srgbClr val="005858"/>
            </a:solidFill>
          </p:spPr>
          <p:txBody>
            <a:bodyPr wrap="square" lIns="0" tIns="0" rIns="0" bIns="0" rtlCol="0"/>
            <a:lstStyle/>
            <a:p>
              <a:endParaRPr/>
            </a:p>
          </p:txBody>
        </p:sp>
        <p:sp>
          <p:nvSpPr>
            <p:cNvPr id="832" name="object 230"/>
            <p:cNvSpPr/>
            <p:nvPr/>
          </p:nvSpPr>
          <p:spPr>
            <a:xfrm>
              <a:off x="2394966" y="1393240"/>
              <a:ext cx="532765" cy="295910"/>
            </a:xfrm>
            <a:custGeom>
              <a:avLst/>
              <a:gdLst/>
              <a:ahLst/>
              <a:cxnLst/>
              <a:rect l="l" t="t" r="r" b="b"/>
              <a:pathLst>
                <a:path w="532764" h="295910">
                  <a:moveTo>
                    <a:pt x="0" y="0"/>
                  </a:moveTo>
                  <a:lnTo>
                    <a:pt x="6857" y="225552"/>
                  </a:lnTo>
                  <a:lnTo>
                    <a:pt x="529590" y="295656"/>
                  </a:lnTo>
                  <a:lnTo>
                    <a:pt x="532638" y="38100"/>
                  </a:lnTo>
                  <a:lnTo>
                    <a:pt x="0" y="0"/>
                  </a:lnTo>
                  <a:close/>
                </a:path>
              </a:pathLst>
            </a:custGeom>
            <a:solidFill>
              <a:srgbClr val="EFE4FF"/>
            </a:solidFill>
          </p:spPr>
          <p:txBody>
            <a:bodyPr wrap="square" lIns="0" tIns="0" rIns="0" bIns="0" rtlCol="0"/>
            <a:lstStyle/>
            <a:p>
              <a:endParaRPr/>
            </a:p>
          </p:txBody>
        </p:sp>
        <p:sp>
          <p:nvSpPr>
            <p:cNvPr id="833" name="object 231"/>
            <p:cNvSpPr/>
            <p:nvPr/>
          </p:nvSpPr>
          <p:spPr>
            <a:xfrm>
              <a:off x="2394966" y="1392478"/>
              <a:ext cx="534670" cy="298450"/>
            </a:xfrm>
            <a:custGeom>
              <a:avLst/>
              <a:gdLst/>
              <a:ahLst/>
              <a:cxnLst/>
              <a:rect l="l" t="t" r="r" b="b"/>
              <a:pathLst>
                <a:path w="534669" h="298450">
                  <a:moveTo>
                    <a:pt x="6858" y="225552"/>
                  </a:moveTo>
                  <a:lnTo>
                    <a:pt x="6096" y="226314"/>
                  </a:lnTo>
                  <a:lnTo>
                    <a:pt x="6096" y="227838"/>
                  </a:lnTo>
                  <a:lnTo>
                    <a:pt x="6857" y="227838"/>
                  </a:lnTo>
                  <a:lnTo>
                    <a:pt x="529590" y="297942"/>
                  </a:lnTo>
                  <a:lnTo>
                    <a:pt x="528828" y="296418"/>
                  </a:lnTo>
                  <a:lnTo>
                    <a:pt x="528838" y="295555"/>
                  </a:lnTo>
                  <a:lnTo>
                    <a:pt x="6858" y="225552"/>
                  </a:lnTo>
                  <a:close/>
                </a:path>
                <a:path w="534669" h="298450">
                  <a:moveTo>
                    <a:pt x="528838" y="295555"/>
                  </a:moveTo>
                  <a:lnTo>
                    <a:pt x="528828" y="296418"/>
                  </a:lnTo>
                  <a:lnTo>
                    <a:pt x="529590" y="297942"/>
                  </a:lnTo>
                  <a:lnTo>
                    <a:pt x="529590" y="295656"/>
                  </a:lnTo>
                  <a:lnTo>
                    <a:pt x="528838" y="295555"/>
                  </a:lnTo>
                  <a:close/>
                </a:path>
                <a:path w="534669" h="298450">
                  <a:moveTo>
                    <a:pt x="534152" y="38871"/>
                  </a:moveTo>
                  <a:lnTo>
                    <a:pt x="532638" y="40386"/>
                  </a:lnTo>
                  <a:lnTo>
                    <a:pt x="531857" y="40386"/>
                  </a:lnTo>
                  <a:lnTo>
                    <a:pt x="528838" y="295555"/>
                  </a:lnTo>
                  <a:lnTo>
                    <a:pt x="529590" y="295656"/>
                  </a:lnTo>
                  <a:lnTo>
                    <a:pt x="529590" y="297942"/>
                  </a:lnTo>
                  <a:lnTo>
                    <a:pt x="531114" y="296418"/>
                  </a:lnTo>
                  <a:lnTo>
                    <a:pt x="534135" y="40386"/>
                  </a:lnTo>
                  <a:lnTo>
                    <a:pt x="532638" y="40386"/>
                  </a:lnTo>
                  <a:lnTo>
                    <a:pt x="531858" y="40330"/>
                  </a:lnTo>
                  <a:lnTo>
                    <a:pt x="534135" y="40330"/>
                  </a:lnTo>
                  <a:lnTo>
                    <a:pt x="534152" y="38871"/>
                  </a:lnTo>
                  <a:close/>
                </a:path>
                <a:path w="534669" h="298450">
                  <a:moveTo>
                    <a:pt x="534153" y="38862"/>
                  </a:moveTo>
                  <a:lnTo>
                    <a:pt x="531876" y="38862"/>
                  </a:lnTo>
                  <a:lnTo>
                    <a:pt x="531858" y="40330"/>
                  </a:lnTo>
                  <a:lnTo>
                    <a:pt x="532638" y="40386"/>
                  </a:lnTo>
                  <a:lnTo>
                    <a:pt x="534153" y="38862"/>
                  </a:lnTo>
                  <a:close/>
                </a:path>
                <a:path w="534669" h="298450">
                  <a:moveTo>
                    <a:pt x="0" y="0"/>
                  </a:moveTo>
                  <a:lnTo>
                    <a:pt x="0" y="2286"/>
                  </a:lnTo>
                  <a:lnTo>
                    <a:pt x="531858" y="40330"/>
                  </a:lnTo>
                  <a:lnTo>
                    <a:pt x="531876" y="38862"/>
                  </a:lnTo>
                  <a:lnTo>
                    <a:pt x="534153" y="38862"/>
                  </a:lnTo>
                  <a:lnTo>
                    <a:pt x="534162" y="38100"/>
                  </a:lnTo>
                  <a:lnTo>
                    <a:pt x="532638" y="38100"/>
                  </a:lnTo>
                  <a:lnTo>
                    <a:pt x="0" y="0"/>
                  </a:lnTo>
                  <a:close/>
                </a:path>
              </a:pathLst>
            </a:custGeom>
            <a:solidFill>
              <a:srgbClr val="EFE4FF"/>
            </a:solidFill>
          </p:spPr>
          <p:txBody>
            <a:bodyPr wrap="square" lIns="0" tIns="0" rIns="0" bIns="0" rtlCol="0"/>
            <a:lstStyle/>
            <a:p>
              <a:endParaRPr/>
            </a:p>
          </p:txBody>
        </p:sp>
        <p:sp>
          <p:nvSpPr>
            <p:cNvPr id="834" name="object 232"/>
            <p:cNvSpPr/>
            <p:nvPr/>
          </p:nvSpPr>
          <p:spPr>
            <a:xfrm>
              <a:off x="2398776" y="1392478"/>
              <a:ext cx="0" cy="226695"/>
            </a:xfrm>
            <a:custGeom>
              <a:avLst/>
              <a:gdLst/>
              <a:ahLst/>
              <a:cxnLst/>
              <a:rect l="l" t="t" r="r" b="b"/>
              <a:pathLst>
                <a:path h="226694">
                  <a:moveTo>
                    <a:pt x="0" y="0"/>
                  </a:moveTo>
                  <a:lnTo>
                    <a:pt x="0" y="226313"/>
                  </a:lnTo>
                </a:path>
              </a:pathLst>
            </a:custGeom>
            <a:ln w="9143">
              <a:solidFill>
                <a:srgbClr val="EFE4FF"/>
              </a:solidFill>
            </a:ln>
          </p:spPr>
          <p:txBody>
            <a:bodyPr wrap="square" lIns="0" tIns="0" rIns="0" bIns="0" rtlCol="0"/>
            <a:lstStyle/>
            <a:p>
              <a:endParaRPr/>
            </a:p>
          </p:txBody>
        </p:sp>
        <p:sp>
          <p:nvSpPr>
            <p:cNvPr id="835" name="object 233"/>
            <p:cNvSpPr/>
            <p:nvPr/>
          </p:nvSpPr>
          <p:spPr>
            <a:xfrm>
              <a:off x="2398014" y="1441246"/>
              <a:ext cx="3175" cy="5080"/>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36" name="object 234"/>
            <p:cNvSpPr/>
            <p:nvPr/>
          </p:nvSpPr>
          <p:spPr>
            <a:xfrm>
              <a:off x="2929127" y="1490776"/>
              <a:ext cx="3175" cy="5080"/>
            </a:xfrm>
            <a:custGeom>
              <a:avLst/>
              <a:gdLst/>
              <a:ahLst/>
              <a:cxnLst/>
              <a:rect l="l" t="t" r="r" b="b"/>
              <a:pathLst>
                <a:path w="3175" h="5080">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37" name="object 235"/>
            <p:cNvSpPr/>
            <p:nvPr/>
          </p:nvSpPr>
          <p:spPr>
            <a:xfrm>
              <a:off x="2400300" y="1441246"/>
              <a:ext cx="529590" cy="54610"/>
            </a:xfrm>
            <a:custGeom>
              <a:avLst/>
              <a:gdLst/>
              <a:ahLst/>
              <a:cxnLst/>
              <a:rect l="l" t="t" r="r" b="b"/>
              <a:pathLst>
                <a:path w="529589" h="54609">
                  <a:moveTo>
                    <a:pt x="762" y="0"/>
                  </a:moveTo>
                  <a:lnTo>
                    <a:pt x="0" y="4572"/>
                  </a:lnTo>
                  <a:lnTo>
                    <a:pt x="528828" y="54102"/>
                  </a:lnTo>
                  <a:lnTo>
                    <a:pt x="529590" y="49530"/>
                  </a:lnTo>
                  <a:lnTo>
                    <a:pt x="762" y="0"/>
                  </a:lnTo>
                  <a:close/>
                </a:path>
              </a:pathLst>
            </a:custGeom>
            <a:solidFill>
              <a:srgbClr val="000000"/>
            </a:solidFill>
          </p:spPr>
          <p:txBody>
            <a:bodyPr wrap="square" lIns="0" tIns="0" rIns="0" bIns="0" rtlCol="0"/>
            <a:lstStyle/>
            <a:p>
              <a:endParaRPr/>
            </a:p>
          </p:txBody>
        </p:sp>
        <p:sp>
          <p:nvSpPr>
            <p:cNvPr id="838" name="object 236"/>
            <p:cNvSpPr/>
            <p:nvPr/>
          </p:nvSpPr>
          <p:spPr>
            <a:xfrm>
              <a:off x="2430017" y="144734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39" name="object 237"/>
            <p:cNvSpPr/>
            <p:nvPr/>
          </p:nvSpPr>
          <p:spPr>
            <a:xfrm>
              <a:off x="2433827" y="1624126"/>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40" name="object 238"/>
            <p:cNvSpPr/>
            <p:nvPr/>
          </p:nvSpPr>
          <p:spPr>
            <a:xfrm>
              <a:off x="2434970" y="1450390"/>
              <a:ext cx="0" cy="173990"/>
            </a:xfrm>
            <a:custGeom>
              <a:avLst/>
              <a:gdLst/>
              <a:ahLst/>
              <a:cxnLst/>
              <a:rect l="l" t="t" r="r" b="b"/>
              <a:pathLst>
                <a:path h="173990">
                  <a:moveTo>
                    <a:pt x="0" y="0"/>
                  </a:moveTo>
                  <a:lnTo>
                    <a:pt x="0" y="173736"/>
                  </a:lnTo>
                </a:path>
              </a:pathLst>
            </a:custGeom>
            <a:ln w="9906">
              <a:solidFill>
                <a:srgbClr val="000000"/>
              </a:solidFill>
            </a:ln>
          </p:spPr>
          <p:txBody>
            <a:bodyPr wrap="square" lIns="0" tIns="0" rIns="0" bIns="0" rtlCol="0"/>
            <a:lstStyle/>
            <a:p>
              <a:endParaRPr/>
            </a:p>
          </p:txBody>
        </p:sp>
        <p:sp>
          <p:nvSpPr>
            <p:cNvPr id="841" name="object 239"/>
            <p:cNvSpPr/>
            <p:nvPr/>
          </p:nvSpPr>
          <p:spPr>
            <a:xfrm>
              <a:off x="2464307" y="1452676"/>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42" name="object 240"/>
            <p:cNvSpPr/>
            <p:nvPr/>
          </p:nvSpPr>
          <p:spPr>
            <a:xfrm>
              <a:off x="2468117" y="1629461"/>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49" name="object 241"/>
            <p:cNvSpPr/>
            <p:nvPr/>
          </p:nvSpPr>
          <p:spPr>
            <a:xfrm>
              <a:off x="2469260" y="1455724"/>
              <a:ext cx="0" cy="173990"/>
            </a:xfrm>
            <a:custGeom>
              <a:avLst/>
              <a:gdLst/>
              <a:ahLst/>
              <a:cxnLst/>
              <a:rect l="l" t="t" r="r" b="b"/>
              <a:pathLst>
                <a:path h="173989">
                  <a:moveTo>
                    <a:pt x="0" y="0"/>
                  </a:moveTo>
                  <a:lnTo>
                    <a:pt x="0" y="173736"/>
                  </a:lnTo>
                </a:path>
              </a:pathLst>
            </a:custGeom>
            <a:ln w="9906">
              <a:solidFill>
                <a:srgbClr val="000000"/>
              </a:solidFill>
            </a:ln>
          </p:spPr>
          <p:txBody>
            <a:bodyPr wrap="square" lIns="0" tIns="0" rIns="0" bIns="0" rtlCol="0"/>
            <a:lstStyle/>
            <a:p>
              <a:endParaRPr/>
            </a:p>
          </p:txBody>
        </p:sp>
        <p:sp>
          <p:nvSpPr>
            <p:cNvPr id="850" name="object 242"/>
            <p:cNvSpPr/>
            <p:nvPr/>
          </p:nvSpPr>
          <p:spPr>
            <a:xfrm>
              <a:off x="2497835" y="145801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51" name="object 243"/>
            <p:cNvSpPr/>
            <p:nvPr/>
          </p:nvSpPr>
          <p:spPr>
            <a:xfrm>
              <a:off x="2501645" y="163479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52" name="object 244"/>
            <p:cNvSpPr/>
            <p:nvPr/>
          </p:nvSpPr>
          <p:spPr>
            <a:xfrm>
              <a:off x="2502789" y="1461058"/>
              <a:ext cx="0" cy="173990"/>
            </a:xfrm>
            <a:custGeom>
              <a:avLst/>
              <a:gdLst/>
              <a:ahLst/>
              <a:cxnLst/>
              <a:rect l="l" t="t" r="r" b="b"/>
              <a:pathLst>
                <a:path h="173989">
                  <a:moveTo>
                    <a:pt x="0" y="0"/>
                  </a:moveTo>
                  <a:lnTo>
                    <a:pt x="0" y="173736"/>
                  </a:lnTo>
                </a:path>
              </a:pathLst>
            </a:custGeom>
            <a:ln w="9906">
              <a:solidFill>
                <a:srgbClr val="000000"/>
              </a:solidFill>
            </a:ln>
          </p:spPr>
          <p:txBody>
            <a:bodyPr wrap="square" lIns="0" tIns="0" rIns="0" bIns="0" rtlCol="0"/>
            <a:lstStyle/>
            <a:p>
              <a:endParaRPr/>
            </a:p>
          </p:txBody>
        </p:sp>
        <p:sp>
          <p:nvSpPr>
            <p:cNvPr id="853" name="object 245"/>
            <p:cNvSpPr/>
            <p:nvPr/>
          </p:nvSpPr>
          <p:spPr>
            <a:xfrm>
              <a:off x="2532126" y="146334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54" name="object 246"/>
            <p:cNvSpPr/>
            <p:nvPr/>
          </p:nvSpPr>
          <p:spPr>
            <a:xfrm>
              <a:off x="2535935" y="1639366"/>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55" name="object 247"/>
            <p:cNvSpPr/>
            <p:nvPr/>
          </p:nvSpPr>
          <p:spPr>
            <a:xfrm>
              <a:off x="2537079" y="1466392"/>
              <a:ext cx="0" cy="173355"/>
            </a:xfrm>
            <a:custGeom>
              <a:avLst/>
              <a:gdLst/>
              <a:ahLst/>
              <a:cxnLst/>
              <a:rect l="l" t="t" r="r" b="b"/>
              <a:pathLst>
                <a:path h="173355">
                  <a:moveTo>
                    <a:pt x="0" y="0"/>
                  </a:moveTo>
                  <a:lnTo>
                    <a:pt x="0" y="172974"/>
                  </a:lnTo>
                </a:path>
              </a:pathLst>
            </a:custGeom>
            <a:ln w="9906">
              <a:solidFill>
                <a:srgbClr val="000000"/>
              </a:solidFill>
            </a:ln>
          </p:spPr>
          <p:txBody>
            <a:bodyPr wrap="square" lIns="0" tIns="0" rIns="0" bIns="0" rtlCol="0"/>
            <a:lstStyle/>
            <a:p>
              <a:endParaRPr/>
            </a:p>
          </p:txBody>
        </p:sp>
        <p:sp>
          <p:nvSpPr>
            <p:cNvPr id="856" name="object 248"/>
            <p:cNvSpPr/>
            <p:nvPr/>
          </p:nvSpPr>
          <p:spPr>
            <a:xfrm>
              <a:off x="2566416" y="145953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57" name="object 249"/>
            <p:cNvSpPr/>
            <p:nvPr/>
          </p:nvSpPr>
          <p:spPr>
            <a:xfrm>
              <a:off x="2570226" y="164470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58" name="object 250"/>
            <p:cNvSpPr/>
            <p:nvPr/>
          </p:nvSpPr>
          <p:spPr>
            <a:xfrm>
              <a:off x="2571369" y="1462582"/>
              <a:ext cx="0" cy="182245"/>
            </a:xfrm>
            <a:custGeom>
              <a:avLst/>
              <a:gdLst/>
              <a:ahLst/>
              <a:cxnLst/>
              <a:rect l="l" t="t" r="r" b="b"/>
              <a:pathLst>
                <a:path h="182244">
                  <a:moveTo>
                    <a:pt x="0" y="0"/>
                  </a:moveTo>
                  <a:lnTo>
                    <a:pt x="0" y="182117"/>
                  </a:lnTo>
                </a:path>
              </a:pathLst>
            </a:custGeom>
            <a:ln w="9906">
              <a:solidFill>
                <a:srgbClr val="000000"/>
              </a:solidFill>
            </a:ln>
          </p:spPr>
          <p:txBody>
            <a:bodyPr wrap="square" lIns="0" tIns="0" rIns="0" bIns="0" rtlCol="0"/>
            <a:lstStyle/>
            <a:p>
              <a:endParaRPr/>
            </a:p>
          </p:txBody>
        </p:sp>
        <p:sp>
          <p:nvSpPr>
            <p:cNvPr id="859" name="object 251"/>
            <p:cNvSpPr/>
            <p:nvPr/>
          </p:nvSpPr>
          <p:spPr>
            <a:xfrm>
              <a:off x="2600705" y="146334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60" name="object 252"/>
            <p:cNvSpPr/>
            <p:nvPr/>
          </p:nvSpPr>
          <p:spPr>
            <a:xfrm>
              <a:off x="2604516" y="16500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61" name="object 253"/>
            <p:cNvSpPr/>
            <p:nvPr/>
          </p:nvSpPr>
          <p:spPr>
            <a:xfrm>
              <a:off x="2605658" y="1466392"/>
              <a:ext cx="0" cy="184150"/>
            </a:xfrm>
            <a:custGeom>
              <a:avLst/>
              <a:gdLst/>
              <a:ahLst/>
              <a:cxnLst/>
              <a:rect l="l" t="t" r="r" b="b"/>
              <a:pathLst>
                <a:path h="184150">
                  <a:moveTo>
                    <a:pt x="0" y="0"/>
                  </a:moveTo>
                  <a:lnTo>
                    <a:pt x="0" y="183641"/>
                  </a:lnTo>
                </a:path>
              </a:pathLst>
            </a:custGeom>
            <a:ln w="9906">
              <a:solidFill>
                <a:srgbClr val="000000"/>
              </a:solidFill>
            </a:ln>
          </p:spPr>
          <p:txBody>
            <a:bodyPr wrap="square" lIns="0" tIns="0" rIns="0" bIns="0" rtlCol="0"/>
            <a:lstStyle/>
            <a:p>
              <a:endParaRPr/>
            </a:p>
          </p:txBody>
        </p:sp>
        <p:sp>
          <p:nvSpPr>
            <p:cNvPr id="862" name="object 254"/>
            <p:cNvSpPr/>
            <p:nvPr/>
          </p:nvSpPr>
          <p:spPr>
            <a:xfrm>
              <a:off x="2634233" y="146715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63" name="object 255"/>
            <p:cNvSpPr/>
            <p:nvPr/>
          </p:nvSpPr>
          <p:spPr>
            <a:xfrm>
              <a:off x="2638805" y="165536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64" name="object 256"/>
            <p:cNvSpPr/>
            <p:nvPr/>
          </p:nvSpPr>
          <p:spPr>
            <a:xfrm>
              <a:off x="2639567" y="1470202"/>
              <a:ext cx="0" cy="185420"/>
            </a:xfrm>
            <a:custGeom>
              <a:avLst/>
              <a:gdLst/>
              <a:ahLst/>
              <a:cxnLst/>
              <a:rect l="l" t="t" r="r" b="b"/>
              <a:pathLst>
                <a:path h="185419">
                  <a:moveTo>
                    <a:pt x="0" y="0"/>
                  </a:moveTo>
                  <a:lnTo>
                    <a:pt x="0" y="185165"/>
                  </a:lnTo>
                </a:path>
              </a:pathLst>
            </a:custGeom>
            <a:ln w="10668">
              <a:solidFill>
                <a:srgbClr val="000000"/>
              </a:solidFill>
            </a:ln>
          </p:spPr>
          <p:txBody>
            <a:bodyPr wrap="square" lIns="0" tIns="0" rIns="0" bIns="0" rtlCol="0"/>
            <a:lstStyle/>
            <a:p>
              <a:endParaRPr/>
            </a:p>
          </p:txBody>
        </p:sp>
        <p:sp>
          <p:nvSpPr>
            <p:cNvPr id="865" name="object 257"/>
            <p:cNvSpPr/>
            <p:nvPr/>
          </p:nvSpPr>
          <p:spPr>
            <a:xfrm>
              <a:off x="2668523" y="14686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66" name="object 258"/>
            <p:cNvSpPr/>
            <p:nvPr/>
          </p:nvSpPr>
          <p:spPr>
            <a:xfrm>
              <a:off x="2672333" y="165689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67" name="object 259"/>
            <p:cNvSpPr/>
            <p:nvPr/>
          </p:nvSpPr>
          <p:spPr>
            <a:xfrm>
              <a:off x="2673476" y="1471726"/>
              <a:ext cx="0" cy="185420"/>
            </a:xfrm>
            <a:custGeom>
              <a:avLst/>
              <a:gdLst/>
              <a:ahLst/>
              <a:cxnLst/>
              <a:rect l="l" t="t" r="r" b="b"/>
              <a:pathLst>
                <a:path h="185419">
                  <a:moveTo>
                    <a:pt x="0" y="0"/>
                  </a:moveTo>
                  <a:lnTo>
                    <a:pt x="0" y="185165"/>
                  </a:lnTo>
                </a:path>
              </a:pathLst>
            </a:custGeom>
            <a:ln w="9906">
              <a:solidFill>
                <a:srgbClr val="000000"/>
              </a:solidFill>
            </a:ln>
          </p:spPr>
          <p:txBody>
            <a:bodyPr wrap="square" lIns="0" tIns="0" rIns="0" bIns="0" rtlCol="0"/>
            <a:lstStyle/>
            <a:p>
              <a:endParaRPr/>
            </a:p>
          </p:txBody>
        </p:sp>
        <p:sp>
          <p:nvSpPr>
            <p:cNvPr id="868" name="object 260"/>
            <p:cNvSpPr/>
            <p:nvPr/>
          </p:nvSpPr>
          <p:spPr>
            <a:xfrm>
              <a:off x="2702814" y="146867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69" name="object 261"/>
            <p:cNvSpPr/>
            <p:nvPr/>
          </p:nvSpPr>
          <p:spPr>
            <a:xfrm>
              <a:off x="2706623" y="1666036"/>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0" name="object 262"/>
            <p:cNvSpPr/>
            <p:nvPr/>
          </p:nvSpPr>
          <p:spPr>
            <a:xfrm>
              <a:off x="2707767" y="1471726"/>
              <a:ext cx="0" cy="194310"/>
            </a:xfrm>
            <a:custGeom>
              <a:avLst/>
              <a:gdLst/>
              <a:ahLst/>
              <a:cxnLst/>
              <a:rect l="l" t="t" r="r" b="b"/>
              <a:pathLst>
                <a:path h="194310">
                  <a:moveTo>
                    <a:pt x="0" y="0"/>
                  </a:moveTo>
                  <a:lnTo>
                    <a:pt x="0" y="194310"/>
                  </a:lnTo>
                </a:path>
              </a:pathLst>
            </a:custGeom>
            <a:ln w="9906">
              <a:solidFill>
                <a:srgbClr val="000000"/>
              </a:solidFill>
            </a:ln>
          </p:spPr>
          <p:txBody>
            <a:bodyPr wrap="square" lIns="0" tIns="0" rIns="0" bIns="0" rtlCol="0"/>
            <a:lstStyle/>
            <a:p>
              <a:endParaRPr/>
            </a:p>
          </p:txBody>
        </p:sp>
        <p:sp>
          <p:nvSpPr>
            <p:cNvPr id="871" name="object 263"/>
            <p:cNvSpPr/>
            <p:nvPr/>
          </p:nvSpPr>
          <p:spPr>
            <a:xfrm>
              <a:off x="2737104" y="147248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2" name="object 264"/>
            <p:cNvSpPr/>
            <p:nvPr/>
          </p:nvSpPr>
          <p:spPr>
            <a:xfrm>
              <a:off x="2740914" y="1667561"/>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73" name="object 265"/>
            <p:cNvSpPr/>
            <p:nvPr/>
          </p:nvSpPr>
          <p:spPr>
            <a:xfrm>
              <a:off x="2742057" y="1475536"/>
              <a:ext cx="0" cy="192405"/>
            </a:xfrm>
            <a:custGeom>
              <a:avLst/>
              <a:gdLst/>
              <a:ahLst/>
              <a:cxnLst/>
              <a:rect l="l" t="t" r="r" b="b"/>
              <a:pathLst>
                <a:path h="192405">
                  <a:moveTo>
                    <a:pt x="0" y="0"/>
                  </a:moveTo>
                  <a:lnTo>
                    <a:pt x="0" y="192024"/>
                  </a:lnTo>
                </a:path>
              </a:pathLst>
            </a:custGeom>
            <a:ln w="9906">
              <a:solidFill>
                <a:srgbClr val="000000"/>
              </a:solidFill>
            </a:ln>
          </p:spPr>
          <p:txBody>
            <a:bodyPr wrap="square" lIns="0" tIns="0" rIns="0" bIns="0" rtlCol="0"/>
            <a:lstStyle/>
            <a:p>
              <a:endParaRPr/>
            </a:p>
          </p:txBody>
        </p:sp>
        <p:sp>
          <p:nvSpPr>
            <p:cNvPr id="874" name="object 266"/>
            <p:cNvSpPr/>
            <p:nvPr/>
          </p:nvSpPr>
          <p:spPr>
            <a:xfrm>
              <a:off x="2771394" y="1475536"/>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5" name="object 267"/>
            <p:cNvSpPr/>
            <p:nvPr/>
          </p:nvSpPr>
          <p:spPr>
            <a:xfrm>
              <a:off x="2775204" y="167289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76" name="object 268"/>
            <p:cNvSpPr/>
            <p:nvPr/>
          </p:nvSpPr>
          <p:spPr>
            <a:xfrm>
              <a:off x="2776347" y="1478584"/>
              <a:ext cx="0" cy="194310"/>
            </a:xfrm>
            <a:custGeom>
              <a:avLst/>
              <a:gdLst/>
              <a:ahLst/>
              <a:cxnLst/>
              <a:rect l="l" t="t" r="r" b="b"/>
              <a:pathLst>
                <a:path h="194310">
                  <a:moveTo>
                    <a:pt x="0" y="0"/>
                  </a:moveTo>
                  <a:lnTo>
                    <a:pt x="0" y="194310"/>
                  </a:lnTo>
                </a:path>
              </a:pathLst>
            </a:custGeom>
            <a:ln w="9906">
              <a:solidFill>
                <a:srgbClr val="000000"/>
              </a:solidFill>
            </a:ln>
          </p:spPr>
          <p:txBody>
            <a:bodyPr wrap="square" lIns="0" tIns="0" rIns="0" bIns="0" rtlCol="0"/>
            <a:lstStyle/>
            <a:p>
              <a:endParaRPr/>
            </a:p>
          </p:txBody>
        </p:sp>
        <p:sp>
          <p:nvSpPr>
            <p:cNvPr id="877" name="object 269"/>
            <p:cNvSpPr/>
            <p:nvPr/>
          </p:nvSpPr>
          <p:spPr>
            <a:xfrm>
              <a:off x="2804922" y="1482394"/>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78" name="object 270"/>
            <p:cNvSpPr/>
            <p:nvPr/>
          </p:nvSpPr>
          <p:spPr>
            <a:xfrm>
              <a:off x="2808732" y="167441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79" name="object 271"/>
            <p:cNvSpPr/>
            <p:nvPr/>
          </p:nvSpPr>
          <p:spPr>
            <a:xfrm>
              <a:off x="2809875" y="1485442"/>
              <a:ext cx="0" cy="189230"/>
            </a:xfrm>
            <a:custGeom>
              <a:avLst/>
              <a:gdLst/>
              <a:ahLst/>
              <a:cxnLst/>
              <a:rect l="l" t="t" r="r" b="b"/>
              <a:pathLst>
                <a:path h="189230">
                  <a:moveTo>
                    <a:pt x="0" y="0"/>
                  </a:moveTo>
                  <a:lnTo>
                    <a:pt x="0" y="188975"/>
                  </a:lnTo>
                </a:path>
              </a:pathLst>
            </a:custGeom>
            <a:ln w="9906">
              <a:solidFill>
                <a:srgbClr val="000000"/>
              </a:solidFill>
            </a:ln>
          </p:spPr>
          <p:txBody>
            <a:bodyPr wrap="square" lIns="0" tIns="0" rIns="0" bIns="0" rtlCol="0"/>
            <a:lstStyle/>
            <a:p>
              <a:endParaRPr/>
            </a:p>
          </p:txBody>
        </p:sp>
        <p:sp>
          <p:nvSpPr>
            <p:cNvPr id="880" name="object 272"/>
            <p:cNvSpPr/>
            <p:nvPr/>
          </p:nvSpPr>
          <p:spPr>
            <a:xfrm>
              <a:off x="2839211" y="148087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1" name="object 273"/>
            <p:cNvSpPr/>
            <p:nvPr/>
          </p:nvSpPr>
          <p:spPr>
            <a:xfrm>
              <a:off x="2843022" y="167975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2" name="object 274"/>
            <p:cNvSpPr/>
            <p:nvPr/>
          </p:nvSpPr>
          <p:spPr>
            <a:xfrm>
              <a:off x="2844164" y="1483918"/>
              <a:ext cx="0" cy="196215"/>
            </a:xfrm>
            <a:custGeom>
              <a:avLst/>
              <a:gdLst/>
              <a:ahLst/>
              <a:cxnLst/>
              <a:rect l="l" t="t" r="r" b="b"/>
              <a:pathLst>
                <a:path h="196214">
                  <a:moveTo>
                    <a:pt x="0" y="0"/>
                  </a:moveTo>
                  <a:lnTo>
                    <a:pt x="0" y="195834"/>
                  </a:lnTo>
                </a:path>
              </a:pathLst>
            </a:custGeom>
            <a:ln w="9906">
              <a:solidFill>
                <a:srgbClr val="000000"/>
              </a:solidFill>
            </a:ln>
          </p:spPr>
          <p:txBody>
            <a:bodyPr wrap="square" lIns="0" tIns="0" rIns="0" bIns="0" rtlCol="0"/>
            <a:lstStyle/>
            <a:p>
              <a:endParaRPr/>
            </a:p>
          </p:txBody>
        </p:sp>
        <p:sp>
          <p:nvSpPr>
            <p:cNvPr id="883" name="object 275"/>
            <p:cNvSpPr/>
            <p:nvPr/>
          </p:nvSpPr>
          <p:spPr>
            <a:xfrm>
              <a:off x="2876550" y="14846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4" name="object 276"/>
            <p:cNvSpPr/>
            <p:nvPr/>
          </p:nvSpPr>
          <p:spPr>
            <a:xfrm>
              <a:off x="2880360" y="16820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5" name="object 277"/>
            <p:cNvSpPr/>
            <p:nvPr/>
          </p:nvSpPr>
          <p:spPr>
            <a:xfrm>
              <a:off x="2881502" y="1487728"/>
              <a:ext cx="0" cy="194310"/>
            </a:xfrm>
            <a:custGeom>
              <a:avLst/>
              <a:gdLst/>
              <a:ahLst/>
              <a:cxnLst/>
              <a:rect l="l" t="t" r="r" b="b"/>
              <a:pathLst>
                <a:path h="194310">
                  <a:moveTo>
                    <a:pt x="0" y="0"/>
                  </a:moveTo>
                  <a:lnTo>
                    <a:pt x="0" y="194310"/>
                  </a:lnTo>
                </a:path>
              </a:pathLst>
            </a:custGeom>
            <a:ln w="9906">
              <a:solidFill>
                <a:srgbClr val="000000"/>
              </a:solidFill>
            </a:ln>
          </p:spPr>
          <p:txBody>
            <a:bodyPr wrap="square" lIns="0" tIns="0" rIns="0" bIns="0" rtlCol="0"/>
            <a:lstStyle/>
            <a:p>
              <a:endParaRPr/>
            </a:p>
          </p:txBody>
        </p:sp>
        <p:sp>
          <p:nvSpPr>
            <p:cNvPr id="886" name="object 278"/>
            <p:cNvSpPr/>
            <p:nvPr/>
          </p:nvSpPr>
          <p:spPr>
            <a:xfrm>
              <a:off x="2407157" y="1697278"/>
              <a:ext cx="515112" cy="227075"/>
            </a:xfrm>
            <a:prstGeom prst="rect">
              <a:avLst/>
            </a:prstGeom>
            <a:blipFill>
              <a:blip r:embed="rId8" cstate="print"/>
              <a:stretch>
                <a:fillRect/>
              </a:stretch>
            </a:blipFill>
          </p:spPr>
          <p:txBody>
            <a:bodyPr wrap="square" lIns="0" tIns="0" rIns="0" bIns="0" rtlCol="0"/>
            <a:lstStyle/>
            <a:p>
              <a:endParaRPr/>
            </a:p>
          </p:txBody>
        </p:sp>
        <p:sp>
          <p:nvSpPr>
            <p:cNvPr id="887" name="object 279"/>
            <p:cNvSpPr/>
            <p:nvPr/>
          </p:nvSpPr>
          <p:spPr>
            <a:xfrm>
              <a:off x="2403348" y="1693468"/>
              <a:ext cx="521970" cy="234950"/>
            </a:xfrm>
            <a:custGeom>
              <a:avLst/>
              <a:gdLst/>
              <a:ahLst/>
              <a:cxnLst/>
              <a:rect l="l" t="t" r="r" b="b"/>
              <a:pathLst>
                <a:path w="521969" h="234950">
                  <a:moveTo>
                    <a:pt x="521969" y="89153"/>
                  </a:moveTo>
                  <a:lnTo>
                    <a:pt x="518921" y="92201"/>
                  </a:lnTo>
                  <a:lnTo>
                    <a:pt x="515841" y="92201"/>
                  </a:lnTo>
                  <a:lnTo>
                    <a:pt x="514349" y="230885"/>
                  </a:lnTo>
                  <a:lnTo>
                    <a:pt x="516635" y="233933"/>
                  </a:lnTo>
                  <a:lnTo>
                    <a:pt x="520445" y="234695"/>
                  </a:lnTo>
                  <a:lnTo>
                    <a:pt x="520445" y="230885"/>
                  </a:lnTo>
                  <a:lnTo>
                    <a:pt x="521937" y="92201"/>
                  </a:lnTo>
                  <a:lnTo>
                    <a:pt x="518921" y="92201"/>
                  </a:lnTo>
                  <a:lnTo>
                    <a:pt x="515846" y="91692"/>
                  </a:lnTo>
                  <a:lnTo>
                    <a:pt x="521942" y="91692"/>
                  </a:lnTo>
                  <a:lnTo>
                    <a:pt x="521969" y="89153"/>
                  </a:lnTo>
                  <a:close/>
                </a:path>
                <a:path w="521969" h="234950">
                  <a:moveTo>
                    <a:pt x="0" y="0"/>
                  </a:moveTo>
                  <a:lnTo>
                    <a:pt x="761" y="3809"/>
                  </a:lnTo>
                  <a:lnTo>
                    <a:pt x="6857" y="129539"/>
                  </a:lnTo>
                  <a:lnTo>
                    <a:pt x="12953" y="129539"/>
                  </a:lnTo>
                  <a:lnTo>
                    <a:pt x="7031" y="7391"/>
                  </a:lnTo>
                  <a:lnTo>
                    <a:pt x="3809" y="6857"/>
                  </a:lnTo>
                  <a:lnTo>
                    <a:pt x="4571" y="761"/>
                  </a:lnTo>
                  <a:lnTo>
                    <a:pt x="0" y="0"/>
                  </a:lnTo>
                  <a:close/>
                </a:path>
                <a:path w="521969" h="234950">
                  <a:moveTo>
                    <a:pt x="521969" y="89153"/>
                  </a:moveTo>
                  <a:lnTo>
                    <a:pt x="515873" y="89153"/>
                  </a:lnTo>
                  <a:lnTo>
                    <a:pt x="515846" y="91692"/>
                  </a:lnTo>
                  <a:lnTo>
                    <a:pt x="518921" y="92201"/>
                  </a:lnTo>
                  <a:lnTo>
                    <a:pt x="521969" y="89153"/>
                  </a:lnTo>
                  <a:close/>
                </a:path>
                <a:path w="521969" h="234950">
                  <a:moveTo>
                    <a:pt x="4598" y="761"/>
                  </a:moveTo>
                  <a:lnTo>
                    <a:pt x="6857" y="3809"/>
                  </a:lnTo>
                  <a:lnTo>
                    <a:pt x="7031" y="7391"/>
                  </a:lnTo>
                  <a:lnTo>
                    <a:pt x="515846" y="91692"/>
                  </a:lnTo>
                  <a:lnTo>
                    <a:pt x="515873" y="89153"/>
                  </a:lnTo>
                  <a:lnTo>
                    <a:pt x="521969" y="89153"/>
                  </a:lnTo>
                  <a:lnTo>
                    <a:pt x="521969" y="86867"/>
                  </a:lnTo>
                  <a:lnTo>
                    <a:pt x="519683" y="86105"/>
                  </a:lnTo>
                  <a:lnTo>
                    <a:pt x="4598" y="761"/>
                  </a:lnTo>
                  <a:close/>
                </a:path>
                <a:path w="521969" h="234950">
                  <a:moveTo>
                    <a:pt x="4571" y="761"/>
                  </a:moveTo>
                  <a:lnTo>
                    <a:pt x="3809" y="6857"/>
                  </a:lnTo>
                  <a:lnTo>
                    <a:pt x="7031" y="7391"/>
                  </a:lnTo>
                  <a:lnTo>
                    <a:pt x="6857" y="3809"/>
                  </a:lnTo>
                  <a:lnTo>
                    <a:pt x="4571" y="761"/>
                  </a:lnTo>
                  <a:close/>
                </a:path>
              </a:pathLst>
            </a:custGeom>
            <a:solidFill>
              <a:srgbClr val="000000"/>
            </a:solidFill>
          </p:spPr>
          <p:txBody>
            <a:bodyPr wrap="square" lIns="0" tIns="0" rIns="0" bIns="0" rtlCol="0"/>
            <a:lstStyle/>
            <a:p>
              <a:endParaRPr/>
            </a:p>
          </p:txBody>
        </p:sp>
        <p:sp>
          <p:nvSpPr>
            <p:cNvPr id="888" name="object 280"/>
            <p:cNvSpPr/>
            <p:nvPr/>
          </p:nvSpPr>
          <p:spPr>
            <a:xfrm>
              <a:off x="2410205" y="1819960"/>
              <a:ext cx="511809" cy="107950"/>
            </a:xfrm>
            <a:custGeom>
              <a:avLst/>
              <a:gdLst/>
              <a:ahLst/>
              <a:cxnLst/>
              <a:rect l="l" t="t" r="r" b="b"/>
              <a:pathLst>
                <a:path w="511810" h="107950">
                  <a:moveTo>
                    <a:pt x="3810" y="0"/>
                  </a:moveTo>
                  <a:lnTo>
                    <a:pt x="0" y="3047"/>
                  </a:lnTo>
                  <a:lnTo>
                    <a:pt x="0" y="5333"/>
                  </a:lnTo>
                  <a:lnTo>
                    <a:pt x="2286" y="6095"/>
                  </a:lnTo>
                  <a:lnTo>
                    <a:pt x="509778" y="107441"/>
                  </a:lnTo>
                  <a:lnTo>
                    <a:pt x="511302" y="101345"/>
                  </a:lnTo>
                  <a:lnTo>
                    <a:pt x="3810" y="0"/>
                  </a:lnTo>
                  <a:close/>
                </a:path>
              </a:pathLst>
            </a:custGeom>
            <a:solidFill>
              <a:srgbClr val="000000"/>
            </a:solidFill>
          </p:spPr>
          <p:txBody>
            <a:bodyPr wrap="square" lIns="0" tIns="0" rIns="0" bIns="0" rtlCol="0"/>
            <a:lstStyle/>
            <a:p>
              <a:endParaRPr/>
            </a:p>
          </p:txBody>
        </p:sp>
        <p:sp>
          <p:nvSpPr>
            <p:cNvPr id="889" name="object 281"/>
            <p:cNvSpPr/>
            <p:nvPr/>
          </p:nvSpPr>
          <p:spPr>
            <a:xfrm>
              <a:off x="2372105" y="1445056"/>
              <a:ext cx="12700" cy="16510"/>
            </a:xfrm>
            <a:custGeom>
              <a:avLst/>
              <a:gdLst/>
              <a:ahLst/>
              <a:cxnLst/>
              <a:rect l="l" t="t" r="r" b="b"/>
              <a:pathLst>
                <a:path w="12700" h="16509">
                  <a:moveTo>
                    <a:pt x="6096" y="0"/>
                  </a:moveTo>
                  <a:lnTo>
                    <a:pt x="2286" y="2286"/>
                  </a:lnTo>
                  <a:lnTo>
                    <a:pt x="0" y="8382"/>
                  </a:lnTo>
                  <a:lnTo>
                    <a:pt x="2286" y="13716"/>
                  </a:lnTo>
                  <a:lnTo>
                    <a:pt x="6096" y="16002"/>
                  </a:lnTo>
                  <a:lnTo>
                    <a:pt x="10668" y="13716"/>
                  </a:lnTo>
                  <a:lnTo>
                    <a:pt x="12192" y="8382"/>
                  </a:lnTo>
                  <a:lnTo>
                    <a:pt x="10668" y="2286"/>
                  </a:lnTo>
                  <a:lnTo>
                    <a:pt x="6096" y="0"/>
                  </a:lnTo>
                  <a:close/>
                </a:path>
              </a:pathLst>
            </a:custGeom>
            <a:solidFill>
              <a:srgbClr val="FFFFFF"/>
            </a:solidFill>
          </p:spPr>
          <p:txBody>
            <a:bodyPr wrap="square" lIns="0" tIns="0" rIns="0" bIns="0" rtlCol="0"/>
            <a:lstStyle/>
            <a:p>
              <a:endParaRPr/>
            </a:p>
          </p:txBody>
        </p:sp>
        <p:sp>
          <p:nvSpPr>
            <p:cNvPr id="890" name="object 282"/>
            <p:cNvSpPr/>
            <p:nvPr/>
          </p:nvSpPr>
          <p:spPr>
            <a:xfrm>
              <a:off x="2371344" y="1444294"/>
              <a:ext cx="14604" cy="18415"/>
            </a:xfrm>
            <a:custGeom>
              <a:avLst/>
              <a:gdLst/>
              <a:ahLst/>
              <a:cxnLst/>
              <a:rect l="l" t="t" r="r" b="b"/>
              <a:pathLst>
                <a:path w="14605" h="18415">
                  <a:moveTo>
                    <a:pt x="7620" y="0"/>
                  </a:moveTo>
                  <a:lnTo>
                    <a:pt x="6096" y="0"/>
                  </a:lnTo>
                  <a:lnTo>
                    <a:pt x="2286" y="2285"/>
                  </a:lnTo>
                  <a:lnTo>
                    <a:pt x="2286" y="3047"/>
                  </a:lnTo>
                  <a:lnTo>
                    <a:pt x="0" y="9143"/>
                  </a:lnTo>
                  <a:lnTo>
                    <a:pt x="0" y="9905"/>
                  </a:lnTo>
                  <a:lnTo>
                    <a:pt x="2286" y="15239"/>
                  </a:lnTo>
                  <a:lnTo>
                    <a:pt x="2286" y="16001"/>
                  </a:lnTo>
                  <a:lnTo>
                    <a:pt x="6096" y="18287"/>
                  </a:lnTo>
                  <a:lnTo>
                    <a:pt x="7620" y="18287"/>
                  </a:lnTo>
                  <a:lnTo>
                    <a:pt x="12192" y="16001"/>
                  </a:lnTo>
                  <a:lnTo>
                    <a:pt x="6858" y="16001"/>
                  </a:lnTo>
                  <a:lnTo>
                    <a:pt x="7273" y="15794"/>
                  </a:lnTo>
                  <a:lnTo>
                    <a:pt x="5080" y="14477"/>
                  </a:lnTo>
                  <a:lnTo>
                    <a:pt x="4572" y="14477"/>
                  </a:lnTo>
                  <a:lnTo>
                    <a:pt x="3810" y="13715"/>
                  </a:lnTo>
                  <a:lnTo>
                    <a:pt x="4245" y="13715"/>
                  </a:lnTo>
                  <a:lnTo>
                    <a:pt x="2612" y="9905"/>
                  </a:lnTo>
                  <a:lnTo>
                    <a:pt x="2286" y="9905"/>
                  </a:lnTo>
                  <a:lnTo>
                    <a:pt x="2286" y="9143"/>
                  </a:lnTo>
                  <a:lnTo>
                    <a:pt x="2571" y="9143"/>
                  </a:lnTo>
                  <a:lnTo>
                    <a:pt x="4286" y="4571"/>
                  </a:lnTo>
                  <a:lnTo>
                    <a:pt x="3810" y="4571"/>
                  </a:lnTo>
                  <a:lnTo>
                    <a:pt x="4572" y="3809"/>
                  </a:lnTo>
                  <a:lnTo>
                    <a:pt x="5080" y="3809"/>
                  </a:lnTo>
                  <a:lnTo>
                    <a:pt x="7273" y="2493"/>
                  </a:lnTo>
                  <a:lnTo>
                    <a:pt x="6858" y="2285"/>
                  </a:lnTo>
                  <a:lnTo>
                    <a:pt x="12192" y="2285"/>
                  </a:lnTo>
                  <a:lnTo>
                    <a:pt x="7620" y="0"/>
                  </a:lnTo>
                  <a:close/>
                </a:path>
                <a:path w="14605" h="18415">
                  <a:moveTo>
                    <a:pt x="7273" y="15794"/>
                  </a:moveTo>
                  <a:lnTo>
                    <a:pt x="6858" y="16001"/>
                  </a:lnTo>
                  <a:lnTo>
                    <a:pt x="7620" y="16001"/>
                  </a:lnTo>
                  <a:lnTo>
                    <a:pt x="7273" y="15794"/>
                  </a:lnTo>
                  <a:close/>
                </a:path>
                <a:path w="14605" h="18415">
                  <a:moveTo>
                    <a:pt x="10795" y="14033"/>
                  </a:moveTo>
                  <a:lnTo>
                    <a:pt x="7273" y="15794"/>
                  </a:lnTo>
                  <a:lnTo>
                    <a:pt x="7620" y="16001"/>
                  </a:lnTo>
                  <a:lnTo>
                    <a:pt x="12192" y="16001"/>
                  </a:lnTo>
                  <a:lnTo>
                    <a:pt x="12954" y="15239"/>
                  </a:lnTo>
                  <a:lnTo>
                    <a:pt x="13171" y="14477"/>
                  </a:lnTo>
                  <a:lnTo>
                    <a:pt x="10668" y="14477"/>
                  </a:lnTo>
                  <a:lnTo>
                    <a:pt x="10795" y="14033"/>
                  </a:lnTo>
                  <a:close/>
                </a:path>
                <a:path w="14605" h="18415">
                  <a:moveTo>
                    <a:pt x="3810" y="13715"/>
                  </a:moveTo>
                  <a:lnTo>
                    <a:pt x="4572" y="14477"/>
                  </a:lnTo>
                  <a:lnTo>
                    <a:pt x="4396" y="14067"/>
                  </a:lnTo>
                  <a:lnTo>
                    <a:pt x="3810" y="13715"/>
                  </a:lnTo>
                  <a:close/>
                </a:path>
                <a:path w="14605" h="18415">
                  <a:moveTo>
                    <a:pt x="4396" y="14067"/>
                  </a:moveTo>
                  <a:lnTo>
                    <a:pt x="4572" y="14477"/>
                  </a:lnTo>
                  <a:lnTo>
                    <a:pt x="5080" y="14477"/>
                  </a:lnTo>
                  <a:lnTo>
                    <a:pt x="4396" y="14067"/>
                  </a:lnTo>
                  <a:close/>
                </a:path>
                <a:path w="14605" h="18415">
                  <a:moveTo>
                    <a:pt x="11430" y="13715"/>
                  </a:moveTo>
                  <a:lnTo>
                    <a:pt x="10795" y="14033"/>
                  </a:lnTo>
                  <a:lnTo>
                    <a:pt x="10668" y="14477"/>
                  </a:lnTo>
                  <a:lnTo>
                    <a:pt x="11430" y="13715"/>
                  </a:lnTo>
                  <a:close/>
                </a:path>
                <a:path w="14605" h="18415">
                  <a:moveTo>
                    <a:pt x="13389" y="13715"/>
                  </a:moveTo>
                  <a:lnTo>
                    <a:pt x="11430" y="13715"/>
                  </a:lnTo>
                  <a:lnTo>
                    <a:pt x="10668" y="14477"/>
                  </a:lnTo>
                  <a:lnTo>
                    <a:pt x="13171" y="14477"/>
                  </a:lnTo>
                  <a:lnTo>
                    <a:pt x="13389" y="13715"/>
                  </a:lnTo>
                  <a:close/>
                </a:path>
                <a:path w="14605" h="18415">
                  <a:moveTo>
                    <a:pt x="4245" y="13715"/>
                  </a:moveTo>
                  <a:lnTo>
                    <a:pt x="3810" y="13715"/>
                  </a:lnTo>
                  <a:lnTo>
                    <a:pt x="4396" y="14067"/>
                  </a:lnTo>
                  <a:lnTo>
                    <a:pt x="4245" y="13715"/>
                  </a:lnTo>
                  <a:close/>
                </a:path>
                <a:path w="14605" h="18415">
                  <a:moveTo>
                    <a:pt x="12090" y="9499"/>
                  </a:moveTo>
                  <a:lnTo>
                    <a:pt x="10795" y="14033"/>
                  </a:lnTo>
                  <a:lnTo>
                    <a:pt x="11430" y="13715"/>
                  </a:lnTo>
                  <a:lnTo>
                    <a:pt x="13389" y="13715"/>
                  </a:lnTo>
                  <a:lnTo>
                    <a:pt x="14478" y="9905"/>
                  </a:lnTo>
                  <a:lnTo>
                    <a:pt x="12192" y="9905"/>
                  </a:lnTo>
                  <a:lnTo>
                    <a:pt x="12090" y="9499"/>
                  </a:lnTo>
                  <a:close/>
                </a:path>
                <a:path w="14605" h="18415">
                  <a:moveTo>
                    <a:pt x="2286" y="9143"/>
                  </a:moveTo>
                  <a:lnTo>
                    <a:pt x="2286" y="9905"/>
                  </a:lnTo>
                  <a:lnTo>
                    <a:pt x="2438" y="9499"/>
                  </a:lnTo>
                  <a:lnTo>
                    <a:pt x="2286" y="9143"/>
                  </a:lnTo>
                  <a:close/>
                </a:path>
                <a:path w="14605" h="18415">
                  <a:moveTo>
                    <a:pt x="2438" y="9499"/>
                  </a:moveTo>
                  <a:lnTo>
                    <a:pt x="2286" y="9905"/>
                  </a:lnTo>
                  <a:lnTo>
                    <a:pt x="2612" y="9905"/>
                  </a:lnTo>
                  <a:lnTo>
                    <a:pt x="2438" y="9499"/>
                  </a:lnTo>
                  <a:close/>
                </a:path>
                <a:path w="14605" h="18415">
                  <a:moveTo>
                    <a:pt x="12192" y="9143"/>
                  </a:moveTo>
                  <a:lnTo>
                    <a:pt x="12192" y="9905"/>
                  </a:lnTo>
                  <a:lnTo>
                    <a:pt x="13335" y="9524"/>
                  </a:lnTo>
                  <a:lnTo>
                    <a:pt x="12192" y="9143"/>
                  </a:lnTo>
                  <a:close/>
                </a:path>
                <a:path w="14605" h="18415">
                  <a:moveTo>
                    <a:pt x="13335" y="9524"/>
                  </a:moveTo>
                  <a:lnTo>
                    <a:pt x="12192" y="9905"/>
                  </a:lnTo>
                  <a:lnTo>
                    <a:pt x="14478" y="9905"/>
                  </a:lnTo>
                  <a:lnTo>
                    <a:pt x="13335" y="9524"/>
                  </a:lnTo>
                  <a:close/>
                </a:path>
                <a:path w="14605" h="18415">
                  <a:moveTo>
                    <a:pt x="14478" y="9143"/>
                  </a:moveTo>
                  <a:lnTo>
                    <a:pt x="12192" y="9143"/>
                  </a:lnTo>
                  <a:lnTo>
                    <a:pt x="13335" y="9524"/>
                  </a:lnTo>
                  <a:lnTo>
                    <a:pt x="14478" y="9143"/>
                  </a:lnTo>
                  <a:close/>
                </a:path>
                <a:path w="14605" h="18415">
                  <a:moveTo>
                    <a:pt x="2571" y="9143"/>
                  </a:moveTo>
                  <a:lnTo>
                    <a:pt x="2286" y="9143"/>
                  </a:lnTo>
                  <a:lnTo>
                    <a:pt x="2438" y="9499"/>
                  </a:lnTo>
                  <a:lnTo>
                    <a:pt x="2571" y="9143"/>
                  </a:lnTo>
                  <a:close/>
                </a:path>
                <a:path w="14605" h="18415">
                  <a:moveTo>
                    <a:pt x="13144" y="3809"/>
                  </a:moveTo>
                  <a:lnTo>
                    <a:pt x="10668" y="3809"/>
                  </a:lnTo>
                  <a:lnTo>
                    <a:pt x="11430" y="4571"/>
                  </a:lnTo>
                  <a:lnTo>
                    <a:pt x="10858" y="4571"/>
                  </a:lnTo>
                  <a:lnTo>
                    <a:pt x="12090" y="9499"/>
                  </a:lnTo>
                  <a:lnTo>
                    <a:pt x="12192" y="9143"/>
                  </a:lnTo>
                  <a:lnTo>
                    <a:pt x="14478" y="9143"/>
                  </a:lnTo>
                  <a:lnTo>
                    <a:pt x="13335" y="4571"/>
                  </a:lnTo>
                  <a:lnTo>
                    <a:pt x="11430" y="4571"/>
                  </a:lnTo>
                  <a:lnTo>
                    <a:pt x="10776" y="4245"/>
                  </a:lnTo>
                  <a:lnTo>
                    <a:pt x="13253" y="4245"/>
                  </a:lnTo>
                  <a:lnTo>
                    <a:pt x="13144" y="3809"/>
                  </a:lnTo>
                  <a:close/>
                </a:path>
                <a:path w="14605" h="18415">
                  <a:moveTo>
                    <a:pt x="4572" y="3809"/>
                  </a:moveTo>
                  <a:lnTo>
                    <a:pt x="3810" y="4571"/>
                  </a:lnTo>
                  <a:lnTo>
                    <a:pt x="4424" y="4203"/>
                  </a:lnTo>
                  <a:lnTo>
                    <a:pt x="4572" y="3809"/>
                  </a:lnTo>
                  <a:close/>
                </a:path>
                <a:path w="14605" h="18415">
                  <a:moveTo>
                    <a:pt x="4424" y="4203"/>
                  </a:moveTo>
                  <a:lnTo>
                    <a:pt x="3810" y="4571"/>
                  </a:lnTo>
                  <a:lnTo>
                    <a:pt x="4286" y="4571"/>
                  </a:lnTo>
                  <a:lnTo>
                    <a:pt x="4424" y="4203"/>
                  </a:lnTo>
                  <a:close/>
                </a:path>
                <a:path w="14605" h="18415">
                  <a:moveTo>
                    <a:pt x="10668" y="3809"/>
                  </a:moveTo>
                  <a:lnTo>
                    <a:pt x="10776" y="4245"/>
                  </a:lnTo>
                  <a:lnTo>
                    <a:pt x="11430" y="4571"/>
                  </a:lnTo>
                  <a:lnTo>
                    <a:pt x="10668" y="3809"/>
                  </a:lnTo>
                  <a:close/>
                </a:path>
                <a:path w="14605" h="18415">
                  <a:moveTo>
                    <a:pt x="12192" y="2285"/>
                  </a:moveTo>
                  <a:lnTo>
                    <a:pt x="7620" y="2285"/>
                  </a:lnTo>
                  <a:lnTo>
                    <a:pt x="7273" y="2493"/>
                  </a:lnTo>
                  <a:lnTo>
                    <a:pt x="10776" y="4245"/>
                  </a:lnTo>
                  <a:lnTo>
                    <a:pt x="10668" y="3809"/>
                  </a:lnTo>
                  <a:lnTo>
                    <a:pt x="13144" y="3809"/>
                  </a:lnTo>
                  <a:lnTo>
                    <a:pt x="12954" y="3047"/>
                  </a:lnTo>
                  <a:lnTo>
                    <a:pt x="12192" y="2285"/>
                  </a:lnTo>
                  <a:close/>
                </a:path>
                <a:path w="14605" h="18415">
                  <a:moveTo>
                    <a:pt x="5080" y="3809"/>
                  </a:moveTo>
                  <a:lnTo>
                    <a:pt x="4572" y="3809"/>
                  </a:lnTo>
                  <a:lnTo>
                    <a:pt x="4424" y="4203"/>
                  </a:lnTo>
                  <a:lnTo>
                    <a:pt x="5080" y="3809"/>
                  </a:lnTo>
                  <a:close/>
                </a:path>
                <a:path w="14605" h="18415">
                  <a:moveTo>
                    <a:pt x="7620" y="2285"/>
                  </a:moveTo>
                  <a:lnTo>
                    <a:pt x="6858" y="2285"/>
                  </a:lnTo>
                  <a:lnTo>
                    <a:pt x="7273" y="2493"/>
                  </a:lnTo>
                  <a:lnTo>
                    <a:pt x="7620" y="2285"/>
                  </a:lnTo>
                  <a:close/>
                </a:path>
              </a:pathLst>
            </a:custGeom>
            <a:solidFill>
              <a:srgbClr val="000000"/>
            </a:solidFill>
          </p:spPr>
          <p:txBody>
            <a:bodyPr wrap="square" lIns="0" tIns="0" rIns="0" bIns="0" rtlCol="0"/>
            <a:lstStyle/>
            <a:p>
              <a:endParaRPr/>
            </a:p>
          </p:txBody>
        </p:sp>
        <p:sp>
          <p:nvSpPr>
            <p:cNvPr id="891" name="object 283"/>
            <p:cNvSpPr/>
            <p:nvPr/>
          </p:nvSpPr>
          <p:spPr>
            <a:xfrm>
              <a:off x="2383535" y="1453438"/>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892" name="object 284"/>
            <p:cNvSpPr/>
            <p:nvPr/>
          </p:nvSpPr>
          <p:spPr>
            <a:xfrm>
              <a:off x="2414777" y="1502206"/>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893" name="object 285"/>
            <p:cNvSpPr/>
            <p:nvPr/>
          </p:nvSpPr>
          <p:spPr>
            <a:xfrm>
              <a:off x="2414777" y="1499920"/>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894" name="object 286"/>
            <p:cNvSpPr/>
            <p:nvPr/>
          </p:nvSpPr>
          <p:spPr>
            <a:xfrm>
              <a:off x="2420873" y="150220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895" name="object 287"/>
            <p:cNvSpPr/>
            <p:nvPr/>
          </p:nvSpPr>
          <p:spPr>
            <a:xfrm>
              <a:off x="2412492" y="1509826"/>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896" name="object 288"/>
            <p:cNvSpPr/>
            <p:nvPr/>
          </p:nvSpPr>
          <p:spPr>
            <a:xfrm>
              <a:off x="2412492" y="149992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897" name="object 289"/>
            <p:cNvSpPr/>
            <p:nvPr/>
          </p:nvSpPr>
          <p:spPr>
            <a:xfrm>
              <a:off x="2414777" y="1521256"/>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898" name="object 290"/>
            <p:cNvSpPr/>
            <p:nvPr/>
          </p:nvSpPr>
          <p:spPr>
            <a:xfrm>
              <a:off x="2414777" y="1518970"/>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899" name="object 291"/>
            <p:cNvSpPr/>
            <p:nvPr/>
          </p:nvSpPr>
          <p:spPr>
            <a:xfrm>
              <a:off x="2420873" y="152125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00" name="object 292"/>
            <p:cNvSpPr/>
            <p:nvPr/>
          </p:nvSpPr>
          <p:spPr>
            <a:xfrm>
              <a:off x="2412492" y="1528876"/>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01" name="object 293"/>
            <p:cNvSpPr/>
            <p:nvPr/>
          </p:nvSpPr>
          <p:spPr>
            <a:xfrm>
              <a:off x="2412492" y="151897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02" name="object 294"/>
            <p:cNvSpPr/>
            <p:nvPr/>
          </p:nvSpPr>
          <p:spPr>
            <a:xfrm>
              <a:off x="2414777" y="1540306"/>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03" name="object 295"/>
            <p:cNvSpPr/>
            <p:nvPr/>
          </p:nvSpPr>
          <p:spPr>
            <a:xfrm>
              <a:off x="2414777" y="1538020"/>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04" name="object 296"/>
            <p:cNvSpPr/>
            <p:nvPr/>
          </p:nvSpPr>
          <p:spPr>
            <a:xfrm>
              <a:off x="2420873" y="154030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05" name="object 297"/>
            <p:cNvSpPr/>
            <p:nvPr/>
          </p:nvSpPr>
          <p:spPr>
            <a:xfrm>
              <a:off x="2412492" y="1547926"/>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06" name="object 298"/>
            <p:cNvSpPr/>
            <p:nvPr/>
          </p:nvSpPr>
          <p:spPr>
            <a:xfrm>
              <a:off x="2412492" y="153802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07" name="object 299"/>
            <p:cNvSpPr/>
            <p:nvPr/>
          </p:nvSpPr>
          <p:spPr>
            <a:xfrm>
              <a:off x="2414777" y="1559356"/>
              <a:ext cx="8890" cy="10160"/>
            </a:xfrm>
            <a:custGeom>
              <a:avLst/>
              <a:gdLst/>
              <a:ahLst/>
              <a:cxnLst/>
              <a:rect l="l" t="t" r="r" b="b"/>
              <a:pathLst>
                <a:path w="8889" h="10159">
                  <a:moveTo>
                    <a:pt x="0" y="9906"/>
                  </a:moveTo>
                  <a:lnTo>
                    <a:pt x="8381" y="9906"/>
                  </a:lnTo>
                  <a:lnTo>
                    <a:pt x="8381" y="0"/>
                  </a:lnTo>
                  <a:lnTo>
                    <a:pt x="0" y="0"/>
                  </a:lnTo>
                  <a:lnTo>
                    <a:pt x="0" y="9906"/>
                  </a:lnTo>
                  <a:close/>
                </a:path>
              </a:pathLst>
            </a:custGeom>
            <a:solidFill>
              <a:srgbClr val="000000"/>
            </a:solidFill>
          </p:spPr>
          <p:txBody>
            <a:bodyPr wrap="square" lIns="0" tIns="0" rIns="0" bIns="0" rtlCol="0"/>
            <a:lstStyle/>
            <a:p>
              <a:endParaRPr/>
            </a:p>
          </p:txBody>
        </p:sp>
        <p:sp>
          <p:nvSpPr>
            <p:cNvPr id="908" name="object 300"/>
            <p:cNvSpPr/>
            <p:nvPr/>
          </p:nvSpPr>
          <p:spPr>
            <a:xfrm>
              <a:off x="2414777" y="1557070"/>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09" name="object 301"/>
            <p:cNvSpPr/>
            <p:nvPr/>
          </p:nvSpPr>
          <p:spPr>
            <a:xfrm>
              <a:off x="2420873" y="1559356"/>
              <a:ext cx="5080" cy="12700"/>
            </a:xfrm>
            <a:custGeom>
              <a:avLst/>
              <a:gdLst/>
              <a:ahLst/>
              <a:cxnLst/>
              <a:rect l="l" t="t" r="r" b="b"/>
              <a:pathLst>
                <a:path w="5080" h="12700">
                  <a:moveTo>
                    <a:pt x="0" y="12192"/>
                  </a:moveTo>
                  <a:lnTo>
                    <a:pt x="4572" y="12192"/>
                  </a:lnTo>
                  <a:lnTo>
                    <a:pt x="4572" y="0"/>
                  </a:lnTo>
                  <a:lnTo>
                    <a:pt x="0" y="0"/>
                  </a:lnTo>
                  <a:lnTo>
                    <a:pt x="0" y="12192"/>
                  </a:lnTo>
                  <a:close/>
                </a:path>
              </a:pathLst>
            </a:custGeom>
            <a:solidFill>
              <a:srgbClr val="000000"/>
            </a:solidFill>
          </p:spPr>
          <p:txBody>
            <a:bodyPr wrap="square" lIns="0" tIns="0" rIns="0" bIns="0" rtlCol="0"/>
            <a:lstStyle/>
            <a:p>
              <a:endParaRPr/>
            </a:p>
          </p:txBody>
        </p:sp>
        <p:sp>
          <p:nvSpPr>
            <p:cNvPr id="910" name="object 302"/>
            <p:cNvSpPr/>
            <p:nvPr/>
          </p:nvSpPr>
          <p:spPr>
            <a:xfrm>
              <a:off x="2412492" y="1566976"/>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11" name="object 303"/>
            <p:cNvSpPr/>
            <p:nvPr/>
          </p:nvSpPr>
          <p:spPr>
            <a:xfrm>
              <a:off x="2412492" y="155707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12" name="object 304"/>
            <p:cNvSpPr/>
            <p:nvPr/>
          </p:nvSpPr>
          <p:spPr>
            <a:xfrm>
              <a:off x="2377439" y="1546402"/>
              <a:ext cx="12700" cy="16510"/>
            </a:xfrm>
            <a:custGeom>
              <a:avLst/>
              <a:gdLst/>
              <a:ahLst/>
              <a:cxnLst/>
              <a:rect l="l" t="t" r="r" b="b"/>
              <a:pathLst>
                <a:path w="12700" h="16509">
                  <a:moveTo>
                    <a:pt x="6096" y="0"/>
                  </a:moveTo>
                  <a:lnTo>
                    <a:pt x="2286" y="2286"/>
                  </a:lnTo>
                  <a:lnTo>
                    <a:pt x="0" y="8382"/>
                  </a:lnTo>
                  <a:lnTo>
                    <a:pt x="2286" y="13716"/>
                  </a:lnTo>
                  <a:lnTo>
                    <a:pt x="6096" y="16002"/>
                  </a:lnTo>
                  <a:lnTo>
                    <a:pt x="10668" y="13716"/>
                  </a:lnTo>
                  <a:lnTo>
                    <a:pt x="12192" y="8382"/>
                  </a:lnTo>
                  <a:lnTo>
                    <a:pt x="10668" y="2286"/>
                  </a:lnTo>
                  <a:lnTo>
                    <a:pt x="6096" y="0"/>
                  </a:lnTo>
                  <a:close/>
                </a:path>
              </a:pathLst>
            </a:custGeom>
            <a:solidFill>
              <a:srgbClr val="FFFFFF"/>
            </a:solidFill>
          </p:spPr>
          <p:txBody>
            <a:bodyPr wrap="square" lIns="0" tIns="0" rIns="0" bIns="0" rtlCol="0"/>
            <a:lstStyle/>
            <a:p>
              <a:endParaRPr/>
            </a:p>
          </p:txBody>
        </p:sp>
        <p:sp>
          <p:nvSpPr>
            <p:cNvPr id="913" name="object 305"/>
            <p:cNvSpPr/>
            <p:nvPr/>
          </p:nvSpPr>
          <p:spPr>
            <a:xfrm>
              <a:off x="2376677" y="1545640"/>
              <a:ext cx="14604" cy="18415"/>
            </a:xfrm>
            <a:custGeom>
              <a:avLst/>
              <a:gdLst/>
              <a:ahLst/>
              <a:cxnLst/>
              <a:rect l="l" t="t" r="r" b="b"/>
              <a:pathLst>
                <a:path w="14605" h="18415">
                  <a:moveTo>
                    <a:pt x="7620" y="0"/>
                  </a:moveTo>
                  <a:lnTo>
                    <a:pt x="6096" y="0"/>
                  </a:lnTo>
                  <a:lnTo>
                    <a:pt x="2286" y="2285"/>
                  </a:lnTo>
                  <a:lnTo>
                    <a:pt x="2286" y="3047"/>
                  </a:lnTo>
                  <a:lnTo>
                    <a:pt x="0" y="9143"/>
                  </a:lnTo>
                  <a:lnTo>
                    <a:pt x="0" y="9905"/>
                  </a:lnTo>
                  <a:lnTo>
                    <a:pt x="2286" y="15239"/>
                  </a:lnTo>
                  <a:lnTo>
                    <a:pt x="2286" y="16001"/>
                  </a:lnTo>
                  <a:lnTo>
                    <a:pt x="6096" y="18287"/>
                  </a:lnTo>
                  <a:lnTo>
                    <a:pt x="7620" y="18287"/>
                  </a:lnTo>
                  <a:lnTo>
                    <a:pt x="12192" y="16001"/>
                  </a:lnTo>
                  <a:lnTo>
                    <a:pt x="6858" y="16001"/>
                  </a:lnTo>
                  <a:lnTo>
                    <a:pt x="7273" y="15794"/>
                  </a:lnTo>
                  <a:lnTo>
                    <a:pt x="5080" y="14477"/>
                  </a:lnTo>
                  <a:lnTo>
                    <a:pt x="4572" y="14477"/>
                  </a:lnTo>
                  <a:lnTo>
                    <a:pt x="3810" y="13715"/>
                  </a:lnTo>
                  <a:lnTo>
                    <a:pt x="4245" y="13715"/>
                  </a:lnTo>
                  <a:lnTo>
                    <a:pt x="2612" y="9905"/>
                  </a:lnTo>
                  <a:lnTo>
                    <a:pt x="2286" y="9905"/>
                  </a:lnTo>
                  <a:lnTo>
                    <a:pt x="2286" y="9143"/>
                  </a:lnTo>
                  <a:lnTo>
                    <a:pt x="2571" y="9143"/>
                  </a:lnTo>
                  <a:lnTo>
                    <a:pt x="4286" y="4571"/>
                  </a:lnTo>
                  <a:lnTo>
                    <a:pt x="3810" y="4571"/>
                  </a:lnTo>
                  <a:lnTo>
                    <a:pt x="4572" y="3809"/>
                  </a:lnTo>
                  <a:lnTo>
                    <a:pt x="5080" y="3809"/>
                  </a:lnTo>
                  <a:lnTo>
                    <a:pt x="7273" y="2493"/>
                  </a:lnTo>
                  <a:lnTo>
                    <a:pt x="6858" y="2285"/>
                  </a:lnTo>
                  <a:lnTo>
                    <a:pt x="12192" y="2285"/>
                  </a:lnTo>
                  <a:lnTo>
                    <a:pt x="7620" y="0"/>
                  </a:lnTo>
                  <a:close/>
                </a:path>
                <a:path w="14605" h="18415">
                  <a:moveTo>
                    <a:pt x="7273" y="15794"/>
                  </a:moveTo>
                  <a:lnTo>
                    <a:pt x="6858" y="16001"/>
                  </a:lnTo>
                  <a:lnTo>
                    <a:pt x="7620" y="16001"/>
                  </a:lnTo>
                  <a:lnTo>
                    <a:pt x="7273" y="15794"/>
                  </a:lnTo>
                  <a:close/>
                </a:path>
                <a:path w="14605" h="18415">
                  <a:moveTo>
                    <a:pt x="10795" y="14033"/>
                  </a:moveTo>
                  <a:lnTo>
                    <a:pt x="7273" y="15794"/>
                  </a:lnTo>
                  <a:lnTo>
                    <a:pt x="7620" y="16001"/>
                  </a:lnTo>
                  <a:lnTo>
                    <a:pt x="12192" y="16001"/>
                  </a:lnTo>
                  <a:lnTo>
                    <a:pt x="12954" y="15239"/>
                  </a:lnTo>
                  <a:lnTo>
                    <a:pt x="13171" y="14477"/>
                  </a:lnTo>
                  <a:lnTo>
                    <a:pt x="10668" y="14477"/>
                  </a:lnTo>
                  <a:lnTo>
                    <a:pt x="10795" y="14033"/>
                  </a:lnTo>
                  <a:close/>
                </a:path>
                <a:path w="14605" h="18415">
                  <a:moveTo>
                    <a:pt x="3810" y="13715"/>
                  </a:moveTo>
                  <a:lnTo>
                    <a:pt x="4572" y="14477"/>
                  </a:lnTo>
                  <a:lnTo>
                    <a:pt x="4396" y="14067"/>
                  </a:lnTo>
                  <a:lnTo>
                    <a:pt x="3810" y="13715"/>
                  </a:lnTo>
                  <a:close/>
                </a:path>
                <a:path w="14605" h="18415">
                  <a:moveTo>
                    <a:pt x="4396" y="14067"/>
                  </a:moveTo>
                  <a:lnTo>
                    <a:pt x="4572" y="14477"/>
                  </a:lnTo>
                  <a:lnTo>
                    <a:pt x="5080" y="14477"/>
                  </a:lnTo>
                  <a:lnTo>
                    <a:pt x="4396" y="14067"/>
                  </a:lnTo>
                  <a:close/>
                </a:path>
                <a:path w="14605" h="18415">
                  <a:moveTo>
                    <a:pt x="11430" y="13715"/>
                  </a:moveTo>
                  <a:lnTo>
                    <a:pt x="10795" y="14033"/>
                  </a:lnTo>
                  <a:lnTo>
                    <a:pt x="10668" y="14477"/>
                  </a:lnTo>
                  <a:lnTo>
                    <a:pt x="11430" y="13715"/>
                  </a:lnTo>
                  <a:close/>
                </a:path>
                <a:path w="14605" h="18415">
                  <a:moveTo>
                    <a:pt x="13389" y="13715"/>
                  </a:moveTo>
                  <a:lnTo>
                    <a:pt x="11430" y="13715"/>
                  </a:lnTo>
                  <a:lnTo>
                    <a:pt x="10668" y="14477"/>
                  </a:lnTo>
                  <a:lnTo>
                    <a:pt x="13171" y="14477"/>
                  </a:lnTo>
                  <a:lnTo>
                    <a:pt x="13389" y="13715"/>
                  </a:lnTo>
                  <a:close/>
                </a:path>
                <a:path w="14605" h="18415">
                  <a:moveTo>
                    <a:pt x="4245" y="13715"/>
                  </a:moveTo>
                  <a:lnTo>
                    <a:pt x="3810" y="13715"/>
                  </a:lnTo>
                  <a:lnTo>
                    <a:pt x="4396" y="14067"/>
                  </a:lnTo>
                  <a:lnTo>
                    <a:pt x="4245" y="13715"/>
                  </a:lnTo>
                  <a:close/>
                </a:path>
                <a:path w="14605" h="18415">
                  <a:moveTo>
                    <a:pt x="12090" y="9499"/>
                  </a:moveTo>
                  <a:lnTo>
                    <a:pt x="10795" y="14033"/>
                  </a:lnTo>
                  <a:lnTo>
                    <a:pt x="11430" y="13715"/>
                  </a:lnTo>
                  <a:lnTo>
                    <a:pt x="13389" y="13715"/>
                  </a:lnTo>
                  <a:lnTo>
                    <a:pt x="14478" y="9905"/>
                  </a:lnTo>
                  <a:lnTo>
                    <a:pt x="12192" y="9905"/>
                  </a:lnTo>
                  <a:lnTo>
                    <a:pt x="12090" y="9499"/>
                  </a:lnTo>
                  <a:close/>
                </a:path>
                <a:path w="14605" h="18415">
                  <a:moveTo>
                    <a:pt x="2286" y="9143"/>
                  </a:moveTo>
                  <a:lnTo>
                    <a:pt x="2286" y="9905"/>
                  </a:lnTo>
                  <a:lnTo>
                    <a:pt x="2438" y="9499"/>
                  </a:lnTo>
                  <a:lnTo>
                    <a:pt x="2286" y="9143"/>
                  </a:lnTo>
                  <a:close/>
                </a:path>
                <a:path w="14605" h="18415">
                  <a:moveTo>
                    <a:pt x="2438" y="9499"/>
                  </a:moveTo>
                  <a:lnTo>
                    <a:pt x="2286" y="9905"/>
                  </a:lnTo>
                  <a:lnTo>
                    <a:pt x="2612" y="9905"/>
                  </a:lnTo>
                  <a:lnTo>
                    <a:pt x="2438" y="9499"/>
                  </a:lnTo>
                  <a:close/>
                </a:path>
                <a:path w="14605" h="18415">
                  <a:moveTo>
                    <a:pt x="12192" y="9143"/>
                  </a:moveTo>
                  <a:lnTo>
                    <a:pt x="12192" y="9905"/>
                  </a:lnTo>
                  <a:lnTo>
                    <a:pt x="13335" y="9524"/>
                  </a:lnTo>
                  <a:lnTo>
                    <a:pt x="12192" y="9143"/>
                  </a:lnTo>
                  <a:close/>
                </a:path>
                <a:path w="14605" h="18415">
                  <a:moveTo>
                    <a:pt x="13335" y="9524"/>
                  </a:moveTo>
                  <a:lnTo>
                    <a:pt x="12192" y="9905"/>
                  </a:lnTo>
                  <a:lnTo>
                    <a:pt x="14478" y="9905"/>
                  </a:lnTo>
                  <a:lnTo>
                    <a:pt x="13335" y="9524"/>
                  </a:lnTo>
                  <a:close/>
                </a:path>
                <a:path w="14605" h="18415">
                  <a:moveTo>
                    <a:pt x="14478" y="9143"/>
                  </a:moveTo>
                  <a:lnTo>
                    <a:pt x="12192" y="9143"/>
                  </a:lnTo>
                  <a:lnTo>
                    <a:pt x="13335" y="9524"/>
                  </a:lnTo>
                  <a:lnTo>
                    <a:pt x="14478" y="9143"/>
                  </a:lnTo>
                  <a:close/>
                </a:path>
                <a:path w="14605" h="18415">
                  <a:moveTo>
                    <a:pt x="2571" y="9143"/>
                  </a:moveTo>
                  <a:lnTo>
                    <a:pt x="2286" y="9143"/>
                  </a:lnTo>
                  <a:lnTo>
                    <a:pt x="2438" y="9499"/>
                  </a:lnTo>
                  <a:lnTo>
                    <a:pt x="2571" y="9143"/>
                  </a:lnTo>
                  <a:close/>
                </a:path>
                <a:path w="14605" h="18415">
                  <a:moveTo>
                    <a:pt x="13144" y="3809"/>
                  </a:moveTo>
                  <a:lnTo>
                    <a:pt x="10668" y="3809"/>
                  </a:lnTo>
                  <a:lnTo>
                    <a:pt x="11430" y="4571"/>
                  </a:lnTo>
                  <a:lnTo>
                    <a:pt x="10858" y="4571"/>
                  </a:lnTo>
                  <a:lnTo>
                    <a:pt x="12090" y="9499"/>
                  </a:lnTo>
                  <a:lnTo>
                    <a:pt x="12192" y="9143"/>
                  </a:lnTo>
                  <a:lnTo>
                    <a:pt x="14478" y="9143"/>
                  </a:lnTo>
                  <a:lnTo>
                    <a:pt x="13335" y="4571"/>
                  </a:lnTo>
                  <a:lnTo>
                    <a:pt x="11430" y="4571"/>
                  </a:lnTo>
                  <a:lnTo>
                    <a:pt x="10776" y="4245"/>
                  </a:lnTo>
                  <a:lnTo>
                    <a:pt x="13253" y="4245"/>
                  </a:lnTo>
                  <a:lnTo>
                    <a:pt x="13144" y="3809"/>
                  </a:lnTo>
                  <a:close/>
                </a:path>
                <a:path w="14605" h="18415">
                  <a:moveTo>
                    <a:pt x="4572" y="3809"/>
                  </a:moveTo>
                  <a:lnTo>
                    <a:pt x="3810" y="4571"/>
                  </a:lnTo>
                  <a:lnTo>
                    <a:pt x="4424" y="4203"/>
                  </a:lnTo>
                  <a:lnTo>
                    <a:pt x="4572" y="3809"/>
                  </a:lnTo>
                  <a:close/>
                </a:path>
                <a:path w="14605" h="18415">
                  <a:moveTo>
                    <a:pt x="4424" y="4203"/>
                  </a:moveTo>
                  <a:lnTo>
                    <a:pt x="3810" y="4571"/>
                  </a:lnTo>
                  <a:lnTo>
                    <a:pt x="4286" y="4571"/>
                  </a:lnTo>
                  <a:lnTo>
                    <a:pt x="4424" y="4203"/>
                  </a:lnTo>
                  <a:close/>
                </a:path>
                <a:path w="14605" h="18415">
                  <a:moveTo>
                    <a:pt x="10668" y="3809"/>
                  </a:moveTo>
                  <a:lnTo>
                    <a:pt x="10776" y="4245"/>
                  </a:lnTo>
                  <a:lnTo>
                    <a:pt x="11430" y="4571"/>
                  </a:lnTo>
                  <a:lnTo>
                    <a:pt x="10668" y="3809"/>
                  </a:lnTo>
                  <a:close/>
                </a:path>
                <a:path w="14605" h="18415">
                  <a:moveTo>
                    <a:pt x="12192" y="2285"/>
                  </a:moveTo>
                  <a:lnTo>
                    <a:pt x="7620" y="2285"/>
                  </a:lnTo>
                  <a:lnTo>
                    <a:pt x="7273" y="2493"/>
                  </a:lnTo>
                  <a:lnTo>
                    <a:pt x="10776" y="4245"/>
                  </a:lnTo>
                  <a:lnTo>
                    <a:pt x="10668" y="3809"/>
                  </a:lnTo>
                  <a:lnTo>
                    <a:pt x="13144" y="3809"/>
                  </a:lnTo>
                  <a:lnTo>
                    <a:pt x="12954" y="3047"/>
                  </a:lnTo>
                  <a:lnTo>
                    <a:pt x="12192" y="2285"/>
                  </a:lnTo>
                  <a:close/>
                </a:path>
                <a:path w="14605" h="18415">
                  <a:moveTo>
                    <a:pt x="5080" y="3809"/>
                  </a:moveTo>
                  <a:lnTo>
                    <a:pt x="4572" y="3809"/>
                  </a:lnTo>
                  <a:lnTo>
                    <a:pt x="4424" y="4203"/>
                  </a:lnTo>
                  <a:lnTo>
                    <a:pt x="5080" y="3809"/>
                  </a:lnTo>
                  <a:close/>
                </a:path>
                <a:path w="14605" h="18415">
                  <a:moveTo>
                    <a:pt x="7620" y="2285"/>
                  </a:moveTo>
                  <a:lnTo>
                    <a:pt x="6858" y="2285"/>
                  </a:lnTo>
                  <a:lnTo>
                    <a:pt x="7273" y="2493"/>
                  </a:lnTo>
                  <a:lnTo>
                    <a:pt x="7620" y="2285"/>
                  </a:lnTo>
                  <a:close/>
                </a:path>
              </a:pathLst>
            </a:custGeom>
            <a:solidFill>
              <a:srgbClr val="000000"/>
            </a:solidFill>
          </p:spPr>
          <p:txBody>
            <a:bodyPr wrap="square" lIns="0" tIns="0" rIns="0" bIns="0" rtlCol="0"/>
            <a:lstStyle/>
            <a:p>
              <a:endParaRPr/>
            </a:p>
          </p:txBody>
        </p:sp>
        <p:sp>
          <p:nvSpPr>
            <p:cNvPr id="914" name="object 306"/>
            <p:cNvSpPr/>
            <p:nvPr/>
          </p:nvSpPr>
          <p:spPr>
            <a:xfrm>
              <a:off x="2388870" y="1554784"/>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15" name="object 307"/>
            <p:cNvSpPr/>
            <p:nvPr/>
          </p:nvSpPr>
          <p:spPr>
            <a:xfrm>
              <a:off x="2382773" y="1674418"/>
              <a:ext cx="12700" cy="16510"/>
            </a:xfrm>
            <a:custGeom>
              <a:avLst/>
              <a:gdLst/>
              <a:ahLst/>
              <a:cxnLst/>
              <a:rect l="l" t="t" r="r" b="b"/>
              <a:pathLst>
                <a:path w="12700" h="16510">
                  <a:moveTo>
                    <a:pt x="6096" y="0"/>
                  </a:moveTo>
                  <a:lnTo>
                    <a:pt x="1524" y="2286"/>
                  </a:lnTo>
                  <a:lnTo>
                    <a:pt x="0" y="8382"/>
                  </a:lnTo>
                  <a:lnTo>
                    <a:pt x="1524" y="13716"/>
                  </a:lnTo>
                  <a:lnTo>
                    <a:pt x="6096" y="16002"/>
                  </a:lnTo>
                  <a:lnTo>
                    <a:pt x="9906" y="13716"/>
                  </a:lnTo>
                  <a:lnTo>
                    <a:pt x="12192" y="8382"/>
                  </a:lnTo>
                  <a:lnTo>
                    <a:pt x="9906" y="2286"/>
                  </a:lnTo>
                  <a:lnTo>
                    <a:pt x="6096" y="0"/>
                  </a:lnTo>
                  <a:close/>
                </a:path>
              </a:pathLst>
            </a:custGeom>
            <a:solidFill>
              <a:srgbClr val="FFFFFF"/>
            </a:solidFill>
          </p:spPr>
          <p:txBody>
            <a:bodyPr wrap="square" lIns="0" tIns="0" rIns="0" bIns="0" rtlCol="0"/>
            <a:lstStyle/>
            <a:p>
              <a:endParaRPr/>
            </a:p>
          </p:txBody>
        </p:sp>
        <p:sp>
          <p:nvSpPr>
            <p:cNvPr id="916" name="object 308"/>
            <p:cNvSpPr/>
            <p:nvPr/>
          </p:nvSpPr>
          <p:spPr>
            <a:xfrm>
              <a:off x="2382011" y="1673656"/>
              <a:ext cx="14604" cy="18415"/>
            </a:xfrm>
            <a:custGeom>
              <a:avLst/>
              <a:gdLst/>
              <a:ahLst/>
              <a:cxnLst/>
              <a:rect l="l" t="t" r="r" b="b"/>
              <a:pathLst>
                <a:path w="14605" h="18414">
                  <a:moveTo>
                    <a:pt x="7620" y="0"/>
                  </a:moveTo>
                  <a:lnTo>
                    <a:pt x="6858" y="0"/>
                  </a:lnTo>
                  <a:lnTo>
                    <a:pt x="2286" y="2285"/>
                  </a:lnTo>
                  <a:lnTo>
                    <a:pt x="1524" y="3047"/>
                  </a:lnTo>
                  <a:lnTo>
                    <a:pt x="0" y="9143"/>
                  </a:lnTo>
                  <a:lnTo>
                    <a:pt x="0" y="9905"/>
                  </a:lnTo>
                  <a:lnTo>
                    <a:pt x="1524" y="15239"/>
                  </a:lnTo>
                  <a:lnTo>
                    <a:pt x="2286" y="16001"/>
                  </a:lnTo>
                  <a:lnTo>
                    <a:pt x="6858" y="18287"/>
                  </a:lnTo>
                  <a:lnTo>
                    <a:pt x="7620" y="18287"/>
                  </a:lnTo>
                  <a:lnTo>
                    <a:pt x="11430" y="16001"/>
                  </a:lnTo>
                  <a:lnTo>
                    <a:pt x="6096" y="16001"/>
                  </a:lnTo>
                  <a:lnTo>
                    <a:pt x="6788" y="15586"/>
                  </a:lnTo>
                  <a:lnTo>
                    <a:pt x="4572" y="14477"/>
                  </a:lnTo>
                  <a:lnTo>
                    <a:pt x="3810" y="14477"/>
                  </a:lnTo>
                  <a:lnTo>
                    <a:pt x="3048" y="13715"/>
                  </a:lnTo>
                  <a:lnTo>
                    <a:pt x="3592" y="13715"/>
                  </a:lnTo>
                  <a:lnTo>
                    <a:pt x="2503" y="9905"/>
                  </a:lnTo>
                  <a:lnTo>
                    <a:pt x="2286" y="9905"/>
                  </a:lnTo>
                  <a:lnTo>
                    <a:pt x="2286" y="9143"/>
                  </a:lnTo>
                  <a:lnTo>
                    <a:pt x="2476" y="9143"/>
                  </a:lnTo>
                  <a:lnTo>
                    <a:pt x="3619" y="4571"/>
                  </a:lnTo>
                  <a:lnTo>
                    <a:pt x="3048" y="4571"/>
                  </a:lnTo>
                  <a:lnTo>
                    <a:pt x="3810" y="3809"/>
                  </a:lnTo>
                  <a:lnTo>
                    <a:pt x="4572" y="3809"/>
                  </a:lnTo>
                  <a:lnTo>
                    <a:pt x="6788" y="2701"/>
                  </a:lnTo>
                  <a:lnTo>
                    <a:pt x="6096" y="2285"/>
                  </a:lnTo>
                  <a:lnTo>
                    <a:pt x="11430" y="2285"/>
                  </a:lnTo>
                  <a:lnTo>
                    <a:pt x="7620" y="0"/>
                  </a:lnTo>
                  <a:close/>
                </a:path>
                <a:path w="14605" h="18414">
                  <a:moveTo>
                    <a:pt x="6788" y="15586"/>
                  </a:moveTo>
                  <a:lnTo>
                    <a:pt x="6096" y="16001"/>
                  </a:lnTo>
                  <a:lnTo>
                    <a:pt x="7620" y="16001"/>
                  </a:lnTo>
                  <a:lnTo>
                    <a:pt x="6788" y="15586"/>
                  </a:lnTo>
                  <a:close/>
                </a:path>
                <a:path w="14605" h="18414">
                  <a:moveTo>
                    <a:pt x="9906" y="13715"/>
                  </a:moveTo>
                  <a:lnTo>
                    <a:pt x="6788" y="15586"/>
                  </a:lnTo>
                  <a:lnTo>
                    <a:pt x="7620" y="16001"/>
                  </a:lnTo>
                  <a:lnTo>
                    <a:pt x="11430" y="16001"/>
                  </a:lnTo>
                  <a:lnTo>
                    <a:pt x="12192" y="15239"/>
                  </a:lnTo>
                  <a:lnTo>
                    <a:pt x="12518" y="14477"/>
                  </a:lnTo>
                  <a:lnTo>
                    <a:pt x="9906" y="14477"/>
                  </a:lnTo>
                  <a:lnTo>
                    <a:pt x="9906" y="13715"/>
                  </a:lnTo>
                  <a:close/>
                </a:path>
                <a:path w="14605" h="18414">
                  <a:moveTo>
                    <a:pt x="3048" y="13715"/>
                  </a:moveTo>
                  <a:lnTo>
                    <a:pt x="3810" y="14477"/>
                  </a:lnTo>
                  <a:lnTo>
                    <a:pt x="3683" y="14033"/>
                  </a:lnTo>
                  <a:lnTo>
                    <a:pt x="3048" y="13715"/>
                  </a:lnTo>
                  <a:close/>
                </a:path>
                <a:path w="14605" h="18414">
                  <a:moveTo>
                    <a:pt x="3683" y="14033"/>
                  </a:moveTo>
                  <a:lnTo>
                    <a:pt x="3810" y="14477"/>
                  </a:lnTo>
                  <a:lnTo>
                    <a:pt x="4572" y="14477"/>
                  </a:lnTo>
                  <a:lnTo>
                    <a:pt x="3683" y="14033"/>
                  </a:lnTo>
                  <a:close/>
                </a:path>
                <a:path w="14605" h="18414">
                  <a:moveTo>
                    <a:pt x="12039" y="9499"/>
                  </a:moveTo>
                  <a:lnTo>
                    <a:pt x="9906" y="14477"/>
                  </a:lnTo>
                  <a:lnTo>
                    <a:pt x="12518" y="14477"/>
                  </a:lnTo>
                  <a:lnTo>
                    <a:pt x="14478" y="9905"/>
                  </a:lnTo>
                  <a:lnTo>
                    <a:pt x="12192" y="9905"/>
                  </a:lnTo>
                  <a:lnTo>
                    <a:pt x="12039" y="9499"/>
                  </a:lnTo>
                  <a:close/>
                </a:path>
                <a:path w="14605" h="18414">
                  <a:moveTo>
                    <a:pt x="3592" y="13715"/>
                  </a:moveTo>
                  <a:lnTo>
                    <a:pt x="3048" y="13715"/>
                  </a:lnTo>
                  <a:lnTo>
                    <a:pt x="3683" y="14033"/>
                  </a:lnTo>
                  <a:lnTo>
                    <a:pt x="3592" y="13715"/>
                  </a:lnTo>
                  <a:close/>
                </a:path>
                <a:path w="14605" h="18414">
                  <a:moveTo>
                    <a:pt x="2387" y="9499"/>
                  </a:moveTo>
                  <a:lnTo>
                    <a:pt x="2286" y="9905"/>
                  </a:lnTo>
                  <a:lnTo>
                    <a:pt x="2503" y="9905"/>
                  </a:lnTo>
                  <a:lnTo>
                    <a:pt x="2387" y="9499"/>
                  </a:lnTo>
                  <a:close/>
                </a:path>
                <a:path w="14605" h="18414">
                  <a:moveTo>
                    <a:pt x="12192" y="9143"/>
                  </a:moveTo>
                  <a:lnTo>
                    <a:pt x="12039" y="9499"/>
                  </a:lnTo>
                  <a:lnTo>
                    <a:pt x="12192" y="9905"/>
                  </a:lnTo>
                  <a:lnTo>
                    <a:pt x="13335" y="9524"/>
                  </a:lnTo>
                  <a:lnTo>
                    <a:pt x="12192" y="9143"/>
                  </a:lnTo>
                  <a:close/>
                </a:path>
                <a:path w="14605" h="18414">
                  <a:moveTo>
                    <a:pt x="13335" y="9524"/>
                  </a:moveTo>
                  <a:lnTo>
                    <a:pt x="12192" y="9905"/>
                  </a:lnTo>
                  <a:lnTo>
                    <a:pt x="14478" y="9905"/>
                  </a:lnTo>
                  <a:lnTo>
                    <a:pt x="13335" y="9524"/>
                  </a:lnTo>
                  <a:close/>
                </a:path>
                <a:path w="14605" h="18414">
                  <a:moveTo>
                    <a:pt x="14478" y="9143"/>
                  </a:moveTo>
                  <a:lnTo>
                    <a:pt x="12192" y="9143"/>
                  </a:lnTo>
                  <a:lnTo>
                    <a:pt x="13335" y="9524"/>
                  </a:lnTo>
                  <a:lnTo>
                    <a:pt x="14478" y="9143"/>
                  </a:lnTo>
                  <a:close/>
                </a:path>
                <a:path w="14605" h="18414">
                  <a:moveTo>
                    <a:pt x="2476" y="9143"/>
                  </a:moveTo>
                  <a:lnTo>
                    <a:pt x="2286" y="9143"/>
                  </a:lnTo>
                  <a:lnTo>
                    <a:pt x="2387" y="9499"/>
                  </a:lnTo>
                  <a:lnTo>
                    <a:pt x="2476" y="9143"/>
                  </a:lnTo>
                  <a:close/>
                </a:path>
                <a:path w="14605" h="18414">
                  <a:moveTo>
                    <a:pt x="12477" y="3809"/>
                  </a:moveTo>
                  <a:lnTo>
                    <a:pt x="9906" y="3809"/>
                  </a:lnTo>
                  <a:lnTo>
                    <a:pt x="12039" y="9499"/>
                  </a:lnTo>
                  <a:lnTo>
                    <a:pt x="12192" y="9143"/>
                  </a:lnTo>
                  <a:lnTo>
                    <a:pt x="14478" y="9143"/>
                  </a:lnTo>
                  <a:lnTo>
                    <a:pt x="12477" y="3809"/>
                  </a:lnTo>
                  <a:close/>
                </a:path>
                <a:path w="14605" h="18414">
                  <a:moveTo>
                    <a:pt x="3810" y="3809"/>
                  </a:moveTo>
                  <a:lnTo>
                    <a:pt x="3048" y="4571"/>
                  </a:lnTo>
                  <a:lnTo>
                    <a:pt x="3701" y="4245"/>
                  </a:lnTo>
                  <a:lnTo>
                    <a:pt x="3810" y="3809"/>
                  </a:lnTo>
                  <a:close/>
                </a:path>
                <a:path w="14605" h="18414">
                  <a:moveTo>
                    <a:pt x="3701" y="4245"/>
                  </a:moveTo>
                  <a:lnTo>
                    <a:pt x="3048" y="4571"/>
                  </a:lnTo>
                  <a:lnTo>
                    <a:pt x="3619" y="4571"/>
                  </a:lnTo>
                  <a:lnTo>
                    <a:pt x="3701" y="4245"/>
                  </a:lnTo>
                  <a:close/>
                </a:path>
                <a:path w="14605" h="18414">
                  <a:moveTo>
                    <a:pt x="11430" y="2285"/>
                  </a:moveTo>
                  <a:lnTo>
                    <a:pt x="7620" y="2285"/>
                  </a:lnTo>
                  <a:lnTo>
                    <a:pt x="6788" y="2701"/>
                  </a:lnTo>
                  <a:lnTo>
                    <a:pt x="9906" y="4571"/>
                  </a:lnTo>
                  <a:lnTo>
                    <a:pt x="9906" y="3809"/>
                  </a:lnTo>
                  <a:lnTo>
                    <a:pt x="12477" y="3809"/>
                  </a:lnTo>
                  <a:lnTo>
                    <a:pt x="12192" y="3047"/>
                  </a:lnTo>
                  <a:lnTo>
                    <a:pt x="11430" y="2285"/>
                  </a:lnTo>
                  <a:close/>
                </a:path>
                <a:path w="14605" h="18414">
                  <a:moveTo>
                    <a:pt x="4572" y="3809"/>
                  </a:moveTo>
                  <a:lnTo>
                    <a:pt x="3810" y="3809"/>
                  </a:lnTo>
                  <a:lnTo>
                    <a:pt x="3701" y="4245"/>
                  </a:lnTo>
                  <a:lnTo>
                    <a:pt x="4572" y="3809"/>
                  </a:lnTo>
                  <a:close/>
                </a:path>
                <a:path w="14605" h="18414">
                  <a:moveTo>
                    <a:pt x="7620" y="2285"/>
                  </a:moveTo>
                  <a:lnTo>
                    <a:pt x="6096" y="2285"/>
                  </a:lnTo>
                  <a:lnTo>
                    <a:pt x="6788" y="2701"/>
                  </a:lnTo>
                  <a:lnTo>
                    <a:pt x="7620" y="2285"/>
                  </a:lnTo>
                  <a:close/>
                </a:path>
              </a:pathLst>
            </a:custGeom>
            <a:solidFill>
              <a:srgbClr val="000000"/>
            </a:solidFill>
          </p:spPr>
          <p:txBody>
            <a:bodyPr wrap="square" lIns="0" tIns="0" rIns="0" bIns="0" rtlCol="0"/>
            <a:lstStyle/>
            <a:p>
              <a:endParaRPr/>
            </a:p>
          </p:txBody>
        </p:sp>
        <p:sp>
          <p:nvSpPr>
            <p:cNvPr id="917" name="object 309"/>
            <p:cNvSpPr/>
            <p:nvPr/>
          </p:nvSpPr>
          <p:spPr>
            <a:xfrm>
              <a:off x="2394204" y="1682800"/>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18" name="object 310"/>
            <p:cNvSpPr/>
            <p:nvPr/>
          </p:nvSpPr>
          <p:spPr>
            <a:xfrm>
              <a:off x="2389632" y="1800148"/>
              <a:ext cx="12700" cy="16510"/>
            </a:xfrm>
            <a:custGeom>
              <a:avLst/>
              <a:gdLst/>
              <a:ahLst/>
              <a:cxnLst/>
              <a:rect l="l" t="t" r="r" b="b"/>
              <a:pathLst>
                <a:path w="12700" h="16510">
                  <a:moveTo>
                    <a:pt x="6096" y="0"/>
                  </a:moveTo>
                  <a:lnTo>
                    <a:pt x="1524" y="2286"/>
                  </a:lnTo>
                  <a:lnTo>
                    <a:pt x="0" y="7620"/>
                  </a:lnTo>
                  <a:lnTo>
                    <a:pt x="1524" y="13716"/>
                  </a:lnTo>
                  <a:lnTo>
                    <a:pt x="6096" y="16002"/>
                  </a:lnTo>
                  <a:lnTo>
                    <a:pt x="10668" y="13716"/>
                  </a:lnTo>
                  <a:lnTo>
                    <a:pt x="12192" y="7620"/>
                  </a:lnTo>
                  <a:lnTo>
                    <a:pt x="10668" y="2286"/>
                  </a:lnTo>
                  <a:lnTo>
                    <a:pt x="6096" y="0"/>
                  </a:lnTo>
                  <a:close/>
                </a:path>
              </a:pathLst>
            </a:custGeom>
            <a:solidFill>
              <a:srgbClr val="FFFFFF"/>
            </a:solidFill>
          </p:spPr>
          <p:txBody>
            <a:bodyPr wrap="square" lIns="0" tIns="0" rIns="0" bIns="0" rtlCol="0"/>
            <a:lstStyle/>
            <a:p>
              <a:endParaRPr/>
            </a:p>
          </p:txBody>
        </p:sp>
        <p:sp>
          <p:nvSpPr>
            <p:cNvPr id="919" name="object 311"/>
            <p:cNvSpPr/>
            <p:nvPr/>
          </p:nvSpPr>
          <p:spPr>
            <a:xfrm>
              <a:off x="2388870" y="1799386"/>
              <a:ext cx="14604" cy="18415"/>
            </a:xfrm>
            <a:custGeom>
              <a:avLst/>
              <a:gdLst/>
              <a:ahLst/>
              <a:cxnLst/>
              <a:rect l="l" t="t" r="r" b="b"/>
              <a:pathLst>
                <a:path w="14605" h="18414">
                  <a:moveTo>
                    <a:pt x="7620" y="0"/>
                  </a:moveTo>
                  <a:lnTo>
                    <a:pt x="6858" y="0"/>
                  </a:lnTo>
                  <a:lnTo>
                    <a:pt x="2286" y="2286"/>
                  </a:lnTo>
                  <a:lnTo>
                    <a:pt x="1524" y="3048"/>
                  </a:lnTo>
                  <a:lnTo>
                    <a:pt x="0" y="8382"/>
                  </a:lnTo>
                  <a:lnTo>
                    <a:pt x="0" y="9144"/>
                  </a:lnTo>
                  <a:lnTo>
                    <a:pt x="1524" y="15240"/>
                  </a:lnTo>
                  <a:lnTo>
                    <a:pt x="2286" y="16002"/>
                  </a:lnTo>
                  <a:lnTo>
                    <a:pt x="6858" y="18288"/>
                  </a:lnTo>
                  <a:lnTo>
                    <a:pt x="7620" y="18288"/>
                  </a:lnTo>
                  <a:lnTo>
                    <a:pt x="12192" y="16002"/>
                  </a:lnTo>
                  <a:lnTo>
                    <a:pt x="6858" y="16002"/>
                  </a:lnTo>
                  <a:lnTo>
                    <a:pt x="7239" y="15811"/>
                  </a:lnTo>
                  <a:lnTo>
                    <a:pt x="4572" y="14478"/>
                  </a:lnTo>
                  <a:lnTo>
                    <a:pt x="3810" y="14478"/>
                  </a:lnTo>
                  <a:lnTo>
                    <a:pt x="3048" y="13716"/>
                  </a:lnTo>
                  <a:lnTo>
                    <a:pt x="3619" y="13716"/>
                  </a:lnTo>
                  <a:lnTo>
                    <a:pt x="2476" y="9144"/>
                  </a:lnTo>
                  <a:lnTo>
                    <a:pt x="2286" y="9144"/>
                  </a:lnTo>
                  <a:lnTo>
                    <a:pt x="2286" y="8382"/>
                  </a:lnTo>
                  <a:lnTo>
                    <a:pt x="2503" y="8382"/>
                  </a:lnTo>
                  <a:lnTo>
                    <a:pt x="3592" y="4572"/>
                  </a:lnTo>
                  <a:lnTo>
                    <a:pt x="3048" y="4572"/>
                  </a:lnTo>
                  <a:lnTo>
                    <a:pt x="3810" y="3810"/>
                  </a:lnTo>
                  <a:lnTo>
                    <a:pt x="4572" y="3810"/>
                  </a:lnTo>
                  <a:lnTo>
                    <a:pt x="7239" y="2476"/>
                  </a:lnTo>
                  <a:lnTo>
                    <a:pt x="6858" y="2286"/>
                  </a:lnTo>
                  <a:lnTo>
                    <a:pt x="12192" y="2286"/>
                  </a:lnTo>
                  <a:lnTo>
                    <a:pt x="7620" y="0"/>
                  </a:lnTo>
                  <a:close/>
                </a:path>
                <a:path w="14605" h="18414">
                  <a:moveTo>
                    <a:pt x="7239" y="15811"/>
                  </a:moveTo>
                  <a:lnTo>
                    <a:pt x="6858" y="16002"/>
                  </a:lnTo>
                  <a:lnTo>
                    <a:pt x="7620" y="16002"/>
                  </a:lnTo>
                  <a:lnTo>
                    <a:pt x="7239" y="15811"/>
                  </a:lnTo>
                  <a:close/>
                </a:path>
                <a:path w="14605" h="18414">
                  <a:moveTo>
                    <a:pt x="10776" y="14042"/>
                  </a:moveTo>
                  <a:lnTo>
                    <a:pt x="7239" y="15811"/>
                  </a:lnTo>
                  <a:lnTo>
                    <a:pt x="7620" y="16002"/>
                  </a:lnTo>
                  <a:lnTo>
                    <a:pt x="12192" y="16002"/>
                  </a:lnTo>
                  <a:lnTo>
                    <a:pt x="12954" y="15240"/>
                  </a:lnTo>
                  <a:lnTo>
                    <a:pt x="13144" y="14478"/>
                  </a:lnTo>
                  <a:lnTo>
                    <a:pt x="10668" y="14478"/>
                  </a:lnTo>
                  <a:lnTo>
                    <a:pt x="10776" y="14042"/>
                  </a:lnTo>
                  <a:close/>
                </a:path>
                <a:path w="14605" h="18414">
                  <a:moveTo>
                    <a:pt x="3048" y="13716"/>
                  </a:moveTo>
                  <a:lnTo>
                    <a:pt x="3810" y="14478"/>
                  </a:lnTo>
                  <a:lnTo>
                    <a:pt x="3701" y="14042"/>
                  </a:lnTo>
                  <a:lnTo>
                    <a:pt x="3048" y="13716"/>
                  </a:lnTo>
                  <a:close/>
                </a:path>
                <a:path w="14605" h="18414">
                  <a:moveTo>
                    <a:pt x="3701" y="14042"/>
                  </a:moveTo>
                  <a:lnTo>
                    <a:pt x="3810" y="14478"/>
                  </a:lnTo>
                  <a:lnTo>
                    <a:pt x="4572" y="14478"/>
                  </a:lnTo>
                  <a:lnTo>
                    <a:pt x="3701" y="14042"/>
                  </a:lnTo>
                  <a:close/>
                </a:path>
                <a:path w="14605" h="18414">
                  <a:moveTo>
                    <a:pt x="11430" y="13716"/>
                  </a:moveTo>
                  <a:lnTo>
                    <a:pt x="10776" y="14042"/>
                  </a:lnTo>
                  <a:lnTo>
                    <a:pt x="10668" y="14478"/>
                  </a:lnTo>
                  <a:lnTo>
                    <a:pt x="11430" y="13716"/>
                  </a:lnTo>
                  <a:close/>
                </a:path>
                <a:path w="14605" h="18414">
                  <a:moveTo>
                    <a:pt x="13335" y="13716"/>
                  </a:moveTo>
                  <a:lnTo>
                    <a:pt x="11430" y="13716"/>
                  </a:lnTo>
                  <a:lnTo>
                    <a:pt x="10668" y="14478"/>
                  </a:lnTo>
                  <a:lnTo>
                    <a:pt x="13144" y="14478"/>
                  </a:lnTo>
                  <a:lnTo>
                    <a:pt x="13335" y="13716"/>
                  </a:lnTo>
                  <a:close/>
                </a:path>
                <a:path w="14605" h="18414">
                  <a:moveTo>
                    <a:pt x="3619" y="13716"/>
                  </a:moveTo>
                  <a:lnTo>
                    <a:pt x="3048" y="13716"/>
                  </a:lnTo>
                  <a:lnTo>
                    <a:pt x="3701" y="14042"/>
                  </a:lnTo>
                  <a:lnTo>
                    <a:pt x="3619" y="13716"/>
                  </a:lnTo>
                  <a:close/>
                </a:path>
                <a:path w="14605" h="18414">
                  <a:moveTo>
                    <a:pt x="13335" y="8763"/>
                  </a:moveTo>
                  <a:lnTo>
                    <a:pt x="12192" y="9144"/>
                  </a:lnTo>
                  <a:lnTo>
                    <a:pt x="12001" y="9144"/>
                  </a:lnTo>
                  <a:lnTo>
                    <a:pt x="10776" y="14042"/>
                  </a:lnTo>
                  <a:lnTo>
                    <a:pt x="11430" y="13716"/>
                  </a:lnTo>
                  <a:lnTo>
                    <a:pt x="13335" y="13716"/>
                  </a:lnTo>
                  <a:lnTo>
                    <a:pt x="14478" y="9144"/>
                  </a:lnTo>
                  <a:lnTo>
                    <a:pt x="12192" y="9144"/>
                  </a:lnTo>
                  <a:lnTo>
                    <a:pt x="12090" y="8788"/>
                  </a:lnTo>
                  <a:lnTo>
                    <a:pt x="13411" y="8788"/>
                  </a:lnTo>
                  <a:close/>
                </a:path>
                <a:path w="14605" h="18414">
                  <a:moveTo>
                    <a:pt x="2387" y="8788"/>
                  </a:moveTo>
                  <a:lnTo>
                    <a:pt x="2286" y="9144"/>
                  </a:lnTo>
                  <a:lnTo>
                    <a:pt x="2476" y="9144"/>
                  </a:lnTo>
                  <a:lnTo>
                    <a:pt x="2387" y="8788"/>
                  </a:lnTo>
                  <a:close/>
                </a:path>
                <a:path w="14605" h="18414">
                  <a:moveTo>
                    <a:pt x="12192" y="8382"/>
                  </a:moveTo>
                  <a:lnTo>
                    <a:pt x="12192" y="9144"/>
                  </a:lnTo>
                  <a:lnTo>
                    <a:pt x="13335" y="8763"/>
                  </a:lnTo>
                  <a:lnTo>
                    <a:pt x="12192" y="8382"/>
                  </a:lnTo>
                  <a:close/>
                </a:path>
                <a:path w="14605" h="18414">
                  <a:moveTo>
                    <a:pt x="2503" y="8382"/>
                  </a:moveTo>
                  <a:lnTo>
                    <a:pt x="2286" y="8382"/>
                  </a:lnTo>
                  <a:lnTo>
                    <a:pt x="2387" y="8788"/>
                  </a:lnTo>
                  <a:lnTo>
                    <a:pt x="2503" y="8382"/>
                  </a:lnTo>
                  <a:close/>
                </a:path>
                <a:path w="14605" h="18414">
                  <a:moveTo>
                    <a:pt x="13171" y="3810"/>
                  </a:moveTo>
                  <a:lnTo>
                    <a:pt x="10668" y="3810"/>
                  </a:lnTo>
                  <a:lnTo>
                    <a:pt x="11430" y="4572"/>
                  </a:lnTo>
                  <a:lnTo>
                    <a:pt x="10885" y="4572"/>
                  </a:lnTo>
                  <a:lnTo>
                    <a:pt x="12090" y="8788"/>
                  </a:lnTo>
                  <a:lnTo>
                    <a:pt x="12192" y="8382"/>
                  </a:lnTo>
                  <a:lnTo>
                    <a:pt x="14478" y="8382"/>
                  </a:lnTo>
                  <a:lnTo>
                    <a:pt x="13389" y="4572"/>
                  </a:lnTo>
                  <a:lnTo>
                    <a:pt x="11430" y="4572"/>
                  </a:lnTo>
                  <a:lnTo>
                    <a:pt x="10795" y="4254"/>
                  </a:lnTo>
                  <a:lnTo>
                    <a:pt x="13298" y="4254"/>
                  </a:lnTo>
                  <a:lnTo>
                    <a:pt x="13171" y="3810"/>
                  </a:lnTo>
                  <a:close/>
                </a:path>
                <a:path w="14605" h="18414">
                  <a:moveTo>
                    <a:pt x="14478" y="8382"/>
                  </a:moveTo>
                  <a:lnTo>
                    <a:pt x="12192" y="8382"/>
                  </a:lnTo>
                  <a:lnTo>
                    <a:pt x="13335" y="8763"/>
                  </a:lnTo>
                  <a:lnTo>
                    <a:pt x="14478" y="8382"/>
                  </a:lnTo>
                  <a:close/>
                </a:path>
                <a:path w="14605" h="18414">
                  <a:moveTo>
                    <a:pt x="3810" y="3810"/>
                  </a:moveTo>
                  <a:lnTo>
                    <a:pt x="3048" y="4572"/>
                  </a:lnTo>
                  <a:lnTo>
                    <a:pt x="3683" y="4254"/>
                  </a:lnTo>
                  <a:lnTo>
                    <a:pt x="3810" y="3810"/>
                  </a:lnTo>
                  <a:close/>
                </a:path>
                <a:path w="14605" h="18414">
                  <a:moveTo>
                    <a:pt x="3683" y="4254"/>
                  </a:moveTo>
                  <a:lnTo>
                    <a:pt x="3048" y="4572"/>
                  </a:lnTo>
                  <a:lnTo>
                    <a:pt x="3592" y="4572"/>
                  </a:lnTo>
                  <a:lnTo>
                    <a:pt x="3683" y="4254"/>
                  </a:lnTo>
                  <a:close/>
                </a:path>
                <a:path w="14605" h="18414">
                  <a:moveTo>
                    <a:pt x="10668" y="3810"/>
                  </a:moveTo>
                  <a:lnTo>
                    <a:pt x="10795" y="4254"/>
                  </a:lnTo>
                  <a:lnTo>
                    <a:pt x="11430" y="4572"/>
                  </a:lnTo>
                  <a:lnTo>
                    <a:pt x="10668" y="3810"/>
                  </a:lnTo>
                  <a:close/>
                </a:path>
                <a:path w="14605" h="18414">
                  <a:moveTo>
                    <a:pt x="4572" y="3810"/>
                  </a:moveTo>
                  <a:lnTo>
                    <a:pt x="3810" y="3810"/>
                  </a:lnTo>
                  <a:lnTo>
                    <a:pt x="3683" y="4254"/>
                  </a:lnTo>
                  <a:lnTo>
                    <a:pt x="4572" y="3810"/>
                  </a:lnTo>
                  <a:close/>
                </a:path>
                <a:path w="14605" h="18414">
                  <a:moveTo>
                    <a:pt x="12192" y="2286"/>
                  </a:moveTo>
                  <a:lnTo>
                    <a:pt x="7620" y="2286"/>
                  </a:lnTo>
                  <a:lnTo>
                    <a:pt x="7239" y="2476"/>
                  </a:lnTo>
                  <a:lnTo>
                    <a:pt x="10795" y="4254"/>
                  </a:lnTo>
                  <a:lnTo>
                    <a:pt x="10668" y="3810"/>
                  </a:lnTo>
                  <a:lnTo>
                    <a:pt x="13171" y="3810"/>
                  </a:lnTo>
                  <a:lnTo>
                    <a:pt x="12954" y="3048"/>
                  </a:lnTo>
                  <a:lnTo>
                    <a:pt x="12192" y="2286"/>
                  </a:lnTo>
                  <a:close/>
                </a:path>
                <a:path w="14605" h="18414">
                  <a:moveTo>
                    <a:pt x="7620" y="2286"/>
                  </a:moveTo>
                  <a:lnTo>
                    <a:pt x="6858" y="2286"/>
                  </a:lnTo>
                  <a:lnTo>
                    <a:pt x="7239" y="2476"/>
                  </a:lnTo>
                  <a:lnTo>
                    <a:pt x="7620" y="2286"/>
                  </a:lnTo>
                  <a:close/>
                </a:path>
              </a:pathLst>
            </a:custGeom>
            <a:solidFill>
              <a:srgbClr val="000000"/>
            </a:solidFill>
          </p:spPr>
          <p:txBody>
            <a:bodyPr wrap="square" lIns="0" tIns="0" rIns="0" bIns="0" rtlCol="0"/>
            <a:lstStyle/>
            <a:p>
              <a:endParaRPr/>
            </a:p>
          </p:txBody>
        </p:sp>
        <p:sp>
          <p:nvSpPr>
            <p:cNvPr id="920" name="object 312"/>
            <p:cNvSpPr/>
            <p:nvPr/>
          </p:nvSpPr>
          <p:spPr>
            <a:xfrm>
              <a:off x="2401061" y="1807768"/>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21" name="object 313"/>
            <p:cNvSpPr/>
            <p:nvPr/>
          </p:nvSpPr>
          <p:spPr>
            <a:xfrm>
              <a:off x="2629661" y="1434388"/>
              <a:ext cx="11430" cy="16510"/>
            </a:xfrm>
            <a:custGeom>
              <a:avLst/>
              <a:gdLst/>
              <a:ahLst/>
              <a:cxnLst/>
              <a:rect l="l" t="t" r="r" b="b"/>
              <a:pathLst>
                <a:path w="11430" h="16509">
                  <a:moveTo>
                    <a:pt x="5334" y="0"/>
                  </a:moveTo>
                  <a:lnTo>
                    <a:pt x="3048" y="762"/>
                  </a:lnTo>
                  <a:lnTo>
                    <a:pt x="1524" y="2286"/>
                  </a:lnTo>
                  <a:lnTo>
                    <a:pt x="0" y="5334"/>
                  </a:lnTo>
                  <a:lnTo>
                    <a:pt x="0" y="11430"/>
                  </a:lnTo>
                  <a:lnTo>
                    <a:pt x="3048" y="16002"/>
                  </a:lnTo>
                  <a:lnTo>
                    <a:pt x="8382" y="16002"/>
                  </a:lnTo>
                  <a:lnTo>
                    <a:pt x="11430" y="11430"/>
                  </a:lnTo>
                  <a:lnTo>
                    <a:pt x="11430" y="5334"/>
                  </a:lnTo>
                  <a:lnTo>
                    <a:pt x="9906" y="2286"/>
                  </a:lnTo>
                  <a:lnTo>
                    <a:pt x="8382" y="762"/>
                  </a:lnTo>
                  <a:lnTo>
                    <a:pt x="5334" y="0"/>
                  </a:lnTo>
                  <a:close/>
                </a:path>
              </a:pathLst>
            </a:custGeom>
            <a:solidFill>
              <a:srgbClr val="FFFFFF"/>
            </a:solidFill>
          </p:spPr>
          <p:txBody>
            <a:bodyPr wrap="square" lIns="0" tIns="0" rIns="0" bIns="0" rtlCol="0"/>
            <a:lstStyle/>
            <a:p>
              <a:endParaRPr/>
            </a:p>
          </p:txBody>
        </p:sp>
        <p:sp>
          <p:nvSpPr>
            <p:cNvPr id="922" name="object 314"/>
            <p:cNvSpPr/>
            <p:nvPr/>
          </p:nvSpPr>
          <p:spPr>
            <a:xfrm>
              <a:off x="2626614" y="1431340"/>
              <a:ext cx="17780" cy="22225"/>
            </a:xfrm>
            <a:custGeom>
              <a:avLst/>
              <a:gdLst/>
              <a:ahLst/>
              <a:cxnLst/>
              <a:rect l="l" t="t" r="r" b="b"/>
              <a:pathLst>
                <a:path w="17780" h="22225">
                  <a:moveTo>
                    <a:pt x="9144" y="0"/>
                  </a:moveTo>
                  <a:lnTo>
                    <a:pt x="7620" y="0"/>
                  </a:lnTo>
                  <a:lnTo>
                    <a:pt x="5334" y="761"/>
                  </a:lnTo>
                  <a:lnTo>
                    <a:pt x="3810" y="1523"/>
                  </a:lnTo>
                  <a:lnTo>
                    <a:pt x="2286" y="3047"/>
                  </a:lnTo>
                  <a:lnTo>
                    <a:pt x="2286" y="3809"/>
                  </a:lnTo>
                  <a:lnTo>
                    <a:pt x="0" y="8381"/>
                  </a:lnTo>
                  <a:lnTo>
                    <a:pt x="0" y="14477"/>
                  </a:lnTo>
                  <a:lnTo>
                    <a:pt x="762" y="16001"/>
                  </a:lnTo>
                  <a:lnTo>
                    <a:pt x="3810" y="20573"/>
                  </a:lnTo>
                  <a:lnTo>
                    <a:pt x="6096" y="22097"/>
                  </a:lnTo>
                  <a:lnTo>
                    <a:pt x="11430" y="22097"/>
                  </a:lnTo>
                  <a:lnTo>
                    <a:pt x="14478" y="20573"/>
                  </a:lnTo>
                  <a:lnTo>
                    <a:pt x="16510" y="17525"/>
                  </a:lnTo>
                  <a:lnTo>
                    <a:pt x="9144" y="17525"/>
                  </a:lnTo>
                  <a:lnTo>
                    <a:pt x="6096" y="16001"/>
                  </a:lnTo>
                  <a:lnTo>
                    <a:pt x="8128" y="16001"/>
                  </a:lnTo>
                  <a:lnTo>
                    <a:pt x="7112" y="14477"/>
                  </a:lnTo>
                  <a:lnTo>
                    <a:pt x="6096" y="14477"/>
                  </a:lnTo>
                  <a:lnTo>
                    <a:pt x="6096" y="8381"/>
                  </a:lnTo>
                  <a:lnTo>
                    <a:pt x="6858" y="8381"/>
                  </a:lnTo>
                  <a:lnTo>
                    <a:pt x="7239" y="7619"/>
                  </a:lnTo>
                  <a:lnTo>
                    <a:pt x="6858" y="7619"/>
                  </a:lnTo>
                  <a:lnTo>
                    <a:pt x="8229" y="6248"/>
                  </a:lnTo>
                  <a:lnTo>
                    <a:pt x="7620" y="6095"/>
                  </a:lnTo>
                  <a:lnTo>
                    <a:pt x="17145" y="6095"/>
                  </a:lnTo>
                  <a:lnTo>
                    <a:pt x="16002" y="3809"/>
                  </a:lnTo>
                  <a:lnTo>
                    <a:pt x="13716" y="1523"/>
                  </a:lnTo>
                  <a:lnTo>
                    <a:pt x="12192" y="761"/>
                  </a:lnTo>
                  <a:lnTo>
                    <a:pt x="9144" y="0"/>
                  </a:lnTo>
                  <a:close/>
                </a:path>
                <a:path w="17780" h="22225">
                  <a:moveTo>
                    <a:pt x="8128" y="16001"/>
                  </a:moveTo>
                  <a:lnTo>
                    <a:pt x="6096" y="16001"/>
                  </a:lnTo>
                  <a:lnTo>
                    <a:pt x="9144" y="17525"/>
                  </a:lnTo>
                  <a:lnTo>
                    <a:pt x="8128" y="16001"/>
                  </a:lnTo>
                  <a:close/>
                </a:path>
                <a:path w="17780" h="22225">
                  <a:moveTo>
                    <a:pt x="10160" y="16001"/>
                  </a:moveTo>
                  <a:lnTo>
                    <a:pt x="8128" y="16001"/>
                  </a:lnTo>
                  <a:lnTo>
                    <a:pt x="9144" y="17525"/>
                  </a:lnTo>
                  <a:lnTo>
                    <a:pt x="10160" y="16001"/>
                  </a:lnTo>
                  <a:close/>
                </a:path>
                <a:path w="17780" h="22225">
                  <a:moveTo>
                    <a:pt x="11430" y="14096"/>
                  </a:moveTo>
                  <a:lnTo>
                    <a:pt x="9144" y="17525"/>
                  </a:lnTo>
                  <a:lnTo>
                    <a:pt x="11430" y="16001"/>
                  </a:lnTo>
                  <a:lnTo>
                    <a:pt x="17526" y="16001"/>
                  </a:lnTo>
                  <a:lnTo>
                    <a:pt x="17526" y="14477"/>
                  </a:lnTo>
                  <a:lnTo>
                    <a:pt x="11430" y="14477"/>
                  </a:lnTo>
                  <a:lnTo>
                    <a:pt x="11430" y="14096"/>
                  </a:lnTo>
                  <a:close/>
                </a:path>
                <a:path w="17780" h="22225">
                  <a:moveTo>
                    <a:pt x="17526" y="16001"/>
                  </a:moveTo>
                  <a:lnTo>
                    <a:pt x="11430" y="16001"/>
                  </a:lnTo>
                  <a:lnTo>
                    <a:pt x="9144" y="17525"/>
                  </a:lnTo>
                  <a:lnTo>
                    <a:pt x="16510" y="17525"/>
                  </a:lnTo>
                  <a:lnTo>
                    <a:pt x="17526" y="16001"/>
                  </a:lnTo>
                  <a:close/>
                </a:path>
                <a:path w="17780" h="22225">
                  <a:moveTo>
                    <a:pt x="6096" y="12953"/>
                  </a:moveTo>
                  <a:lnTo>
                    <a:pt x="6096" y="14477"/>
                  </a:lnTo>
                  <a:lnTo>
                    <a:pt x="7112" y="14477"/>
                  </a:lnTo>
                  <a:lnTo>
                    <a:pt x="6096" y="12953"/>
                  </a:lnTo>
                  <a:close/>
                </a:path>
                <a:path w="17780" h="22225">
                  <a:moveTo>
                    <a:pt x="12192" y="12953"/>
                  </a:moveTo>
                  <a:lnTo>
                    <a:pt x="11430" y="14096"/>
                  </a:lnTo>
                  <a:lnTo>
                    <a:pt x="11430" y="14477"/>
                  </a:lnTo>
                  <a:lnTo>
                    <a:pt x="12192" y="12953"/>
                  </a:lnTo>
                  <a:close/>
                </a:path>
                <a:path w="17780" h="22225">
                  <a:moveTo>
                    <a:pt x="17526" y="12953"/>
                  </a:moveTo>
                  <a:lnTo>
                    <a:pt x="12192" y="12953"/>
                  </a:lnTo>
                  <a:lnTo>
                    <a:pt x="11430" y="14477"/>
                  </a:lnTo>
                  <a:lnTo>
                    <a:pt x="17526" y="14477"/>
                  </a:lnTo>
                  <a:lnTo>
                    <a:pt x="17526" y="12953"/>
                  </a:lnTo>
                  <a:close/>
                </a:path>
                <a:path w="17780" h="22225">
                  <a:moveTo>
                    <a:pt x="11430" y="8381"/>
                  </a:moveTo>
                  <a:lnTo>
                    <a:pt x="11430" y="14096"/>
                  </a:lnTo>
                  <a:lnTo>
                    <a:pt x="12192" y="12953"/>
                  </a:lnTo>
                  <a:lnTo>
                    <a:pt x="17526" y="12953"/>
                  </a:lnTo>
                  <a:lnTo>
                    <a:pt x="17526" y="9905"/>
                  </a:lnTo>
                  <a:lnTo>
                    <a:pt x="12192" y="9905"/>
                  </a:lnTo>
                  <a:lnTo>
                    <a:pt x="11430" y="8381"/>
                  </a:lnTo>
                  <a:close/>
                </a:path>
                <a:path w="17780" h="22225">
                  <a:moveTo>
                    <a:pt x="6858" y="8381"/>
                  </a:moveTo>
                  <a:lnTo>
                    <a:pt x="6096" y="8381"/>
                  </a:lnTo>
                  <a:lnTo>
                    <a:pt x="6096" y="9905"/>
                  </a:lnTo>
                  <a:lnTo>
                    <a:pt x="6858" y="8381"/>
                  </a:lnTo>
                  <a:close/>
                </a:path>
                <a:path w="17780" h="22225">
                  <a:moveTo>
                    <a:pt x="17145" y="6095"/>
                  </a:moveTo>
                  <a:lnTo>
                    <a:pt x="9906" y="6095"/>
                  </a:lnTo>
                  <a:lnTo>
                    <a:pt x="9448" y="6248"/>
                  </a:lnTo>
                  <a:lnTo>
                    <a:pt x="10668" y="6857"/>
                  </a:lnTo>
                  <a:lnTo>
                    <a:pt x="12192" y="9905"/>
                  </a:lnTo>
                  <a:lnTo>
                    <a:pt x="17526" y="9905"/>
                  </a:lnTo>
                  <a:lnTo>
                    <a:pt x="17526" y="6857"/>
                  </a:lnTo>
                  <a:lnTo>
                    <a:pt x="17145" y="6095"/>
                  </a:lnTo>
                  <a:close/>
                </a:path>
                <a:path w="17780" h="22225">
                  <a:moveTo>
                    <a:pt x="7620" y="6857"/>
                  </a:moveTo>
                  <a:lnTo>
                    <a:pt x="6858" y="7619"/>
                  </a:lnTo>
                  <a:lnTo>
                    <a:pt x="7239" y="7619"/>
                  </a:lnTo>
                  <a:lnTo>
                    <a:pt x="7620" y="6857"/>
                  </a:lnTo>
                  <a:close/>
                </a:path>
                <a:path w="17780" h="22225">
                  <a:moveTo>
                    <a:pt x="9652" y="6603"/>
                  </a:moveTo>
                  <a:lnTo>
                    <a:pt x="10668" y="7619"/>
                  </a:lnTo>
                  <a:lnTo>
                    <a:pt x="10668" y="6857"/>
                  </a:lnTo>
                  <a:lnTo>
                    <a:pt x="9652" y="6603"/>
                  </a:lnTo>
                  <a:close/>
                </a:path>
                <a:path w="17780" h="22225">
                  <a:moveTo>
                    <a:pt x="8229" y="6248"/>
                  </a:moveTo>
                  <a:lnTo>
                    <a:pt x="7620" y="6857"/>
                  </a:lnTo>
                  <a:lnTo>
                    <a:pt x="8926" y="6422"/>
                  </a:lnTo>
                  <a:lnTo>
                    <a:pt x="8229" y="6248"/>
                  </a:lnTo>
                  <a:close/>
                </a:path>
                <a:path w="17780" h="22225">
                  <a:moveTo>
                    <a:pt x="9448" y="6248"/>
                  </a:moveTo>
                  <a:lnTo>
                    <a:pt x="9652" y="6603"/>
                  </a:lnTo>
                  <a:lnTo>
                    <a:pt x="10668" y="6857"/>
                  </a:lnTo>
                  <a:lnTo>
                    <a:pt x="9448" y="6248"/>
                  </a:lnTo>
                  <a:close/>
                </a:path>
                <a:path w="17780" h="22225">
                  <a:moveTo>
                    <a:pt x="9334" y="6286"/>
                  </a:moveTo>
                  <a:lnTo>
                    <a:pt x="8926" y="6422"/>
                  </a:lnTo>
                  <a:lnTo>
                    <a:pt x="9652" y="6603"/>
                  </a:lnTo>
                  <a:lnTo>
                    <a:pt x="9334" y="6286"/>
                  </a:lnTo>
                  <a:close/>
                </a:path>
                <a:path w="17780" h="22225">
                  <a:moveTo>
                    <a:pt x="9144" y="6095"/>
                  </a:moveTo>
                  <a:lnTo>
                    <a:pt x="8382" y="6095"/>
                  </a:lnTo>
                  <a:lnTo>
                    <a:pt x="8229" y="6248"/>
                  </a:lnTo>
                  <a:lnTo>
                    <a:pt x="8926" y="6422"/>
                  </a:lnTo>
                  <a:lnTo>
                    <a:pt x="9334" y="6286"/>
                  </a:lnTo>
                  <a:lnTo>
                    <a:pt x="9144" y="6095"/>
                  </a:lnTo>
                  <a:close/>
                </a:path>
                <a:path w="17780" h="22225">
                  <a:moveTo>
                    <a:pt x="9144" y="6095"/>
                  </a:moveTo>
                  <a:lnTo>
                    <a:pt x="9334" y="6286"/>
                  </a:lnTo>
                  <a:lnTo>
                    <a:pt x="9144" y="6095"/>
                  </a:lnTo>
                  <a:close/>
                </a:path>
                <a:path w="17780" h="22225">
                  <a:moveTo>
                    <a:pt x="8382" y="6095"/>
                  </a:moveTo>
                  <a:lnTo>
                    <a:pt x="7620" y="6095"/>
                  </a:lnTo>
                  <a:lnTo>
                    <a:pt x="8229" y="6248"/>
                  </a:lnTo>
                  <a:lnTo>
                    <a:pt x="8382" y="6095"/>
                  </a:lnTo>
                  <a:close/>
                </a:path>
                <a:path w="17780" h="22225">
                  <a:moveTo>
                    <a:pt x="9906" y="6095"/>
                  </a:moveTo>
                  <a:lnTo>
                    <a:pt x="9144" y="6095"/>
                  </a:lnTo>
                  <a:lnTo>
                    <a:pt x="9448" y="6248"/>
                  </a:lnTo>
                  <a:lnTo>
                    <a:pt x="9906" y="6095"/>
                  </a:lnTo>
                  <a:close/>
                </a:path>
              </a:pathLst>
            </a:custGeom>
            <a:solidFill>
              <a:srgbClr val="000000"/>
            </a:solidFill>
          </p:spPr>
          <p:txBody>
            <a:bodyPr wrap="square" lIns="0" tIns="0" rIns="0" bIns="0" rtlCol="0"/>
            <a:lstStyle/>
            <a:p>
              <a:endParaRPr/>
            </a:p>
          </p:txBody>
        </p:sp>
        <p:sp>
          <p:nvSpPr>
            <p:cNvPr id="923" name="object 315"/>
            <p:cNvSpPr/>
            <p:nvPr/>
          </p:nvSpPr>
          <p:spPr>
            <a:xfrm>
              <a:off x="2638044" y="1442770"/>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924" name="object 316"/>
            <p:cNvSpPr/>
            <p:nvPr/>
          </p:nvSpPr>
          <p:spPr>
            <a:xfrm>
              <a:off x="2415539" y="1413814"/>
              <a:ext cx="15240" cy="20320"/>
            </a:xfrm>
            <a:custGeom>
              <a:avLst/>
              <a:gdLst/>
              <a:ahLst/>
              <a:cxnLst/>
              <a:rect l="l" t="t" r="r" b="b"/>
              <a:pathLst>
                <a:path w="15239" h="20319">
                  <a:moveTo>
                    <a:pt x="7619" y="0"/>
                  </a:moveTo>
                  <a:lnTo>
                    <a:pt x="4571" y="761"/>
                  </a:lnTo>
                  <a:lnTo>
                    <a:pt x="2285" y="3047"/>
                  </a:lnTo>
                  <a:lnTo>
                    <a:pt x="0" y="9905"/>
                  </a:lnTo>
                  <a:lnTo>
                    <a:pt x="2285" y="16763"/>
                  </a:lnTo>
                  <a:lnTo>
                    <a:pt x="4571" y="19049"/>
                  </a:lnTo>
                  <a:lnTo>
                    <a:pt x="7619" y="19811"/>
                  </a:lnTo>
                  <a:lnTo>
                    <a:pt x="10667" y="19049"/>
                  </a:lnTo>
                  <a:lnTo>
                    <a:pt x="12953" y="16763"/>
                  </a:lnTo>
                  <a:lnTo>
                    <a:pt x="15239" y="9905"/>
                  </a:lnTo>
                  <a:lnTo>
                    <a:pt x="12953" y="3047"/>
                  </a:lnTo>
                  <a:lnTo>
                    <a:pt x="10667" y="761"/>
                  </a:lnTo>
                  <a:lnTo>
                    <a:pt x="7619" y="0"/>
                  </a:lnTo>
                  <a:close/>
                </a:path>
              </a:pathLst>
            </a:custGeom>
            <a:solidFill>
              <a:srgbClr val="000000"/>
            </a:solidFill>
          </p:spPr>
          <p:txBody>
            <a:bodyPr wrap="square" lIns="0" tIns="0" rIns="0" bIns="0" rtlCol="0"/>
            <a:lstStyle/>
            <a:p>
              <a:endParaRPr/>
            </a:p>
          </p:txBody>
        </p:sp>
        <p:sp>
          <p:nvSpPr>
            <p:cNvPr id="925" name="object 317"/>
            <p:cNvSpPr/>
            <p:nvPr/>
          </p:nvSpPr>
          <p:spPr>
            <a:xfrm>
              <a:off x="2413254" y="1411528"/>
              <a:ext cx="20320" cy="24765"/>
            </a:xfrm>
            <a:custGeom>
              <a:avLst/>
              <a:gdLst/>
              <a:ahLst/>
              <a:cxnLst/>
              <a:rect l="l" t="t" r="r" b="b"/>
              <a:pathLst>
                <a:path w="20319" h="24765">
                  <a:moveTo>
                    <a:pt x="10667" y="0"/>
                  </a:moveTo>
                  <a:lnTo>
                    <a:pt x="9905" y="0"/>
                  </a:lnTo>
                  <a:lnTo>
                    <a:pt x="6857" y="761"/>
                  </a:lnTo>
                  <a:lnTo>
                    <a:pt x="5333" y="1523"/>
                  </a:lnTo>
                  <a:lnTo>
                    <a:pt x="2285" y="4571"/>
                  </a:lnTo>
                  <a:lnTo>
                    <a:pt x="0" y="11429"/>
                  </a:lnTo>
                  <a:lnTo>
                    <a:pt x="0" y="12953"/>
                  </a:lnTo>
                  <a:lnTo>
                    <a:pt x="2285" y="19811"/>
                  </a:lnTo>
                  <a:lnTo>
                    <a:pt x="5333" y="22859"/>
                  </a:lnTo>
                  <a:lnTo>
                    <a:pt x="6857" y="23621"/>
                  </a:lnTo>
                  <a:lnTo>
                    <a:pt x="9905" y="24383"/>
                  </a:lnTo>
                  <a:lnTo>
                    <a:pt x="10667" y="24383"/>
                  </a:lnTo>
                  <a:lnTo>
                    <a:pt x="13715" y="23621"/>
                  </a:lnTo>
                  <a:lnTo>
                    <a:pt x="17525" y="19811"/>
                  </a:lnTo>
                  <a:lnTo>
                    <a:pt x="8381" y="19811"/>
                  </a:lnTo>
                  <a:lnTo>
                    <a:pt x="6095" y="17525"/>
                  </a:lnTo>
                  <a:lnTo>
                    <a:pt x="6603" y="17525"/>
                  </a:lnTo>
                  <a:lnTo>
                    <a:pt x="5079" y="12953"/>
                  </a:lnTo>
                  <a:lnTo>
                    <a:pt x="4571" y="12953"/>
                  </a:lnTo>
                  <a:lnTo>
                    <a:pt x="4571" y="11429"/>
                  </a:lnTo>
                  <a:lnTo>
                    <a:pt x="5079" y="11429"/>
                  </a:lnTo>
                  <a:lnTo>
                    <a:pt x="6603" y="6857"/>
                  </a:lnTo>
                  <a:lnTo>
                    <a:pt x="6095" y="6857"/>
                  </a:lnTo>
                  <a:lnTo>
                    <a:pt x="8381" y="4571"/>
                  </a:lnTo>
                  <a:lnTo>
                    <a:pt x="17525" y="4571"/>
                  </a:lnTo>
                  <a:lnTo>
                    <a:pt x="13715" y="761"/>
                  </a:lnTo>
                  <a:lnTo>
                    <a:pt x="10667" y="0"/>
                  </a:lnTo>
                  <a:close/>
                </a:path>
                <a:path w="20319" h="24765">
                  <a:moveTo>
                    <a:pt x="7619" y="19049"/>
                  </a:moveTo>
                  <a:lnTo>
                    <a:pt x="8381" y="19811"/>
                  </a:lnTo>
                  <a:lnTo>
                    <a:pt x="9905" y="19811"/>
                  </a:lnTo>
                  <a:lnTo>
                    <a:pt x="10286" y="19716"/>
                  </a:lnTo>
                  <a:lnTo>
                    <a:pt x="7619" y="19049"/>
                  </a:lnTo>
                  <a:close/>
                </a:path>
                <a:path w="20319" h="24765">
                  <a:moveTo>
                    <a:pt x="10286" y="19716"/>
                  </a:moveTo>
                  <a:lnTo>
                    <a:pt x="9905" y="19811"/>
                  </a:lnTo>
                  <a:lnTo>
                    <a:pt x="10667" y="19811"/>
                  </a:lnTo>
                  <a:lnTo>
                    <a:pt x="10286" y="19716"/>
                  </a:lnTo>
                  <a:close/>
                </a:path>
                <a:path w="20319" h="24765">
                  <a:moveTo>
                    <a:pt x="11937" y="19303"/>
                  </a:moveTo>
                  <a:lnTo>
                    <a:pt x="10286" y="19716"/>
                  </a:lnTo>
                  <a:lnTo>
                    <a:pt x="10667" y="19811"/>
                  </a:lnTo>
                  <a:lnTo>
                    <a:pt x="11429" y="19811"/>
                  </a:lnTo>
                  <a:lnTo>
                    <a:pt x="11937" y="19303"/>
                  </a:lnTo>
                  <a:close/>
                </a:path>
                <a:path w="20319" h="24765">
                  <a:moveTo>
                    <a:pt x="12953" y="19049"/>
                  </a:moveTo>
                  <a:lnTo>
                    <a:pt x="11937" y="19303"/>
                  </a:lnTo>
                  <a:lnTo>
                    <a:pt x="11429" y="19811"/>
                  </a:lnTo>
                  <a:lnTo>
                    <a:pt x="12953" y="19049"/>
                  </a:lnTo>
                  <a:close/>
                </a:path>
                <a:path w="20319" h="24765">
                  <a:moveTo>
                    <a:pt x="17779" y="19049"/>
                  </a:moveTo>
                  <a:lnTo>
                    <a:pt x="12953" y="19049"/>
                  </a:lnTo>
                  <a:lnTo>
                    <a:pt x="11429" y="19811"/>
                  </a:lnTo>
                  <a:lnTo>
                    <a:pt x="17525" y="19811"/>
                  </a:lnTo>
                  <a:lnTo>
                    <a:pt x="17779" y="19049"/>
                  </a:lnTo>
                  <a:close/>
                </a:path>
                <a:path w="20319" h="24765">
                  <a:moveTo>
                    <a:pt x="18287" y="17525"/>
                  </a:moveTo>
                  <a:lnTo>
                    <a:pt x="13715" y="17525"/>
                  </a:lnTo>
                  <a:lnTo>
                    <a:pt x="11937" y="19303"/>
                  </a:lnTo>
                  <a:lnTo>
                    <a:pt x="12953" y="19049"/>
                  </a:lnTo>
                  <a:lnTo>
                    <a:pt x="17779" y="19049"/>
                  </a:lnTo>
                  <a:lnTo>
                    <a:pt x="18287" y="17525"/>
                  </a:lnTo>
                  <a:close/>
                </a:path>
                <a:path w="20319" h="24765">
                  <a:moveTo>
                    <a:pt x="6603" y="17525"/>
                  </a:moveTo>
                  <a:lnTo>
                    <a:pt x="6095" y="17525"/>
                  </a:lnTo>
                  <a:lnTo>
                    <a:pt x="6857" y="18287"/>
                  </a:lnTo>
                  <a:lnTo>
                    <a:pt x="6603" y="17525"/>
                  </a:lnTo>
                  <a:close/>
                </a:path>
                <a:path w="20319" h="24765">
                  <a:moveTo>
                    <a:pt x="14985" y="12191"/>
                  </a:moveTo>
                  <a:lnTo>
                    <a:pt x="12953" y="18287"/>
                  </a:lnTo>
                  <a:lnTo>
                    <a:pt x="13715" y="17525"/>
                  </a:lnTo>
                  <a:lnTo>
                    <a:pt x="18287" y="17525"/>
                  </a:lnTo>
                  <a:lnTo>
                    <a:pt x="19811" y="12953"/>
                  </a:lnTo>
                  <a:lnTo>
                    <a:pt x="15239" y="12953"/>
                  </a:lnTo>
                  <a:lnTo>
                    <a:pt x="14985" y="12191"/>
                  </a:lnTo>
                  <a:close/>
                </a:path>
                <a:path w="20319" h="24765">
                  <a:moveTo>
                    <a:pt x="4571" y="11429"/>
                  </a:moveTo>
                  <a:lnTo>
                    <a:pt x="4571" y="12953"/>
                  </a:lnTo>
                  <a:lnTo>
                    <a:pt x="4825" y="12191"/>
                  </a:lnTo>
                  <a:lnTo>
                    <a:pt x="4571" y="11429"/>
                  </a:lnTo>
                  <a:close/>
                </a:path>
                <a:path w="20319" h="24765">
                  <a:moveTo>
                    <a:pt x="4825" y="12191"/>
                  </a:moveTo>
                  <a:lnTo>
                    <a:pt x="4571" y="12953"/>
                  </a:lnTo>
                  <a:lnTo>
                    <a:pt x="5079" y="12953"/>
                  </a:lnTo>
                  <a:lnTo>
                    <a:pt x="4825" y="12191"/>
                  </a:lnTo>
                  <a:close/>
                </a:path>
                <a:path w="20319" h="24765">
                  <a:moveTo>
                    <a:pt x="15239" y="11429"/>
                  </a:moveTo>
                  <a:lnTo>
                    <a:pt x="14985" y="12191"/>
                  </a:lnTo>
                  <a:lnTo>
                    <a:pt x="15239" y="12953"/>
                  </a:lnTo>
                  <a:lnTo>
                    <a:pt x="17525" y="12191"/>
                  </a:lnTo>
                  <a:lnTo>
                    <a:pt x="15239" y="11429"/>
                  </a:lnTo>
                  <a:close/>
                </a:path>
                <a:path w="20319" h="24765">
                  <a:moveTo>
                    <a:pt x="17525" y="12191"/>
                  </a:moveTo>
                  <a:lnTo>
                    <a:pt x="15239" y="12953"/>
                  </a:lnTo>
                  <a:lnTo>
                    <a:pt x="19811" y="12953"/>
                  </a:lnTo>
                  <a:lnTo>
                    <a:pt x="17525" y="12191"/>
                  </a:lnTo>
                  <a:close/>
                </a:path>
                <a:path w="20319" h="24765">
                  <a:moveTo>
                    <a:pt x="5079" y="11429"/>
                  </a:moveTo>
                  <a:lnTo>
                    <a:pt x="4571" y="11429"/>
                  </a:lnTo>
                  <a:lnTo>
                    <a:pt x="4825" y="12191"/>
                  </a:lnTo>
                  <a:lnTo>
                    <a:pt x="5079" y="11429"/>
                  </a:lnTo>
                  <a:close/>
                </a:path>
                <a:path w="20319" h="24765">
                  <a:moveTo>
                    <a:pt x="12953" y="6095"/>
                  </a:moveTo>
                  <a:lnTo>
                    <a:pt x="14985" y="12191"/>
                  </a:lnTo>
                  <a:lnTo>
                    <a:pt x="15239" y="11429"/>
                  </a:lnTo>
                  <a:lnTo>
                    <a:pt x="19811" y="11429"/>
                  </a:lnTo>
                  <a:lnTo>
                    <a:pt x="18287" y="6857"/>
                  </a:lnTo>
                  <a:lnTo>
                    <a:pt x="13715" y="6857"/>
                  </a:lnTo>
                  <a:lnTo>
                    <a:pt x="12953" y="6095"/>
                  </a:lnTo>
                  <a:close/>
                </a:path>
                <a:path w="20319" h="24765">
                  <a:moveTo>
                    <a:pt x="19811" y="11429"/>
                  </a:moveTo>
                  <a:lnTo>
                    <a:pt x="15239" y="11429"/>
                  </a:lnTo>
                  <a:lnTo>
                    <a:pt x="17525" y="12191"/>
                  </a:lnTo>
                  <a:lnTo>
                    <a:pt x="19811" y="11429"/>
                  </a:lnTo>
                  <a:close/>
                </a:path>
                <a:path w="20319" h="24765">
                  <a:moveTo>
                    <a:pt x="6857" y="6095"/>
                  </a:moveTo>
                  <a:lnTo>
                    <a:pt x="6095" y="6857"/>
                  </a:lnTo>
                  <a:lnTo>
                    <a:pt x="6603" y="6857"/>
                  </a:lnTo>
                  <a:lnTo>
                    <a:pt x="6857" y="6095"/>
                  </a:lnTo>
                  <a:close/>
                </a:path>
                <a:path w="20319" h="24765">
                  <a:moveTo>
                    <a:pt x="11937" y="5079"/>
                  </a:moveTo>
                  <a:lnTo>
                    <a:pt x="13715" y="6857"/>
                  </a:lnTo>
                  <a:lnTo>
                    <a:pt x="18287" y="6857"/>
                  </a:lnTo>
                  <a:lnTo>
                    <a:pt x="17779" y="5333"/>
                  </a:lnTo>
                  <a:lnTo>
                    <a:pt x="12953" y="5333"/>
                  </a:lnTo>
                  <a:lnTo>
                    <a:pt x="11937" y="5079"/>
                  </a:lnTo>
                  <a:close/>
                </a:path>
                <a:path w="20319" h="24765">
                  <a:moveTo>
                    <a:pt x="9905" y="4571"/>
                  </a:moveTo>
                  <a:lnTo>
                    <a:pt x="8381" y="4571"/>
                  </a:lnTo>
                  <a:lnTo>
                    <a:pt x="7619" y="5333"/>
                  </a:lnTo>
                  <a:lnTo>
                    <a:pt x="10286" y="4667"/>
                  </a:lnTo>
                  <a:lnTo>
                    <a:pt x="9905" y="4571"/>
                  </a:lnTo>
                  <a:close/>
                </a:path>
                <a:path w="20319" h="24765">
                  <a:moveTo>
                    <a:pt x="11429" y="4571"/>
                  </a:moveTo>
                  <a:lnTo>
                    <a:pt x="11937" y="5079"/>
                  </a:lnTo>
                  <a:lnTo>
                    <a:pt x="12953" y="5333"/>
                  </a:lnTo>
                  <a:lnTo>
                    <a:pt x="11429" y="4571"/>
                  </a:lnTo>
                  <a:close/>
                </a:path>
                <a:path w="20319" h="24765">
                  <a:moveTo>
                    <a:pt x="17525" y="4571"/>
                  </a:moveTo>
                  <a:lnTo>
                    <a:pt x="11429" y="4571"/>
                  </a:lnTo>
                  <a:lnTo>
                    <a:pt x="12953" y="5333"/>
                  </a:lnTo>
                  <a:lnTo>
                    <a:pt x="17779" y="5333"/>
                  </a:lnTo>
                  <a:lnTo>
                    <a:pt x="17525" y="4571"/>
                  </a:lnTo>
                  <a:close/>
                </a:path>
                <a:path w="20319" h="24765">
                  <a:moveTo>
                    <a:pt x="11429" y="4571"/>
                  </a:moveTo>
                  <a:lnTo>
                    <a:pt x="10667" y="4571"/>
                  </a:lnTo>
                  <a:lnTo>
                    <a:pt x="10286" y="4667"/>
                  </a:lnTo>
                  <a:lnTo>
                    <a:pt x="11937" y="5079"/>
                  </a:lnTo>
                  <a:lnTo>
                    <a:pt x="11429" y="4571"/>
                  </a:lnTo>
                  <a:close/>
                </a:path>
                <a:path w="20319" h="24765">
                  <a:moveTo>
                    <a:pt x="10667" y="4571"/>
                  </a:moveTo>
                  <a:lnTo>
                    <a:pt x="9905" y="4571"/>
                  </a:lnTo>
                  <a:lnTo>
                    <a:pt x="10286" y="4667"/>
                  </a:lnTo>
                  <a:lnTo>
                    <a:pt x="10667" y="4571"/>
                  </a:lnTo>
                  <a:close/>
                </a:path>
              </a:pathLst>
            </a:custGeom>
            <a:solidFill>
              <a:srgbClr val="000000"/>
            </a:solidFill>
          </p:spPr>
          <p:txBody>
            <a:bodyPr wrap="square" lIns="0" tIns="0" rIns="0" bIns="0" rtlCol="0"/>
            <a:lstStyle/>
            <a:p>
              <a:endParaRPr/>
            </a:p>
          </p:txBody>
        </p:sp>
        <p:sp>
          <p:nvSpPr>
            <p:cNvPr id="926" name="object 318"/>
            <p:cNvSpPr/>
            <p:nvPr/>
          </p:nvSpPr>
          <p:spPr>
            <a:xfrm>
              <a:off x="2428494" y="1422958"/>
              <a:ext cx="5080" cy="1905"/>
            </a:xfrm>
            <a:custGeom>
              <a:avLst/>
              <a:gdLst/>
              <a:ahLst/>
              <a:cxnLst/>
              <a:rect l="l" t="t" r="r" b="b"/>
              <a:pathLst>
                <a:path w="5080" h="1905">
                  <a:moveTo>
                    <a:pt x="0" y="0"/>
                  </a:moveTo>
                  <a:lnTo>
                    <a:pt x="0" y="1524"/>
                  </a:lnTo>
                  <a:lnTo>
                    <a:pt x="2286" y="762"/>
                  </a:lnTo>
                  <a:lnTo>
                    <a:pt x="0" y="0"/>
                  </a:lnTo>
                  <a:close/>
                </a:path>
                <a:path w="5080" h="1905">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927" name="object 319"/>
            <p:cNvSpPr/>
            <p:nvPr/>
          </p:nvSpPr>
          <p:spPr>
            <a:xfrm>
              <a:off x="2939033" y="1497634"/>
              <a:ext cx="15240" cy="20955"/>
            </a:xfrm>
            <a:custGeom>
              <a:avLst/>
              <a:gdLst/>
              <a:ahLst/>
              <a:cxnLst/>
              <a:rect l="l" t="t" r="r" b="b"/>
              <a:pathLst>
                <a:path w="15239" h="20955">
                  <a:moveTo>
                    <a:pt x="7619" y="0"/>
                  </a:moveTo>
                  <a:lnTo>
                    <a:pt x="4571" y="761"/>
                  </a:lnTo>
                  <a:lnTo>
                    <a:pt x="2285" y="3047"/>
                  </a:lnTo>
                  <a:lnTo>
                    <a:pt x="0" y="9905"/>
                  </a:lnTo>
                  <a:lnTo>
                    <a:pt x="2285" y="17525"/>
                  </a:lnTo>
                  <a:lnTo>
                    <a:pt x="4571" y="19811"/>
                  </a:lnTo>
                  <a:lnTo>
                    <a:pt x="7619" y="20573"/>
                  </a:lnTo>
                  <a:lnTo>
                    <a:pt x="10667" y="19811"/>
                  </a:lnTo>
                  <a:lnTo>
                    <a:pt x="12953" y="17525"/>
                  </a:lnTo>
                  <a:lnTo>
                    <a:pt x="15239" y="9905"/>
                  </a:lnTo>
                  <a:lnTo>
                    <a:pt x="12953" y="3047"/>
                  </a:lnTo>
                  <a:lnTo>
                    <a:pt x="10667" y="761"/>
                  </a:lnTo>
                  <a:lnTo>
                    <a:pt x="7619" y="0"/>
                  </a:lnTo>
                  <a:close/>
                </a:path>
              </a:pathLst>
            </a:custGeom>
            <a:solidFill>
              <a:srgbClr val="7F7F7F"/>
            </a:solidFill>
          </p:spPr>
          <p:txBody>
            <a:bodyPr wrap="square" lIns="0" tIns="0" rIns="0" bIns="0" rtlCol="0"/>
            <a:lstStyle/>
            <a:p>
              <a:endParaRPr/>
            </a:p>
          </p:txBody>
        </p:sp>
        <p:sp>
          <p:nvSpPr>
            <p:cNvPr id="928" name="object 320"/>
            <p:cNvSpPr/>
            <p:nvPr/>
          </p:nvSpPr>
          <p:spPr>
            <a:xfrm>
              <a:off x="2938272" y="1496872"/>
              <a:ext cx="17780" cy="22860"/>
            </a:xfrm>
            <a:custGeom>
              <a:avLst/>
              <a:gdLst/>
              <a:ahLst/>
              <a:cxnLst/>
              <a:rect l="l" t="t" r="r" b="b"/>
              <a:pathLst>
                <a:path w="17780" h="22859">
                  <a:moveTo>
                    <a:pt x="9143" y="0"/>
                  </a:moveTo>
                  <a:lnTo>
                    <a:pt x="8381" y="0"/>
                  </a:lnTo>
                  <a:lnTo>
                    <a:pt x="5333" y="761"/>
                  </a:lnTo>
                  <a:lnTo>
                    <a:pt x="4571" y="761"/>
                  </a:lnTo>
                  <a:lnTo>
                    <a:pt x="2285" y="3047"/>
                  </a:lnTo>
                  <a:lnTo>
                    <a:pt x="2285" y="3809"/>
                  </a:lnTo>
                  <a:lnTo>
                    <a:pt x="0" y="10667"/>
                  </a:lnTo>
                  <a:lnTo>
                    <a:pt x="0" y="11429"/>
                  </a:lnTo>
                  <a:lnTo>
                    <a:pt x="2285" y="19049"/>
                  </a:lnTo>
                  <a:lnTo>
                    <a:pt x="5333" y="22097"/>
                  </a:lnTo>
                  <a:lnTo>
                    <a:pt x="8381" y="22859"/>
                  </a:lnTo>
                  <a:lnTo>
                    <a:pt x="9143" y="22859"/>
                  </a:lnTo>
                  <a:lnTo>
                    <a:pt x="12191" y="22097"/>
                  </a:lnTo>
                  <a:lnTo>
                    <a:pt x="12191" y="21335"/>
                  </a:lnTo>
                  <a:lnTo>
                    <a:pt x="12953" y="20573"/>
                  </a:lnTo>
                  <a:lnTo>
                    <a:pt x="8381" y="20573"/>
                  </a:lnTo>
                  <a:lnTo>
                    <a:pt x="8762" y="20478"/>
                  </a:lnTo>
                  <a:lnTo>
                    <a:pt x="6095" y="19811"/>
                  </a:lnTo>
                  <a:lnTo>
                    <a:pt x="3809" y="17525"/>
                  </a:lnTo>
                  <a:lnTo>
                    <a:pt x="4343" y="17525"/>
                  </a:lnTo>
                  <a:lnTo>
                    <a:pt x="2514" y="11429"/>
                  </a:lnTo>
                  <a:lnTo>
                    <a:pt x="2285" y="11429"/>
                  </a:lnTo>
                  <a:lnTo>
                    <a:pt x="2285" y="10667"/>
                  </a:lnTo>
                  <a:lnTo>
                    <a:pt x="2539" y="10667"/>
                  </a:lnTo>
                  <a:lnTo>
                    <a:pt x="4571" y="4571"/>
                  </a:lnTo>
                  <a:lnTo>
                    <a:pt x="3809" y="4571"/>
                  </a:lnTo>
                  <a:lnTo>
                    <a:pt x="6095" y="2285"/>
                  </a:lnTo>
                  <a:lnTo>
                    <a:pt x="13715" y="2285"/>
                  </a:lnTo>
                  <a:lnTo>
                    <a:pt x="12191" y="761"/>
                  </a:lnTo>
                  <a:lnTo>
                    <a:pt x="9143" y="0"/>
                  </a:lnTo>
                  <a:close/>
                </a:path>
                <a:path w="17780" h="22859">
                  <a:moveTo>
                    <a:pt x="8762" y="20478"/>
                  </a:moveTo>
                  <a:lnTo>
                    <a:pt x="8381" y="20573"/>
                  </a:lnTo>
                  <a:lnTo>
                    <a:pt x="9143" y="20573"/>
                  </a:lnTo>
                  <a:lnTo>
                    <a:pt x="8762" y="20478"/>
                  </a:lnTo>
                  <a:close/>
                </a:path>
                <a:path w="17780" h="22859">
                  <a:moveTo>
                    <a:pt x="12953" y="17525"/>
                  </a:moveTo>
                  <a:lnTo>
                    <a:pt x="10667" y="19811"/>
                  </a:lnTo>
                  <a:lnTo>
                    <a:pt x="11429" y="19811"/>
                  </a:lnTo>
                  <a:lnTo>
                    <a:pt x="8762" y="20478"/>
                  </a:lnTo>
                  <a:lnTo>
                    <a:pt x="9143" y="20573"/>
                  </a:lnTo>
                  <a:lnTo>
                    <a:pt x="12953" y="20573"/>
                  </a:lnTo>
                  <a:lnTo>
                    <a:pt x="14477" y="19049"/>
                  </a:lnTo>
                  <a:lnTo>
                    <a:pt x="15239" y="19049"/>
                  </a:lnTo>
                  <a:lnTo>
                    <a:pt x="15468" y="18287"/>
                  </a:lnTo>
                  <a:lnTo>
                    <a:pt x="12953" y="18287"/>
                  </a:lnTo>
                  <a:lnTo>
                    <a:pt x="12953" y="17525"/>
                  </a:lnTo>
                  <a:close/>
                </a:path>
                <a:path w="17780" h="22859">
                  <a:moveTo>
                    <a:pt x="4343" y="17525"/>
                  </a:moveTo>
                  <a:lnTo>
                    <a:pt x="3809" y="17525"/>
                  </a:lnTo>
                  <a:lnTo>
                    <a:pt x="4571" y="18287"/>
                  </a:lnTo>
                  <a:lnTo>
                    <a:pt x="4343" y="17525"/>
                  </a:lnTo>
                  <a:close/>
                </a:path>
                <a:path w="17780" h="22859">
                  <a:moveTo>
                    <a:pt x="16382" y="11048"/>
                  </a:moveTo>
                  <a:lnTo>
                    <a:pt x="15239" y="11429"/>
                  </a:lnTo>
                  <a:lnTo>
                    <a:pt x="15011" y="11429"/>
                  </a:lnTo>
                  <a:lnTo>
                    <a:pt x="12953" y="18287"/>
                  </a:lnTo>
                  <a:lnTo>
                    <a:pt x="15468" y="18287"/>
                  </a:lnTo>
                  <a:lnTo>
                    <a:pt x="17525" y="11429"/>
                  </a:lnTo>
                  <a:lnTo>
                    <a:pt x="15239" y="11429"/>
                  </a:lnTo>
                  <a:lnTo>
                    <a:pt x="15119" y="11069"/>
                  </a:lnTo>
                  <a:lnTo>
                    <a:pt x="16443" y="11069"/>
                  </a:lnTo>
                  <a:close/>
                </a:path>
                <a:path w="17780" h="22859">
                  <a:moveTo>
                    <a:pt x="2406" y="11069"/>
                  </a:moveTo>
                  <a:lnTo>
                    <a:pt x="2285" y="11429"/>
                  </a:lnTo>
                  <a:lnTo>
                    <a:pt x="2514" y="11429"/>
                  </a:lnTo>
                  <a:lnTo>
                    <a:pt x="2406" y="11069"/>
                  </a:lnTo>
                  <a:close/>
                </a:path>
                <a:path w="17780" h="22859">
                  <a:moveTo>
                    <a:pt x="15239" y="10667"/>
                  </a:moveTo>
                  <a:lnTo>
                    <a:pt x="15239" y="11429"/>
                  </a:lnTo>
                  <a:lnTo>
                    <a:pt x="16382" y="11048"/>
                  </a:lnTo>
                  <a:lnTo>
                    <a:pt x="15239" y="10667"/>
                  </a:lnTo>
                  <a:close/>
                </a:path>
                <a:path w="17780" h="22859">
                  <a:moveTo>
                    <a:pt x="2539" y="10667"/>
                  </a:moveTo>
                  <a:lnTo>
                    <a:pt x="2285" y="10667"/>
                  </a:lnTo>
                  <a:lnTo>
                    <a:pt x="2406" y="11069"/>
                  </a:lnTo>
                  <a:lnTo>
                    <a:pt x="2539" y="10667"/>
                  </a:lnTo>
                  <a:close/>
                </a:path>
                <a:path w="17780" h="22859">
                  <a:moveTo>
                    <a:pt x="13715" y="2285"/>
                  </a:moveTo>
                  <a:lnTo>
                    <a:pt x="10667" y="2285"/>
                  </a:lnTo>
                  <a:lnTo>
                    <a:pt x="12953" y="4571"/>
                  </a:lnTo>
                  <a:lnTo>
                    <a:pt x="15119" y="11069"/>
                  </a:lnTo>
                  <a:lnTo>
                    <a:pt x="15239" y="10667"/>
                  </a:lnTo>
                  <a:lnTo>
                    <a:pt x="17525" y="10667"/>
                  </a:lnTo>
                  <a:lnTo>
                    <a:pt x="15239" y="3809"/>
                  </a:lnTo>
                  <a:lnTo>
                    <a:pt x="13715" y="2285"/>
                  </a:lnTo>
                  <a:close/>
                </a:path>
                <a:path w="17780" h="22859">
                  <a:moveTo>
                    <a:pt x="17525" y="10667"/>
                  </a:moveTo>
                  <a:lnTo>
                    <a:pt x="15239" y="10667"/>
                  </a:lnTo>
                  <a:lnTo>
                    <a:pt x="16382" y="11048"/>
                  </a:lnTo>
                  <a:lnTo>
                    <a:pt x="17525" y="10667"/>
                  </a:lnTo>
                  <a:close/>
                </a:path>
                <a:path w="17780" h="22859">
                  <a:moveTo>
                    <a:pt x="8381" y="2285"/>
                  </a:moveTo>
                  <a:lnTo>
                    <a:pt x="6095" y="2285"/>
                  </a:lnTo>
                  <a:lnTo>
                    <a:pt x="6095" y="3047"/>
                  </a:lnTo>
                  <a:lnTo>
                    <a:pt x="8762" y="2381"/>
                  </a:lnTo>
                  <a:lnTo>
                    <a:pt x="8381" y="2285"/>
                  </a:lnTo>
                  <a:close/>
                </a:path>
                <a:path w="17780" h="22859">
                  <a:moveTo>
                    <a:pt x="10667" y="2285"/>
                  </a:moveTo>
                  <a:lnTo>
                    <a:pt x="9143" y="2285"/>
                  </a:lnTo>
                  <a:lnTo>
                    <a:pt x="8762" y="2381"/>
                  </a:lnTo>
                  <a:lnTo>
                    <a:pt x="11429" y="3047"/>
                  </a:lnTo>
                  <a:lnTo>
                    <a:pt x="10667" y="2285"/>
                  </a:lnTo>
                  <a:close/>
                </a:path>
                <a:path w="17780" h="22859">
                  <a:moveTo>
                    <a:pt x="9143" y="2285"/>
                  </a:moveTo>
                  <a:lnTo>
                    <a:pt x="8381" y="2285"/>
                  </a:lnTo>
                  <a:lnTo>
                    <a:pt x="8762" y="2381"/>
                  </a:lnTo>
                  <a:lnTo>
                    <a:pt x="9143" y="2285"/>
                  </a:lnTo>
                  <a:close/>
                </a:path>
              </a:pathLst>
            </a:custGeom>
            <a:solidFill>
              <a:srgbClr val="000000"/>
            </a:solidFill>
          </p:spPr>
          <p:txBody>
            <a:bodyPr wrap="square" lIns="0" tIns="0" rIns="0" bIns="0" rtlCol="0"/>
            <a:lstStyle/>
            <a:p>
              <a:endParaRPr/>
            </a:p>
          </p:txBody>
        </p:sp>
        <p:sp>
          <p:nvSpPr>
            <p:cNvPr id="929" name="object 321"/>
            <p:cNvSpPr/>
            <p:nvPr/>
          </p:nvSpPr>
          <p:spPr>
            <a:xfrm>
              <a:off x="2953511" y="1507540"/>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30" name="object 322"/>
            <p:cNvSpPr/>
            <p:nvPr/>
          </p:nvSpPr>
          <p:spPr>
            <a:xfrm>
              <a:off x="2939795" y="1602790"/>
              <a:ext cx="15240" cy="20320"/>
            </a:xfrm>
            <a:custGeom>
              <a:avLst/>
              <a:gdLst/>
              <a:ahLst/>
              <a:cxnLst/>
              <a:rect l="l" t="t" r="r" b="b"/>
              <a:pathLst>
                <a:path w="15239" h="20319">
                  <a:moveTo>
                    <a:pt x="7619" y="0"/>
                  </a:moveTo>
                  <a:lnTo>
                    <a:pt x="4571" y="761"/>
                  </a:lnTo>
                  <a:lnTo>
                    <a:pt x="2285" y="3047"/>
                  </a:lnTo>
                  <a:lnTo>
                    <a:pt x="0" y="9905"/>
                  </a:lnTo>
                  <a:lnTo>
                    <a:pt x="2285" y="17525"/>
                  </a:lnTo>
                  <a:lnTo>
                    <a:pt x="4571" y="19049"/>
                  </a:lnTo>
                  <a:lnTo>
                    <a:pt x="7619" y="19811"/>
                  </a:lnTo>
                  <a:lnTo>
                    <a:pt x="10667" y="19049"/>
                  </a:lnTo>
                  <a:lnTo>
                    <a:pt x="12953" y="17525"/>
                  </a:lnTo>
                  <a:lnTo>
                    <a:pt x="15239" y="9905"/>
                  </a:lnTo>
                  <a:lnTo>
                    <a:pt x="12953" y="3047"/>
                  </a:lnTo>
                  <a:lnTo>
                    <a:pt x="10667" y="761"/>
                  </a:lnTo>
                  <a:lnTo>
                    <a:pt x="7619" y="0"/>
                  </a:lnTo>
                  <a:close/>
                </a:path>
              </a:pathLst>
            </a:custGeom>
            <a:solidFill>
              <a:srgbClr val="7F7F7F"/>
            </a:solidFill>
          </p:spPr>
          <p:txBody>
            <a:bodyPr wrap="square" lIns="0" tIns="0" rIns="0" bIns="0" rtlCol="0"/>
            <a:lstStyle/>
            <a:p>
              <a:endParaRPr/>
            </a:p>
          </p:txBody>
        </p:sp>
        <p:sp>
          <p:nvSpPr>
            <p:cNvPr id="931" name="object 323"/>
            <p:cNvSpPr/>
            <p:nvPr/>
          </p:nvSpPr>
          <p:spPr>
            <a:xfrm>
              <a:off x="2939033" y="1602028"/>
              <a:ext cx="17780" cy="22225"/>
            </a:xfrm>
            <a:custGeom>
              <a:avLst/>
              <a:gdLst/>
              <a:ahLst/>
              <a:cxnLst/>
              <a:rect l="l" t="t" r="r" b="b"/>
              <a:pathLst>
                <a:path w="17780" h="22225">
                  <a:moveTo>
                    <a:pt x="9143" y="0"/>
                  </a:moveTo>
                  <a:lnTo>
                    <a:pt x="8381" y="0"/>
                  </a:lnTo>
                  <a:lnTo>
                    <a:pt x="5333" y="761"/>
                  </a:lnTo>
                  <a:lnTo>
                    <a:pt x="4571" y="761"/>
                  </a:lnTo>
                  <a:lnTo>
                    <a:pt x="2285" y="3047"/>
                  </a:lnTo>
                  <a:lnTo>
                    <a:pt x="2285" y="3809"/>
                  </a:lnTo>
                  <a:lnTo>
                    <a:pt x="0" y="10667"/>
                  </a:lnTo>
                  <a:lnTo>
                    <a:pt x="0" y="11429"/>
                  </a:lnTo>
                  <a:lnTo>
                    <a:pt x="2285" y="19049"/>
                  </a:lnTo>
                  <a:lnTo>
                    <a:pt x="4571" y="20573"/>
                  </a:lnTo>
                  <a:lnTo>
                    <a:pt x="5333" y="21335"/>
                  </a:lnTo>
                  <a:lnTo>
                    <a:pt x="8381" y="22097"/>
                  </a:lnTo>
                  <a:lnTo>
                    <a:pt x="9143" y="22097"/>
                  </a:lnTo>
                  <a:lnTo>
                    <a:pt x="12191" y="21335"/>
                  </a:lnTo>
                  <a:lnTo>
                    <a:pt x="12191" y="20573"/>
                  </a:lnTo>
                  <a:lnTo>
                    <a:pt x="13334" y="19811"/>
                  </a:lnTo>
                  <a:lnTo>
                    <a:pt x="8381" y="19811"/>
                  </a:lnTo>
                  <a:lnTo>
                    <a:pt x="8762" y="19716"/>
                  </a:lnTo>
                  <a:lnTo>
                    <a:pt x="6095" y="19049"/>
                  </a:lnTo>
                  <a:lnTo>
                    <a:pt x="4952" y="18287"/>
                  </a:lnTo>
                  <a:lnTo>
                    <a:pt x="4571" y="18287"/>
                  </a:lnTo>
                  <a:lnTo>
                    <a:pt x="3809" y="17525"/>
                  </a:lnTo>
                  <a:lnTo>
                    <a:pt x="4343" y="17525"/>
                  </a:lnTo>
                  <a:lnTo>
                    <a:pt x="2514" y="11429"/>
                  </a:lnTo>
                  <a:lnTo>
                    <a:pt x="2285" y="11429"/>
                  </a:lnTo>
                  <a:lnTo>
                    <a:pt x="2285" y="10667"/>
                  </a:lnTo>
                  <a:lnTo>
                    <a:pt x="2539" y="10667"/>
                  </a:lnTo>
                  <a:lnTo>
                    <a:pt x="4571" y="4571"/>
                  </a:lnTo>
                  <a:lnTo>
                    <a:pt x="3809" y="4571"/>
                  </a:lnTo>
                  <a:lnTo>
                    <a:pt x="6095" y="2285"/>
                  </a:lnTo>
                  <a:lnTo>
                    <a:pt x="13715" y="2285"/>
                  </a:lnTo>
                  <a:lnTo>
                    <a:pt x="12191" y="761"/>
                  </a:lnTo>
                  <a:lnTo>
                    <a:pt x="9143" y="0"/>
                  </a:lnTo>
                  <a:close/>
                </a:path>
                <a:path w="17780" h="22225">
                  <a:moveTo>
                    <a:pt x="8762" y="19716"/>
                  </a:moveTo>
                  <a:lnTo>
                    <a:pt x="8381" y="19811"/>
                  </a:lnTo>
                  <a:lnTo>
                    <a:pt x="9143" y="19811"/>
                  </a:lnTo>
                  <a:lnTo>
                    <a:pt x="8762" y="19716"/>
                  </a:lnTo>
                  <a:close/>
                </a:path>
                <a:path w="17780" h="22225">
                  <a:moveTo>
                    <a:pt x="14477" y="19049"/>
                  </a:moveTo>
                  <a:lnTo>
                    <a:pt x="11429" y="19049"/>
                  </a:lnTo>
                  <a:lnTo>
                    <a:pt x="8762" y="19716"/>
                  </a:lnTo>
                  <a:lnTo>
                    <a:pt x="9143" y="19811"/>
                  </a:lnTo>
                  <a:lnTo>
                    <a:pt x="13334" y="19811"/>
                  </a:lnTo>
                  <a:lnTo>
                    <a:pt x="14477" y="19049"/>
                  </a:lnTo>
                  <a:close/>
                </a:path>
                <a:path w="17780" h="22225">
                  <a:moveTo>
                    <a:pt x="12953" y="17525"/>
                  </a:moveTo>
                  <a:lnTo>
                    <a:pt x="10667" y="19049"/>
                  </a:lnTo>
                  <a:lnTo>
                    <a:pt x="15239" y="19049"/>
                  </a:lnTo>
                  <a:lnTo>
                    <a:pt x="15468" y="18287"/>
                  </a:lnTo>
                  <a:lnTo>
                    <a:pt x="12953" y="18287"/>
                  </a:lnTo>
                  <a:lnTo>
                    <a:pt x="12953" y="17525"/>
                  </a:lnTo>
                  <a:close/>
                </a:path>
                <a:path w="17780" h="22225">
                  <a:moveTo>
                    <a:pt x="3809" y="17525"/>
                  </a:moveTo>
                  <a:lnTo>
                    <a:pt x="4571" y="18287"/>
                  </a:lnTo>
                  <a:lnTo>
                    <a:pt x="4476" y="17970"/>
                  </a:lnTo>
                  <a:lnTo>
                    <a:pt x="3809" y="17525"/>
                  </a:lnTo>
                  <a:close/>
                </a:path>
                <a:path w="17780" h="22225">
                  <a:moveTo>
                    <a:pt x="4476" y="17970"/>
                  </a:moveTo>
                  <a:lnTo>
                    <a:pt x="4571" y="18287"/>
                  </a:lnTo>
                  <a:lnTo>
                    <a:pt x="4952" y="18287"/>
                  </a:lnTo>
                  <a:lnTo>
                    <a:pt x="4476" y="17970"/>
                  </a:lnTo>
                  <a:close/>
                </a:path>
                <a:path w="17780" h="22225">
                  <a:moveTo>
                    <a:pt x="16382" y="11048"/>
                  </a:moveTo>
                  <a:lnTo>
                    <a:pt x="15239" y="11429"/>
                  </a:lnTo>
                  <a:lnTo>
                    <a:pt x="15011" y="11429"/>
                  </a:lnTo>
                  <a:lnTo>
                    <a:pt x="12953" y="18287"/>
                  </a:lnTo>
                  <a:lnTo>
                    <a:pt x="15468" y="18287"/>
                  </a:lnTo>
                  <a:lnTo>
                    <a:pt x="17525" y="11429"/>
                  </a:lnTo>
                  <a:lnTo>
                    <a:pt x="15239" y="11429"/>
                  </a:lnTo>
                  <a:lnTo>
                    <a:pt x="15119" y="11069"/>
                  </a:lnTo>
                  <a:lnTo>
                    <a:pt x="16443" y="11069"/>
                  </a:lnTo>
                  <a:close/>
                </a:path>
                <a:path w="17780" h="22225">
                  <a:moveTo>
                    <a:pt x="4343" y="17525"/>
                  </a:moveTo>
                  <a:lnTo>
                    <a:pt x="3809" y="17525"/>
                  </a:lnTo>
                  <a:lnTo>
                    <a:pt x="4476" y="17970"/>
                  </a:lnTo>
                  <a:lnTo>
                    <a:pt x="4343" y="17525"/>
                  </a:lnTo>
                  <a:close/>
                </a:path>
                <a:path w="17780" h="22225">
                  <a:moveTo>
                    <a:pt x="2406" y="11069"/>
                  </a:moveTo>
                  <a:lnTo>
                    <a:pt x="2285" y="11429"/>
                  </a:lnTo>
                  <a:lnTo>
                    <a:pt x="2514" y="11429"/>
                  </a:lnTo>
                  <a:lnTo>
                    <a:pt x="2406" y="11069"/>
                  </a:lnTo>
                  <a:close/>
                </a:path>
                <a:path w="17780" h="22225">
                  <a:moveTo>
                    <a:pt x="15239" y="10667"/>
                  </a:moveTo>
                  <a:lnTo>
                    <a:pt x="15239" y="11429"/>
                  </a:lnTo>
                  <a:lnTo>
                    <a:pt x="16382" y="11048"/>
                  </a:lnTo>
                  <a:lnTo>
                    <a:pt x="15239" y="10667"/>
                  </a:lnTo>
                  <a:close/>
                </a:path>
                <a:path w="17780" h="22225">
                  <a:moveTo>
                    <a:pt x="2539" y="10667"/>
                  </a:moveTo>
                  <a:lnTo>
                    <a:pt x="2285" y="10667"/>
                  </a:lnTo>
                  <a:lnTo>
                    <a:pt x="2406" y="11069"/>
                  </a:lnTo>
                  <a:lnTo>
                    <a:pt x="2539" y="10667"/>
                  </a:lnTo>
                  <a:close/>
                </a:path>
                <a:path w="17780" h="22225">
                  <a:moveTo>
                    <a:pt x="13715" y="2285"/>
                  </a:moveTo>
                  <a:lnTo>
                    <a:pt x="10667" y="2285"/>
                  </a:lnTo>
                  <a:lnTo>
                    <a:pt x="12953" y="4571"/>
                  </a:lnTo>
                  <a:lnTo>
                    <a:pt x="15119" y="11069"/>
                  </a:lnTo>
                  <a:lnTo>
                    <a:pt x="15239" y="10667"/>
                  </a:lnTo>
                  <a:lnTo>
                    <a:pt x="17525" y="10667"/>
                  </a:lnTo>
                  <a:lnTo>
                    <a:pt x="15239" y="3809"/>
                  </a:lnTo>
                  <a:lnTo>
                    <a:pt x="13715" y="2285"/>
                  </a:lnTo>
                  <a:close/>
                </a:path>
                <a:path w="17780" h="22225">
                  <a:moveTo>
                    <a:pt x="17525" y="10667"/>
                  </a:moveTo>
                  <a:lnTo>
                    <a:pt x="15239" y="10667"/>
                  </a:lnTo>
                  <a:lnTo>
                    <a:pt x="16382" y="11048"/>
                  </a:lnTo>
                  <a:lnTo>
                    <a:pt x="17525" y="10667"/>
                  </a:lnTo>
                  <a:close/>
                </a:path>
                <a:path w="17780" h="22225">
                  <a:moveTo>
                    <a:pt x="8381" y="2285"/>
                  </a:moveTo>
                  <a:lnTo>
                    <a:pt x="6095" y="2285"/>
                  </a:lnTo>
                  <a:lnTo>
                    <a:pt x="6095" y="3047"/>
                  </a:lnTo>
                  <a:lnTo>
                    <a:pt x="8762" y="2381"/>
                  </a:lnTo>
                  <a:lnTo>
                    <a:pt x="8381" y="2285"/>
                  </a:lnTo>
                  <a:close/>
                </a:path>
                <a:path w="17780" h="22225">
                  <a:moveTo>
                    <a:pt x="10667" y="2285"/>
                  </a:moveTo>
                  <a:lnTo>
                    <a:pt x="9143" y="2285"/>
                  </a:lnTo>
                  <a:lnTo>
                    <a:pt x="8762" y="2381"/>
                  </a:lnTo>
                  <a:lnTo>
                    <a:pt x="11429" y="3047"/>
                  </a:lnTo>
                  <a:lnTo>
                    <a:pt x="10667" y="2285"/>
                  </a:lnTo>
                  <a:close/>
                </a:path>
                <a:path w="17780" h="22225">
                  <a:moveTo>
                    <a:pt x="9143" y="2285"/>
                  </a:moveTo>
                  <a:lnTo>
                    <a:pt x="8381" y="2285"/>
                  </a:lnTo>
                  <a:lnTo>
                    <a:pt x="8762" y="2381"/>
                  </a:lnTo>
                  <a:lnTo>
                    <a:pt x="9143" y="2285"/>
                  </a:lnTo>
                  <a:close/>
                </a:path>
              </a:pathLst>
            </a:custGeom>
            <a:solidFill>
              <a:srgbClr val="000000"/>
            </a:solidFill>
          </p:spPr>
          <p:txBody>
            <a:bodyPr wrap="square" lIns="0" tIns="0" rIns="0" bIns="0" rtlCol="0"/>
            <a:lstStyle/>
            <a:p>
              <a:endParaRPr/>
            </a:p>
          </p:txBody>
        </p:sp>
        <p:sp>
          <p:nvSpPr>
            <p:cNvPr id="932" name="object 324"/>
            <p:cNvSpPr/>
            <p:nvPr/>
          </p:nvSpPr>
          <p:spPr>
            <a:xfrm>
              <a:off x="2954273" y="1612696"/>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33" name="object 325"/>
            <p:cNvSpPr/>
            <p:nvPr/>
          </p:nvSpPr>
          <p:spPr>
            <a:xfrm>
              <a:off x="2941320" y="1756714"/>
              <a:ext cx="15240" cy="20955"/>
            </a:xfrm>
            <a:custGeom>
              <a:avLst/>
              <a:gdLst/>
              <a:ahLst/>
              <a:cxnLst/>
              <a:rect l="l" t="t" r="r" b="b"/>
              <a:pathLst>
                <a:path w="15239" h="20955">
                  <a:moveTo>
                    <a:pt x="7619" y="0"/>
                  </a:moveTo>
                  <a:lnTo>
                    <a:pt x="4571" y="761"/>
                  </a:lnTo>
                  <a:lnTo>
                    <a:pt x="2285" y="3047"/>
                  </a:lnTo>
                  <a:lnTo>
                    <a:pt x="0" y="10667"/>
                  </a:lnTo>
                  <a:lnTo>
                    <a:pt x="2285" y="17525"/>
                  </a:lnTo>
                  <a:lnTo>
                    <a:pt x="4571" y="19811"/>
                  </a:lnTo>
                  <a:lnTo>
                    <a:pt x="7619" y="20573"/>
                  </a:lnTo>
                  <a:lnTo>
                    <a:pt x="10667" y="19811"/>
                  </a:lnTo>
                  <a:lnTo>
                    <a:pt x="12953" y="17525"/>
                  </a:lnTo>
                  <a:lnTo>
                    <a:pt x="15239" y="10667"/>
                  </a:lnTo>
                  <a:lnTo>
                    <a:pt x="12953" y="3047"/>
                  </a:lnTo>
                  <a:lnTo>
                    <a:pt x="10667" y="761"/>
                  </a:lnTo>
                  <a:lnTo>
                    <a:pt x="7619" y="0"/>
                  </a:lnTo>
                  <a:close/>
                </a:path>
              </a:pathLst>
            </a:custGeom>
            <a:solidFill>
              <a:srgbClr val="7F7F7F"/>
            </a:solidFill>
          </p:spPr>
          <p:txBody>
            <a:bodyPr wrap="square" lIns="0" tIns="0" rIns="0" bIns="0" rtlCol="0"/>
            <a:lstStyle/>
            <a:p>
              <a:endParaRPr/>
            </a:p>
          </p:txBody>
        </p:sp>
        <p:sp>
          <p:nvSpPr>
            <p:cNvPr id="934" name="object 326"/>
            <p:cNvSpPr/>
            <p:nvPr/>
          </p:nvSpPr>
          <p:spPr>
            <a:xfrm>
              <a:off x="2940557" y="1755952"/>
              <a:ext cx="17780" cy="22860"/>
            </a:xfrm>
            <a:custGeom>
              <a:avLst/>
              <a:gdLst/>
              <a:ahLst/>
              <a:cxnLst/>
              <a:rect l="l" t="t" r="r" b="b"/>
              <a:pathLst>
                <a:path w="17780" h="22860">
                  <a:moveTo>
                    <a:pt x="9143" y="0"/>
                  </a:moveTo>
                  <a:lnTo>
                    <a:pt x="8381" y="0"/>
                  </a:lnTo>
                  <a:lnTo>
                    <a:pt x="5333" y="761"/>
                  </a:lnTo>
                  <a:lnTo>
                    <a:pt x="4571" y="761"/>
                  </a:lnTo>
                  <a:lnTo>
                    <a:pt x="2285" y="3047"/>
                  </a:lnTo>
                  <a:lnTo>
                    <a:pt x="2285" y="3809"/>
                  </a:lnTo>
                  <a:lnTo>
                    <a:pt x="0" y="11429"/>
                  </a:lnTo>
                  <a:lnTo>
                    <a:pt x="0" y="12191"/>
                  </a:lnTo>
                  <a:lnTo>
                    <a:pt x="2285" y="19049"/>
                  </a:lnTo>
                  <a:lnTo>
                    <a:pt x="5333" y="22097"/>
                  </a:lnTo>
                  <a:lnTo>
                    <a:pt x="8381" y="22859"/>
                  </a:lnTo>
                  <a:lnTo>
                    <a:pt x="9143" y="22859"/>
                  </a:lnTo>
                  <a:lnTo>
                    <a:pt x="12191" y="22097"/>
                  </a:lnTo>
                  <a:lnTo>
                    <a:pt x="12191" y="21335"/>
                  </a:lnTo>
                  <a:lnTo>
                    <a:pt x="12953" y="20573"/>
                  </a:lnTo>
                  <a:lnTo>
                    <a:pt x="8381" y="20573"/>
                  </a:lnTo>
                  <a:lnTo>
                    <a:pt x="8762" y="20478"/>
                  </a:lnTo>
                  <a:lnTo>
                    <a:pt x="6095" y="19811"/>
                  </a:lnTo>
                  <a:lnTo>
                    <a:pt x="3809" y="17525"/>
                  </a:lnTo>
                  <a:lnTo>
                    <a:pt x="4317" y="17525"/>
                  </a:lnTo>
                  <a:lnTo>
                    <a:pt x="2539" y="12191"/>
                  </a:lnTo>
                  <a:lnTo>
                    <a:pt x="2285" y="12191"/>
                  </a:lnTo>
                  <a:lnTo>
                    <a:pt x="2285" y="11429"/>
                  </a:lnTo>
                  <a:lnTo>
                    <a:pt x="2514" y="11429"/>
                  </a:lnTo>
                  <a:lnTo>
                    <a:pt x="4571" y="4571"/>
                  </a:lnTo>
                  <a:lnTo>
                    <a:pt x="3809" y="4571"/>
                  </a:lnTo>
                  <a:lnTo>
                    <a:pt x="6095" y="2285"/>
                  </a:lnTo>
                  <a:lnTo>
                    <a:pt x="13715" y="2285"/>
                  </a:lnTo>
                  <a:lnTo>
                    <a:pt x="12191" y="761"/>
                  </a:lnTo>
                  <a:lnTo>
                    <a:pt x="9143" y="0"/>
                  </a:lnTo>
                  <a:close/>
                </a:path>
                <a:path w="17780" h="22860">
                  <a:moveTo>
                    <a:pt x="8762" y="20478"/>
                  </a:moveTo>
                  <a:lnTo>
                    <a:pt x="8381" y="20573"/>
                  </a:lnTo>
                  <a:lnTo>
                    <a:pt x="9143" y="20573"/>
                  </a:lnTo>
                  <a:lnTo>
                    <a:pt x="8762" y="20478"/>
                  </a:lnTo>
                  <a:close/>
                </a:path>
                <a:path w="17780" h="22860">
                  <a:moveTo>
                    <a:pt x="12953" y="17525"/>
                  </a:moveTo>
                  <a:lnTo>
                    <a:pt x="10667" y="19811"/>
                  </a:lnTo>
                  <a:lnTo>
                    <a:pt x="11429" y="19811"/>
                  </a:lnTo>
                  <a:lnTo>
                    <a:pt x="8762" y="20478"/>
                  </a:lnTo>
                  <a:lnTo>
                    <a:pt x="9143" y="20573"/>
                  </a:lnTo>
                  <a:lnTo>
                    <a:pt x="12953" y="20573"/>
                  </a:lnTo>
                  <a:lnTo>
                    <a:pt x="14477" y="19049"/>
                  </a:lnTo>
                  <a:lnTo>
                    <a:pt x="15239" y="19049"/>
                  </a:lnTo>
                  <a:lnTo>
                    <a:pt x="15493" y="18287"/>
                  </a:lnTo>
                  <a:lnTo>
                    <a:pt x="12953" y="18287"/>
                  </a:lnTo>
                  <a:lnTo>
                    <a:pt x="12953" y="17525"/>
                  </a:lnTo>
                  <a:close/>
                </a:path>
                <a:path w="17780" h="22860">
                  <a:moveTo>
                    <a:pt x="4317" y="17525"/>
                  </a:moveTo>
                  <a:lnTo>
                    <a:pt x="3809" y="17525"/>
                  </a:lnTo>
                  <a:lnTo>
                    <a:pt x="4571" y="18287"/>
                  </a:lnTo>
                  <a:lnTo>
                    <a:pt x="4317" y="17525"/>
                  </a:lnTo>
                  <a:close/>
                </a:path>
                <a:path w="17780" h="22860">
                  <a:moveTo>
                    <a:pt x="15119" y="11790"/>
                  </a:moveTo>
                  <a:lnTo>
                    <a:pt x="12953" y="18287"/>
                  </a:lnTo>
                  <a:lnTo>
                    <a:pt x="15493" y="18287"/>
                  </a:lnTo>
                  <a:lnTo>
                    <a:pt x="17525" y="12191"/>
                  </a:lnTo>
                  <a:lnTo>
                    <a:pt x="15239" y="12191"/>
                  </a:lnTo>
                  <a:lnTo>
                    <a:pt x="15119" y="11790"/>
                  </a:lnTo>
                  <a:close/>
                </a:path>
                <a:path w="17780" h="22860">
                  <a:moveTo>
                    <a:pt x="2406" y="11790"/>
                  </a:moveTo>
                  <a:lnTo>
                    <a:pt x="2285" y="12191"/>
                  </a:lnTo>
                  <a:lnTo>
                    <a:pt x="2539" y="12191"/>
                  </a:lnTo>
                  <a:lnTo>
                    <a:pt x="2406" y="11790"/>
                  </a:lnTo>
                  <a:close/>
                </a:path>
                <a:path w="17780" h="22860">
                  <a:moveTo>
                    <a:pt x="15239" y="11429"/>
                  </a:moveTo>
                  <a:lnTo>
                    <a:pt x="15239" y="12191"/>
                  </a:lnTo>
                  <a:lnTo>
                    <a:pt x="16382" y="11810"/>
                  </a:lnTo>
                  <a:lnTo>
                    <a:pt x="15239" y="11429"/>
                  </a:lnTo>
                  <a:close/>
                </a:path>
                <a:path w="17780" h="22860">
                  <a:moveTo>
                    <a:pt x="16382" y="11810"/>
                  </a:moveTo>
                  <a:lnTo>
                    <a:pt x="15239" y="12191"/>
                  </a:lnTo>
                  <a:lnTo>
                    <a:pt x="17525" y="12191"/>
                  </a:lnTo>
                  <a:lnTo>
                    <a:pt x="16382" y="11810"/>
                  </a:lnTo>
                  <a:close/>
                </a:path>
                <a:path w="17780" h="22860">
                  <a:moveTo>
                    <a:pt x="17525" y="11429"/>
                  </a:moveTo>
                  <a:lnTo>
                    <a:pt x="15239" y="11429"/>
                  </a:lnTo>
                  <a:lnTo>
                    <a:pt x="16382" y="11810"/>
                  </a:lnTo>
                  <a:lnTo>
                    <a:pt x="17525" y="11429"/>
                  </a:lnTo>
                  <a:close/>
                </a:path>
                <a:path w="17780" h="22860">
                  <a:moveTo>
                    <a:pt x="2514" y="11429"/>
                  </a:moveTo>
                  <a:lnTo>
                    <a:pt x="2285" y="11429"/>
                  </a:lnTo>
                  <a:lnTo>
                    <a:pt x="2406" y="11790"/>
                  </a:lnTo>
                  <a:lnTo>
                    <a:pt x="2514" y="11429"/>
                  </a:lnTo>
                  <a:close/>
                </a:path>
                <a:path w="17780" h="22860">
                  <a:moveTo>
                    <a:pt x="13715" y="2285"/>
                  </a:moveTo>
                  <a:lnTo>
                    <a:pt x="10667" y="2285"/>
                  </a:lnTo>
                  <a:lnTo>
                    <a:pt x="12953" y="4571"/>
                  </a:lnTo>
                  <a:lnTo>
                    <a:pt x="15119" y="11790"/>
                  </a:lnTo>
                  <a:lnTo>
                    <a:pt x="15239" y="11429"/>
                  </a:lnTo>
                  <a:lnTo>
                    <a:pt x="17525" y="11429"/>
                  </a:lnTo>
                  <a:lnTo>
                    <a:pt x="15239" y="3809"/>
                  </a:lnTo>
                  <a:lnTo>
                    <a:pt x="13715" y="2285"/>
                  </a:lnTo>
                  <a:close/>
                </a:path>
                <a:path w="17780" h="22860">
                  <a:moveTo>
                    <a:pt x="8381" y="2285"/>
                  </a:moveTo>
                  <a:lnTo>
                    <a:pt x="6095" y="2285"/>
                  </a:lnTo>
                  <a:lnTo>
                    <a:pt x="6095" y="3047"/>
                  </a:lnTo>
                  <a:lnTo>
                    <a:pt x="8762" y="2381"/>
                  </a:lnTo>
                  <a:lnTo>
                    <a:pt x="8381" y="2285"/>
                  </a:lnTo>
                  <a:close/>
                </a:path>
                <a:path w="17780" h="22860">
                  <a:moveTo>
                    <a:pt x="10667" y="2285"/>
                  </a:moveTo>
                  <a:lnTo>
                    <a:pt x="9143" y="2285"/>
                  </a:lnTo>
                  <a:lnTo>
                    <a:pt x="8762" y="2381"/>
                  </a:lnTo>
                  <a:lnTo>
                    <a:pt x="11429" y="3047"/>
                  </a:lnTo>
                  <a:lnTo>
                    <a:pt x="10667" y="2285"/>
                  </a:lnTo>
                  <a:close/>
                </a:path>
                <a:path w="17780" h="22860">
                  <a:moveTo>
                    <a:pt x="9143" y="2285"/>
                  </a:moveTo>
                  <a:lnTo>
                    <a:pt x="8381" y="2285"/>
                  </a:lnTo>
                  <a:lnTo>
                    <a:pt x="8762" y="2381"/>
                  </a:lnTo>
                  <a:lnTo>
                    <a:pt x="9143" y="2285"/>
                  </a:lnTo>
                  <a:close/>
                </a:path>
              </a:pathLst>
            </a:custGeom>
            <a:solidFill>
              <a:srgbClr val="000000"/>
            </a:solidFill>
          </p:spPr>
          <p:txBody>
            <a:bodyPr wrap="square" lIns="0" tIns="0" rIns="0" bIns="0" rtlCol="0"/>
            <a:lstStyle/>
            <a:p>
              <a:endParaRPr/>
            </a:p>
          </p:txBody>
        </p:sp>
        <p:sp>
          <p:nvSpPr>
            <p:cNvPr id="935" name="object 327"/>
            <p:cNvSpPr/>
            <p:nvPr/>
          </p:nvSpPr>
          <p:spPr>
            <a:xfrm>
              <a:off x="2955798" y="1767382"/>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36" name="object 328"/>
            <p:cNvSpPr/>
            <p:nvPr/>
          </p:nvSpPr>
          <p:spPr>
            <a:xfrm>
              <a:off x="2449067" y="1509064"/>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37" name="object 329"/>
            <p:cNvSpPr/>
            <p:nvPr/>
          </p:nvSpPr>
          <p:spPr>
            <a:xfrm>
              <a:off x="2449067" y="1506778"/>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38" name="object 330"/>
            <p:cNvSpPr/>
            <p:nvPr/>
          </p:nvSpPr>
          <p:spPr>
            <a:xfrm>
              <a:off x="2455164" y="1509064"/>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39" name="object 331"/>
            <p:cNvSpPr/>
            <p:nvPr/>
          </p:nvSpPr>
          <p:spPr>
            <a:xfrm>
              <a:off x="2446782" y="1516684"/>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40" name="object 332"/>
            <p:cNvSpPr/>
            <p:nvPr/>
          </p:nvSpPr>
          <p:spPr>
            <a:xfrm>
              <a:off x="2446782" y="150677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41" name="object 333"/>
            <p:cNvSpPr/>
            <p:nvPr/>
          </p:nvSpPr>
          <p:spPr>
            <a:xfrm>
              <a:off x="2449067" y="1528114"/>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42" name="object 334"/>
            <p:cNvSpPr/>
            <p:nvPr/>
          </p:nvSpPr>
          <p:spPr>
            <a:xfrm>
              <a:off x="2449067" y="1525828"/>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43" name="object 335"/>
            <p:cNvSpPr/>
            <p:nvPr/>
          </p:nvSpPr>
          <p:spPr>
            <a:xfrm>
              <a:off x="2455164" y="1528114"/>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44" name="object 336"/>
            <p:cNvSpPr/>
            <p:nvPr/>
          </p:nvSpPr>
          <p:spPr>
            <a:xfrm>
              <a:off x="2446782" y="1535734"/>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45" name="object 337"/>
            <p:cNvSpPr/>
            <p:nvPr/>
          </p:nvSpPr>
          <p:spPr>
            <a:xfrm>
              <a:off x="2446782" y="152582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46" name="object 338"/>
            <p:cNvSpPr/>
            <p:nvPr/>
          </p:nvSpPr>
          <p:spPr>
            <a:xfrm>
              <a:off x="2449067" y="1547164"/>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47" name="object 339"/>
            <p:cNvSpPr/>
            <p:nvPr/>
          </p:nvSpPr>
          <p:spPr>
            <a:xfrm>
              <a:off x="2449067" y="1544878"/>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48" name="object 340"/>
            <p:cNvSpPr/>
            <p:nvPr/>
          </p:nvSpPr>
          <p:spPr>
            <a:xfrm>
              <a:off x="2455164" y="1547165"/>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49" name="object 341"/>
            <p:cNvSpPr/>
            <p:nvPr/>
          </p:nvSpPr>
          <p:spPr>
            <a:xfrm>
              <a:off x="2446782" y="1554784"/>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50" name="object 342"/>
            <p:cNvSpPr/>
            <p:nvPr/>
          </p:nvSpPr>
          <p:spPr>
            <a:xfrm>
              <a:off x="2446782" y="154487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51" name="object 343"/>
            <p:cNvSpPr/>
            <p:nvPr/>
          </p:nvSpPr>
          <p:spPr>
            <a:xfrm>
              <a:off x="2449067" y="1566215"/>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52" name="object 344"/>
            <p:cNvSpPr/>
            <p:nvPr/>
          </p:nvSpPr>
          <p:spPr>
            <a:xfrm>
              <a:off x="2449067" y="1563928"/>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53" name="object 345"/>
            <p:cNvSpPr/>
            <p:nvPr/>
          </p:nvSpPr>
          <p:spPr>
            <a:xfrm>
              <a:off x="2455164" y="1566215"/>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54" name="object 346"/>
            <p:cNvSpPr/>
            <p:nvPr/>
          </p:nvSpPr>
          <p:spPr>
            <a:xfrm>
              <a:off x="2446782" y="1573834"/>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55" name="object 347"/>
            <p:cNvSpPr/>
            <p:nvPr/>
          </p:nvSpPr>
          <p:spPr>
            <a:xfrm>
              <a:off x="2446782" y="156392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56" name="object 348"/>
            <p:cNvSpPr/>
            <p:nvPr/>
          </p:nvSpPr>
          <p:spPr>
            <a:xfrm>
              <a:off x="2480310" y="1514398"/>
              <a:ext cx="8890" cy="10160"/>
            </a:xfrm>
            <a:custGeom>
              <a:avLst/>
              <a:gdLst/>
              <a:ahLst/>
              <a:cxnLst/>
              <a:rect l="l" t="t" r="r" b="b"/>
              <a:pathLst>
                <a:path w="8889" h="10159">
                  <a:moveTo>
                    <a:pt x="0" y="9906"/>
                  </a:moveTo>
                  <a:lnTo>
                    <a:pt x="8381" y="9906"/>
                  </a:lnTo>
                  <a:lnTo>
                    <a:pt x="8381" y="0"/>
                  </a:lnTo>
                  <a:lnTo>
                    <a:pt x="0" y="0"/>
                  </a:lnTo>
                  <a:lnTo>
                    <a:pt x="0" y="9906"/>
                  </a:lnTo>
                  <a:close/>
                </a:path>
              </a:pathLst>
            </a:custGeom>
            <a:solidFill>
              <a:srgbClr val="000000"/>
            </a:solidFill>
          </p:spPr>
          <p:txBody>
            <a:bodyPr wrap="square" lIns="0" tIns="0" rIns="0" bIns="0" rtlCol="0"/>
            <a:lstStyle/>
            <a:p>
              <a:endParaRPr/>
            </a:p>
          </p:txBody>
        </p:sp>
        <p:sp>
          <p:nvSpPr>
            <p:cNvPr id="957" name="object 349"/>
            <p:cNvSpPr/>
            <p:nvPr/>
          </p:nvSpPr>
          <p:spPr>
            <a:xfrm>
              <a:off x="2480310" y="1512112"/>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58" name="object 350"/>
            <p:cNvSpPr/>
            <p:nvPr/>
          </p:nvSpPr>
          <p:spPr>
            <a:xfrm>
              <a:off x="2486405" y="1514398"/>
              <a:ext cx="5080" cy="12700"/>
            </a:xfrm>
            <a:custGeom>
              <a:avLst/>
              <a:gdLst/>
              <a:ahLst/>
              <a:cxnLst/>
              <a:rect l="l" t="t" r="r" b="b"/>
              <a:pathLst>
                <a:path w="5080" h="12700">
                  <a:moveTo>
                    <a:pt x="0" y="12192"/>
                  </a:moveTo>
                  <a:lnTo>
                    <a:pt x="4572" y="12192"/>
                  </a:lnTo>
                  <a:lnTo>
                    <a:pt x="4572" y="0"/>
                  </a:lnTo>
                  <a:lnTo>
                    <a:pt x="0" y="0"/>
                  </a:lnTo>
                  <a:lnTo>
                    <a:pt x="0" y="12192"/>
                  </a:lnTo>
                  <a:close/>
                </a:path>
              </a:pathLst>
            </a:custGeom>
            <a:solidFill>
              <a:srgbClr val="000000"/>
            </a:solidFill>
          </p:spPr>
          <p:txBody>
            <a:bodyPr wrap="square" lIns="0" tIns="0" rIns="0" bIns="0" rtlCol="0"/>
            <a:lstStyle/>
            <a:p>
              <a:endParaRPr/>
            </a:p>
          </p:txBody>
        </p:sp>
        <p:sp>
          <p:nvSpPr>
            <p:cNvPr id="959" name="object 351"/>
            <p:cNvSpPr/>
            <p:nvPr/>
          </p:nvSpPr>
          <p:spPr>
            <a:xfrm>
              <a:off x="2478023" y="1522018"/>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60" name="object 352"/>
            <p:cNvSpPr/>
            <p:nvPr/>
          </p:nvSpPr>
          <p:spPr>
            <a:xfrm>
              <a:off x="2478023" y="1512112"/>
              <a:ext cx="5080" cy="12700"/>
            </a:xfrm>
            <a:custGeom>
              <a:avLst/>
              <a:gdLst/>
              <a:ahLst/>
              <a:cxnLst/>
              <a:rect l="l" t="t" r="r" b="b"/>
              <a:pathLst>
                <a:path w="5080" h="12700">
                  <a:moveTo>
                    <a:pt x="0" y="12192"/>
                  </a:moveTo>
                  <a:lnTo>
                    <a:pt x="4572" y="12192"/>
                  </a:lnTo>
                  <a:lnTo>
                    <a:pt x="4572" y="0"/>
                  </a:lnTo>
                  <a:lnTo>
                    <a:pt x="0" y="0"/>
                  </a:lnTo>
                  <a:lnTo>
                    <a:pt x="0" y="12192"/>
                  </a:lnTo>
                  <a:close/>
                </a:path>
              </a:pathLst>
            </a:custGeom>
            <a:solidFill>
              <a:srgbClr val="000000"/>
            </a:solidFill>
          </p:spPr>
          <p:txBody>
            <a:bodyPr wrap="square" lIns="0" tIns="0" rIns="0" bIns="0" rtlCol="0"/>
            <a:lstStyle/>
            <a:p>
              <a:endParaRPr/>
            </a:p>
          </p:txBody>
        </p:sp>
        <p:sp>
          <p:nvSpPr>
            <p:cNvPr id="961" name="object 353"/>
            <p:cNvSpPr/>
            <p:nvPr/>
          </p:nvSpPr>
          <p:spPr>
            <a:xfrm>
              <a:off x="2480310" y="1533448"/>
              <a:ext cx="8890" cy="10160"/>
            </a:xfrm>
            <a:custGeom>
              <a:avLst/>
              <a:gdLst/>
              <a:ahLst/>
              <a:cxnLst/>
              <a:rect l="l" t="t" r="r" b="b"/>
              <a:pathLst>
                <a:path w="8889" h="10159">
                  <a:moveTo>
                    <a:pt x="0" y="9906"/>
                  </a:moveTo>
                  <a:lnTo>
                    <a:pt x="8381" y="9906"/>
                  </a:lnTo>
                  <a:lnTo>
                    <a:pt x="8381" y="0"/>
                  </a:lnTo>
                  <a:lnTo>
                    <a:pt x="0" y="0"/>
                  </a:lnTo>
                  <a:lnTo>
                    <a:pt x="0" y="9906"/>
                  </a:lnTo>
                  <a:close/>
                </a:path>
              </a:pathLst>
            </a:custGeom>
            <a:solidFill>
              <a:srgbClr val="000000"/>
            </a:solidFill>
          </p:spPr>
          <p:txBody>
            <a:bodyPr wrap="square" lIns="0" tIns="0" rIns="0" bIns="0" rtlCol="0"/>
            <a:lstStyle/>
            <a:p>
              <a:endParaRPr/>
            </a:p>
          </p:txBody>
        </p:sp>
        <p:sp>
          <p:nvSpPr>
            <p:cNvPr id="962" name="object 354"/>
            <p:cNvSpPr/>
            <p:nvPr/>
          </p:nvSpPr>
          <p:spPr>
            <a:xfrm>
              <a:off x="2480310" y="1531162"/>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63" name="object 355"/>
            <p:cNvSpPr/>
            <p:nvPr/>
          </p:nvSpPr>
          <p:spPr>
            <a:xfrm>
              <a:off x="2486405" y="1533448"/>
              <a:ext cx="5080" cy="12700"/>
            </a:xfrm>
            <a:custGeom>
              <a:avLst/>
              <a:gdLst/>
              <a:ahLst/>
              <a:cxnLst/>
              <a:rect l="l" t="t" r="r" b="b"/>
              <a:pathLst>
                <a:path w="5080" h="12700">
                  <a:moveTo>
                    <a:pt x="0" y="12192"/>
                  </a:moveTo>
                  <a:lnTo>
                    <a:pt x="4572" y="12192"/>
                  </a:lnTo>
                  <a:lnTo>
                    <a:pt x="4572" y="0"/>
                  </a:lnTo>
                  <a:lnTo>
                    <a:pt x="0" y="0"/>
                  </a:lnTo>
                  <a:lnTo>
                    <a:pt x="0" y="12192"/>
                  </a:lnTo>
                  <a:close/>
                </a:path>
              </a:pathLst>
            </a:custGeom>
            <a:solidFill>
              <a:srgbClr val="000000"/>
            </a:solidFill>
          </p:spPr>
          <p:txBody>
            <a:bodyPr wrap="square" lIns="0" tIns="0" rIns="0" bIns="0" rtlCol="0"/>
            <a:lstStyle/>
            <a:p>
              <a:endParaRPr/>
            </a:p>
          </p:txBody>
        </p:sp>
        <p:sp>
          <p:nvSpPr>
            <p:cNvPr id="964" name="object 356"/>
            <p:cNvSpPr/>
            <p:nvPr/>
          </p:nvSpPr>
          <p:spPr>
            <a:xfrm>
              <a:off x="2478023" y="1541068"/>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65" name="object 357"/>
            <p:cNvSpPr/>
            <p:nvPr/>
          </p:nvSpPr>
          <p:spPr>
            <a:xfrm>
              <a:off x="2478023" y="1531162"/>
              <a:ext cx="5080" cy="12700"/>
            </a:xfrm>
            <a:custGeom>
              <a:avLst/>
              <a:gdLst/>
              <a:ahLst/>
              <a:cxnLst/>
              <a:rect l="l" t="t" r="r" b="b"/>
              <a:pathLst>
                <a:path w="5080" h="12700">
                  <a:moveTo>
                    <a:pt x="0" y="12192"/>
                  </a:moveTo>
                  <a:lnTo>
                    <a:pt x="4572" y="12192"/>
                  </a:lnTo>
                  <a:lnTo>
                    <a:pt x="4572" y="0"/>
                  </a:lnTo>
                  <a:lnTo>
                    <a:pt x="0" y="0"/>
                  </a:lnTo>
                  <a:lnTo>
                    <a:pt x="0" y="12192"/>
                  </a:lnTo>
                  <a:close/>
                </a:path>
              </a:pathLst>
            </a:custGeom>
            <a:solidFill>
              <a:srgbClr val="000000"/>
            </a:solidFill>
          </p:spPr>
          <p:txBody>
            <a:bodyPr wrap="square" lIns="0" tIns="0" rIns="0" bIns="0" rtlCol="0"/>
            <a:lstStyle/>
            <a:p>
              <a:endParaRPr/>
            </a:p>
          </p:txBody>
        </p:sp>
        <p:sp>
          <p:nvSpPr>
            <p:cNvPr id="966" name="object 358"/>
            <p:cNvSpPr/>
            <p:nvPr/>
          </p:nvSpPr>
          <p:spPr>
            <a:xfrm>
              <a:off x="2480310" y="1552498"/>
              <a:ext cx="8890" cy="10160"/>
            </a:xfrm>
            <a:custGeom>
              <a:avLst/>
              <a:gdLst/>
              <a:ahLst/>
              <a:cxnLst/>
              <a:rect l="l" t="t" r="r" b="b"/>
              <a:pathLst>
                <a:path w="8889" h="10159">
                  <a:moveTo>
                    <a:pt x="0" y="9906"/>
                  </a:moveTo>
                  <a:lnTo>
                    <a:pt x="8381" y="9906"/>
                  </a:lnTo>
                  <a:lnTo>
                    <a:pt x="8381" y="0"/>
                  </a:lnTo>
                  <a:lnTo>
                    <a:pt x="0" y="0"/>
                  </a:lnTo>
                  <a:lnTo>
                    <a:pt x="0" y="9906"/>
                  </a:lnTo>
                  <a:close/>
                </a:path>
              </a:pathLst>
            </a:custGeom>
            <a:solidFill>
              <a:srgbClr val="000000"/>
            </a:solidFill>
          </p:spPr>
          <p:txBody>
            <a:bodyPr wrap="square" lIns="0" tIns="0" rIns="0" bIns="0" rtlCol="0"/>
            <a:lstStyle/>
            <a:p>
              <a:endParaRPr/>
            </a:p>
          </p:txBody>
        </p:sp>
        <p:sp>
          <p:nvSpPr>
            <p:cNvPr id="967" name="object 359"/>
            <p:cNvSpPr/>
            <p:nvPr/>
          </p:nvSpPr>
          <p:spPr>
            <a:xfrm>
              <a:off x="2480310" y="1550212"/>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68" name="object 360"/>
            <p:cNvSpPr/>
            <p:nvPr/>
          </p:nvSpPr>
          <p:spPr>
            <a:xfrm>
              <a:off x="2486405" y="155249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69" name="object 361"/>
            <p:cNvSpPr/>
            <p:nvPr/>
          </p:nvSpPr>
          <p:spPr>
            <a:xfrm>
              <a:off x="2478023" y="1560118"/>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70" name="object 362"/>
            <p:cNvSpPr/>
            <p:nvPr/>
          </p:nvSpPr>
          <p:spPr>
            <a:xfrm>
              <a:off x="2478023" y="1550212"/>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71" name="object 363"/>
            <p:cNvSpPr/>
            <p:nvPr/>
          </p:nvSpPr>
          <p:spPr>
            <a:xfrm>
              <a:off x="2480310" y="1571548"/>
              <a:ext cx="8890" cy="10160"/>
            </a:xfrm>
            <a:custGeom>
              <a:avLst/>
              <a:gdLst/>
              <a:ahLst/>
              <a:cxnLst/>
              <a:rect l="l" t="t" r="r" b="b"/>
              <a:pathLst>
                <a:path w="8889" h="10159">
                  <a:moveTo>
                    <a:pt x="0" y="9905"/>
                  </a:moveTo>
                  <a:lnTo>
                    <a:pt x="8381" y="9905"/>
                  </a:lnTo>
                  <a:lnTo>
                    <a:pt x="8381" y="0"/>
                  </a:lnTo>
                  <a:lnTo>
                    <a:pt x="0" y="0"/>
                  </a:lnTo>
                  <a:lnTo>
                    <a:pt x="0" y="9905"/>
                  </a:lnTo>
                  <a:close/>
                </a:path>
              </a:pathLst>
            </a:custGeom>
            <a:solidFill>
              <a:srgbClr val="000000"/>
            </a:solidFill>
          </p:spPr>
          <p:txBody>
            <a:bodyPr wrap="square" lIns="0" tIns="0" rIns="0" bIns="0" rtlCol="0"/>
            <a:lstStyle/>
            <a:p>
              <a:endParaRPr/>
            </a:p>
          </p:txBody>
        </p:sp>
        <p:sp>
          <p:nvSpPr>
            <p:cNvPr id="972" name="object 364"/>
            <p:cNvSpPr/>
            <p:nvPr/>
          </p:nvSpPr>
          <p:spPr>
            <a:xfrm>
              <a:off x="2480310" y="1569262"/>
              <a:ext cx="10795" cy="5080"/>
            </a:xfrm>
            <a:custGeom>
              <a:avLst/>
              <a:gdLst/>
              <a:ahLst/>
              <a:cxnLst/>
              <a:rect l="l" t="t" r="r" b="b"/>
              <a:pathLst>
                <a:path w="10794" h="5080">
                  <a:moveTo>
                    <a:pt x="0" y="4571"/>
                  </a:moveTo>
                  <a:lnTo>
                    <a:pt x="10668" y="4571"/>
                  </a:lnTo>
                  <a:lnTo>
                    <a:pt x="10668" y="0"/>
                  </a:lnTo>
                  <a:lnTo>
                    <a:pt x="0" y="0"/>
                  </a:lnTo>
                  <a:lnTo>
                    <a:pt x="0" y="4571"/>
                  </a:lnTo>
                  <a:close/>
                </a:path>
              </a:pathLst>
            </a:custGeom>
            <a:solidFill>
              <a:srgbClr val="000000"/>
            </a:solidFill>
          </p:spPr>
          <p:txBody>
            <a:bodyPr wrap="square" lIns="0" tIns="0" rIns="0" bIns="0" rtlCol="0"/>
            <a:lstStyle/>
            <a:p>
              <a:endParaRPr/>
            </a:p>
          </p:txBody>
        </p:sp>
        <p:sp>
          <p:nvSpPr>
            <p:cNvPr id="973" name="object 365"/>
            <p:cNvSpPr/>
            <p:nvPr/>
          </p:nvSpPr>
          <p:spPr>
            <a:xfrm>
              <a:off x="2486405" y="1571548"/>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74" name="object 366"/>
            <p:cNvSpPr/>
            <p:nvPr/>
          </p:nvSpPr>
          <p:spPr>
            <a:xfrm>
              <a:off x="2478023" y="1579168"/>
              <a:ext cx="10795" cy="5080"/>
            </a:xfrm>
            <a:custGeom>
              <a:avLst/>
              <a:gdLst/>
              <a:ahLst/>
              <a:cxnLst/>
              <a:rect l="l" t="t" r="r" b="b"/>
              <a:pathLst>
                <a:path w="10794" h="5080">
                  <a:moveTo>
                    <a:pt x="0" y="4572"/>
                  </a:moveTo>
                  <a:lnTo>
                    <a:pt x="10668" y="4572"/>
                  </a:lnTo>
                  <a:lnTo>
                    <a:pt x="10668" y="0"/>
                  </a:lnTo>
                  <a:lnTo>
                    <a:pt x="0" y="0"/>
                  </a:lnTo>
                  <a:lnTo>
                    <a:pt x="0" y="4572"/>
                  </a:lnTo>
                  <a:close/>
                </a:path>
              </a:pathLst>
            </a:custGeom>
            <a:solidFill>
              <a:srgbClr val="000000"/>
            </a:solidFill>
          </p:spPr>
          <p:txBody>
            <a:bodyPr wrap="square" lIns="0" tIns="0" rIns="0" bIns="0" rtlCol="0"/>
            <a:lstStyle/>
            <a:p>
              <a:endParaRPr/>
            </a:p>
          </p:txBody>
        </p:sp>
        <p:sp>
          <p:nvSpPr>
            <p:cNvPr id="975" name="object 367"/>
            <p:cNvSpPr/>
            <p:nvPr/>
          </p:nvSpPr>
          <p:spPr>
            <a:xfrm>
              <a:off x="2478023" y="1569262"/>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76" name="object 368"/>
            <p:cNvSpPr/>
            <p:nvPr/>
          </p:nvSpPr>
          <p:spPr>
            <a:xfrm>
              <a:off x="2509266" y="1525067"/>
              <a:ext cx="7620" cy="10160"/>
            </a:xfrm>
            <a:custGeom>
              <a:avLst/>
              <a:gdLst/>
              <a:ahLst/>
              <a:cxnLst/>
              <a:rect l="l" t="t" r="r" b="b"/>
              <a:pathLst>
                <a:path w="7619" h="10159">
                  <a:moveTo>
                    <a:pt x="0" y="9905"/>
                  </a:moveTo>
                  <a:lnTo>
                    <a:pt x="7619" y="9905"/>
                  </a:lnTo>
                  <a:lnTo>
                    <a:pt x="7619" y="0"/>
                  </a:lnTo>
                  <a:lnTo>
                    <a:pt x="0" y="0"/>
                  </a:lnTo>
                  <a:lnTo>
                    <a:pt x="0" y="9905"/>
                  </a:lnTo>
                  <a:close/>
                </a:path>
              </a:pathLst>
            </a:custGeom>
            <a:solidFill>
              <a:srgbClr val="000000"/>
            </a:solidFill>
          </p:spPr>
          <p:txBody>
            <a:bodyPr wrap="square" lIns="0" tIns="0" rIns="0" bIns="0" rtlCol="0"/>
            <a:lstStyle/>
            <a:p>
              <a:endParaRPr/>
            </a:p>
          </p:txBody>
        </p:sp>
        <p:sp>
          <p:nvSpPr>
            <p:cNvPr id="977" name="object 369"/>
            <p:cNvSpPr/>
            <p:nvPr/>
          </p:nvSpPr>
          <p:spPr>
            <a:xfrm>
              <a:off x="2509266" y="1522780"/>
              <a:ext cx="10160" cy="5080"/>
            </a:xfrm>
            <a:custGeom>
              <a:avLst/>
              <a:gdLst/>
              <a:ahLst/>
              <a:cxnLst/>
              <a:rect l="l" t="t" r="r" b="b"/>
              <a:pathLst>
                <a:path w="10160" h="5080">
                  <a:moveTo>
                    <a:pt x="0" y="4572"/>
                  </a:moveTo>
                  <a:lnTo>
                    <a:pt x="9906" y="4572"/>
                  </a:lnTo>
                  <a:lnTo>
                    <a:pt x="9906" y="0"/>
                  </a:lnTo>
                  <a:lnTo>
                    <a:pt x="0" y="0"/>
                  </a:lnTo>
                  <a:lnTo>
                    <a:pt x="0" y="4572"/>
                  </a:lnTo>
                  <a:close/>
                </a:path>
              </a:pathLst>
            </a:custGeom>
            <a:solidFill>
              <a:srgbClr val="000000"/>
            </a:solidFill>
          </p:spPr>
          <p:txBody>
            <a:bodyPr wrap="square" lIns="0" tIns="0" rIns="0" bIns="0" rtlCol="0"/>
            <a:lstStyle/>
            <a:p>
              <a:endParaRPr/>
            </a:p>
          </p:txBody>
        </p:sp>
        <p:sp>
          <p:nvSpPr>
            <p:cNvPr id="978" name="object 370"/>
            <p:cNvSpPr/>
            <p:nvPr/>
          </p:nvSpPr>
          <p:spPr>
            <a:xfrm>
              <a:off x="2514600" y="152506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79" name="object 371"/>
            <p:cNvSpPr/>
            <p:nvPr/>
          </p:nvSpPr>
          <p:spPr>
            <a:xfrm>
              <a:off x="2506979" y="1532686"/>
              <a:ext cx="10160" cy="5080"/>
            </a:xfrm>
            <a:custGeom>
              <a:avLst/>
              <a:gdLst/>
              <a:ahLst/>
              <a:cxnLst/>
              <a:rect l="l" t="t" r="r" b="b"/>
              <a:pathLst>
                <a:path w="10160" h="5080">
                  <a:moveTo>
                    <a:pt x="0" y="4572"/>
                  </a:moveTo>
                  <a:lnTo>
                    <a:pt x="9906" y="4572"/>
                  </a:lnTo>
                  <a:lnTo>
                    <a:pt x="9906" y="0"/>
                  </a:lnTo>
                  <a:lnTo>
                    <a:pt x="0" y="0"/>
                  </a:lnTo>
                  <a:lnTo>
                    <a:pt x="0" y="4572"/>
                  </a:lnTo>
                  <a:close/>
                </a:path>
              </a:pathLst>
            </a:custGeom>
            <a:solidFill>
              <a:srgbClr val="000000"/>
            </a:solidFill>
          </p:spPr>
          <p:txBody>
            <a:bodyPr wrap="square" lIns="0" tIns="0" rIns="0" bIns="0" rtlCol="0"/>
            <a:lstStyle/>
            <a:p>
              <a:endParaRPr/>
            </a:p>
          </p:txBody>
        </p:sp>
        <p:sp>
          <p:nvSpPr>
            <p:cNvPr id="980" name="object 372"/>
            <p:cNvSpPr/>
            <p:nvPr/>
          </p:nvSpPr>
          <p:spPr>
            <a:xfrm>
              <a:off x="2506979" y="152278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81" name="object 373"/>
            <p:cNvSpPr/>
            <p:nvPr/>
          </p:nvSpPr>
          <p:spPr>
            <a:xfrm>
              <a:off x="2509266" y="1544117"/>
              <a:ext cx="7620" cy="10160"/>
            </a:xfrm>
            <a:custGeom>
              <a:avLst/>
              <a:gdLst/>
              <a:ahLst/>
              <a:cxnLst/>
              <a:rect l="l" t="t" r="r" b="b"/>
              <a:pathLst>
                <a:path w="7619" h="10159">
                  <a:moveTo>
                    <a:pt x="0" y="9905"/>
                  </a:moveTo>
                  <a:lnTo>
                    <a:pt x="7619" y="9905"/>
                  </a:lnTo>
                  <a:lnTo>
                    <a:pt x="7619" y="0"/>
                  </a:lnTo>
                  <a:lnTo>
                    <a:pt x="0" y="0"/>
                  </a:lnTo>
                  <a:lnTo>
                    <a:pt x="0" y="9905"/>
                  </a:lnTo>
                  <a:close/>
                </a:path>
              </a:pathLst>
            </a:custGeom>
            <a:solidFill>
              <a:srgbClr val="000000"/>
            </a:solidFill>
          </p:spPr>
          <p:txBody>
            <a:bodyPr wrap="square" lIns="0" tIns="0" rIns="0" bIns="0" rtlCol="0"/>
            <a:lstStyle/>
            <a:p>
              <a:endParaRPr/>
            </a:p>
          </p:txBody>
        </p:sp>
        <p:sp>
          <p:nvSpPr>
            <p:cNvPr id="982" name="object 374"/>
            <p:cNvSpPr/>
            <p:nvPr/>
          </p:nvSpPr>
          <p:spPr>
            <a:xfrm>
              <a:off x="2509266" y="1541830"/>
              <a:ext cx="10160" cy="5080"/>
            </a:xfrm>
            <a:custGeom>
              <a:avLst/>
              <a:gdLst/>
              <a:ahLst/>
              <a:cxnLst/>
              <a:rect l="l" t="t" r="r" b="b"/>
              <a:pathLst>
                <a:path w="10160" h="5080">
                  <a:moveTo>
                    <a:pt x="0" y="4571"/>
                  </a:moveTo>
                  <a:lnTo>
                    <a:pt x="9906" y="4571"/>
                  </a:lnTo>
                  <a:lnTo>
                    <a:pt x="9906" y="0"/>
                  </a:lnTo>
                  <a:lnTo>
                    <a:pt x="0" y="0"/>
                  </a:lnTo>
                  <a:lnTo>
                    <a:pt x="0" y="4571"/>
                  </a:lnTo>
                  <a:close/>
                </a:path>
              </a:pathLst>
            </a:custGeom>
            <a:solidFill>
              <a:srgbClr val="000000"/>
            </a:solidFill>
          </p:spPr>
          <p:txBody>
            <a:bodyPr wrap="square" lIns="0" tIns="0" rIns="0" bIns="0" rtlCol="0"/>
            <a:lstStyle/>
            <a:p>
              <a:endParaRPr/>
            </a:p>
          </p:txBody>
        </p:sp>
        <p:sp>
          <p:nvSpPr>
            <p:cNvPr id="983" name="object 375"/>
            <p:cNvSpPr/>
            <p:nvPr/>
          </p:nvSpPr>
          <p:spPr>
            <a:xfrm>
              <a:off x="2514600" y="154411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84" name="object 376"/>
            <p:cNvSpPr/>
            <p:nvPr/>
          </p:nvSpPr>
          <p:spPr>
            <a:xfrm>
              <a:off x="2506979" y="1551736"/>
              <a:ext cx="10160" cy="5080"/>
            </a:xfrm>
            <a:custGeom>
              <a:avLst/>
              <a:gdLst/>
              <a:ahLst/>
              <a:cxnLst/>
              <a:rect l="l" t="t" r="r" b="b"/>
              <a:pathLst>
                <a:path w="10160" h="5080">
                  <a:moveTo>
                    <a:pt x="0" y="4572"/>
                  </a:moveTo>
                  <a:lnTo>
                    <a:pt x="9906" y="4572"/>
                  </a:lnTo>
                  <a:lnTo>
                    <a:pt x="9906" y="0"/>
                  </a:lnTo>
                  <a:lnTo>
                    <a:pt x="0" y="0"/>
                  </a:lnTo>
                  <a:lnTo>
                    <a:pt x="0" y="4572"/>
                  </a:lnTo>
                  <a:close/>
                </a:path>
              </a:pathLst>
            </a:custGeom>
            <a:solidFill>
              <a:srgbClr val="000000"/>
            </a:solidFill>
          </p:spPr>
          <p:txBody>
            <a:bodyPr wrap="square" lIns="0" tIns="0" rIns="0" bIns="0" rtlCol="0"/>
            <a:lstStyle/>
            <a:p>
              <a:endParaRPr/>
            </a:p>
          </p:txBody>
        </p:sp>
        <p:sp>
          <p:nvSpPr>
            <p:cNvPr id="985" name="object 377"/>
            <p:cNvSpPr/>
            <p:nvPr/>
          </p:nvSpPr>
          <p:spPr>
            <a:xfrm>
              <a:off x="2506979" y="1541831"/>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86" name="object 378"/>
            <p:cNvSpPr/>
            <p:nvPr/>
          </p:nvSpPr>
          <p:spPr>
            <a:xfrm>
              <a:off x="2509266" y="1563166"/>
              <a:ext cx="7620" cy="10160"/>
            </a:xfrm>
            <a:custGeom>
              <a:avLst/>
              <a:gdLst/>
              <a:ahLst/>
              <a:cxnLst/>
              <a:rect l="l" t="t" r="r" b="b"/>
              <a:pathLst>
                <a:path w="7619" h="10159">
                  <a:moveTo>
                    <a:pt x="0" y="9905"/>
                  </a:moveTo>
                  <a:lnTo>
                    <a:pt x="7619" y="9905"/>
                  </a:lnTo>
                  <a:lnTo>
                    <a:pt x="7619" y="0"/>
                  </a:lnTo>
                  <a:lnTo>
                    <a:pt x="0" y="0"/>
                  </a:lnTo>
                  <a:lnTo>
                    <a:pt x="0" y="9905"/>
                  </a:lnTo>
                  <a:close/>
                </a:path>
              </a:pathLst>
            </a:custGeom>
            <a:solidFill>
              <a:srgbClr val="000000"/>
            </a:solidFill>
          </p:spPr>
          <p:txBody>
            <a:bodyPr wrap="square" lIns="0" tIns="0" rIns="0" bIns="0" rtlCol="0"/>
            <a:lstStyle/>
            <a:p>
              <a:endParaRPr/>
            </a:p>
          </p:txBody>
        </p:sp>
        <p:sp>
          <p:nvSpPr>
            <p:cNvPr id="987" name="object 379"/>
            <p:cNvSpPr/>
            <p:nvPr/>
          </p:nvSpPr>
          <p:spPr>
            <a:xfrm>
              <a:off x="2509266" y="1560880"/>
              <a:ext cx="10160" cy="5080"/>
            </a:xfrm>
            <a:custGeom>
              <a:avLst/>
              <a:gdLst/>
              <a:ahLst/>
              <a:cxnLst/>
              <a:rect l="l" t="t" r="r" b="b"/>
              <a:pathLst>
                <a:path w="10160" h="5080">
                  <a:moveTo>
                    <a:pt x="0" y="4572"/>
                  </a:moveTo>
                  <a:lnTo>
                    <a:pt x="9906" y="4572"/>
                  </a:lnTo>
                  <a:lnTo>
                    <a:pt x="9906" y="0"/>
                  </a:lnTo>
                  <a:lnTo>
                    <a:pt x="0" y="0"/>
                  </a:lnTo>
                  <a:lnTo>
                    <a:pt x="0" y="4572"/>
                  </a:lnTo>
                  <a:close/>
                </a:path>
              </a:pathLst>
            </a:custGeom>
            <a:solidFill>
              <a:srgbClr val="000000"/>
            </a:solidFill>
          </p:spPr>
          <p:txBody>
            <a:bodyPr wrap="square" lIns="0" tIns="0" rIns="0" bIns="0" rtlCol="0"/>
            <a:lstStyle/>
            <a:p>
              <a:endParaRPr/>
            </a:p>
          </p:txBody>
        </p:sp>
        <p:sp>
          <p:nvSpPr>
            <p:cNvPr id="988" name="object 380"/>
            <p:cNvSpPr/>
            <p:nvPr/>
          </p:nvSpPr>
          <p:spPr>
            <a:xfrm>
              <a:off x="2514600" y="1563166"/>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89" name="object 381"/>
            <p:cNvSpPr/>
            <p:nvPr/>
          </p:nvSpPr>
          <p:spPr>
            <a:xfrm>
              <a:off x="2506979" y="1570786"/>
              <a:ext cx="10160" cy="5080"/>
            </a:xfrm>
            <a:custGeom>
              <a:avLst/>
              <a:gdLst/>
              <a:ahLst/>
              <a:cxnLst/>
              <a:rect l="l" t="t" r="r" b="b"/>
              <a:pathLst>
                <a:path w="10160" h="5080">
                  <a:moveTo>
                    <a:pt x="0" y="4571"/>
                  </a:moveTo>
                  <a:lnTo>
                    <a:pt x="9906" y="4571"/>
                  </a:lnTo>
                  <a:lnTo>
                    <a:pt x="9906" y="0"/>
                  </a:lnTo>
                  <a:lnTo>
                    <a:pt x="0" y="0"/>
                  </a:lnTo>
                  <a:lnTo>
                    <a:pt x="0" y="4571"/>
                  </a:lnTo>
                  <a:close/>
                </a:path>
              </a:pathLst>
            </a:custGeom>
            <a:solidFill>
              <a:srgbClr val="000000"/>
            </a:solidFill>
          </p:spPr>
          <p:txBody>
            <a:bodyPr wrap="square" lIns="0" tIns="0" rIns="0" bIns="0" rtlCol="0"/>
            <a:lstStyle/>
            <a:p>
              <a:endParaRPr/>
            </a:p>
          </p:txBody>
        </p:sp>
        <p:sp>
          <p:nvSpPr>
            <p:cNvPr id="990" name="object 382"/>
            <p:cNvSpPr/>
            <p:nvPr/>
          </p:nvSpPr>
          <p:spPr>
            <a:xfrm>
              <a:off x="2506979" y="1560880"/>
              <a:ext cx="5080" cy="12700"/>
            </a:xfrm>
            <a:custGeom>
              <a:avLst/>
              <a:gdLst/>
              <a:ahLst/>
              <a:cxnLst/>
              <a:rect l="l" t="t" r="r" b="b"/>
              <a:pathLst>
                <a:path w="5080" h="12700">
                  <a:moveTo>
                    <a:pt x="0" y="12191"/>
                  </a:moveTo>
                  <a:lnTo>
                    <a:pt x="4572" y="12191"/>
                  </a:lnTo>
                  <a:lnTo>
                    <a:pt x="4572" y="0"/>
                  </a:lnTo>
                  <a:lnTo>
                    <a:pt x="0" y="0"/>
                  </a:lnTo>
                  <a:lnTo>
                    <a:pt x="0" y="12191"/>
                  </a:lnTo>
                  <a:close/>
                </a:path>
              </a:pathLst>
            </a:custGeom>
            <a:solidFill>
              <a:srgbClr val="000000"/>
            </a:solidFill>
          </p:spPr>
          <p:txBody>
            <a:bodyPr wrap="square" lIns="0" tIns="0" rIns="0" bIns="0" rtlCol="0"/>
            <a:lstStyle/>
            <a:p>
              <a:endParaRPr/>
            </a:p>
          </p:txBody>
        </p:sp>
        <p:sp>
          <p:nvSpPr>
            <p:cNvPr id="991" name="object 383"/>
            <p:cNvSpPr/>
            <p:nvPr/>
          </p:nvSpPr>
          <p:spPr>
            <a:xfrm>
              <a:off x="2509266" y="1581454"/>
              <a:ext cx="7620" cy="10795"/>
            </a:xfrm>
            <a:custGeom>
              <a:avLst/>
              <a:gdLst/>
              <a:ahLst/>
              <a:cxnLst/>
              <a:rect l="l" t="t" r="r" b="b"/>
              <a:pathLst>
                <a:path w="7619" h="10794">
                  <a:moveTo>
                    <a:pt x="0" y="10667"/>
                  </a:moveTo>
                  <a:lnTo>
                    <a:pt x="7619" y="10667"/>
                  </a:lnTo>
                  <a:lnTo>
                    <a:pt x="7619" y="0"/>
                  </a:lnTo>
                  <a:lnTo>
                    <a:pt x="0" y="0"/>
                  </a:lnTo>
                  <a:lnTo>
                    <a:pt x="0" y="10667"/>
                  </a:lnTo>
                  <a:close/>
                </a:path>
              </a:pathLst>
            </a:custGeom>
            <a:solidFill>
              <a:srgbClr val="000000"/>
            </a:solidFill>
          </p:spPr>
          <p:txBody>
            <a:bodyPr wrap="square" lIns="0" tIns="0" rIns="0" bIns="0" rtlCol="0"/>
            <a:lstStyle/>
            <a:p>
              <a:endParaRPr/>
            </a:p>
          </p:txBody>
        </p:sp>
        <p:sp>
          <p:nvSpPr>
            <p:cNvPr id="992" name="object 384"/>
            <p:cNvSpPr/>
            <p:nvPr/>
          </p:nvSpPr>
          <p:spPr>
            <a:xfrm>
              <a:off x="2509266" y="1579168"/>
              <a:ext cx="10160" cy="5080"/>
            </a:xfrm>
            <a:custGeom>
              <a:avLst/>
              <a:gdLst/>
              <a:ahLst/>
              <a:cxnLst/>
              <a:rect l="l" t="t" r="r" b="b"/>
              <a:pathLst>
                <a:path w="10160" h="5080">
                  <a:moveTo>
                    <a:pt x="0" y="4572"/>
                  </a:moveTo>
                  <a:lnTo>
                    <a:pt x="9906" y="4572"/>
                  </a:lnTo>
                  <a:lnTo>
                    <a:pt x="9906" y="0"/>
                  </a:lnTo>
                  <a:lnTo>
                    <a:pt x="0" y="0"/>
                  </a:lnTo>
                  <a:lnTo>
                    <a:pt x="0" y="4572"/>
                  </a:lnTo>
                  <a:close/>
                </a:path>
              </a:pathLst>
            </a:custGeom>
            <a:solidFill>
              <a:srgbClr val="000000"/>
            </a:solidFill>
          </p:spPr>
          <p:txBody>
            <a:bodyPr wrap="square" lIns="0" tIns="0" rIns="0" bIns="0" rtlCol="0"/>
            <a:lstStyle/>
            <a:p>
              <a:endParaRPr/>
            </a:p>
          </p:txBody>
        </p:sp>
        <p:sp>
          <p:nvSpPr>
            <p:cNvPr id="993" name="object 385"/>
            <p:cNvSpPr/>
            <p:nvPr/>
          </p:nvSpPr>
          <p:spPr>
            <a:xfrm>
              <a:off x="2514600" y="1581454"/>
              <a:ext cx="5080" cy="13335"/>
            </a:xfrm>
            <a:custGeom>
              <a:avLst/>
              <a:gdLst/>
              <a:ahLst/>
              <a:cxnLst/>
              <a:rect l="l" t="t" r="r" b="b"/>
              <a:pathLst>
                <a:path w="5080" h="13334">
                  <a:moveTo>
                    <a:pt x="0" y="12953"/>
                  </a:moveTo>
                  <a:lnTo>
                    <a:pt x="4572" y="12953"/>
                  </a:lnTo>
                  <a:lnTo>
                    <a:pt x="4572" y="0"/>
                  </a:lnTo>
                  <a:lnTo>
                    <a:pt x="0" y="0"/>
                  </a:lnTo>
                  <a:lnTo>
                    <a:pt x="0" y="12953"/>
                  </a:lnTo>
                  <a:close/>
                </a:path>
              </a:pathLst>
            </a:custGeom>
            <a:solidFill>
              <a:srgbClr val="000000"/>
            </a:solidFill>
          </p:spPr>
          <p:txBody>
            <a:bodyPr wrap="square" lIns="0" tIns="0" rIns="0" bIns="0" rtlCol="0"/>
            <a:lstStyle/>
            <a:p>
              <a:endParaRPr/>
            </a:p>
          </p:txBody>
        </p:sp>
        <p:sp>
          <p:nvSpPr>
            <p:cNvPr id="994" name="object 386"/>
            <p:cNvSpPr/>
            <p:nvPr/>
          </p:nvSpPr>
          <p:spPr>
            <a:xfrm>
              <a:off x="2506979" y="1589836"/>
              <a:ext cx="10160" cy="5080"/>
            </a:xfrm>
            <a:custGeom>
              <a:avLst/>
              <a:gdLst/>
              <a:ahLst/>
              <a:cxnLst/>
              <a:rect l="l" t="t" r="r" b="b"/>
              <a:pathLst>
                <a:path w="10160" h="5080">
                  <a:moveTo>
                    <a:pt x="0" y="4571"/>
                  </a:moveTo>
                  <a:lnTo>
                    <a:pt x="9906" y="4571"/>
                  </a:lnTo>
                  <a:lnTo>
                    <a:pt x="9906" y="0"/>
                  </a:lnTo>
                  <a:lnTo>
                    <a:pt x="0" y="0"/>
                  </a:lnTo>
                  <a:lnTo>
                    <a:pt x="0" y="4571"/>
                  </a:lnTo>
                  <a:close/>
                </a:path>
              </a:pathLst>
            </a:custGeom>
            <a:solidFill>
              <a:srgbClr val="000000"/>
            </a:solidFill>
          </p:spPr>
          <p:txBody>
            <a:bodyPr wrap="square" lIns="0" tIns="0" rIns="0" bIns="0" rtlCol="0"/>
            <a:lstStyle/>
            <a:p>
              <a:endParaRPr/>
            </a:p>
          </p:txBody>
        </p:sp>
        <p:sp>
          <p:nvSpPr>
            <p:cNvPr id="995" name="object 387"/>
            <p:cNvSpPr/>
            <p:nvPr/>
          </p:nvSpPr>
          <p:spPr>
            <a:xfrm>
              <a:off x="2506979" y="1579168"/>
              <a:ext cx="5080" cy="13335"/>
            </a:xfrm>
            <a:custGeom>
              <a:avLst/>
              <a:gdLst/>
              <a:ahLst/>
              <a:cxnLst/>
              <a:rect l="l" t="t" r="r" b="b"/>
              <a:pathLst>
                <a:path w="5080" h="13334">
                  <a:moveTo>
                    <a:pt x="0" y="12953"/>
                  </a:moveTo>
                  <a:lnTo>
                    <a:pt x="4572" y="12953"/>
                  </a:lnTo>
                  <a:lnTo>
                    <a:pt x="4572" y="0"/>
                  </a:lnTo>
                  <a:lnTo>
                    <a:pt x="0" y="0"/>
                  </a:lnTo>
                  <a:lnTo>
                    <a:pt x="0" y="12953"/>
                  </a:lnTo>
                  <a:close/>
                </a:path>
              </a:pathLst>
            </a:custGeom>
            <a:solidFill>
              <a:srgbClr val="000000"/>
            </a:solidFill>
          </p:spPr>
          <p:txBody>
            <a:bodyPr wrap="square" lIns="0" tIns="0" rIns="0" bIns="0" rtlCol="0"/>
            <a:lstStyle/>
            <a:p>
              <a:endParaRPr/>
            </a:p>
          </p:txBody>
        </p:sp>
        <p:sp>
          <p:nvSpPr>
            <p:cNvPr id="996" name="object 388"/>
            <p:cNvSpPr/>
            <p:nvPr/>
          </p:nvSpPr>
          <p:spPr>
            <a:xfrm>
              <a:off x="2394966" y="1390192"/>
              <a:ext cx="535940" cy="302895"/>
            </a:xfrm>
            <a:custGeom>
              <a:avLst/>
              <a:gdLst/>
              <a:ahLst/>
              <a:cxnLst/>
              <a:rect l="l" t="t" r="r" b="b"/>
              <a:pathLst>
                <a:path w="535939" h="302894">
                  <a:moveTo>
                    <a:pt x="535686" y="41148"/>
                  </a:moveTo>
                  <a:lnTo>
                    <a:pt x="532638" y="44196"/>
                  </a:lnTo>
                  <a:lnTo>
                    <a:pt x="529553" y="44196"/>
                  </a:lnTo>
                  <a:lnTo>
                    <a:pt x="526584" y="295150"/>
                  </a:lnTo>
                  <a:lnTo>
                    <a:pt x="530352" y="295656"/>
                  </a:lnTo>
                  <a:lnTo>
                    <a:pt x="529590" y="301752"/>
                  </a:lnTo>
                  <a:lnTo>
                    <a:pt x="534924" y="302514"/>
                  </a:lnTo>
                  <a:lnTo>
                    <a:pt x="532638" y="298704"/>
                  </a:lnTo>
                  <a:lnTo>
                    <a:pt x="535649" y="44196"/>
                  </a:lnTo>
                  <a:lnTo>
                    <a:pt x="532638" y="44196"/>
                  </a:lnTo>
                  <a:lnTo>
                    <a:pt x="529556" y="43975"/>
                  </a:lnTo>
                  <a:lnTo>
                    <a:pt x="535652" y="43975"/>
                  </a:lnTo>
                  <a:lnTo>
                    <a:pt x="535686" y="41148"/>
                  </a:lnTo>
                  <a:close/>
                </a:path>
                <a:path w="535939" h="302894">
                  <a:moveTo>
                    <a:pt x="7620" y="225552"/>
                  </a:moveTo>
                  <a:lnTo>
                    <a:pt x="3810" y="228600"/>
                  </a:lnTo>
                  <a:lnTo>
                    <a:pt x="3810" y="230886"/>
                  </a:lnTo>
                  <a:lnTo>
                    <a:pt x="6857" y="231647"/>
                  </a:lnTo>
                  <a:lnTo>
                    <a:pt x="529590" y="301752"/>
                  </a:lnTo>
                  <a:lnTo>
                    <a:pt x="526542" y="298704"/>
                  </a:lnTo>
                  <a:lnTo>
                    <a:pt x="526584" y="295150"/>
                  </a:lnTo>
                  <a:lnTo>
                    <a:pt x="7620" y="225552"/>
                  </a:lnTo>
                  <a:close/>
                </a:path>
                <a:path w="535939" h="302894">
                  <a:moveTo>
                    <a:pt x="526584" y="295150"/>
                  </a:moveTo>
                  <a:lnTo>
                    <a:pt x="526542" y="298704"/>
                  </a:lnTo>
                  <a:lnTo>
                    <a:pt x="529590" y="301752"/>
                  </a:lnTo>
                  <a:lnTo>
                    <a:pt x="530352" y="295656"/>
                  </a:lnTo>
                  <a:lnTo>
                    <a:pt x="526584" y="295150"/>
                  </a:lnTo>
                  <a:close/>
                </a:path>
                <a:path w="535939" h="302894">
                  <a:moveTo>
                    <a:pt x="535686" y="41148"/>
                  </a:moveTo>
                  <a:lnTo>
                    <a:pt x="529590" y="41148"/>
                  </a:lnTo>
                  <a:lnTo>
                    <a:pt x="529556" y="43975"/>
                  </a:lnTo>
                  <a:lnTo>
                    <a:pt x="532638" y="44196"/>
                  </a:lnTo>
                  <a:lnTo>
                    <a:pt x="535686" y="41148"/>
                  </a:lnTo>
                  <a:close/>
                </a:path>
                <a:path w="535939" h="302894">
                  <a:moveTo>
                    <a:pt x="762" y="0"/>
                  </a:moveTo>
                  <a:lnTo>
                    <a:pt x="0" y="6096"/>
                  </a:lnTo>
                  <a:lnTo>
                    <a:pt x="529556" y="43975"/>
                  </a:lnTo>
                  <a:lnTo>
                    <a:pt x="529590" y="41148"/>
                  </a:lnTo>
                  <a:lnTo>
                    <a:pt x="535686" y="41148"/>
                  </a:lnTo>
                  <a:lnTo>
                    <a:pt x="535686" y="38100"/>
                  </a:lnTo>
                  <a:lnTo>
                    <a:pt x="533400" y="38100"/>
                  </a:lnTo>
                  <a:lnTo>
                    <a:pt x="762" y="0"/>
                  </a:lnTo>
                  <a:close/>
                </a:path>
              </a:pathLst>
            </a:custGeom>
            <a:solidFill>
              <a:srgbClr val="000000"/>
            </a:solidFill>
          </p:spPr>
          <p:txBody>
            <a:bodyPr wrap="square" lIns="0" tIns="0" rIns="0" bIns="0" rtlCol="0"/>
            <a:lstStyle/>
            <a:p>
              <a:endParaRPr/>
            </a:p>
          </p:txBody>
        </p:sp>
        <p:sp>
          <p:nvSpPr>
            <p:cNvPr id="997" name="object 389"/>
            <p:cNvSpPr/>
            <p:nvPr/>
          </p:nvSpPr>
          <p:spPr>
            <a:xfrm>
              <a:off x="2398395" y="1390192"/>
              <a:ext cx="0" cy="228600"/>
            </a:xfrm>
            <a:custGeom>
              <a:avLst/>
              <a:gdLst/>
              <a:ahLst/>
              <a:cxnLst/>
              <a:rect l="l" t="t" r="r" b="b"/>
              <a:pathLst>
                <a:path h="228600">
                  <a:moveTo>
                    <a:pt x="0" y="0"/>
                  </a:moveTo>
                  <a:lnTo>
                    <a:pt x="0" y="228600"/>
                  </a:lnTo>
                </a:path>
              </a:pathLst>
            </a:custGeom>
            <a:ln w="12953">
              <a:solidFill>
                <a:srgbClr val="000000"/>
              </a:solidFill>
            </a:ln>
          </p:spPr>
          <p:txBody>
            <a:bodyPr wrap="square" lIns="0" tIns="0" rIns="0" bIns="0" rtlCol="0"/>
            <a:lstStyle/>
            <a:p>
              <a:endParaRPr/>
            </a:p>
          </p:txBody>
        </p:sp>
        <p:sp>
          <p:nvSpPr>
            <p:cNvPr id="998" name="object 390"/>
            <p:cNvSpPr/>
            <p:nvPr/>
          </p:nvSpPr>
          <p:spPr>
            <a:xfrm>
              <a:off x="2407157" y="1697278"/>
              <a:ext cx="515620" cy="227329"/>
            </a:xfrm>
            <a:custGeom>
              <a:avLst/>
              <a:gdLst/>
              <a:ahLst/>
              <a:cxnLst/>
              <a:rect l="l" t="t" r="r" b="b"/>
              <a:pathLst>
                <a:path w="515619" h="227330">
                  <a:moveTo>
                    <a:pt x="0" y="0"/>
                  </a:moveTo>
                  <a:lnTo>
                    <a:pt x="6095" y="125729"/>
                  </a:lnTo>
                  <a:lnTo>
                    <a:pt x="513587" y="227075"/>
                  </a:lnTo>
                  <a:lnTo>
                    <a:pt x="515111" y="85343"/>
                  </a:lnTo>
                  <a:lnTo>
                    <a:pt x="0" y="0"/>
                  </a:lnTo>
                  <a:close/>
                </a:path>
              </a:pathLst>
            </a:custGeom>
            <a:solidFill>
              <a:srgbClr val="448686"/>
            </a:solidFill>
          </p:spPr>
          <p:txBody>
            <a:bodyPr wrap="square" lIns="0" tIns="0" rIns="0" bIns="0" rtlCol="0"/>
            <a:lstStyle/>
            <a:p>
              <a:endParaRPr/>
            </a:p>
          </p:txBody>
        </p:sp>
        <p:sp>
          <p:nvSpPr>
            <p:cNvPr id="999" name="object 391"/>
            <p:cNvSpPr/>
            <p:nvPr/>
          </p:nvSpPr>
          <p:spPr>
            <a:xfrm>
              <a:off x="2385060" y="1337614"/>
              <a:ext cx="683895" cy="86360"/>
            </a:xfrm>
            <a:custGeom>
              <a:avLst/>
              <a:gdLst/>
              <a:ahLst/>
              <a:cxnLst/>
              <a:rect l="l" t="t" r="r" b="b"/>
              <a:pathLst>
                <a:path w="683894" h="86359">
                  <a:moveTo>
                    <a:pt x="207263" y="0"/>
                  </a:moveTo>
                  <a:lnTo>
                    <a:pt x="0" y="50291"/>
                  </a:lnTo>
                  <a:lnTo>
                    <a:pt x="541019" y="86105"/>
                  </a:lnTo>
                  <a:lnTo>
                    <a:pt x="683513" y="22097"/>
                  </a:lnTo>
                  <a:lnTo>
                    <a:pt x="207263" y="0"/>
                  </a:lnTo>
                  <a:close/>
                </a:path>
              </a:pathLst>
            </a:custGeom>
            <a:solidFill>
              <a:srgbClr val="7FACAC"/>
            </a:solidFill>
          </p:spPr>
          <p:txBody>
            <a:bodyPr wrap="square" lIns="0" tIns="0" rIns="0" bIns="0" rtlCol="0"/>
            <a:lstStyle/>
            <a:p>
              <a:endParaRPr/>
            </a:p>
          </p:txBody>
        </p:sp>
        <p:sp>
          <p:nvSpPr>
            <p:cNvPr id="1000" name="object 392"/>
            <p:cNvSpPr/>
            <p:nvPr/>
          </p:nvSpPr>
          <p:spPr>
            <a:xfrm>
              <a:off x="2385060" y="1336090"/>
              <a:ext cx="684530" cy="89535"/>
            </a:xfrm>
            <a:custGeom>
              <a:avLst/>
              <a:gdLst/>
              <a:ahLst/>
              <a:cxnLst/>
              <a:rect l="l" t="t" r="r" b="b"/>
              <a:pathLst>
                <a:path w="684530" h="89534">
                  <a:moveTo>
                    <a:pt x="676673" y="24828"/>
                  </a:moveTo>
                  <a:lnTo>
                    <a:pt x="540257" y="86105"/>
                  </a:lnTo>
                  <a:lnTo>
                    <a:pt x="541781" y="89153"/>
                  </a:lnTo>
                  <a:lnTo>
                    <a:pt x="684276" y="25145"/>
                  </a:lnTo>
                  <a:lnTo>
                    <a:pt x="683513" y="25145"/>
                  </a:lnTo>
                  <a:lnTo>
                    <a:pt x="676673" y="24828"/>
                  </a:lnTo>
                  <a:close/>
                </a:path>
                <a:path w="684530" h="89534">
                  <a:moveTo>
                    <a:pt x="207263" y="0"/>
                  </a:moveTo>
                  <a:lnTo>
                    <a:pt x="0" y="50291"/>
                  </a:lnTo>
                  <a:lnTo>
                    <a:pt x="761" y="53339"/>
                  </a:lnTo>
                  <a:lnTo>
                    <a:pt x="207903" y="3077"/>
                  </a:lnTo>
                  <a:lnTo>
                    <a:pt x="207263" y="3047"/>
                  </a:lnTo>
                  <a:lnTo>
                    <a:pt x="207263" y="0"/>
                  </a:lnTo>
                  <a:close/>
                </a:path>
                <a:path w="684530" h="89534">
                  <a:moveTo>
                    <a:pt x="682751" y="22097"/>
                  </a:moveTo>
                  <a:lnTo>
                    <a:pt x="676673" y="24828"/>
                  </a:lnTo>
                  <a:lnTo>
                    <a:pt x="683513" y="25145"/>
                  </a:lnTo>
                  <a:lnTo>
                    <a:pt x="682751" y="22097"/>
                  </a:lnTo>
                  <a:close/>
                </a:path>
                <a:path w="684530" h="89534">
                  <a:moveTo>
                    <a:pt x="683513" y="22097"/>
                  </a:moveTo>
                  <a:lnTo>
                    <a:pt x="682751" y="22097"/>
                  </a:lnTo>
                  <a:lnTo>
                    <a:pt x="683513" y="25145"/>
                  </a:lnTo>
                  <a:lnTo>
                    <a:pt x="684276" y="25145"/>
                  </a:lnTo>
                  <a:lnTo>
                    <a:pt x="683513" y="22097"/>
                  </a:lnTo>
                  <a:close/>
                </a:path>
                <a:path w="684530" h="89534">
                  <a:moveTo>
                    <a:pt x="207263" y="0"/>
                  </a:moveTo>
                  <a:lnTo>
                    <a:pt x="208025" y="3047"/>
                  </a:lnTo>
                  <a:lnTo>
                    <a:pt x="676673" y="24828"/>
                  </a:lnTo>
                  <a:lnTo>
                    <a:pt x="682751" y="22097"/>
                  </a:lnTo>
                  <a:lnTo>
                    <a:pt x="683513" y="22097"/>
                  </a:lnTo>
                  <a:lnTo>
                    <a:pt x="207263" y="0"/>
                  </a:lnTo>
                  <a:close/>
                </a:path>
                <a:path w="684530" h="89534">
                  <a:moveTo>
                    <a:pt x="207263" y="0"/>
                  </a:moveTo>
                  <a:lnTo>
                    <a:pt x="207263" y="3047"/>
                  </a:lnTo>
                  <a:lnTo>
                    <a:pt x="207903" y="3077"/>
                  </a:lnTo>
                  <a:lnTo>
                    <a:pt x="207263" y="0"/>
                  </a:lnTo>
                  <a:close/>
                </a:path>
              </a:pathLst>
            </a:custGeom>
            <a:solidFill>
              <a:srgbClr val="7FACAC"/>
            </a:solidFill>
          </p:spPr>
          <p:txBody>
            <a:bodyPr wrap="square" lIns="0" tIns="0" rIns="0" bIns="0" rtlCol="0"/>
            <a:lstStyle/>
            <a:p>
              <a:endParaRPr/>
            </a:p>
          </p:txBody>
        </p:sp>
        <p:sp>
          <p:nvSpPr>
            <p:cNvPr id="1001" name="object 393"/>
            <p:cNvSpPr/>
            <p:nvPr/>
          </p:nvSpPr>
          <p:spPr>
            <a:xfrm>
              <a:off x="2385060" y="1405813"/>
              <a:ext cx="542290" cy="0"/>
            </a:xfrm>
            <a:custGeom>
              <a:avLst/>
              <a:gdLst/>
              <a:ahLst/>
              <a:cxnLst/>
              <a:rect l="l" t="t" r="r" b="b"/>
              <a:pathLst>
                <a:path w="542289">
                  <a:moveTo>
                    <a:pt x="0" y="0"/>
                  </a:moveTo>
                  <a:lnTo>
                    <a:pt x="541782" y="0"/>
                  </a:lnTo>
                </a:path>
              </a:pathLst>
            </a:custGeom>
            <a:ln w="38862">
              <a:solidFill>
                <a:srgbClr val="7FACAC"/>
              </a:solidFill>
            </a:ln>
          </p:spPr>
          <p:txBody>
            <a:bodyPr wrap="square" lIns="0" tIns="0" rIns="0" bIns="0" rtlCol="0"/>
            <a:lstStyle/>
            <a:p>
              <a:endParaRPr/>
            </a:p>
          </p:txBody>
        </p:sp>
        <p:sp>
          <p:nvSpPr>
            <p:cNvPr id="1002" name="object 394"/>
            <p:cNvSpPr/>
            <p:nvPr/>
          </p:nvSpPr>
          <p:spPr>
            <a:xfrm>
              <a:off x="2419350" y="1806244"/>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03" name="object 395"/>
            <p:cNvSpPr/>
            <p:nvPr/>
          </p:nvSpPr>
          <p:spPr>
            <a:xfrm>
              <a:off x="2914650" y="1903018"/>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04" name="object 396"/>
            <p:cNvSpPr/>
            <p:nvPr/>
          </p:nvSpPr>
          <p:spPr>
            <a:xfrm>
              <a:off x="2420111" y="1806244"/>
              <a:ext cx="495300" cy="99060"/>
            </a:xfrm>
            <a:custGeom>
              <a:avLst/>
              <a:gdLst/>
              <a:ahLst/>
              <a:cxnLst/>
              <a:rect l="l" t="t" r="r" b="b"/>
              <a:pathLst>
                <a:path w="495300" h="99060">
                  <a:moveTo>
                    <a:pt x="762" y="0"/>
                  </a:moveTo>
                  <a:lnTo>
                    <a:pt x="0" y="2286"/>
                  </a:lnTo>
                  <a:lnTo>
                    <a:pt x="494538" y="99060"/>
                  </a:lnTo>
                  <a:lnTo>
                    <a:pt x="495300" y="96774"/>
                  </a:lnTo>
                  <a:lnTo>
                    <a:pt x="762" y="0"/>
                  </a:lnTo>
                  <a:close/>
                </a:path>
              </a:pathLst>
            </a:custGeom>
            <a:solidFill>
              <a:srgbClr val="000000"/>
            </a:solidFill>
          </p:spPr>
          <p:txBody>
            <a:bodyPr wrap="square" lIns="0" tIns="0" rIns="0" bIns="0" rtlCol="0"/>
            <a:lstStyle/>
            <a:p>
              <a:endParaRPr/>
            </a:p>
          </p:txBody>
        </p:sp>
        <p:sp>
          <p:nvSpPr>
            <p:cNvPr id="1005" name="object 397"/>
            <p:cNvSpPr/>
            <p:nvPr/>
          </p:nvSpPr>
          <p:spPr>
            <a:xfrm>
              <a:off x="2698242" y="1721662"/>
              <a:ext cx="190500" cy="40386"/>
            </a:xfrm>
            <a:prstGeom prst="rect">
              <a:avLst/>
            </a:prstGeom>
            <a:blipFill>
              <a:blip r:embed="rId9" cstate="print"/>
              <a:stretch>
                <a:fillRect/>
              </a:stretch>
            </a:blipFill>
          </p:spPr>
          <p:txBody>
            <a:bodyPr wrap="square" lIns="0" tIns="0" rIns="0" bIns="0" rtlCol="0"/>
            <a:lstStyle/>
            <a:p>
              <a:endParaRPr/>
            </a:p>
          </p:txBody>
        </p:sp>
        <p:sp>
          <p:nvSpPr>
            <p:cNvPr id="1006" name="object 398"/>
            <p:cNvSpPr/>
            <p:nvPr/>
          </p:nvSpPr>
          <p:spPr>
            <a:xfrm>
              <a:off x="2697479" y="1720900"/>
              <a:ext cx="193040" cy="43180"/>
            </a:xfrm>
            <a:custGeom>
              <a:avLst/>
              <a:gdLst/>
              <a:ahLst/>
              <a:cxnLst/>
              <a:rect l="l" t="t" r="r" b="b"/>
              <a:pathLst>
                <a:path w="193039" h="43180">
                  <a:moveTo>
                    <a:pt x="1524" y="7619"/>
                  </a:moveTo>
                  <a:lnTo>
                    <a:pt x="0" y="8381"/>
                  </a:lnTo>
                  <a:lnTo>
                    <a:pt x="0" y="9905"/>
                  </a:lnTo>
                  <a:lnTo>
                    <a:pt x="762" y="9905"/>
                  </a:lnTo>
                  <a:lnTo>
                    <a:pt x="190500" y="42671"/>
                  </a:lnTo>
                  <a:lnTo>
                    <a:pt x="189738" y="41147"/>
                  </a:lnTo>
                  <a:lnTo>
                    <a:pt x="189829" y="40138"/>
                  </a:lnTo>
                  <a:lnTo>
                    <a:pt x="5936" y="8381"/>
                  </a:lnTo>
                  <a:lnTo>
                    <a:pt x="2286" y="8381"/>
                  </a:lnTo>
                  <a:lnTo>
                    <a:pt x="2347" y="7762"/>
                  </a:lnTo>
                  <a:lnTo>
                    <a:pt x="1524" y="7619"/>
                  </a:lnTo>
                  <a:close/>
                </a:path>
                <a:path w="193039" h="43180">
                  <a:moveTo>
                    <a:pt x="189829" y="40138"/>
                  </a:moveTo>
                  <a:lnTo>
                    <a:pt x="189738" y="41147"/>
                  </a:lnTo>
                  <a:lnTo>
                    <a:pt x="190500" y="42671"/>
                  </a:lnTo>
                  <a:lnTo>
                    <a:pt x="191262" y="40385"/>
                  </a:lnTo>
                  <a:lnTo>
                    <a:pt x="189829" y="40138"/>
                  </a:lnTo>
                  <a:close/>
                </a:path>
                <a:path w="193039" h="43180">
                  <a:moveTo>
                    <a:pt x="192786" y="32765"/>
                  </a:moveTo>
                  <a:lnTo>
                    <a:pt x="190500" y="32765"/>
                  </a:lnTo>
                  <a:lnTo>
                    <a:pt x="189829" y="40138"/>
                  </a:lnTo>
                  <a:lnTo>
                    <a:pt x="191262" y="40385"/>
                  </a:lnTo>
                  <a:lnTo>
                    <a:pt x="190500" y="42671"/>
                  </a:lnTo>
                  <a:lnTo>
                    <a:pt x="192024" y="41147"/>
                  </a:lnTo>
                  <a:lnTo>
                    <a:pt x="192786" y="32765"/>
                  </a:lnTo>
                  <a:close/>
                </a:path>
                <a:path w="193039" h="43180">
                  <a:moveTo>
                    <a:pt x="1524" y="0"/>
                  </a:moveTo>
                  <a:lnTo>
                    <a:pt x="762" y="761"/>
                  </a:lnTo>
                  <a:lnTo>
                    <a:pt x="0" y="8381"/>
                  </a:lnTo>
                  <a:lnTo>
                    <a:pt x="1524" y="7619"/>
                  </a:lnTo>
                  <a:lnTo>
                    <a:pt x="2362" y="7619"/>
                  </a:lnTo>
                  <a:lnTo>
                    <a:pt x="3048" y="761"/>
                  </a:lnTo>
                  <a:lnTo>
                    <a:pt x="1524" y="0"/>
                  </a:lnTo>
                  <a:close/>
                </a:path>
                <a:path w="193039" h="43180">
                  <a:moveTo>
                    <a:pt x="2347" y="7762"/>
                  </a:moveTo>
                  <a:lnTo>
                    <a:pt x="2286" y="8381"/>
                  </a:lnTo>
                  <a:lnTo>
                    <a:pt x="5936" y="8381"/>
                  </a:lnTo>
                  <a:lnTo>
                    <a:pt x="2347" y="7762"/>
                  </a:lnTo>
                  <a:close/>
                </a:path>
                <a:path w="193039" h="43180">
                  <a:moveTo>
                    <a:pt x="2362" y="7619"/>
                  </a:moveTo>
                  <a:lnTo>
                    <a:pt x="1524" y="7619"/>
                  </a:lnTo>
                  <a:lnTo>
                    <a:pt x="2347" y="7762"/>
                  </a:lnTo>
                  <a:lnTo>
                    <a:pt x="2362" y="7619"/>
                  </a:lnTo>
                  <a:close/>
                </a:path>
              </a:pathLst>
            </a:custGeom>
            <a:solidFill>
              <a:srgbClr val="000000"/>
            </a:solidFill>
          </p:spPr>
          <p:txBody>
            <a:bodyPr wrap="square" lIns="0" tIns="0" rIns="0" bIns="0" rtlCol="0"/>
            <a:lstStyle/>
            <a:p>
              <a:endParaRPr/>
            </a:p>
          </p:txBody>
        </p:sp>
        <p:sp>
          <p:nvSpPr>
            <p:cNvPr id="1007" name="object 399"/>
            <p:cNvSpPr/>
            <p:nvPr/>
          </p:nvSpPr>
          <p:spPr>
            <a:xfrm>
              <a:off x="2699004" y="1720900"/>
              <a:ext cx="191770" cy="34290"/>
            </a:xfrm>
            <a:custGeom>
              <a:avLst/>
              <a:gdLst/>
              <a:ahLst/>
              <a:cxnLst/>
              <a:rect l="l" t="t" r="r" b="b"/>
              <a:pathLst>
                <a:path w="191769" h="34289">
                  <a:moveTo>
                    <a:pt x="0" y="0"/>
                  </a:moveTo>
                  <a:lnTo>
                    <a:pt x="0" y="2286"/>
                  </a:lnTo>
                  <a:lnTo>
                    <a:pt x="189738" y="34290"/>
                  </a:lnTo>
                  <a:lnTo>
                    <a:pt x="191262" y="32766"/>
                  </a:lnTo>
                  <a:lnTo>
                    <a:pt x="191262" y="32004"/>
                  </a:lnTo>
                  <a:lnTo>
                    <a:pt x="189738" y="32004"/>
                  </a:lnTo>
                  <a:lnTo>
                    <a:pt x="0" y="0"/>
                  </a:lnTo>
                  <a:close/>
                </a:path>
              </a:pathLst>
            </a:custGeom>
            <a:solidFill>
              <a:srgbClr val="000000"/>
            </a:solidFill>
          </p:spPr>
          <p:txBody>
            <a:bodyPr wrap="square" lIns="0" tIns="0" rIns="0" bIns="0" rtlCol="0"/>
            <a:lstStyle/>
            <a:p>
              <a:endParaRPr/>
            </a:p>
          </p:txBody>
        </p:sp>
        <p:sp>
          <p:nvSpPr>
            <p:cNvPr id="1008" name="object 400"/>
            <p:cNvSpPr/>
            <p:nvPr/>
          </p:nvSpPr>
          <p:spPr>
            <a:xfrm>
              <a:off x="2413254" y="1711756"/>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09" name="object 401"/>
            <p:cNvSpPr/>
            <p:nvPr/>
          </p:nvSpPr>
          <p:spPr>
            <a:xfrm>
              <a:off x="2915411" y="1797862"/>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10" name="object 402"/>
            <p:cNvSpPr/>
            <p:nvPr/>
          </p:nvSpPr>
          <p:spPr>
            <a:xfrm>
              <a:off x="2414016" y="1711756"/>
              <a:ext cx="502284" cy="88900"/>
            </a:xfrm>
            <a:custGeom>
              <a:avLst/>
              <a:gdLst/>
              <a:ahLst/>
              <a:cxnLst/>
              <a:rect l="l" t="t" r="r" b="b"/>
              <a:pathLst>
                <a:path w="502285" h="88900">
                  <a:moveTo>
                    <a:pt x="762" y="0"/>
                  </a:moveTo>
                  <a:lnTo>
                    <a:pt x="0" y="2286"/>
                  </a:lnTo>
                  <a:lnTo>
                    <a:pt x="501396" y="88392"/>
                  </a:lnTo>
                  <a:lnTo>
                    <a:pt x="502158" y="86106"/>
                  </a:lnTo>
                  <a:lnTo>
                    <a:pt x="762" y="0"/>
                  </a:lnTo>
                  <a:close/>
                </a:path>
              </a:pathLst>
            </a:custGeom>
            <a:solidFill>
              <a:srgbClr val="000000"/>
            </a:solidFill>
          </p:spPr>
          <p:txBody>
            <a:bodyPr wrap="square" lIns="0" tIns="0" rIns="0" bIns="0" rtlCol="0"/>
            <a:lstStyle/>
            <a:p>
              <a:endParaRPr/>
            </a:p>
          </p:txBody>
        </p:sp>
        <p:sp>
          <p:nvSpPr>
            <p:cNvPr id="1011" name="object 403"/>
            <p:cNvSpPr/>
            <p:nvPr/>
          </p:nvSpPr>
          <p:spPr>
            <a:xfrm>
              <a:off x="2415539" y="1728520"/>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12" name="object 404"/>
            <p:cNvSpPr/>
            <p:nvPr/>
          </p:nvSpPr>
          <p:spPr>
            <a:xfrm>
              <a:off x="2914650" y="1814626"/>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13" name="object 405"/>
            <p:cNvSpPr/>
            <p:nvPr/>
          </p:nvSpPr>
          <p:spPr>
            <a:xfrm>
              <a:off x="2416301" y="1728520"/>
              <a:ext cx="499109" cy="88900"/>
            </a:xfrm>
            <a:custGeom>
              <a:avLst/>
              <a:gdLst/>
              <a:ahLst/>
              <a:cxnLst/>
              <a:rect l="l" t="t" r="r" b="b"/>
              <a:pathLst>
                <a:path w="499110" h="88900">
                  <a:moveTo>
                    <a:pt x="762" y="0"/>
                  </a:moveTo>
                  <a:lnTo>
                    <a:pt x="0" y="2286"/>
                  </a:lnTo>
                  <a:lnTo>
                    <a:pt x="498348" y="88392"/>
                  </a:lnTo>
                  <a:lnTo>
                    <a:pt x="499110" y="86106"/>
                  </a:lnTo>
                  <a:lnTo>
                    <a:pt x="762" y="0"/>
                  </a:lnTo>
                  <a:close/>
                </a:path>
              </a:pathLst>
            </a:custGeom>
            <a:solidFill>
              <a:srgbClr val="000000"/>
            </a:solidFill>
          </p:spPr>
          <p:txBody>
            <a:bodyPr wrap="square" lIns="0" tIns="0" rIns="0" bIns="0" rtlCol="0"/>
            <a:lstStyle/>
            <a:p>
              <a:endParaRPr/>
            </a:p>
          </p:txBody>
        </p:sp>
        <p:sp>
          <p:nvSpPr>
            <p:cNvPr id="1014" name="object 406"/>
            <p:cNvSpPr/>
            <p:nvPr/>
          </p:nvSpPr>
          <p:spPr>
            <a:xfrm>
              <a:off x="2415539" y="1746046"/>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17" name="object 407"/>
            <p:cNvSpPr/>
            <p:nvPr/>
          </p:nvSpPr>
          <p:spPr>
            <a:xfrm>
              <a:off x="2914650" y="1839772"/>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20" name="object 408"/>
            <p:cNvSpPr/>
            <p:nvPr/>
          </p:nvSpPr>
          <p:spPr>
            <a:xfrm>
              <a:off x="2416301" y="1746046"/>
              <a:ext cx="499109" cy="96520"/>
            </a:xfrm>
            <a:custGeom>
              <a:avLst/>
              <a:gdLst/>
              <a:ahLst/>
              <a:cxnLst/>
              <a:rect l="l" t="t" r="r" b="b"/>
              <a:pathLst>
                <a:path w="499110" h="96519">
                  <a:moveTo>
                    <a:pt x="762" y="0"/>
                  </a:moveTo>
                  <a:lnTo>
                    <a:pt x="0" y="2286"/>
                  </a:lnTo>
                  <a:lnTo>
                    <a:pt x="498348" y="96012"/>
                  </a:lnTo>
                  <a:lnTo>
                    <a:pt x="499110" y="93726"/>
                  </a:lnTo>
                  <a:lnTo>
                    <a:pt x="762" y="0"/>
                  </a:lnTo>
                  <a:close/>
                </a:path>
              </a:pathLst>
            </a:custGeom>
            <a:solidFill>
              <a:srgbClr val="000000"/>
            </a:solidFill>
          </p:spPr>
          <p:txBody>
            <a:bodyPr wrap="square" lIns="0" tIns="0" rIns="0" bIns="0" rtlCol="0"/>
            <a:lstStyle/>
            <a:p>
              <a:endParaRPr/>
            </a:p>
          </p:txBody>
        </p:sp>
        <p:sp>
          <p:nvSpPr>
            <p:cNvPr id="1022" name="object 409"/>
            <p:cNvSpPr/>
            <p:nvPr/>
          </p:nvSpPr>
          <p:spPr>
            <a:xfrm>
              <a:off x="2417064" y="1764334"/>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24" name="object 410"/>
            <p:cNvSpPr/>
            <p:nvPr/>
          </p:nvSpPr>
          <p:spPr>
            <a:xfrm>
              <a:off x="2910839" y="1859584"/>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25" name="object 411"/>
            <p:cNvSpPr/>
            <p:nvPr/>
          </p:nvSpPr>
          <p:spPr>
            <a:xfrm>
              <a:off x="2417826" y="1764334"/>
              <a:ext cx="494030" cy="97790"/>
            </a:xfrm>
            <a:custGeom>
              <a:avLst/>
              <a:gdLst/>
              <a:ahLst/>
              <a:cxnLst/>
              <a:rect l="l" t="t" r="r" b="b"/>
              <a:pathLst>
                <a:path w="494030" h="97789">
                  <a:moveTo>
                    <a:pt x="762" y="0"/>
                  </a:moveTo>
                  <a:lnTo>
                    <a:pt x="0" y="2286"/>
                  </a:lnTo>
                  <a:lnTo>
                    <a:pt x="493014" y="97536"/>
                  </a:lnTo>
                  <a:lnTo>
                    <a:pt x="493776" y="95250"/>
                  </a:lnTo>
                  <a:lnTo>
                    <a:pt x="762" y="0"/>
                  </a:lnTo>
                  <a:close/>
                </a:path>
              </a:pathLst>
            </a:custGeom>
            <a:solidFill>
              <a:srgbClr val="000000"/>
            </a:solidFill>
          </p:spPr>
          <p:txBody>
            <a:bodyPr wrap="square" lIns="0" tIns="0" rIns="0" bIns="0" rtlCol="0"/>
            <a:lstStyle/>
            <a:p>
              <a:endParaRPr/>
            </a:p>
          </p:txBody>
        </p:sp>
        <p:sp>
          <p:nvSpPr>
            <p:cNvPr id="1026" name="object 412"/>
            <p:cNvSpPr/>
            <p:nvPr/>
          </p:nvSpPr>
          <p:spPr>
            <a:xfrm>
              <a:off x="2420873" y="1784908"/>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27" name="object 413"/>
            <p:cNvSpPr/>
            <p:nvPr/>
          </p:nvSpPr>
          <p:spPr>
            <a:xfrm>
              <a:off x="2910839" y="1879396"/>
              <a:ext cx="1905" cy="2540"/>
            </a:xfrm>
            <a:custGeom>
              <a:avLst/>
              <a:gdLst/>
              <a:ahLst/>
              <a:cxnLst/>
              <a:rect l="l" t="t" r="r" b="b"/>
              <a:pathLst>
                <a:path w="1905"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028" name="object 414"/>
            <p:cNvSpPr/>
            <p:nvPr/>
          </p:nvSpPr>
          <p:spPr>
            <a:xfrm>
              <a:off x="2421635" y="1784908"/>
              <a:ext cx="490220" cy="97155"/>
            </a:xfrm>
            <a:custGeom>
              <a:avLst/>
              <a:gdLst/>
              <a:ahLst/>
              <a:cxnLst/>
              <a:rect l="l" t="t" r="r" b="b"/>
              <a:pathLst>
                <a:path w="490219" h="97155">
                  <a:moveTo>
                    <a:pt x="762" y="0"/>
                  </a:moveTo>
                  <a:lnTo>
                    <a:pt x="0" y="2286"/>
                  </a:lnTo>
                  <a:lnTo>
                    <a:pt x="489204" y="96774"/>
                  </a:lnTo>
                  <a:lnTo>
                    <a:pt x="489966" y="94488"/>
                  </a:lnTo>
                  <a:lnTo>
                    <a:pt x="762" y="0"/>
                  </a:lnTo>
                  <a:close/>
                </a:path>
              </a:pathLst>
            </a:custGeom>
            <a:solidFill>
              <a:srgbClr val="000000"/>
            </a:solidFill>
          </p:spPr>
          <p:txBody>
            <a:bodyPr wrap="square" lIns="0" tIns="0" rIns="0" bIns="0" rtlCol="0"/>
            <a:lstStyle/>
            <a:p>
              <a:endParaRPr/>
            </a:p>
          </p:txBody>
        </p:sp>
        <p:sp>
          <p:nvSpPr>
            <p:cNvPr id="1029" name="object 415"/>
            <p:cNvSpPr/>
            <p:nvPr/>
          </p:nvSpPr>
          <p:spPr>
            <a:xfrm>
              <a:off x="2895600" y="1755190"/>
              <a:ext cx="25400" cy="12700"/>
            </a:xfrm>
            <a:custGeom>
              <a:avLst/>
              <a:gdLst/>
              <a:ahLst/>
              <a:cxnLst/>
              <a:rect l="l" t="t" r="r" b="b"/>
              <a:pathLst>
                <a:path w="25400" h="12700">
                  <a:moveTo>
                    <a:pt x="761" y="0"/>
                  </a:moveTo>
                  <a:lnTo>
                    <a:pt x="0" y="7620"/>
                  </a:lnTo>
                  <a:lnTo>
                    <a:pt x="24383" y="12192"/>
                  </a:lnTo>
                  <a:lnTo>
                    <a:pt x="25145" y="3810"/>
                  </a:lnTo>
                  <a:lnTo>
                    <a:pt x="761" y="0"/>
                  </a:lnTo>
                  <a:close/>
                </a:path>
              </a:pathLst>
            </a:custGeom>
            <a:solidFill>
              <a:srgbClr val="007FFF"/>
            </a:solidFill>
          </p:spPr>
          <p:txBody>
            <a:bodyPr wrap="square" lIns="0" tIns="0" rIns="0" bIns="0" rtlCol="0"/>
            <a:lstStyle/>
            <a:p>
              <a:endParaRPr/>
            </a:p>
          </p:txBody>
        </p:sp>
        <p:sp>
          <p:nvSpPr>
            <p:cNvPr id="1030" name="object 416"/>
            <p:cNvSpPr/>
            <p:nvPr/>
          </p:nvSpPr>
          <p:spPr>
            <a:xfrm>
              <a:off x="2894838" y="1754428"/>
              <a:ext cx="27940" cy="14604"/>
            </a:xfrm>
            <a:custGeom>
              <a:avLst/>
              <a:gdLst/>
              <a:ahLst/>
              <a:cxnLst/>
              <a:rect l="l" t="t" r="r" b="b"/>
              <a:pathLst>
                <a:path w="27939" h="14605">
                  <a:moveTo>
                    <a:pt x="1523" y="7620"/>
                  </a:moveTo>
                  <a:lnTo>
                    <a:pt x="0" y="8382"/>
                  </a:lnTo>
                  <a:lnTo>
                    <a:pt x="0" y="9906"/>
                  </a:lnTo>
                  <a:lnTo>
                    <a:pt x="761" y="9906"/>
                  </a:lnTo>
                  <a:lnTo>
                    <a:pt x="25145" y="14478"/>
                  </a:lnTo>
                  <a:lnTo>
                    <a:pt x="24383" y="12954"/>
                  </a:lnTo>
                  <a:lnTo>
                    <a:pt x="24477" y="11923"/>
                  </a:lnTo>
                  <a:lnTo>
                    <a:pt x="5587" y="8382"/>
                  </a:lnTo>
                  <a:lnTo>
                    <a:pt x="2285" y="8382"/>
                  </a:lnTo>
                  <a:lnTo>
                    <a:pt x="2346" y="7774"/>
                  </a:lnTo>
                  <a:lnTo>
                    <a:pt x="1523" y="7620"/>
                  </a:lnTo>
                  <a:close/>
                </a:path>
                <a:path w="27939" h="14605">
                  <a:moveTo>
                    <a:pt x="24477" y="11923"/>
                  </a:moveTo>
                  <a:lnTo>
                    <a:pt x="24383" y="12954"/>
                  </a:lnTo>
                  <a:lnTo>
                    <a:pt x="25145" y="14478"/>
                  </a:lnTo>
                  <a:lnTo>
                    <a:pt x="25907" y="12192"/>
                  </a:lnTo>
                  <a:lnTo>
                    <a:pt x="24477" y="11923"/>
                  </a:lnTo>
                  <a:close/>
                </a:path>
                <a:path w="27939" h="14605">
                  <a:moveTo>
                    <a:pt x="27431" y="4572"/>
                  </a:moveTo>
                  <a:lnTo>
                    <a:pt x="25145" y="4572"/>
                  </a:lnTo>
                  <a:lnTo>
                    <a:pt x="24477" y="11923"/>
                  </a:lnTo>
                  <a:lnTo>
                    <a:pt x="25907" y="12192"/>
                  </a:lnTo>
                  <a:lnTo>
                    <a:pt x="25145" y="14478"/>
                  </a:lnTo>
                  <a:lnTo>
                    <a:pt x="26669" y="12954"/>
                  </a:lnTo>
                  <a:lnTo>
                    <a:pt x="27431" y="4572"/>
                  </a:lnTo>
                  <a:close/>
                </a:path>
                <a:path w="27939" h="14605">
                  <a:moveTo>
                    <a:pt x="1523" y="0"/>
                  </a:moveTo>
                  <a:lnTo>
                    <a:pt x="761" y="762"/>
                  </a:lnTo>
                  <a:lnTo>
                    <a:pt x="0" y="8382"/>
                  </a:lnTo>
                  <a:lnTo>
                    <a:pt x="1523" y="7620"/>
                  </a:lnTo>
                  <a:lnTo>
                    <a:pt x="2362" y="7620"/>
                  </a:lnTo>
                  <a:lnTo>
                    <a:pt x="3047" y="762"/>
                  </a:lnTo>
                  <a:lnTo>
                    <a:pt x="1523" y="0"/>
                  </a:lnTo>
                  <a:close/>
                </a:path>
                <a:path w="27939" h="14605">
                  <a:moveTo>
                    <a:pt x="2346" y="7774"/>
                  </a:moveTo>
                  <a:lnTo>
                    <a:pt x="2285" y="8382"/>
                  </a:lnTo>
                  <a:lnTo>
                    <a:pt x="5587" y="8382"/>
                  </a:lnTo>
                  <a:lnTo>
                    <a:pt x="2346" y="7774"/>
                  </a:lnTo>
                  <a:close/>
                </a:path>
                <a:path w="27939" h="14605">
                  <a:moveTo>
                    <a:pt x="2362" y="7620"/>
                  </a:moveTo>
                  <a:lnTo>
                    <a:pt x="1523" y="7620"/>
                  </a:lnTo>
                  <a:lnTo>
                    <a:pt x="2346" y="7774"/>
                  </a:lnTo>
                  <a:lnTo>
                    <a:pt x="2362" y="7620"/>
                  </a:lnTo>
                  <a:close/>
                </a:path>
              </a:pathLst>
            </a:custGeom>
            <a:solidFill>
              <a:srgbClr val="007FFF"/>
            </a:solidFill>
          </p:spPr>
          <p:txBody>
            <a:bodyPr wrap="square" lIns="0" tIns="0" rIns="0" bIns="0" rtlCol="0"/>
            <a:lstStyle/>
            <a:p>
              <a:endParaRPr/>
            </a:p>
          </p:txBody>
        </p:sp>
        <p:sp>
          <p:nvSpPr>
            <p:cNvPr id="1031" name="object 417"/>
            <p:cNvSpPr/>
            <p:nvPr/>
          </p:nvSpPr>
          <p:spPr>
            <a:xfrm>
              <a:off x="2896361" y="1754428"/>
              <a:ext cx="26034" cy="6350"/>
            </a:xfrm>
            <a:custGeom>
              <a:avLst/>
              <a:gdLst/>
              <a:ahLst/>
              <a:cxnLst/>
              <a:rect l="l" t="t" r="r" b="b"/>
              <a:pathLst>
                <a:path w="26035" h="6350">
                  <a:moveTo>
                    <a:pt x="0" y="0"/>
                  </a:moveTo>
                  <a:lnTo>
                    <a:pt x="0" y="2286"/>
                  </a:lnTo>
                  <a:lnTo>
                    <a:pt x="24384" y="6096"/>
                  </a:lnTo>
                  <a:lnTo>
                    <a:pt x="25908" y="4572"/>
                  </a:lnTo>
                  <a:lnTo>
                    <a:pt x="25908" y="3810"/>
                  </a:lnTo>
                  <a:lnTo>
                    <a:pt x="24384" y="3810"/>
                  </a:lnTo>
                  <a:lnTo>
                    <a:pt x="0" y="0"/>
                  </a:lnTo>
                  <a:close/>
                </a:path>
              </a:pathLst>
            </a:custGeom>
            <a:solidFill>
              <a:srgbClr val="007FFF"/>
            </a:solidFill>
          </p:spPr>
          <p:txBody>
            <a:bodyPr wrap="square" lIns="0" tIns="0" rIns="0" bIns="0" rtlCol="0"/>
            <a:lstStyle/>
            <a:p>
              <a:endParaRPr/>
            </a:p>
          </p:txBody>
        </p:sp>
        <p:sp>
          <p:nvSpPr>
            <p:cNvPr id="1032" name="object 418"/>
            <p:cNvSpPr/>
            <p:nvPr/>
          </p:nvSpPr>
          <p:spPr>
            <a:xfrm>
              <a:off x="2354579" y="1327708"/>
              <a:ext cx="727710" cy="642620"/>
            </a:xfrm>
            <a:custGeom>
              <a:avLst/>
              <a:gdLst/>
              <a:ahLst/>
              <a:cxnLst/>
              <a:rect l="l" t="t" r="r" b="b"/>
              <a:pathLst>
                <a:path w="727710" h="642619">
                  <a:moveTo>
                    <a:pt x="31038" y="508551"/>
                  </a:moveTo>
                  <a:lnTo>
                    <a:pt x="31242" y="513588"/>
                  </a:lnTo>
                  <a:lnTo>
                    <a:pt x="23621" y="520446"/>
                  </a:lnTo>
                  <a:lnTo>
                    <a:pt x="614172" y="642366"/>
                  </a:lnTo>
                  <a:lnTo>
                    <a:pt x="614172" y="633984"/>
                  </a:lnTo>
                  <a:lnTo>
                    <a:pt x="601218" y="633984"/>
                  </a:lnTo>
                  <a:lnTo>
                    <a:pt x="601330" y="626337"/>
                  </a:lnTo>
                  <a:lnTo>
                    <a:pt x="31038" y="508551"/>
                  </a:lnTo>
                  <a:close/>
                </a:path>
                <a:path w="727710" h="642619">
                  <a:moveTo>
                    <a:pt x="601330" y="626337"/>
                  </a:moveTo>
                  <a:lnTo>
                    <a:pt x="601218" y="633984"/>
                  </a:lnTo>
                  <a:lnTo>
                    <a:pt x="614172" y="633984"/>
                  </a:lnTo>
                  <a:lnTo>
                    <a:pt x="608838" y="627888"/>
                  </a:lnTo>
                  <a:lnTo>
                    <a:pt x="601330" y="626337"/>
                  </a:lnTo>
                  <a:close/>
                </a:path>
                <a:path w="727710" h="642619">
                  <a:moveTo>
                    <a:pt x="604266" y="577596"/>
                  </a:moveTo>
                  <a:lnTo>
                    <a:pt x="601980" y="579882"/>
                  </a:lnTo>
                  <a:lnTo>
                    <a:pt x="601980" y="582168"/>
                  </a:lnTo>
                  <a:lnTo>
                    <a:pt x="601330" y="626337"/>
                  </a:lnTo>
                  <a:lnTo>
                    <a:pt x="608838" y="627888"/>
                  </a:lnTo>
                  <a:lnTo>
                    <a:pt x="614172" y="633984"/>
                  </a:lnTo>
                  <a:lnTo>
                    <a:pt x="614934" y="582168"/>
                  </a:lnTo>
                  <a:lnTo>
                    <a:pt x="604266" y="577596"/>
                  </a:lnTo>
                  <a:close/>
                </a:path>
                <a:path w="727710" h="642619">
                  <a:moveTo>
                    <a:pt x="0" y="60960"/>
                  </a:moveTo>
                  <a:lnTo>
                    <a:pt x="18287" y="514350"/>
                  </a:lnTo>
                  <a:lnTo>
                    <a:pt x="19812" y="519684"/>
                  </a:lnTo>
                  <a:lnTo>
                    <a:pt x="23621" y="520446"/>
                  </a:lnTo>
                  <a:lnTo>
                    <a:pt x="25907" y="507492"/>
                  </a:lnTo>
                  <a:lnTo>
                    <a:pt x="30996" y="507492"/>
                  </a:lnTo>
                  <a:lnTo>
                    <a:pt x="13230" y="67056"/>
                  </a:lnTo>
                  <a:lnTo>
                    <a:pt x="7620" y="67056"/>
                  </a:lnTo>
                  <a:lnTo>
                    <a:pt x="0" y="60960"/>
                  </a:lnTo>
                  <a:close/>
                </a:path>
                <a:path w="727710" h="642619">
                  <a:moveTo>
                    <a:pt x="25907" y="507492"/>
                  </a:moveTo>
                  <a:lnTo>
                    <a:pt x="23621" y="520446"/>
                  </a:lnTo>
                  <a:lnTo>
                    <a:pt x="31242" y="513588"/>
                  </a:lnTo>
                  <a:lnTo>
                    <a:pt x="31038" y="508551"/>
                  </a:lnTo>
                  <a:lnTo>
                    <a:pt x="25907" y="507492"/>
                  </a:lnTo>
                  <a:close/>
                </a:path>
                <a:path w="727710" h="642619">
                  <a:moveTo>
                    <a:pt x="30996" y="507492"/>
                  </a:moveTo>
                  <a:lnTo>
                    <a:pt x="25907" y="507492"/>
                  </a:lnTo>
                  <a:lnTo>
                    <a:pt x="31038" y="508551"/>
                  </a:lnTo>
                  <a:lnTo>
                    <a:pt x="30996" y="507492"/>
                  </a:lnTo>
                  <a:close/>
                </a:path>
                <a:path w="727710" h="642619">
                  <a:moveTo>
                    <a:pt x="713254" y="40794"/>
                  </a:moveTo>
                  <a:lnTo>
                    <a:pt x="714756" y="483870"/>
                  </a:lnTo>
                  <a:lnTo>
                    <a:pt x="727710" y="483870"/>
                  </a:lnTo>
                  <a:lnTo>
                    <a:pt x="726209" y="41148"/>
                  </a:lnTo>
                  <a:lnTo>
                    <a:pt x="719328" y="41148"/>
                  </a:lnTo>
                  <a:lnTo>
                    <a:pt x="713254" y="40794"/>
                  </a:lnTo>
                  <a:close/>
                </a:path>
                <a:path w="727710" h="642619">
                  <a:moveTo>
                    <a:pt x="12954" y="60198"/>
                  </a:moveTo>
                  <a:lnTo>
                    <a:pt x="0" y="60960"/>
                  </a:lnTo>
                  <a:lnTo>
                    <a:pt x="7620" y="67056"/>
                  </a:lnTo>
                  <a:lnTo>
                    <a:pt x="13184" y="65910"/>
                  </a:lnTo>
                  <a:lnTo>
                    <a:pt x="12954" y="60198"/>
                  </a:lnTo>
                  <a:close/>
                </a:path>
                <a:path w="727710" h="642619">
                  <a:moveTo>
                    <a:pt x="13184" y="65910"/>
                  </a:moveTo>
                  <a:lnTo>
                    <a:pt x="7620" y="67056"/>
                  </a:lnTo>
                  <a:lnTo>
                    <a:pt x="13230" y="67056"/>
                  </a:lnTo>
                  <a:lnTo>
                    <a:pt x="13184" y="65910"/>
                  </a:lnTo>
                  <a:close/>
                </a:path>
                <a:path w="727710" h="642619">
                  <a:moveTo>
                    <a:pt x="33169" y="60198"/>
                  </a:moveTo>
                  <a:lnTo>
                    <a:pt x="12954" y="60198"/>
                  </a:lnTo>
                  <a:lnTo>
                    <a:pt x="13184" y="65910"/>
                  </a:lnTo>
                  <a:lnTo>
                    <a:pt x="33528" y="61722"/>
                  </a:lnTo>
                  <a:lnTo>
                    <a:pt x="33169" y="60198"/>
                  </a:lnTo>
                  <a:close/>
                </a:path>
                <a:path w="727710" h="642619">
                  <a:moveTo>
                    <a:pt x="31242" y="48768"/>
                  </a:moveTo>
                  <a:lnTo>
                    <a:pt x="30515" y="48917"/>
                  </a:lnTo>
                  <a:lnTo>
                    <a:pt x="33528" y="61722"/>
                  </a:lnTo>
                  <a:lnTo>
                    <a:pt x="31242" y="48768"/>
                  </a:lnTo>
                  <a:close/>
                </a:path>
                <a:path w="727710" h="642619">
                  <a:moveTo>
                    <a:pt x="87570" y="48768"/>
                  </a:moveTo>
                  <a:lnTo>
                    <a:pt x="31242" y="48768"/>
                  </a:lnTo>
                  <a:lnTo>
                    <a:pt x="33528" y="61722"/>
                  </a:lnTo>
                  <a:lnTo>
                    <a:pt x="87570" y="48768"/>
                  </a:lnTo>
                  <a:close/>
                </a:path>
                <a:path w="727710" h="642619">
                  <a:moveTo>
                    <a:pt x="30515" y="48917"/>
                  </a:moveTo>
                  <a:lnTo>
                    <a:pt x="5334" y="54102"/>
                  </a:lnTo>
                  <a:lnTo>
                    <a:pt x="0" y="55626"/>
                  </a:lnTo>
                  <a:lnTo>
                    <a:pt x="0" y="60960"/>
                  </a:lnTo>
                  <a:lnTo>
                    <a:pt x="12954" y="60198"/>
                  </a:lnTo>
                  <a:lnTo>
                    <a:pt x="33169" y="60198"/>
                  </a:lnTo>
                  <a:lnTo>
                    <a:pt x="30515" y="48917"/>
                  </a:lnTo>
                  <a:close/>
                </a:path>
                <a:path w="727710" h="642619">
                  <a:moveTo>
                    <a:pt x="233934" y="0"/>
                  </a:moveTo>
                  <a:lnTo>
                    <a:pt x="30479" y="48768"/>
                  </a:lnTo>
                  <a:lnTo>
                    <a:pt x="30515" y="48917"/>
                  </a:lnTo>
                  <a:lnTo>
                    <a:pt x="31242" y="48768"/>
                  </a:lnTo>
                  <a:lnTo>
                    <a:pt x="87570" y="48768"/>
                  </a:lnTo>
                  <a:lnTo>
                    <a:pt x="236683" y="13025"/>
                  </a:lnTo>
                  <a:lnTo>
                    <a:pt x="235458" y="12954"/>
                  </a:lnTo>
                  <a:lnTo>
                    <a:pt x="233934" y="0"/>
                  </a:lnTo>
                  <a:close/>
                </a:path>
                <a:path w="727710" h="642619">
                  <a:moveTo>
                    <a:pt x="720090" y="28194"/>
                  </a:moveTo>
                  <a:lnTo>
                    <a:pt x="713232" y="34290"/>
                  </a:lnTo>
                  <a:lnTo>
                    <a:pt x="713254" y="40794"/>
                  </a:lnTo>
                  <a:lnTo>
                    <a:pt x="719328" y="41148"/>
                  </a:lnTo>
                  <a:lnTo>
                    <a:pt x="720090" y="28194"/>
                  </a:lnTo>
                  <a:close/>
                </a:path>
                <a:path w="727710" h="642619">
                  <a:moveTo>
                    <a:pt x="720090" y="28194"/>
                  </a:moveTo>
                  <a:lnTo>
                    <a:pt x="719328" y="41148"/>
                  </a:lnTo>
                  <a:lnTo>
                    <a:pt x="726209" y="41148"/>
                  </a:lnTo>
                  <a:lnTo>
                    <a:pt x="726186" y="34290"/>
                  </a:lnTo>
                  <a:lnTo>
                    <a:pt x="720090" y="28194"/>
                  </a:lnTo>
                  <a:close/>
                </a:path>
                <a:path w="727710" h="642619">
                  <a:moveTo>
                    <a:pt x="236220" y="0"/>
                  </a:moveTo>
                  <a:lnTo>
                    <a:pt x="233934" y="0"/>
                  </a:lnTo>
                  <a:lnTo>
                    <a:pt x="236982" y="12954"/>
                  </a:lnTo>
                  <a:lnTo>
                    <a:pt x="236683" y="13025"/>
                  </a:lnTo>
                  <a:lnTo>
                    <a:pt x="713254" y="40794"/>
                  </a:lnTo>
                  <a:lnTo>
                    <a:pt x="713232" y="34290"/>
                  </a:lnTo>
                  <a:lnTo>
                    <a:pt x="720090" y="28194"/>
                  </a:lnTo>
                  <a:lnTo>
                    <a:pt x="236220" y="0"/>
                  </a:lnTo>
                  <a:close/>
                </a:path>
                <a:path w="727710" h="642619">
                  <a:moveTo>
                    <a:pt x="233934" y="0"/>
                  </a:moveTo>
                  <a:lnTo>
                    <a:pt x="235458" y="12954"/>
                  </a:lnTo>
                  <a:lnTo>
                    <a:pt x="236683" y="13025"/>
                  </a:lnTo>
                  <a:lnTo>
                    <a:pt x="236982" y="12954"/>
                  </a:lnTo>
                  <a:lnTo>
                    <a:pt x="233934" y="0"/>
                  </a:lnTo>
                  <a:close/>
                </a:path>
              </a:pathLst>
            </a:custGeom>
            <a:solidFill>
              <a:srgbClr val="000000"/>
            </a:solidFill>
          </p:spPr>
          <p:txBody>
            <a:bodyPr wrap="square" lIns="0" tIns="0" rIns="0" bIns="0" rtlCol="0"/>
            <a:lstStyle/>
            <a:p>
              <a:endParaRPr/>
            </a:p>
          </p:txBody>
        </p:sp>
        <p:sp>
          <p:nvSpPr>
            <p:cNvPr id="1033" name="object 419"/>
            <p:cNvSpPr/>
            <p:nvPr/>
          </p:nvSpPr>
          <p:spPr>
            <a:xfrm>
              <a:off x="2958845" y="1807006"/>
              <a:ext cx="123825" cy="108585"/>
            </a:xfrm>
            <a:custGeom>
              <a:avLst/>
              <a:gdLst/>
              <a:ahLst/>
              <a:cxnLst/>
              <a:rect l="l" t="t" r="r" b="b"/>
              <a:pathLst>
                <a:path w="123825" h="108585">
                  <a:moveTo>
                    <a:pt x="112776" y="0"/>
                  </a:moveTo>
                  <a:lnTo>
                    <a:pt x="0" y="98298"/>
                  </a:lnTo>
                  <a:lnTo>
                    <a:pt x="8382" y="108204"/>
                  </a:lnTo>
                  <a:lnTo>
                    <a:pt x="121157" y="9906"/>
                  </a:lnTo>
                  <a:lnTo>
                    <a:pt x="123444" y="7620"/>
                  </a:lnTo>
                  <a:lnTo>
                    <a:pt x="123444" y="4572"/>
                  </a:lnTo>
                  <a:lnTo>
                    <a:pt x="112776" y="0"/>
                  </a:lnTo>
                  <a:close/>
                </a:path>
              </a:pathLst>
            </a:custGeom>
            <a:solidFill>
              <a:srgbClr val="000000"/>
            </a:solidFill>
          </p:spPr>
          <p:txBody>
            <a:bodyPr wrap="square" lIns="0" tIns="0" rIns="0" bIns="0" rtlCol="0"/>
            <a:lstStyle/>
            <a:p>
              <a:endParaRPr/>
            </a:p>
          </p:txBody>
        </p:sp>
        <p:sp>
          <p:nvSpPr>
            <p:cNvPr id="1034" name="object 420"/>
            <p:cNvSpPr/>
            <p:nvPr/>
          </p:nvSpPr>
          <p:spPr>
            <a:xfrm>
              <a:off x="2962275" y="1429816"/>
              <a:ext cx="0" cy="471170"/>
            </a:xfrm>
            <a:custGeom>
              <a:avLst/>
              <a:gdLst/>
              <a:ahLst/>
              <a:cxnLst/>
              <a:rect l="l" t="t" r="r" b="b"/>
              <a:pathLst>
                <a:path h="471169">
                  <a:moveTo>
                    <a:pt x="0" y="0"/>
                  </a:moveTo>
                  <a:lnTo>
                    <a:pt x="0" y="470915"/>
                  </a:lnTo>
                </a:path>
              </a:pathLst>
            </a:custGeom>
            <a:ln w="6857">
              <a:solidFill>
                <a:srgbClr val="000000"/>
              </a:solidFill>
            </a:ln>
          </p:spPr>
          <p:txBody>
            <a:bodyPr wrap="square" lIns="0" tIns="0" rIns="0" bIns="0" rtlCol="0"/>
            <a:lstStyle/>
            <a:p>
              <a:endParaRPr/>
            </a:p>
          </p:txBody>
        </p:sp>
        <p:sp>
          <p:nvSpPr>
            <p:cNvPr id="1035" name="object 421"/>
            <p:cNvSpPr/>
            <p:nvPr/>
          </p:nvSpPr>
          <p:spPr>
            <a:xfrm>
              <a:off x="2898648" y="1429054"/>
              <a:ext cx="2540" cy="5080"/>
            </a:xfrm>
            <a:custGeom>
              <a:avLst/>
              <a:gdLst/>
              <a:ahLst/>
              <a:cxnLst/>
              <a:rect l="l" t="t" r="r" b="b"/>
              <a:pathLst>
                <a:path w="2539" h="5080">
                  <a:moveTo>
                    <a:pt x="0" y="4571"/>
                  </a:moveTo>
                  <a:lnTo>
                    <a:pt x="2285" y="4571"/>
                  </a:lnTo>
                  <a:lnTo>
                    <a:pt x="2285" y="0"/>
                  </a:lnTo>
                  <a:lnTo>
                    <a:pt x="0" y="0"/>
                  </a:lnTo>
                  <a:lnTo>
                    <a:pt x="0" y="4571"/>
                  </a:lnTo>
                  <a:close/>
                </a:path>
              </a:pathLst>
            </a:custGeom>
            <a:solidFill>
              <a:srgbClr val="000000"/>
            </a:solidFill>
          </p:spPr>
          <p:txBody>
            <a:bodyPr wrap="square" lIns="0" tIns="0" rIns="0" bIns="0" rtlCol="0"/>
            <a:lstStyle/>
            <a:p>
              <a:endParaRPr/>
            </a:p>
          </p:txBody>
        </p:sp>
        <p:sp>
          <p:nvSpPr>
            <p:cNvPr id="1036" name="object 422"/>
            <p:cNvSpPr/>
            <p:nvPr/>
          </p:nvSpPr>
          <p:spPr>
            <a:xfrm>
              <a:off x="2963417" y="1431340"/>
              <a:ext cx="2540" cy="5080"/>
            </a:xfrm>
            <a:custGeom>
              <a:avLst/>
              <a:gdLst/>
              <a:ahLst/>
              <a:cxnLst/>
              <a:rect l="l" t="t" r="r" b="b"/>
              <a:pathLst>
                <a:path w="2539" h="5080">
                  <a:moveTo>
                    <a:pt x="0" y="4571"/>
                  </a:moveTo>
                  <a:lnTo>
                    <a:pt x="2286" y="4571"/>
                  </a:lnTo>
                  <a:lnTo>
                    <a:pt x="2286" y="0"/>
                  </a:lnTo>
                  <a:lnTo>
                    <a:pt x="0" y="0"/>
                  </a:lnTo>
                  <a:lnTo>
                    <a:pt x="0" y="4571"/>
                  </a:lnTo>
                  <a:close/>
                </a:path>
              </a:pathLst>
            </a:custGeom>
            <a:solidFill>
              <a:srgbClr val="000000"/>
            </a:solidFill>
          </p:spPr>
          <p:txBody>
            <a:bodyPr wrap="square" lIns="0" tIns="0" rIns="0" bIns="0" rtlCol="0"/>
            <a:lstStyle/>
            <a:p>
              <a:endParaRPr/>
            </a:p>
          </p:txBody>
        </p:sp>
        <p:sp>
          <p:nvSpPr>
            <p:cNvPr id="1037" name="object 423"/>
            <p:cNvSpPr/>
            <p:nvPr/>
          </p:nvSpPr>
          <p:spPr>
            <a:xfrm>
              <a:off x="2900933" y="1429054"/>
              <a:ext cx="62865" cy="6985"/>
            </a:xfrm>
            <a:custGeom>
              <a:avLst/>
              <a:gdLst/>
              <a:ahLst/>
              <a:cxnLst/>
              <a:rect l="l" t="t" r="r" b="b"/>
              <a:pathLst>
                <a:path w="62864" h="6984">
                  <a:moveTo>
                    <a:pt x="0" y="0"/>
                  </a:moveTo>
                  <a:lnTo>
                    <a:pt x="0" y="4572"/>
                  </a:lnTo>
                  <a:lnTo>
                    <a:pt x="62484" y="6858"/>
                  </a:lnTo>
                  <a:lnTo>
                    <a:pt x="62484" y="2286"/>
                  </a:lnTo>
                  <a:lnTo>
                    <a:pt x="0" y="0"/>
                  </a:lnTo>
                  <a:close/>
                </a:path>
              </a:pathLst>
            </a:custGeom>
            <a:solidFill>
              <a:srgbClr val="000000"/>
            </a:solidFill>
          </p:spPr>
          <p:txBody>
            <a:bodyPr wrap="square" lIns="0" tIns="0" rIns="0" bIns="0" rtlCol="0"/>
            <a:lstStyle/>
            <a:p>
              <a:endParaRPr/>
            </a:p>
          </p:txBody>
        </p:sp>
        <p:sp>
          <p:nvSpPr>
            <p:cNvPr id="1038" name="object 424"/>
            <p:cNvSpPr/>
            <p:nvPr/>
          </p:nvSpPr>
          <p:spPr>
            <a:xfrm>
              <a:off x="2937510" y="1905304"/>
              <a:ext cx="15240" cy="20955"/>
            </a:xfrm>
            <a:custGeom>
              <a:avLst/>
              <a:gdLst/>
              <a:ahLst/>
              <a:cxnLst/>
              <a:rect l="l" t="t" r="r" b="b"/>
              <a:pathLst>
                <a:path w="15239" h="20955">
                  <a:moveTo>
                    <a:pt x="7619" y="0"/>
                  </a:moveTo>
                  <a:lnTo>
                    <a:pt x="4571" y="761"/>
                  </a:lnTo>
                  <a:lnTo>
                    <a:pt x="2285" y="3047"/>
                  </a:lnTo>
                  <a:lnTo>
                    <a:pt x="0" y="10667"/>
                  </a:lnTo>
                  <a:lnTo>
                    <a:pt x="2285" y="17525"/>
                  </a:lnTo>
                  <a:lnTo>
                    <a:pt x="4571" y="19811"/>
                  </a:lnTo>
                  <a:lnTo>
                    <a:pt x="7619" y="20573"/>
                  </a:lnTo>
                  <a:lnTo>
                    <a:pt x="10667" y="19811"/>
                  </a:lnTo>
                  <a:lnTo>
                    <a:pt x="12953" y="17525"/>
                  </a:lnTo>
                  <a:lnTo>
                    <a:pt x="15239" y="10667"/>
                  </a:lnTo>
                  <a:lnTo>
                    <a:pt x="12953" y="3047"/>
                  </a:lnTo>
                  <a:lnTo>
                    <a:pt x="10667" y="761"/>
                  </a:lnTo>
                  <a:lnTo>
                    <a:pt x="7619" y="0"/>
                  </a:lnTo>
                  <a:close/>
                </a:path>
              </a:pathLst>
            </a:custGeom>
            <a:solidFill>
              <a:srgbClr val="7F7F7F"/>
            </a:solidFill>
          </p:spPr>
          <p:txBody>
            <a:bodyPr wrap="square" lIns="0" tIns="0" rIns="0" bIns="0" rtlCol="0"/>
            <a:lstStyle/>
            <a:p>
              <a:endParaRPr/>
            </a:p>
          </p:txBody>
        </p:sp>
        <p:sp>
          <p:nvSpPr>
            <p:cNvPr id="1039" name="object 425"/>
            <p:cNvSpPr/>
            <p:nvPr/>
          </p:nvSpPr>
          <p:spPr>
            <a:xfrm>
              <a:off x="2936748" y="1904542"/>
              <a:ext cx="17780" cy="22860"/>
            </a:xfrm>
            <a:custGeom>
              <a:avLst/>
              <a:gdLst/>
              <a:ahLst/>
              <a:cxnLst/>
              <a:rect l="l" t="t" r="r" b="b"/>
              <a:pathLst>
                <a:path w="17780" h="22860">
                  <a:moveTo>
                    <a:pt x="9143" y="0"/>
                  </a:moveTo>
                  <a:lnTo>
                    <a:pt x="8381" y="0"/>
                  </a:lnTo>
                  <a:lnTo>
                    <a:pt x="5333" y="761"/>
                  </a:lnTo>
                  <a:lnTo>
                    <a:pt x="4571" y="761"/>
                  </a:lnTo>
                  <a:lnTo>
                    <a:pt x="2285" y="3047"/>
                  </a:lnTo>
                  <a:lnTo>
                    <a:pt x="2285" y="3809"/>
                  </a:lnTo>
                  <a:lnTo>
                    <a:pt x="0" y="11429"/>
                  </a:lnTo>
                  <a:lnTo>
                    <a:pt x="0" y="12191"/>
                  </a:lnTo>
                  <a:lnTo>
                    <a:pt x="2285" y="19049"/>
                  </a:lnTo>
                  <a:lnTo>
                    <a:pt x="5333" y="22097"/>
                  </a:lnTo>
                  <a:lnTo>
                    <a:pt x="8381" y="22859"/>
                  </a:lnTo>
                  <a:lnTo>
                    <a:pt x="9143" y="22859"/>
                  </a:lnTo>
                  <a:lnTo>
                    <a:pt x="12191" y="22097"/>
                  </a:lnTo>
                  <a:lnTo>
                    <a:pt x="12191" y="21335"/>
                  </a:lnTo>
                  <a:lnTo>
                    <a:pt x="12953" y="20573"/>
                  </a:lnTo>
                  <a:lnTo>
                    <a:pt x="8381" y="20573"/>
                  </a:lnTo>
                  <a:lnTo>
                    <a:pt x="8762" y="20478"/>
                  </a:lnTo>
                  <a:lnTo>
                    <a:pt x="6095" y="19811"/>
                  </a:lnTo>
                  <a:lnTo>
                    <a:pt x="3809" y="17525"/>
                  </a:lnTo>
                  <a:lnTo>
                    <a:pt x="4317" y="17525"/>
                  </a:lnTo>
                  <a:lnTo>
                    <a:pt x="2539" y="12191"/>
                  </a:lnTo>
                  <a:lnTo>
                    <a:pt x="2285" y="12191"/>
                  </a:lnTo>
                  <a:lnTo>
                    <a:pt x="2285" y="11429"/>
                  </a:lnTo>
                  <a:lnTo>
                    <a:pt x="2514" y="11429"/>
                  </a:lnTo>
                  <a:lnTo>
                    <a:pt x="4571" y="4571"/>
                  </a:lnTo>
                  <a:lnTo>
                    <a:pt x="3809" y="4571"/>
                  </a:lnTo>
                  <a:lnTo>
                    <a:pt x="6095" y="2285"/>
                  </a:lnTo>
                  <a:lnTo>
                    <a:pt x="13715" y="2285"/>
                  </a:lnTo>
                  <a:lnTo>
                    <a:pt x="12191" y="761"/>
                  </a:lnTo>
                  <a:lnTo>
                    <a:pt x="9143" y="0"/>
                  </a:lnTo>
                  <a:close/>
                </a:path>
                <a:path w="17780" h="22860">
                  <a:moveTo>
                    <a:pt x="8762" y="20478"/>
                  </a:moveTo>
                  <a:lnTo>
                    <a:pt x="8381" y="20573"/>
                  </a:lnTo>
                  <a:lnTo>
                    <a:pt x="9143" y="20573"/>
                  </a:lnTo>
                  <a:lnTo>
                    <a:pt x="8762" y="20478"/>
                  </a:lnTo>
                  <a:close/>
                </a:path>
                <a:path w="17780" h="22860">
                  <a:moveTo>
                    <a:pt x="12953" y="17525"/>
                  </a:moveTo>
                  <a:lnTo>
                    <a:pt x="10667" y="19811"/>
                  </a:lnTo>
                  <a:lnTo>
                    <a:pt x="11429" y="19811"/>
                  </a:lnTo>
                  <a:lnTo>
                    <a:pt x="8762" y="20478"/>
                  </a:lnTo>
                  <a:lnTo>
                    <a:pt x="9143" y="20573"/>
                  </a:lnTo>
                  <a:lnTo>
                    <a:pt x="12953" y="20573"/>
                  </a:lnTo>
                  <a:lnTo>
                    <a:pt x="14477" y="19049"/>
                  </a:lnTo>
                  <a:lnTo>
                    <a:pt x="15239" y="19049"/>
                  </a:lnTo>
                  <a:lnTo>
                    <a:pt x="15493" y="18287"/>
                  </a:lnTo>
                  <a:lnTo>
                    <a:pt x="12953" y="18287"/>
                  </a:lnTo>
                  <a:lnTo>
                    <a:pt x="12953" y="17525"/>
                  </a:lnTo>
                  <a:close/>
                </a:path>
                <a:path w="17780" h="22860">
                  <a:moveTo>
                    <a:pt x="4317" y="17525"/>
                  </a:moveTo>
                  <a:lnTo>
                    <a:pt x="3809" y="17525"/>
                  </a:lnTo>
                  <a:lnTo>
                    <a:pt x="4571" y="18287"/>
                  </a:lnTo>
                  <a:lnTo>
                    <a:pt x="4317" y="17525"/>
                  </a:lnTo>
                  <a:close/>
                </a:path>
                <a:path w="17780" h="22860">
                  <a:moveTo>
                    <a:pt x="15119" y="11790"/>
                  </a:moveTo>
                  <a:lnTo>
                    <a:pt x="12953" y="18287"/>
                  </a:lnTo>
                  <a:lnTo>
                    <a:pt x="15493" y="18287"/>
                  </a:lnTo>
                  <a:lnTo>
                    <a:pt x="17525" y="12191"/>
                  </a:lnTo>
                  <a:lnTo>
                    <a:pt x="15239" y="12191"/>
                  </a:lnTo>
                  <a:lnTo>
                    <a:pt x="15119" y="11790"/>
                  </a:lnTo>
                  <a:close/>
                </a:path>
                <a:path w="17780" h="22860">
                  <a:moveTo>
                    <a:pt x="2406" y="11790"/>
                  </a:moveTo>
                  <a:lnTo>
                    <a:pt x="2285" y="12191"/>
                  </a:lnTo>
                  <a:lnTo>
                    <a:pt x="2539" y="12191"/>
                  </a:lnTo>
                  <a:lnTo>
                    <a:pt x="2406" y="11790"/>
                  </a:lnTo>
                  <a:close/>
                </a:path>
                <a:path w="17780" h="22860">
                  <a:moveTo>
                    <a:pt x="15239" y="11429"/>
                  </a:moveTo>
                  <a:lnTo>
                    <a:pt x="15239" y="12191"/>
                  </a:lnTo>
                  <a:lnTo>
                    <a:pt x="16382" y="11810"/>
                  </a:lnTo>
                  <a:lnTo>
                    <a:pt x="15239" y="11429"/>
                  </a:lnTo>
                  <a:close/>
                </a:path>
                <a:path w="17780" h="22860">
                  <a:moveTo>
                    <a:pt x="16382" y="11810"/>
                  </a:moveTo>
                  <a:lnTo>
                    <a:pt x="15239" y="12191"/>
                  </a:lnTo>
                  <a:lnTo>
                    <a:pt x="17525" y="12191"/>
                  </a:lnTo>
                  <a:lnTo>
                    <a:pt x="16382" y="11810"/>
                  </a:lnTo>
                  <a:close/>
                </a:path>
                <a:path w="17780" h="22860">
                  <a:moveTo>
                    <a:pt x="17525" y="11429"/>
                  </a:moveTo>
                  <a:lnTo>
                    <a:pt x="15239" y="11429"/>
                  </a:lnTo>
                  <a:lnTo>
                    <a:pt x="16382" y="11810"/>
                  </a:lnTo>
                  <a:lnTo>
                    <a:pt x="17525" y="11429"/>
                  </a:lnTo>
                  <a:close/>
                </a:path>
                <a:path w="17780" h="22860">
                  <a:moveTo>
                    <a:pt x="2514" y="11429"/>
                  </a:moveTo>
                  <a:lnTo>
                    <a:pt x="2285" y="11429"/>
                  </a:lnTo>
                  <a:lnTo>
                    <a:pt x="2406" y="11790"/>
                  </a:lnTo>
                  <a:lnTo>
                    <a:pt x="2514" y="11429"/>
                  </a:lnTo>
                  <a:close/>
                </a:path>
                <a:path w="17780" h="22860">
                  <a:moveTo>
                    <a:pt x="13715" y="2285"/>
                  </a:moveTo>
                  <a:lnTo>
                    <a:pt x="10667" y="2285"/>
                  </a:lnTo>
                  <a:lnTo>
                    <a:pt x="12953" y="4571"/>
                  </a:lnTo>
                  <a:lnTo>
                    <a:pt x="15119" y="11790"/>
                  </a:lnTo>
                  <a:lnTo>
                    <a:pt x="15239" y="11429"/>
                  </a:lnTo>
                  <a:lnTo>
                    <a:pt x="17525" y="11429"/>
                  </a:lnTo>
                  <a:lnTo>
                    <a:pt x="15239" y="3809"/>
                  </a:lnTo>
                  <a:lnTo>
                    <a:pt x="13715" y="2285"/>
                  </a:lnTo>
                  <a:close/>
                </a:path>
                <a:path w="17780" h="22860">
                  <a:moveTo>
                    <a:pt x="8381" y="2285"/>
                  </a:moveTo>
                  <a:lnTo>
                    <a:pt x="6095" y="2285"/>
                  </a:lnTo>
                  <a:lnTo>
                    <a:pt x="6095" y="3047"/>
                  </a:lnTo>
                  <a:lnTo>
                    <a:pt x="8762" y="2381"/>
                  </a:lnTo>
                  <a:lnTo>
                    <a:pt x="8381" y="2285"/>
                  </a:lnTo>
                  <a:close/>
                </a:path>
                <a:path w="17780" h="22860">
                  <a:moveTo>
                    <a:pt x="10667" y="2285"/>
                  </a:moveTo>
                  <a:lnTo>
                    <a:pt x="9143" y="2285"/>
                  </a:lnTo>
                  <a:lnTo>
                    <a:pt x="8762" y="2381"/>
                  </a:lnTo>
                  <a:lnTo>
                    <a:pt x="11429" y="3047"/>
                  </a:lnTo>
                  <a:lnTo>
                    <a:pt x="10667" y="2285"/>
                  </a:lnTo>
                  <a:close/>
                </a:path>
                <a:path w="17780" h="22860">
                  <a:moveTo>
                    <a:pt x="9143" y="2285"/>
                  </a:moveTo>
                  <a:lnTo>
                    <a:pt x="8381" y="2285"/>
                  </a:lnTo>
                  <a:lnTo>
                    <a:pt x="8762" y="2381"/>
                  </a:lnTo>
                  <a:lnTo>
                    <a:pt x="9143" y="2285"/>
                  </a:lnTo>
                  <a:close/>
                </a:path>
              </a:pathLst>
            </a:custGeom>
            <a:solidFill>
              <a:srgbClr val="000000"/>
            </a:solidFill>
          </p:spPr>
          <p:txBody>
            <a:bodyPr wrap="square" lIns="0" tIns="0" rIns="0" bIns="0" rtlCol="0"/>
            <a:lstStyle/>
            <a:p>
              <a:endParaRPr/>
            </a:p>
          </p:txBody>
        </p:sp>
        <p:sp>
          <p:nvSpPr>
            <p:cNvPr id="1040" name="object 426"/>
            <p:cNvSpPr/>
            <p:nvPr/>
          </p:nvSpPr>
          <p:spPr>
            <a:xfrm>
              <a:off x="2951988" y="1915972"/>
              <a:ext cx="2540" cy="1270"/>
            </a:xfrm>
            <a:custGeom>
              <a:avLst/>
              <a:gdLst/>
              <a:ahLst/>
              <a:cxnLst/>
              <a:rect l="l" t="t" r="r" b="b"/>
              <a:pathLst>
                <a:path w="2539" h="1269">
                  <a:moveTo>
                    <a:pt x="0" y="0"/>
                  </a:moveTo>
                  <a:lnTo>
                    <a:pt x="0" y="762"/>
                  </a:lnTo>
                  <a:lnTo>
                    <a:pt x="1143" y="381"/>
                  </a:lnTo>
                  <a:lnTo>
                    <a:pt x="0" y="0"/>
                  </a:lnTo>
                  <a:close/>
                </a:path>
                <a:path w="2539" h="1269">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041" name="object 123"/>
          <p:cNvSpPr/>
          <p:nvPr/>
        </p:nvSpPr>
        <p:spPr>
          <a:xfrm flipV="1">
            <a:off x="2752754" y="3778185"/>
            <a:ext cx="4279768" cy="49462"/>
          </a:xfrm>
          <a:custGeom>
            <a:avLst/>
            <a:gdLst/>
            <a:ahLst/>
            <a:cxnLst/>
            <a:rect l="l" t="t" r="r" b="b"/>
            <a:pathLst>
              <a:path w="6312535">
                <a:moveTo>
                  <a:pt x="0" y="0"/>
                </a:moveTo>
                <a:lnTo>
                  <a:pt x="6312408" y="0"/>
                </a:lnTo>
              </a:path>
            </a:pathLst>
          </a:custGeom>
          <a:ln w="25146">
            <a:solidFill>
              <a:srgbClr val="0000FF"/>
            </a:solidFill>
          </a:ln>
        </p:spPr>
        <p:txBody>
          <a:bodyPr wrap="square" lIns="0" tIns="0" rIns="0" bIns="0" rtlCol="0"/>
          <a:lstStyle/>
          <a:p>
            <a:endParaRPr/>
          </a:p>
        </p:txBody>
      </p:sp>
      <p:sp>
        <p:nvSpPr>
          <p:cNvPr id="1042" name="object 427"/>
          <p:cNvSpPr txBox="1"/>
          <p:nvPr/>
        </p:nvSpPr>
        <p:spPr>
          <a:xfrm>
            <a:off x="3460016" y="3605624"/>
            <a:ext cx="812005" cy="200055"/>
          </a:xfrm>
          <a:prstGeom prst="rect">
            <a:avLst/>
          </a:prstGeom>
        </p:spPr>
        <p:txBody>
          <a:bodyPr vert="horz" wrap="square" lIns="0" tIns="15240" rIns="0" bIns="0" rtlCol="0">
            <a:spAutoFit/>
          </a:bodyPr>
          <a:lstStyle/>
          <a:p>
            <a:pPr marL="12700">
              <a:spcBef>
                <a:spcPts val="120"/>
              </a:spcBef>
            </a:pPr>
            <a:r>
              <a:rPr lang="es-ES" sz="1200" spc="5" dirty="0">
                <a:solidFill>
                  <a:srgbClr val="00007F"/>
                </a:solidFill>
                <a:latin typeface="Verdana"/>
                <a:cs typeface="Verdana"/>
              </a:rPr>
              <a:t>Port A</a:t>
            </a:r>
            <a:endParaRPr sz="1200" dirty="0">
              <a:latin typeface="Verdana"/>
              <a:cs typeface="Verdana"/>
            </a:endParaRPr>
          </a:p>
        </p:txBody>
      </p:sp>
      <p:grpSp>
        <p:nvGrpSpPr>
          <p:cNvPr id="1043" name="Group 1042"/>
          <p:cNvGrpSpPr/>
          <p:nvPr/>
        </p:nvGrpSpPr>
        <p:grpSpPr>
          <a:xfrm>
            <a:off x="4217412" y="3484699"/>
            <a:ext cx="1217152" cy="714905"/>
            <a:chOff x="8617457" y="1330756"/>
            <a:chExt cx="1125220" cy="660908"/>
          </a:xfrm>
        </p:grpSpPr>
        <p:sp>
          <p:nvSpPr>
            <p:cNvPr id="1044" name="object 656"/>
            <p:cNvSpPr/>
            <p:nvPr/>
          </p:nvSpPr>
          <p:spPr>
            <a:xfrm>
              <a:off x="9066276" y="1349044"/>
              <a:ext cx="37465" cy="18415"/>
            </a:xfrm>
            <a:custGeom>
              <a:avLst/>
              <a:gdLst/>
              <a:ahLst/>
              <a:cxnLst/>
              <a:rect l="l" t="t" r="r" b="b"/>
              <a:pathLst>
                <a:path w="37465" h="18415">
                  <a:moveTo>
                    <a:pt x="0" y="18287"/>
                  </a:moveTo>
                  <a:lnTo>
                    <a:pt x="37336" y="18287"/>
                  </a:lnTo>
                  <a:lnTo>
                    <a:pt x="37336" y="0"/>
                  </a:lnTo>
                  <a:lnTo>
                    <a:pt x="0" y="0"/>
                  </a:lnTo>
                  <a:lnTo>
                    <a:pt x="0" y="18287"/>
                  </a:lnTo>
                  <a:close/>
                </a:path>
              </a:pathLst>
            </a:custGeom>
            <a:solidFill>
              <a:srgbClr val="A6A6A6"/>
            </a:solidFill>
          </p:spPr>
          <p:txBody>
            <a:bodyPr wrap="square" lIns="0" tIns="0" rIns="0" bIns="0" rtlCol="0"/>
            <a:lstStyle/>
            <a:p>
              <a:endParaRPr/>
            </a:p>
          </p:txBody>
        </p:sp>
        <p:sp>
          <p:nvSpPr>
            <p:cNvPr id="1045" name="object 657"/>
            <p:cNvSpPr/>
            <p:nvPr/>
          </p:nvSpPr>
          <p:spPr>
            <a:xfrm>
              <a:off x="9066276" y="1347520"/>
              <a:ext cx="39370" cy="3175"/>
            </a:xfrm>
            <a:custGeom>
              <a:avLst/>
              <a:gdLst/>
              <a:ahLst/>
              <a:cxnLst/>
              <a:rect l="l" t="t" r="r" b="b"/>
              <a:pathLst>
                <a:path w="39370" h="3175">
                  <a:moveTo>
                    <a:pt x="0" y="3047"/>
                  </a:moveTo>
                  <a:lnTo>
                    <a:pt x="38860" y="3047"/>
                  </a:lnTo>
                  <a:lnTo>
                    <a:pt x="38860" y="0"/>
                  </a:lnTo>
                  <a:lnTo>
                    <a:pt x="0" y="0"/>
                  </a:lnTo>
                  <a:lnTo>
                    <a:pt x="0" y="3047"/>
                  </a:lnTo>
                  <a:close/>
                </a:path>
              </a:pathLst>
            </a:custGeom>
            <a:solidFill>
              <a:srgbClr val="4B4B4B"/>
            </a:solidFill>
          </p:spPr>
          <p:txBody>
            <a:bodyPr wrap="square" lIns="0" tIns="0" rIns="0" bIns="0" rtlCol="0"/>
            <a:lstStyle/>
            <a:p>
              <a:endParaRPr/>
            </a:p>
          </p:txBody>
        </p:sp>
        <p:sp>
          <p:nvSpPr>
            <p:cNvPr id="1046" name="object 658"/>
            <p:cNvSpPr/>
            <p:nvPr/>
          </p:nvSpPr>
          <p:spPr>
            <a:xfrm>
              <a:off x="9102090" y="1349044"/>
              <a:ext cx="3175" cy="18415"/>
            </a:xfrm>
            <a:custGeom>
              <a:avLst/>
              <a:gdLst/>
              <a:ahLst/>
              <a:cxnLst/>
              <a:rect l="l" t="t" r="r" b="b"/>
              <a:pathLst>
                <a:path w="3175" h="18415">
                  <a:moveTo>
                    <a:pt x="0" y="18287"/>
                  </a:moveTo>
                  <a:lnTo>
                    <a:pt x="3047" y="18287"/>
                  </a:lnTo>
                  <a:lnTo>
                    <a:pt x="3047" y="0"/>
                  </a:lnTo>
                  <a:lnTo>
                    <a:pt x="0" y="0"/>
                  </a:lnTo>
                  <a:lnTo>
                    <a:pt x="0" y="18287"/>
                  </a:lnTo>
                  <a:close/>
                </a:path>
              </a:pathLst>
            </a:custGeom>
            <a:solidFill>
              <a:srgbClr val="4B4B4B"/>
            </a:solidFill>
          </p:spPr>
          <p:txBody>
            <a:bodyPr wrap="square" lIns="0" tIns="0" rIns="0" bIns="0" rtlCol="0"/>
            <a:lstStyle/>
            <a:p>
              <a:endParaRPr/>
            </a:p>
          </p:txBody>
        </p:sp>
        <p:sp>
          <p:nvSpPr>
            <p:cNvPr id="1047" name="object 659"/>
            <p:cNvSpPr/>
            <p:nvPr/>
          </p:nvSpPr>
          <p:spPr>
            <a:xfrm>
              <a:off x="9064752" y="1347520"/>
              <a:ext cx="3175" cy="20320"/>
            </a:xfrm>
            <a:custGeom>
              <a:avLst/>
              <a:gdLst/>
              <a:ahLst/>
              <a:cxnLst/>
              <a:rect l="l" t="t" r="r" b="b"/>
              <a:pathLst>
                <a:path w="3175" h="20319">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a:p>
          </p:txBody>
        </p:sp>
        <p:sp>
          <p:nvSpPr>
            <p:cNvPr id="1048" name="object 660"/>
            <p:cNvSpPr/>
            <p:nvPr/>
          </p:nvSpPr>
          <p:spPr>
            <a:xfrm>
              <a:off x="8972550" y="1349044"/>
              <a:ext cx="37465" cy="18415"/>
            </a:xfrm>
            <a:custGeom>
              <a:avLst/>
              <a:gdLst/>
              <a:ahLst/>
              <a:cxnLst/>
              <a:rect l="l" t="t" r="r" b="b"/>
              <a:pathLst>
                <a:path w="37465" h="18415">
                  <a:moveTo>
                    <a:pt x="0" y="18287"/>
                  </a:moveTo>
                  <a:lnTo>
                    <a:pt x="37336" y="18287"/>
                  </a:lnTo>
                  <a:lnTo>
                    <a:pt x="37336" y="0"/>
                  </a:lnTo>
                  <a:lnTo>
                    <a:pt x="0" y="0"/>
                  </a:lnTo>
                  <a:lnTo>
                    <a:pt x="0" y="18287"/>
                  </a:lnTo>
                  <a:close/>
                </a:path>
              </a:pathLst>
            </a:custGeom>
            <a:solidFill>
              <a:srgbClr val="A6A6A6"/>
            </a:solidFill>
          </p:spPr>
          <p:txBody>
            <a:bodyPr wrap="square" lIns="0" tIns="0" rIns="0" bIns="0" rtlCol="0"/>
            <a:lstStyle/>
            <a:p>
              <a:endParaRPr/>
            </a:p>
          </p:txBody>
        </p:sp>
        <p:sp>
          <p:nvSpPr>
            <p:cNvPr id="1049" name="object 661"/>
            <p:cNvSpPr/>
            <p:nvPr/>
          </p:nvSpPr>
          <p:spPr>
            <a:xfrm>
              <a:off x="8972550" y="1347520"/>
              <a:ext cx="39370" cy="3175"/>
            </a:xfrm>
            <a:custGeom>
              <a:avLst/>
              <a:gdLst/>
              <a:ahLst/>
              <a:cxnLst/>
              <a:rect l="l" t="t" r="r" b="b"/>
              <a:pathLst>
                <a:path w="39370" h="3175">
                  <a:moveTo>
                    <a:pt x="0" y="3047"/>
                  </a:moveTo>
                  <a:lnTo>
                    <a:pt x="38860" y="3047"/>
                  </a:lnTo>
                  <a:lnTo>
                    <a:pt x="38860" y="0"/>
                  </a:lnTo>
                  <a:lnTo>
                    <a:pt x="0" y="0"/>
                  </a:lnTo>
                  <a:lnTo>
                    <a:pt x="0" y="3047"/>
                  </a:lnTo>
                  <a:close/>
                </a:path>
              </a:pathLst>
            </a:custGeom>
            <a:solidFill>
              <a:srgbClr val="4B4B4B"/>
            </a:solidFill>
          </p:spPr>
          <p:txBody>
            <a:bodyPr wrap="square" lIns="0" tIns="0" rIns="0" bIns="0" rtlCol="0"/>
            <a:lstStyle/>
            <a:p>
              <a:endParaRPr/>
            </a:p>
          </p:txBody>
        </p:sp>
        <p:sp>
          <p:nvSpPr>
            <p:cNvPr id="1050" name="object 662"/>
            <p:cNvSpPr/>
            <p:nvPr/>
          </p:nvSpPr>
          <p:spPr>
            <a:xfrm>
              <a:off x="9008364" y="1349044"/>
              <a:ext cx="3175" cy="18415"/>
            </a:xfrm>
            <a:custGeom>
              <a:avLst/>
              <a:gdLst/>
              <a:ahLst/>
              <a:cxnLst/>
              <a:rect l="l" t="t" r="r" b="b"/>
              <a:pathLst>
                <a:path w="3175" h="18415">
                  <a:moveTo>
                    <a:pt x="0" y="18287"/>
                  </a:moveTo>
                  <a:lnTo>
                    <a:pt x="3047" y="18287"/>
                  </a:lnTo>
                  <a:lnTo>
                    <a:pt x="3047" y="0"/>
                  </a:lnTo>
                  <a:lnTo>
                    <a:pt x="0" y="0"/>
                  </a:lnTo>
                  <a:lnTo>
                    <a:pt x="0" y="18287"/>
                  </a:lnTo>
                  <a:close/>
                </a:path>
              </a:pathLst>
            </a:custGeom>
            <a:solidFill>
              <a:srgbClr val="4B4B4B"/>
            </a:solidFill>
          </p:spPr>
          <p:txBody>
            <a:bodyPr wrap="square" lIns="0" tIns="0" rIns="0" bIns="0" rtlCol="0"/>
            <a:lstStyle/>
            <a:p>
              <a:endParaRPr/>
            </a:p>
          </p:txBody>
        </p:sp>
        <p:sp>
          <p:nvSpPr>
            <p:cNvPr id="1051" name="object 663"/>
            <p:cNvSpPr/>
            <p:nvPr/>
          </p:nvSpPr>
          <p:spPr>
            <a:xfrm>
              <a:off x="8971026" y="1347520"/>
              <a:ext cx="3175" cy="20320"/>
            </a:xfrm>
            <a:custGeom>
              <a:avLst/>
              <a:gdLst/>
              <a:ahLst/>
              <a:cxnLst/>
              <a:rect l="l" t="t" r="r" b="b"/>
              <a:pathLst>
                <a:path w="3175" h="20319">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a:p>
          </p:txBody>
        </p:sp>
        <p:sp>
          <p:nvSpPr>
            <p:cNvPr id="1052" name="object 664"/>
            <p:cNvSpPr/>
            <p:nvPr/>
          </p:nvSpPr>
          <p:spPr>
            <a:xfrm>
              <a:off x="8978645" y="1352854"/>
              <a:ext cx="6985" cy="14604"/>
            </a:xfrm>
            <a:custGeom>
              <a:avLst/>
              <a:gdLst/>
              <a:ahLst/>
              <a:cxnLst/>
              <a:rect l="l" t="t" r="r" b="b"/>
              <a:pathLst>
                <a:path w="6984" h="14605">
                  <a:moveTo>
                    <a:pt x="0" y="14477"/>
                  </a:moveTo>
                  <a:lnTo>
                    <a:pt x="6857" y="14477"/>
                  </a:lnTo>
                  <a:lnTo>
                    <a:pt x="6857" y="0"/>
                  </a:lnTo>
                  <a:lnTo>
                    <a:pt x="0" y="0"/>
                  </a:lnTo>
                  <a:lnTo>
                    <a:pt x="0" y="14477"/>
                  </a:lnTo>
                  <a:close/>
                </a:path>
              </a:pathLst>
            </a:custGeom>
            <a:solidFill>
              <a:srgbClr val="FFFFFF"/>
            </a:solidFill>
          </p:spPr>
          <p:txBody>
            <a:bodyPr wrap="square" lIns="0" tIns="0" rIns="0" bIns="0" rtlCol="0"/>
            <a:lstStyle/>
            <a:p>
              <a:endParaRPr/>
            </a:p>
          </p:txBody>
        </p:sp>
        <p:sp>
          <p:nvSpPr>
            <p:cNvPr id="1053" name="object 665"/>
            <p:cNvSpPr/>
            <p:nvPr/>
          </p:nvSpPr>
          <p:spPr>
            <a:xfrm>
              <a:off x="8978645" y="1351330"/>
              <a:ext cx="8890" cy="3175"/>
            </a:xfrm>
            <a:custGeom>
              <a:avLst/>
              <a:gdLst/>
              <a:ahLst/>
              <a:cxnLst/>
              <a:rect l="l" t="t" r="r" b="b"/>
              <a:pathLst>
                <a:path w="8890" h="3175">
                  <a:moveTo>
                    <a:pt x="0" y="3048"/>
                  </a:moveTo>
                  <a:lnTo>
                    <a:pt x="8382" y="3048"/>
                  </a:lnTo>
                  <a:lnTo>
                    <a:pt x="8382" y="0"/>
                  </a:lnTo>
                  <a:lnTo>
                    <a:pt x="0" y="0"/>
                  </a:lnTo>
                  <a:lnTo>
                    <a:pt x="0" y="3048"/>
                  </a:lnTo>
                  <a:close/>
                </a:path>
              </a:pathLst>
            </a:custGeom>
            <a:solidFill>
              <a:srgbClr val="FFFFFF"/>
            </a:solidFill>
          </p:spPr>
          <p:txBody>
            <a:bodyPr wrap="square" lIns="0" tIns="0" rIns="0" bIns="0" rtlCol="0"/>
            <a:lstStyle/>
            <a:p>
              <a:endParaRPr/>
            </a:p>
          </p:txBody>
        </p:sp>
        <p:sp>
          <p:nvSpPr>
            <p:cNvPr id="1054" name="object 666"/>
            <p:cNvSpPr/>
            <p:nvPr/>
          </p:nvSpPr>
          <p:spPr>
            <a:xfrm>
              <a:off x="8983980" y="1352854"/>
              <a:ext cx="3175" cy="14604"/>
            </a:xfrm>
            <a:custGeom>
              <a:avLst/>
              <a:gdLst/>
              <a:ahLst/>
              <a:cxnLst/>
              <a:rect l="l" t="t" r="r" b="b"/>
              <a:pathLst>
                <a:path w="3175" h="14605">
                  <a:moveTo>
                    <a:pt x="0" y="14477"/>
                  </a:moveTo>
                  <a:lnTo>
                    <a:pt x="3048" y="14477"/>
                  </a:lnTo>
                  <a:lnTo>
                    <a:pt x="3048" y="0"/>
                  </a:lnTo>
                  <a:lnTo>
                    <a:pt x="0" y="0"/>
                  </a:lnTo>
                  <a:lnTo>
                    <a:pt x="0" y="14477"/>
                  </a:lnTo>
                  <a:close/>
                </a:path>
              </a:pathLst>
            </a:custGeom>
            <a:solidFill>
              <a:srgbClr val="FFFFFF"/>
            </a:solidFill>
          </p:spPr>
          <p:txBody>
            <a:bodyPr wrap="square" lIns="0" tIns="0" rIns="0" bIns="0" rtlCol="0"/>
            <a:lstStyle/>
            <a:p>
              <a:endParaRPr/>
            </a:p>
          </p:txBody>
        </p:sp>
        <p:sp>
          <p:nvSpPr>
            <p:cNvPr id="1055" name="object 667"/>
            <p:cNvSpPr/>
            <p:nvPr/>
          </p:nvSpPr>
          <p:spPr>
            <a:xfrm>
              <a:off x="8977121" y="1366570"/>
              <a:ext cx="8890" cy="1270"/>
            </a:xfrm>
            <a:custGeom>
              <a:avLst/>
              <a:gdLst/>
              <a:ahLst/>
              <a:cxnLst/>
              <a:rect l="l" t="t" r="r" b="b"/>
              <a:pathLst>
                <a:path w="8890" h="1269">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a:p>
          </p:txBody>
        </p:sp>
        <p:sp>
          <p:nvSpPr>
            <p:cNvPr id="1056" name="object 668"/>
            <p:cNvSpPr/>
            <p:nvPr/>
          </p:nvSpPr>
          <p:spPr>
            <a:xfrm>
              <a:off x="8977121" y="1351330"/>
              <a:ext cx="3175" cy="16510"/>
            </a:xfrm>
            <a:custGeom>
              <a:avLst/>
              <a:gdLst/>
              <a:ahLst/>
              <a:cxnLst/>
              <a:rect l="l" t="t" r="r" b="b"/>
              <a:pathLst>
                <a:path w="3175" h="16509">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a:p>
          </p:txBody>
        </p:sp>
        <p:sp>
          <p:nvSpPr>
            <p:cNvPr id="1057" name="object 669"/>
            <p:cNvSpPr/>
            <p:nvPr/>
          </p:nvSpPr>
          <p:spPr>
            <a:xfrm>
              <a:off x="9076181" y="1352854"/>
              <a:ext cx="6985" cy="14604"/>
            </a:xfrm>
            <a:custGeom>
              <a:avLst/>
              <a:gdLst/>
              <a:ahLst/>
              <a:cxnLst/>
              <a:rect l="l" t="t" r="r" b="b"/>
              <a:pathLst>
                <a:path w="6984" h="14605">
                  <a:moveTo>
                    <a:pt x="0" y="14477"/>
                  </a:moveTo>
                  <a:lnTo>
                    <a:pt x="6857" y="14477"/>
                  </a:lnTo>
                  <a:lnTo>
                    <a:pt x="6857" y="0"/>
                  </a:lnTo>
                  <a:lnTo>
                    <a:pt x="0" y="0"/>
                  </a:lnTo>
                  <a:lnTo>
                    <a:pt x="0" y="14477"/>
                  </a:lnTo>
                  <a:close/>
                </a:path>
              </a:pathLst>
            </a:custGeom>
            <a:solidFill>
              <a:srgbClr val="FFFFFF"/>
            </a:solidFill>
          </p:spPr>
          <p:txBody>
            <a:bodyPr wrap="square" lIns="0" tIns="0" rIns="0" bIns="0" rtlCol="0"/>
            <a:lstStyle/>
            <a:p>
              <a:endParaRPr/>
            </a:p>
          </p:txBody>
        </p:sp>
        <p:sp>
          <p:nvSpPr>
            <p:cNvPr id="1058" name="object 670"/>
            <p:cNvSpPr/>
            <p:nvPr/>
          </p:nvSpPr>
          <p:spPr>
            <a:xfrm>
              <a:off x="9076181" y="1351330"/>
              <a:ext cx="8890" cy="3175"/>
            </a:xfrm>
            <a:custGeom>
              <a:avLst/>
              <a:gdLst/>
              <a:ahLst/>
              <a:cxnLst/>
              <a:rect l="l" t="t" r="r" b="b"/>
              <a:pathLst>
                <a:path w="8890" h="3175">
                  <a:moveTo>
                    <a:pt x="0" y="3048"/>
                  </a:moveTo>
                  <a:lnTo>
                    <a:pt x="8381" y="3048"/>
                  </a:lnTo>
                  <a:lnTo>
                    <a:pt x="8381" y="0"/>
                  </a:lnTo>
                  <a:lnTo>
                    <a:pt x="0" y="0"/>
                  </a:lnTo>
                  <a:lnTo>
                    <a:pt x="0" y="3048"/>
                  </a:lnTo>
                  <a:close/>
                </a:path>
              </a:pathLst>
            </a:custGeom>
            <a:solidFill>
              <a:srgbClr val="FFFFFF"/>
            </a:solidFill>
          </p:spPr>
          <p:txBody>
            <a:bodyPr wrap="square" lIns="0" tIns="0" rIns="0" bIns="0" rtlCol="0"/>
            <a:lstStyle/>
            <a:p>
              <a:endParaRPr/>
            </a:p>
          </p:txBody>
        </p:sp>
        <p:sp>
          <p:nvSpPr>
            <p:cNvPr id="1059" name="object 671"/>
            <p:cNvSpPr/>
            <p:nvPr/>
          </p:nvSpPr>
          <p:spPr>
            <a:xfrm>
              <a:off x="9081516" y="1352854"/>
              <a:ext cx="3175" cy="14604"/>
            </a:xfrm>
            <a:custGeom>
              <a:avLst/>
              <a:gdLst/>
              <a:ahLst/>
              <a:cxnLst/>
              <a:rect l="l" t="t" r="r" b="b"/>
              <a:pathLst>
                <a:path w="3175" h="14605">
                  <a:moveTo>
                    <a:pt x="0" y="14477"/>
                  </a:moveTo>
                  <a:lnTo>
                    <a:pt x="3047" y="14477"/>
                  </a:lnTo>
                  <a:lnTo>
                    <a:pt x="3047" y="0"/>
                  </a:lnTo>
                  <a:lnTo>
                    <a:pt x="0" y="0"/>
                  </a:lnTo>
                  <a:lnTo>
                    <a:pt x="0" y="14477"/>
                  </a:lnTo>
                  <a:close/>
                </a:path>
              </a:pathLst>
            </a:custGeom>
            <a:solidFill>
              <a:srgbClr val="FFFFFF"/>
            </a:solidFill>
          </p:spPr>
          <p:txBody>
            <a:bodyPr wrap="square" lIns="0" tIns="0" rIns="0" bIns="0" rtlCol="0"/>
            <a:lstStyle/>
            <a:p>
              <a:endParaRPr/>
            </a:p>
          </p:txBody>
        </p:sp>
        <p:sp>
          <p:nvSpPr>
            <p:cNvPr id="1060" name="object 672"/>
            <p:cNvSpPr/>
            <p:nvPr/>
          </p:nvSpPr>
          <p:spPr>
            <a:xfrm>
              <a:off x="9074657" y="1366570"/>
              <a:ext cx="8890" cy="1270"/>
            </a:xfrm>
            <a:custGeom>
              <a:avLst/>
              <a:gdLst/>
              <a:ahLst/>
              <a:cxnLst/>
              <a:rect l="l" t="t" r="r" b="b"/>
              <a:pathLst>
                <a:path w="8890" h="1269">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a:p>
          </p:txBody>
        </p:sp>
        <p:sp>
          <p:nvSpPr>
            <p:cNvPr id="1061" name="object 673"/>
            <p:cNvSpPr/>
            <p:nvPr/>
          </p:nvSpPr>
          <p:spPr>
            <a:xfrm>
              <a:off x="9074657" y="1351330"/>
              <a:ext cx="3175" cy="16510"/>
            </a:xfrm>
            <a:custGeom>
              <a:avLst/>
              <a:gdLst/>
              <a:ahLst/>
              <a:cxnLst/>
              <a:rect l="l" t="t" r="r" b="b"/>
              <a:pathLst>
                <a:path w="3175" h="16509">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a:p>
          </p:txBody>
        </p:sp>
        <p:sp>
          <p:nvSpPr>
            <p:cNvPr id="1062" name="object 674"/>
            <p:cNvSpPr/>
            <p:nvPr/>
          </p:nvSpPr>
          <p:spPr>
            <a:xfrm>
              <a:off x="9552431" y="1714042"/>
              <a:ext cx="188595" cy="262255"/>
            </a:xfrm>
            <a:custGeom>
              <a:avLst/>
              <a:gdLst/>
              <a:ahLst/>
              <a:cxnLst/>
              <a:rect l="l" t="t" r="r" b="b"/>
              <a:pathLst>
                <a:path w="188595" h="262255">
                  <a:moveTo>
                    <a:pt x="92964" y="0"/>
                  </a:moveTo>
                  <a:lnTo>
                    <a:pt x="63246" y="0"/>
                  </a:lnTo>
                  <a:lnTo>
                    <a:pt x="41148" y="2286"/>
                  </a:lnTo>
                  <a:lnTo>
                    <a:pt x="9144" y="28194"/>
                  </a:lnTo>
                  <a:lnTo>
                    <a:pt x="0" y="96774"/>
                  </a:lnTo>
                  <a:lnTo>
                    <a:pt x="110" y="144018"/>
                  </a:lnTo>
                  <a:lnTo>
                    <a:pt x="1524" y="192786"/>
                  </a:lnTo>
                  <a:lnTo>
                    <a:pt x="5334" y="230886"/>
                  </a:lnTo>
                  <a:lnTo>
                    <a:pt x="24384" y="262128"/>
                  </a:lnTo>
                  <a:lnTo>
                    <a:pt x="32004" y="260604"/>
                  </a:lnTo>
                  <a:lnTo>
                    <a:pt x="61722" y="233172"/>
                  </a:lnTo>
                  <a:lnTo>
                    <a:pt x="89154" y="195834"/>
                  </a:lnTo>
                  <a:lnTo>
                    <a:pt x="122682" y="144018"/>
                  </a:lnTo>
                  <a:lnTo>
                    <a:pt x="173736" y="61722"/>
                  </a:lnTo>
                  <a:lnTo>
                    <a:pt x="188214" y="27432"/>
                  </a:lnTo>
                  <a:lnTo>
                    <a:pt x="188214" y="19812"/>
                  </a:lnTo>
                  <a:lnTo>
                    <a:pt x="132588" y="1524"/>
                  </a:lnTo>
                  <a:lnTo>
                    <a:pt x="92964" y="0"/>
                  </a:lnTo>
                  <a:close/>
                </a:path>
              </a:pathLst>
            </a:custGeom>
            <a:solidFill>
              <a:srgbClr val="F5F5F5"/>
            </a:solidFill>
          </p:spPr>
          <p:txBody>
            <a:bodyPr wrap="square" lIns="0" tIns="0" rIns="0" bIns="0" rtlCol="0"/>
            <a:lstStyle/>
            <a:p>
              <a:endParaRPr/>
            </a:p>
          </p:txBody>
        </p:sp>
        <p:sp>
          <p:nvSpPr>
            <p:cNvPr id="1063" name="object 675"/>
            <p:cNvSpPr/>
            <p:nvPr/>
          </p:nvSpPr>
          <p:spPr>
            <a:xfrm>
              <a:off x="9550907" y="1712518"/>
              <a:ext cx="191770" cy="265430"/>
            </a:xfrm>
            <a:custGeom>
              <a:avLst/>
              <a:gdLst/>
              <a:ahLst/>
              <a:cxnLst/>
              <a:rect l="l" t="t" r="r" b="b"/>
              <a:pathLst>
                <a:path w="191770" h="265430">
                  <a:moveTo>
                    <a:pt x="94488" y="0"/>
                  </a:moveTo>
                  <a:lnTo>
                    <a:pt x="64770" y="0"/>
                  </a:lnTo>
                  <a:lnTo>
                    <a:pt x="42672" y="2286"/>
                  </a:lnTo>
                  <a:lnTo>
                    <a:pt x="33528" y="5334"/>
                  </a:lnTo>
                  <a:lnTo>
                    <a:pt x="25908" y="8382"/>
                  </a:lnTo>
                  <a:lnTo>
                    <a:pt x="25146" y="9144"/>
                  </a:lnTo>
                  <a:lnTo>
                    <a:pt x="19050" y="14478"/>
                  </a:lnTo>
                  <a:lnTo>
                    <a:pt x="13716" y="20574"/>
                  </a:lnTo>
                  <a:lnTo>
                    <a:pt x="12954" y="20574"/>
                  </a:lnTo>
                  <a:lnTo>
                    <a:pt x="9144" y="28956"/>
                  </a:lnTo>
                  <a:lnTo>
                    <a:pt x="9144" y="29718"/>
                  </a:lnTo>
                  <a:lnTo>
                    <a:pt x="6096" y="39624"/>
                  </a:lnTo>
                  <a:lnTo>
                    <a:pt x="1524" y="64008"/>
                  </a:lnTo>
                  <a:lnTo>
                    <a:pt x="0" y="98298"/>
                  </a:lnTo>
                  <a:lnTo>
                    <a:pt x="88" y="144780"/>
                  </a:lnTo>
                  <a:lnTo>
                    <a:pt x="1524" y="194310"/>
                  </a:lnTo>
                  <a:lnTo>
                    <a:pt x="5334" y="232410"/>
                  </a:lnTo>
                  <a:lnTo>
                    <a:pt x="5334" y="233172"/>
                  </a:lnTo>
                  <a:lnTo>
                    <a:pt x="9144" y="246888"/>
                  </a:lnTo>
                  <a:lnTo>
                    <a:pt x="12954" y="256032"/>
                  </a:lnTo>
                  <a:lnTo>
                    <a:pt x="13716" y="256794"/>
                  </a:lnTo>
                  <a:lnTo>
                    <a:pt x="19050" y="262890"/>
                  </a:lnTo>
                  <a:lnTo>
                    <a:pt x="19812" y="262890"/>
                  </a:lnTo>
                  <a:lnTo>
                    <a:pt x="25908" y="265176"/>
                  </a:lnTo>
                  <a:lnTo>
                    <a:pt x="26670" y="265176"/>
                  </a:lnTo>
                  <a:lnTo>
                    <a:pt x="34290" y="263652"/>
                  </a:lnTo>
                  <a:lnTo>
                    <a:pt x="36385" y="262128"/>
                  </a:lnTo>
                  <a:lnTo>
                    <a:pt x="25908" y="262128"/>
                  </a:lnTo>
                  <a:lnTo>
                    <a:pt x="26404" y="262028"/>
                  </a:lnTo>
                  <a:lnTo>
                    <a:pt x="22606" y="260604"/>
                  </a:lnTo>
                  <a:lnTo>
                    <a:pt x="21336" y="260604"/>
                  </a:lnTo>
                  <a:lnTo>
                    <a:pt x="20627" y="259895"/>
                  </a:lnTo>
                  <a:lnTo>
                    <a:pt x="16002" y="254508"/>
                  </a:lnTo>
                  <a:lnTo>
                    <a:pt x="12509" y="246126"/>
                  </a:lnTo>
                  <a:lnTo>
                    <a:pt x="12192" y="246126"/>
                  </a:lnTo>
                  <a:lnTo>
                    <a:pt x="8382" y="232410"/>
                  </a:lnTo>
                  <a:lnTo>
                    <a:pt x="4572" y="194310"/>
                  </a:lnTo>
                  <a:lnTo>
                    <a:pt x="3136" y="144780"/>
                  </a:lnTo>
                  <a:lnTo>
                    <a:pt x="3048" y="98298"/>
                  </a:lnTo>
                  <a:lnTo>
                    <a:pt x="4572" y="64008"/>
                  </a:lnTo>
                  <a:lnTo>
                    <a:pt x="4714" y="64008"/>
                  </a:lnTo>
                  <a:lnTo>
                    <a:pt x="9144" y="40386"/>
                  </a:lnTo>
                  <a:lnTo>
                    <a:pt x="12192" y="30480"/>
                  </a:lnTo>
                  <a:lnTo>
                    <a:pt x="16002" y="22098"/>
                  </a:lnTo>
                  <a:lnTo>
                    <a:pt x="16668" y="22098"/>
                  </a:lnTo>
                  <a:lnTo>
                    <a:pt x="21336" y="16764"/>
                  </a:lnTo>
                  <a:lnTo>
                    <a:pt x="27432" y="11430"/>
                  </a:lnTo>
                  <a:lnTo>
                    <a:pt x="26670" y="11430"/>
                  </a:lnTo>
                  <a:lnTo>
                    <a:pt x="34290" y="8382"/>
                  </a:lnTo>
                  <a:lnTo>
                    <a:pt x="43434" y="5334"/>
                  </a:lnTo>
                  <a:lnTo>
                    <a:pt x="42672" y="5334"/>
                  </a:lnTo>
                  <a:lnTo>
                    <a:pt x="64770" y="3048"/>
                  </a:lnTo>
                  <a:lnTo>
                    <a:pt x="148590" y="3048"/>
                  </a:lnTo>
                  <a:lnTo>
                    <a:pt x="134112" y="1524"/>
                  </a:lnTo>
                  <a:lnTo>
                    <a:pt x="94488" y="0"/>
                  </a:lnTo>
                  <a:close/>
                </a:path>
                <a:path w="191770" h="265430">
                  <a:moveTo>
                    <a:pt x="26404" y="262028"/>
                  </a:moveTo>
                  <a:lnTo>
                    <a:pt x="25908" y="262128"/>
                  </a:lnTo>
                  <a:lnTo>
                    <a:pt x="26670" y="262128"/>
                  </a:lnTo>
                  <a:lnTo>
                    <a:pt x="26404" y="262028"/>
                  </a:lnTo>
                  <a:close/>
                </a:path>
                <a:path w="191770" h="265430">
                  <a:moveTo>
                    <a:pt x="33528" y="260604"/>
                  </a:moveTo>
                  <a:lnTo>
                    <a:pt x="26404" y="262028"/>
                  </a:lnTo>
                  <a:lnTo>
                    <a:pt x="26670" y="262128"/>
                  </a:lnTo>
                  <a:lnTo>
                    <a:pt x="36385" y="262128"/>
                  </a:lnTo>
                  <a:lnTo>
                    <a:pt x="37433" y="261366"/>
                  </a:lnTo>
                  <a:lnTo>
                    <a:pt x="32766" y="261366"/>
                  </a:lnTo>
                  <a:lnTo>
                    <a:pt x="33528" y="260604"/>
                  </a:lnTo>
                  <a:close/>
                </a:path>
                <a:path w="191770" h="265430">
                  <a:moveTo>
                    <a:pt x="185928" y="37338"/>
                  </a:moveTo>
                  <a:lnTo>
                    <a:pt x="173736" y="62484"/>
                  </a:lnTo>
                  <a:lnTo>
                    <a:pt x="174498" y="62484"/>
                  </a:lnTo>
                  <a:lnTo>
                    <a:pt x="123444" y="144780"/>
                  </a:lnTo>
                  <a:lnTo>
                    <a:pt x="89916" y="196596"/>
                  </a:lnTo>
                  <a:lnTo>
                    <a:pt x="62484" y="233934"/>
                  </a:lnTo>
                  <a:lnTo>
                    <a:pt x="32766" y="261366"/>
                  </a:lnTo>
                  <a:lnTo>
                    <a:pt x="37433" y="261366"/>
                  </a:lnTo>
                  <a:lnTo>
                    <a:pt x="42672" y="257556"/>
                  </a:lnTo>
                  <a:lnTo>
                    <a:pt x="43434" y="257556"/>
                  </a:lnTo>
                  <a:lnTo>
                    <a:pt x="53340" y="249174"/>
                  </a:lnTo>
                  <a:lnTo>
                    <a:pt x="64770" y="236220"/>
                  </a:lnTo>
                  <a:lnTo>
                    <a:pt x="64770" y="235458"/>
                  </a:lnTo>
                  <a:lnTo>
                    <a:pt x="92202" y="198120"/>
                  </a:lnTo>
                  <a:lnTo>
                    <a:pt x="125730" y="146304"/>
                  </a:lnTo>
                  <a:lnTo>
                    <a:pt x="176784" y="64008"/>
                  </a:lnTo>
                  <a:lnTo>
                    <a:pt x="188976" y="38862"/>
                  </a:lnTo>
                  <a:lnTo>
                    <a:pt x="189166" y="38100"/>
                  </a:lnTo>
                  <a:lnTo>
                    <a:pt x="185928" y="38100"/>
                  </a:lnTo>
                  <a:lnTo>
                    <a:pt x="185928" y="37338"/>
                  </a:lnTo>
                  <a:close/>
                </a:path>
                <a:path w="191770" h="265430">
                  <a:moveTo>
                    <a:pt x="20574" y="259842"/>
                  </a:moveTo>
                  <a:lnTo>
                    <a:pt x="21336" y="260604"/>
                  </a:lnTo>
                  <a:lnTo>
                    <a:pt x="20715" y="259895"/>
                  </a:lnTo>
                  <a:lnTo>
                    <a:pt x="20574" y="259842"/>
                  </a:lnTo>
                  <a:close/>
                </a:path>
                <a:path w="191770" h="265430">
                  <a:moveTo>
                    <a:pt x="20715" y="259895"/>
                  </a:moveTo>
                  <a:lnTo>
                    <a:pt x="21336" y="260604"/>
                  </a:lnTo>
                  <a:lnTo>
                    <a:pt x="22606" y="260604"/>
                  </a:lnTo>
                  <a:lnTo>
                    <a:pt x="20715" y="259895"/>
                  </a:lnTo>
                  <a:close/>
                </a:path>
                <a:path w="191770" h="265430">
                  <a:moveTo>
                    <a:pt x="20669" y="259842"/>
                  </a:moveTo>
                  <a:close/>
                </a:path>
                <a:path w="191770" h="265430">
                  <a:moveTo>
                    <a:pt x="12192" y="245364"/>
                  </a:moveTo>
                  <a:lnTo>
                    <a:pt x="12192" y="246126"/>
                  </a:lnTo>
                  <a:lnTo>
                    <a:pt x="12509" y="246126"/>
                  </a:lnTo>
                  <a:lnTo>
                    <a:pt x="12192" y="245364"/>
                  </a:lnTo>
                  <a:close/>
                </a:path>
                <a:path w="191770" h="265430">
                  <a:moveTo>
                    <a:pt x="4714" y="64008"/>
                  </a:moveTo>
                  <a:lnTo>
                    <a:pt x="4572" y="64008"/>
                  </a:lnTo>
                  <a:lnTo>
                    <a:pt x="4572" y="64770"/>
                  </a:lnTo>
                  <a:lnTo>
                    <a:pt x="4714" y="64008"/>
                  </a:lnTo>
                  <a:close/>
                </a:path>
                <a:path w="191770" h="265430">
                  <a:moveTo>
                    <a:pt x="191262" y="21336"/>
                  </a:moveTo>
                  <a:lnTo>
                    <a:pt x="188214" y="21336"/>
                  </a:lnTo>
                  <a:lnTo>
                    <a:pt x="188214" y="28956"/>
                  </a:lnTo>
                  <a:lnTo>
                    <a:pt x="185928" y="38100"/>
                  </a:lnTo>
                  <a:lnTo>
                    <a:pt x="189166" y="38100"/>
                  </a:lnTo>
                  <a:lnTo>
                    <a:pt x="191262" y="29718"/>
                  </a:lnTo>
                  <a:lnTo>
                    <a:pt x="191262" y="21336"/>
                  </a:lnTo>
                  <a:close/>
                </a:path>
                <a:path w="191770" h="265430">
                  <a:moveTo>
                    <a:pt x="16668" y="22098"/>
                  </a:moveTo>
                  <a:lnTo>
                    <a:pt x="16002" y="22098"/>
                  </a:lnTo>
                  <a:lnTo>
                    <a:pt x="16002" y="22860"/>
                  </a:lnTo>
                  <a:lnTo>
                    <a:pt x="16668" y="22098"/>
                  </a:lnTo>
                  <a:close/>
                </a:path>
                <a:path w="191770" h="265430">
                  <a:moveTo>
                    <a:pt x="185335" y="16340"/>
                  </a:moveTo>
                  <a:lnTo>
                    <a:pt x="188214" y="22098"/>
                  </a:lnTo>
                  <a:lnTo>
                    <a:pt x="188214" y="21336"/>
                  </a:lnTo>
                  <a:lnTo>
                    <a:pt x="191262" y="21336"/>
                  </a:lnTo>
                  <a:lnTo>
                    <a:pt x="191262" y="20574"/>
                  </a:lnTo>
                  <a:lnTo>
                    <a:pt x="189357" y="16764"/>
                  </a:lnTo>
                  <a:lnTo>
                    <a:pt x="185928" y="16764"/>
                  </a:lnTo>
                  <a:lnTo>
                    <a:pt x="185335" y="16340"/>
                  </a:lnTo>
                  <a:close/>
                </a:path>
                <a:path w="191770" h="265430">
                  <a:moveTo>
                    <a:pt x="185166" y="16002"/>
                  </a:moveTo>
                  <a:lnTo>
                    <a:pt x="185335" y="16340"/>
                  </a:lnTo>
                  <a:lnTo>
                    <a:pt x="185928" y="16764"/>
                  </a:lnTo>
                  <a:lnTo>
                    <a:pt x="185166" y="16002"/>
                  </a:lnTo>
                  <a:close/>
                </a:path>
                <a:path w="191770" h="265430">
                  <a:moveTo>
                    <a:pt x="188976" y="16002"/>
                  </a:moveTo>
                  <a:lnTo>
                    <a:pt x="185166" y="16002"/>
                  </a:lnTo>
                  <a:lnTo>
                    <a:pt x="185928" y="16764"/>
                  </a:lnTo>
                  <a:lnTo>
                    <a:pt x="189357" y="16764"/>
                  </a:lnTo>
                  <a:lnTo>
                    <a:pt x="188976" y="16002"/>
                  </a:lnTo>
                  <a:close/>
                </a:path>
                <a:path w="191770" h="265430">
                  <a:moveTo>
                    <a:pt x="148590" y="3048"/>
                  </a:moveTo>
                  <a:lnTo>
                    <a:pt x="94488" y="3048"/>
                  </a:lnTo>
                  <a:lnTo>
                    <a:pt x="134112" y="4572"/>
                  </a:lnTo>
                  <a:lnTo>
                    <a:pt x="163068" y="7620"/>
                  </a:lnTo>
                  <a:lnTo>
                    <a:pt x="173736" y="9906"/>
                  </a:lnTo>
                  <a:lnTo>
                    <a:pt x="181356" y="12954"/>
                  </a:lnTo>
                  <a:lnTo>
                    <a:pt x="180594" y="12954"/>
                  </a:lnTo>
                  <a:lnTo>
                    <a:pt x="185335" y="16340"/>
                  </a:lnTo>
                  <a:lnTo>
                    <a:pt x="185166" y="16002"/>
                  </a:lnTo>
                  <a:lnTo>
                    <a:pt x="188976" y="16002"/>
                  </a:lnTo>
                  <a:lnTo>
                    <a:pt x="188214" y="14478"/>
                  </a:lnTo>
                  <a:lnTo>
                    <a:pt x="187452" y="14478"/>
                  </a:lnTo>
                  <a:lnTo>
                    <a:pt x="182118" y="10668"/>
                  </a:lnTo>
                  <a:lnTo>
                    <a:pt x="182118" y="9906"/>
                  </a:lnTo>
                  <a:lnTo>
                    <a:pt x="174498" y="6858"/>
                  </a:lnTo>
                  <a:lnTo>
                    <a:pt x="163830" y="4572"/>
                  </a:lnTo>
                  <a:lnTo>
                    <a:pt x="163068" y="4572"/>
                  </a:lnTo>
                  <a:lnTo>
                    <a:pt x="148590" y="3048"/>
                  </a:lnTo>
                  <a:close/>
                </a:path>
              </a:pathLst>
            </a:custGeom>
            <a:solidFill>
              <a:srgbClr val="F5F5F5"/>
            </a:solidFill>
          </p:spPr>
          <p:txBody>
            <a:bodyPr wrap="square" lIns="0" tIns="0" rIns="0" bIns="0" rtlCol="0"/>
            <a:lstStyle/>
            <a:p>
              <a:endParaRPr/>
            </a:p>
          </p:txBody>
        </p:sp>
        <p:sp>
          <p:nvSpPr>
            <p:cNvPr id="1064" name="object 676"/>
            <p:cNvSpPr/>
            <p:nvPr/>
          </p:nvSpPr>
          <p:spPr>
            <a:xfrm>
              <a:off x="9535668" y="1722424"/>
              <a:ext cx="188595" cy="262255"/>
            </a:xfrm>
            <a:custGeom>
              <a:avLst/>
              <a:gdLst/>
              <a:ahLst/>
              <a:cxnLst/>
              <a:rect l="l" t="t" r="r" b="b"/>
              <a:pathLst>
                <a:path w="188595" h="262255">
                  <a:moveTo>
                    <a:pt x="63246" y="0"/>
                  </a:moveTo>
                  <a:lnTo>
                    <a:pt x="24384" y="9144"/>
                  </a:lnTo>
                  <a:lnTo>
                    <a:pt x="1524" y="63246"/>
                  </a:lnTo>
                  <a:lnTo>
                    <a:pt x="0" y="96774"/>
                  </a:lnTo>
                  <a:lnTo>
                    <a:pt x="0" y="140208"/>
                  </a:lnTo>
                  <a:lnTo>
                    <a:pt x="1524" y="193548"/>
                  </a:lnTo>
                  <a:lnTo>
                    <a:pt x="5334" y="231648"/>
                  </a:lnTo>
                  <a:lnTo>
                    <a:pt x="24384" y="262128"/>
                  </a:lnTo>
                  <a:lnTo>
                    <a:pt x="32004" y="260604"/>
                  </a:lnTo>
                  <a:lnTo>
                    <a:pt x="61722" y="233172"/>
                  </a:lnTo>
                  <a:lnTo>
                    <a:pt x="89154" y="196596"/>
                  </a:lnTo>
                  <a:lnTo>
                    <a:pt x="122682" y="144780"/>
                  </a:lnTo>
                  <a:lnTo>
                    <a:pt x="173736" y="61722"/>
                  </a:lnTo>
                  <a:lnTo>
                    <a:pt x="188214" y="27432"/>
                  </a:lnTo>
                  <a:lnTo>
                    <a:pt x="188214" y="19812"/>
                  </a:lnTo>
                  <a:lnTo>
                    <a:pt x="132588" y="2286"/>
                  </a:lnTo>
                  <a:lnTo>
                    <a:pt x="92202" y="762"/>
                  </a:lnTo>
                  <a:lnTo>
                    <a:pt x="63246" y="0"/>
                  </a:lnTo>
                  <a:close/>
                </a:path>
              </a:pathLst>
            </a:custGeom>
            <a:solidFill>
              <a:srgbClr val="E0E0E0"/>
            </a:solidFill>
          </p:spPr>
          <p:txBody>
            <a:bodyPr wrap="square" lIns="0" tIns="0" rIns="0" bIns="0" rtlCol="0"/>
            <a:lstStyle/>
            <a:p>
              <a:endParaRPr/>
            </a:p>
          </p:txBody>
        </p:sp>
        <p:sp>
          <p:nvSpPr>
            <p:cNvPr id="1065" name="object 677"/>
            <p:cNvSpPr/>
            <p:nvPr/>
          </p:nvSpPr>
          <p:spPr>
            <a:xfrm>
              <a:off x="9534143" y="1720900"/>
              <a:ext cx="191770" cy="265430"/>
            </a:xfrm>
            <a:custGeom>
              <a:avLst/>
              <a:gdLst/>
              <a:ahLst/>
              <a:cxnLst/>
              <a:rect l="l" t="t" r="r" b="b"/>
              <a:pathLst>
                <a:path w="191770" h="265430">
                  <a:moveTo>
                    <a:pt x="64770" y="0"/>
                  </a:moveTo>
                  <a:lnTo>
                    <a:pt x="42604" y="3064"/>
                  </a:lnTo>
                  <a:lnTo>
                    <a:pt x="33528" y="5334"/>
                  </a:lnTo>
                  <a:lnTo>
                    <a:pt x="32766" y="5334"/>
                  </a:lnTo>
                  <a:lnTo>
                    <a:pt x="25146" y="9144"/>
                  </a:lnTo>
                  <a:lnTo>
                    <a:pt x="25146" y="9906"/>
                  </a:lnTo>
                  <a:lnTo>
                    <a:pt x="19050" y="14478"/>
                  </a:lnTo>
                  <a:lnTo>
                    <a:pt x="13716" y="21336"/>
                  </a:lnTo>
                  <a:lnTo>
                    <a:pt x="12954" y="21336"/>
                  </a:lnTo>
                  <a:lnTo>
                    <a:pt x="9144" y="28956"/>
                  </a:lnTo>
                  <a:lnTo>
                    <a:pt x="9144" y="29718"/>
                  </a:lnTo>
                  <a:lnTo>
                    <a:pt x="5334" y="39624"/>
                  </a:lnTo>
                  <a:lnTo>
                    <a:pt x="1524" y="64770"/>
                  </a:lnTo>
                  <a:lnTo>
                    <a:pt x="0" y="98298"/>
                  </a:lnTo>
                  <a:lnTo>
                    <a:pt x="108" y="145542"/>
                  </a:lnTo>
                  <a:lnTo>
                    <a:pt x="1524" y="195072"/>
                  </a:lnTo>
                  <a:lnTo>
                    <a:pt x="5334" y="233172"/>
                  </a:lnTo>
                  <a:lnTo>
                    <a:pt x="5334" y="233934"/>
                  </a:lnTo>
                  <a:lnTo>
                    <a:pt x="9144" y="246888"/>
                  </a:lnTo>
                  <a:lnTo>
                    <a:pt x="12954"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16764" y="256032"/>
                  </a:lnTo>
                  <a:lnTo>
                    <a:pt x="16002" y="256032"/>
                  </a:lnTo>
                  <a:lnTo>
                    <a:pt x="12192" y="246126"/>
                  </a:lnTo>
                  <a:lnTo>
                    <a:pt x="8382" y="233172"/>
                  </a:lnTo>
                  <a:lnTo>
                    <a:pt x="4572" y="195072"/>
                  </a:lnTo>
                  <a:lnTo>
                    <a:pt x="3156" y="145542"/>
                  </a:lnTo>
                  <a:lnTo>
                    <a:pt x="3048" y="98298"/>
                  </a:lnTo>
                  <a:lnTo>
                    <a:pt x="4572" y="64770"/>
                  </a:lnTo>
                  <a:lnTo>
                    <a:pt x="8382" y="40386"/>
                  </a:lnTo>
                  <a:lnTo>
                    <a:pt x="12192" y="30480"/>
                  </a:lnTo>
                  <a:lnTo>
                    <a:pt x="16002" y="22860"/>
                  </a:lnTo>
                  <a:lnTo>
                    <a:pt x="20743" y="16764"/>
                  </a:lnTo>
                  <a:lnTo>
                    <a:pt x="20574" y="16764"/>
                  </a:lnTo>
                  <a:lnTo>
                    <a:pt x="21336" y="16002"/>
                  </a:lnTo>
                  <a:lnTo>
                    <a:pt x="21590" y="16002"/>
                  </a:lnTo>
                  <a:lnTo>
                    <a:pt x="26670" y="12192"/>
                  </a:lnTo>
                  <a:lnTo>
                    <a:pt x="34290" y="8382"/>
                  </a:lnTo>
                  <a:lnTo>
                    <a:pt x="43434" y="6096"/>
                  </a:lnTo>
                  <a:lnTo>
                    <a:pt x="65409" y="3064"/>
                  </a:lnTo>
                  <a:lnTo>
                    <a:pt x="64770" y="3048"/>
                  </a:lnTo>
                  <a:lnTo>
                    <a:pt x="143764" y="3048"/>
                  </a:lnTo>
                  <a:lnTo>
                    <a:pt x="134112" y="2286"/>
                  </a:lnTo>
                  <a:lnTo>
                    <a:pt x="93726" y="762"/>
                  </a:lnTo>
                  <a:lnTo>
                    <a:pt x="64770" y="0"/>
                  </a:lnTo>
                  <a:close/>
                </a:path>
                <a:path w="191770" h="265430">
                  <a:moveTo>
                    <a:pt x="26404" y="262028"/>
                  </a:moveTo>
                  <a:lnTo>
                    <a:pt x="25908" y="262128"/>
                  </a:lnTo>
                  <a:lnTo>
                    <a:pt x="26670" y="262128"/>
                  </a:lnTo>
                  <a:lnTo>
                    <a:pt x="26404" y="262028"/>
                  </a:lnTo>
                  <a:close/>
                </a:path>
                <a:path w="191770" h="265430">
                  <a:moveTo>
                    <a:pt x="33528" y="260604"/>
                  </a:moveTo>
                  <a:lnTo>
                    <a:pt x="26404" y="262028"/>
                  </a:lnTo>
                  <a:lnTo>
                    <a:pt x="26670" y="262128"/>
                  </a:lnTo>
                  <a:lnTo>
                    <a:pt x="36684" y="262128"/>
                  </a:lnTo>
                  <a:lnTo>
                    <a:pt x="37882" y="261366"/>
                  </a:lnTo>
                  <a:lnTo>
                    <a:pt x="32766" y="261366"/>
                  </a:lnTo>
                  <a:lnTo>
                    <a:pt x="33528" y="260604"/>
                  </a:lnTo>
                  <a:close/>
                </a:path>
                <a:path w="191770" h="265430">
                  <a:moveTo>
                    <a:pt x="185928" y="37338"/>
                  </a:moveTo>
                  <a:lnTo>
                    <a:pt x="173736" y="62484"/>
                  </a:lnTo>
                  <a:lnTo>
                    <a:pt x="174498" y="62484"/>
                  </a:lnTo>
                  <a:lnTo>
                    <a:pt x="123444" y="145542"/>
                  </a:lnTo>
                  <a:lnTo>
                    <a:pt x="89916" y="197358"/>
                  </a:lnTo>
                  <a:lnTo>
                    <a:pt x="62484" y="233934"/>
                  </a:lnTo>
                  <a:lnTo>
                    <a:pt x="32766" y="261366"/>
                  </a:lnTo>
                  <a:lnTo>
                    <a:pt x="37882" y="261366"/>
                  </a:lnTo>
                  <a:lnTo>
                    <a:pt x="42672" y="258318"/>
                  </a:lnTo>
                  <a:lnTo>
                    <a:pt x="43434" y="258318"/>
                  </a:lnTo>
                  <a:lnTo>
                    <a:pt x="53340" y="249174"/>
                  </a:lnTo>
                  <a:lnTo>
                    <a:pt x="64770" y="236220"/>
                  </a:lnTo>
                  <a:lnTo>
                    <a:pt x="64770" y="235458"/>
                  </a:lnTo>
                  <a:lnTo>
                    <a:pt x="92202" y="198882"/>
                  </a:lnTo>
                  <a:lnTo>
                    <a:pt x="125730" y="147066"/>
                  </a:lnTo>
                  <a:lnTo>
                    <a:pt x="176784" y="64008"/>
                  </a:lnTo>
                  <a:lnTo>
                    <a:pt x="188976" y="38862"/>
                  </a:lnTo>
                  <a:lnTo>
                    <a:pt x="189166" y="38100"/>
                  </a:lnTo>
                  <a:lnTo>
                    <a:pt x="185928" y="38100"/>
                  </a:lnTo>
                  <a:lnTo>
                    <a:pt x="185928" y="37338"/>
                  </a:lnTo>
                  <a:close/>
                </a:path>
                <a:path w="191770" h="265430">
                  <a:moveTo>
                    <a:pt x="20574" y="259842"/>
                  </a:moveTo>
                  <a:lnTo>
                    <a:pt x="21336" y="260604"/>
                  </a:lnTo>
                  <a:lnTo>
                    <a:pt x="22606" y="260604"/>
                  </a:lnTo>
                  <a:lnTo>
                    <a:pt x="20574" y="259842"/>
                  </a:lnTo>
                  <a:close/>
                </a:path>
                <a:path w="191770" h="265430">
                  <a:moveTo>
                    <a:pt x="16002" y="255270"/>
                  </a:moveTo>
                  <a:lnTo>
                    <a:pt x="16002" y="256032"/>
                  </a:lnTo>
                  <a:lnTo>
                    <a:pt x="16764" y="256032"/>
                  </a:lnTo>
                  <a:lnTo>
                    <a:pt x="16002" y="255270"/>
                  </a:lnTo>
                  <a:close/>
                </a:path>
                <a:path w="191770" h="265430">
                  <a:moveTo>
                    <a:pt x="4687" y="64770"/>
                  </a:moveTo>
                  <a:lnTo>
                    <a:pt x="4572" y="65532"/>
                  </a:lnTo>
                  <a:lnTo>
                    <a:pt x="4687" y="64770"/>
                  </a:lnTo>
                  <a:close/>
                </a:path>
                <a:path w="191770" h="265430">
                  <a:moveTo>
                    <a:pt x="188214" y="21336"/>
                  </a:moveTo>
                  <a:lnTo>
                    <a:pt x="188214" y="28956"/>
                  </a:lnTo>
                  <a:lnTo>
                    <a:pt x="185928" y="38100"/>
                  </a:lnTo>
                  <a:lnTo>
                    <a:pt x="189166" y="38100"/>
                  </a:lnTo>
                  <a:lnTo>
                    <a:pt x="191262" y="29718"/>
                  </a:lnTo>
                  <a:lnTo>
                    <a:pt x="191262" y="22098"/>
                  </a:lnTo>
                  <a:lnTo>
                    <a:pt x="188976" y="22098"/>
                  </a:lnTo>
                  <a:lnTo>
                    <a:pt x="188214" y="21336"/>
                  </a:lnTo>
                  <a:close/>
                </a:path>
                <a:path w="191770" h="265430">
                  <a:moveTo>
                    <a:pt x="189084" y="16764"/>
                  </a:moveTo>
                  <a:lnTo>
                    <a:pt x="185928" y="16764"/>
                  </a:lnTo>
                  <a:lnTo>
                    <a:pt x="188976" y="22098"/>
                  </a:lnTo>
                  <a:lnTo>
                    <a:pt x="191262" y="22098"/>
                  </a:lnTo>
                  <a:lnTo>
                    <a:pt x="191262" y="20574"/>
                  </a:lnTo>
                  <a:lnTo>
                    <a:pt x="189084" y="16764"/>
                  </a:lnTo>
                  <a:close/>
                </a:path>
                <a:path w="191770" h="265430">
                  <a:moveTo>
                    <a:pt x="143764" y="3048"/>
                  </a:moveTo>
                  <a:lnTo>
                    <a:pt x="65532" y="3048"/>
                  </a:lnTo>
                  <a:lnTo>
                    <a:pt x="93726" y="3810"/>
                  </a:lnTo>
                  <a:lnTo>
                    <a:pt x="134112" y="5334"/>
                  </a:lnTo>
                  <a:lnTo>
                    <a:pt x="163068" y="7620"/>
                  </a:lnTo>
                  <a:lnTo>
                    <a:pt x="173736" y="9906"/>
                  </a:lnTo>
                  <a:lnTo>
                    <a:pt x="181356" y="12954"/>
                  </a:lnTo>
                  <a:lnTo>
                    <a:pt x="180594" y="12954"/>
                  </a:lnTo>
                  <a:lnTo>
                    <a:pt x="185928" y="17526"/>
                  </a:lnTo>
                  <a:lnTo>
                    <a:pt x="185928" y="16764"/>
                  </a:lnTo>
                  <a:lnTo>
                    <a:pt x="189084" y="16764"/>
                  </a:lnTo>
                  <a:lnTo>
                    <a:pt x="188214" y="15240"/>
                  </a:lnTo>
                  <a:lnTo>
                    <a:pt x="182880" y="10668"/>
                  </a:lnTo>
                  <a:lnTo>
                    <a:pt x="182118" y="9906"/>
                  </a:lnTo>
                  <a:lnTo>
                    <a:pt x="174498" y="6858"/>
                  </a:lnTo>
                  <a:lnTo>
                    <a:pt x="163830" y="4572"/>
                  </a:lnTo>
                  <a:lnTo>
                    <a:pt x="163068" y="4572"/>
                  </a:lnTo>
                  <a:lnTo>
                    <a:pt x="143764" y="3048"/>
                  </a:lnTo>
                  <a:close/>
                </a:path>
                <a:path w="191770" h="265430">
                  <a:moveTo>
                    <a:pt x="21336" y="16002"/>
                  </a:moveTo>
                  <a:lnTo>
                    <a:pt x="20574" y="16764"/>
                  </a:lnTo>
                  <a:lnTo>
                    <a:pt x="20980" y="16459"/>
                  </a:lnTo>
                  <a:lnTo>
                    <a:pt x="21336" y="16002"/>
                  </a:lnTo>
                  <a:close/>
                </a:path>
                <a:path w="191770" h="265430">
                  <a:moveTo>
                    <a:pt x="20980" y="16459"/>
                  </a:moveTo>
                  <a:lnTo>
                    <a:pt x="20574" y="16764"/>
                  </a:lnTo>
                  <a:lnTo>
                    <a:pt x="20743" y="16764"/>
                  </a:lnTo>
                  <a:lnTo>
                    <a:pt x="20980" y="16459"/>
                  </a:lnTo>
                  <a:close/>
                </a:path>
                <a:path w="191770" h="265430">
                  <a:moveTo>
                    <a:pt x="21590" y="16002"/>
                  </a:moveTo>
                  <a:lnTo>
                    <a:pt x="21336" y="16002"/>
                  </a:lnTo>
                  <a:lnTo>
                    <a:pt x="20980" y="16459"/>
                  </a:lnTo>
                  <a:lnTo>
                    <a:pt x="21590" y="16002"/>
                  </a:lnTo>
                  <a:close/>
                </a:path>
                <a:path w="191770" h="265430">
                  <a:moveTo>
                    <a:pt x="65532" y="3048"/>
                  </a:moveTo>
                  <a:lnTo>
                    <a:pt x="64770" y="3048"/>
                  </a:lnTo>
                  <a:lnTo>
                    <a:pt x="65409" y="3064"/>
                  </a:lnTo>
                  <a:close/>
                </a:path>
              </a:pathLst>
            </a:custGeom>
            <a:solidFill>
              <a:srgbClr val="E0E0E0"/>
            </a:solidFill>
          </p:spPr>
          <p:txBody>
            <a:bodyPr wrap="square" lIns="0" tIns="0" rIns="0" bIns="0" rtlCol="0"/>
            <a:lstStyle/>
            <a:p>
              <a:endParaRPr/>
            </a:p>
          </p:txBody>
        </p:sp>
        <p:sp>
          <p:nvSpPr>
            <p:cNvPr id="1066" name="object 678"/>
            <p:cNvSpPr/>
            <p:nvPr/>
          </p:nvSpPr>
          <p:spPr>
            <a:xfrm>
              <a:off x="9524238" y="1727758"/>
              <a:ext cx="188595" cy="262255"/>
            </a:xfrm>
            <a:custGeom>
              <a:avLst/>
              <a:gdLst/>
              <a:ahLst/>
              <a:cxnLst/>
              <a:rect l="l" t="t" r="r" b="b"/>
              <a:pathLst>
                <a:path w="188595" h="262255">
                  <a:moveTo>
                    <a:pt x="92202" y="0"/>
                  </a:moveTo>
                  <a:lnTo>
                    <a:pt x="63246" y="0"/>
                  </a:lnTo>
                  <a:lnTo>
                    <a:pt x="40386" y="2286"/>
                  </a:lnTo>
                  <a:lnTo>
                    <a:pt x="8382" y="28194"/>
                  </a:lnTo>
                  <a:lnTo>
                    <a:pt x="0" y="96774"/>
                  </a:lnTo>
                  <a:lnTo>
                    <a:pt x="0" y="140208"/>
                  </a:lnTo>
                  <a:lnTo>
                    <a:pt x="1524" y="193548"/>
                  </a:lnTo>
                  <a:lnTo>
                    <a:pt x="9144" y="244602"/>
                  </a:lnTo>
                  <a:lnTo>
                    <a:pt x="24384" y="262128"/>
                  </a:lnTo>
                  <a:lnTo>
                    <a:pt x="32004" y="260604"/>
                  </a:lnTo>
                  <a:lnTo>
                    <a:pt x="61722" y="233172"/>
                  </a:lnTo>
                  <a:lnTo>
                    <a:pt x="89154" y="195834"/>
                  </a:lnTo>
                  <a:lnTo>
                    <a:pt x="122682" y="144780"/>
                  </a:lnTo>
                  <a:lnTo>
                    <a:pt x="173736" y="61722"/>
                  </a:lnTo>
                  <a:lnTo>
                    <a:pt x="188214" y="27432"/>
                  </a:lnTo>
                  <a:lnTo>
                    <a:pt x="187452" y="19812"/>
                  </a:lnTo>
                  <a:lnTo>
                    <a:pt x="132588" y="2286"/>
                  </a:lnTo>
                  <a:lnTo>
                    <a:pt x="92202" y="0"/>
                  </a:lnTo>
                  <a:close/>
                </a:path>
              </a:pathLst>
            </a:custGeom>
            <a:solidFill>
              <a:srgbClr val="BFBFBF"/>
            </a:solidFill>
          </p:spPr>
          <p:txBody>
            <a:bodyPr wrap="square" lIns="0" tIns="0" rIns="0" bIns="0" rtlCol="0"/>
            <a:lstStyle/>
            <a:p>
              <a:endParaRPr/>
            </a:p>
          </p:txBody>
        </p:sp>
        <p:sp>
          <p:nvSpPr>
            <p:cNvPr id="1067" name="object 679"/>
            <p:cNvSpPr/>
            <p:nvPr/>
          </p:nvSpPr>
          <p:spPr>
            <a:xfrm>
              <a:off x="9522714" y="1726234"/>
              <a:ext cx="191770" cy="265430"/>
            </a:xfrm>
            <a:custGeom>
              <a:avLst/>
              <a:gdLst/>
              <a:ahLst/>
              <a:cxnLst/>
              <a:rect l="l" t="t" r="r" b="b"/>
              <a:pathLst>
                <a:path w="191770" h="265430">
                  <a:moveTo>
                    <a:pt x="42672" y="5334"/>
                  </a:moveTo>
                  <a:lnTo>
                    <a:pt x="32766" y="5334"/>
                  </a:lnTo>
                  <a:lnTo>
                    <a:pt x="25146" y="9144"/>
                  </a:lnTo>
                  <a:lnTo>
                    <a:pt x="25146" y="9906"/>
                  </a:lnTo>
                  <a:lnTo>
                    <a:pt x="19050" y="14478"/>
                  </a:lnTo>
                  <a:lnTo>
                    <a:pt x="13716" y="21336"/>
                  </a:lnTo>
                  <a:lnTo>
                    <a:pt x="9144" y="28956"/>
                  </a:lnTo>
                  <a:lnTo>
                    <a:pt x="8382" y="29718"/>
                  </a:lnTo>
                  <a:lnTo>
                    <a:pt x="5334" y="39624"/>
                  </a:lnTo>
                  <a:lnTo>
                    <a:pt x="1524" y="64770"/>
                  </a:lnTo>
                  <a:lnTo>
                    <a:pt x="0" y="98298"/>
                  </a:lnTo>
                  <a:lnTo>
                    <a:pt x="108" y="145542"/>
                  </a:lnTo>
                  <a:lnTo>
                    <a:pt x="1524" y="195072"/>
                  </a:lnTo>
                  <a:lnTo>
                    <a:pt x="5334" y="232410"/>
                  </a:lnTo>
                  <a:lnTo>
                    <a:pt x="5334" y="233172"/>
                  </a:lnTo>
                  <a:lnTo>
                    <a:pt x="9144" y="246888"/>
                  </a:lnTo>
                  <a:lnTo>
                    <a:pt x="12954"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16764" y="256032"/>
                  </a:lnTo>
                  <a:lnTo>
                    <a:pt x="16002" y="256032"/>
                  </a:lnTo>
                  <a:lnTo>
                    <a:pt x="12192" y="246126"/>
                  </a:lnTo>
                  <a:lnTo>
                    <a:pt x="8382" y="232410"/>
                  </a:lnTo>
                  <a:lnTo>
                    <a:pt x="4572" y="195072"/>
                  </a:lnTo>
                  <a:lnTo>
                    <a:pt x="3156" y="145542"/>
                  </a:lnTo>
                  <a:lnTo>
                    <a:pt x="3048" y="98298"/>
                  </a:lnTo>
                  <a:lnTo>
                    <a:pt x="4572" y="64770"/>
                  </a:lnTo>
                  <a:lnTo>
                    <a:pt x="8382" y="40386"/>
                  </a:lnTo>
                  <a:lnTo>
                    <a:pt x="11430" y="30480"/>
                  </a:lnTo>
                  <a:lnTo>
                    <a:pt x="16002" y="22860"/>
                  </a:lnTo>
                  <a:lnTo>
                    <a:pt x="20743" y="16764"/>
                  </a:lnTo>
                  <a:lnTo>
                    <a:pt x="20574" y="16764"/>
                  </a:lnTo>
                  <a:lnTo>
                    <a:pt x="21336" y="16002"/>
                  </a:lnTo>
                  <a:lnTo>
                    <a:pt x="21590" y="16002"/>
                  </a:lnTo>
                  <a:lnTo>
                    <a:pt x="26670" y="12192"/>
                  </a:lnTo>
                  <a:lnTo>
                    <a:pt x="34290" y="8382"/>
                  </a:lnTo>
                  <a:lnTo>
                    <a:pt x="42672" y="5334"/>
                  </a:lnTo>
                  <a:close/>
                </a:path>
                <a:path w="191770" h="265430">
                  <a:moveTo>
                    <a:pt x="26404" y="262028"/>
                  </a:moveTo>
                  <a:lnTo>
                    <a:pt x="25908" y="262128"/>
                  </a:lnTo>
                  <a:lnTo>
                    <a:pt x="26670" y="262128"/>
                  </a:lnTo>
                  <a:lnTo>
                    <a:pt x="26404" y="262028"/>
                  </a:lnTo>
                  <a:close/>
                </a:path>
                <a:path w="191770" h="265430">
                  <a:moveTo>
                    <a:pt x="33528" y="260604"/>
                  </a:moveTo>
                  <a:lnTo>
                    <a:pt x="26404" y="262028"/>
                  </a:lnTo>
                  <a:lnTo>
                    <a:pt x="26670" y="262128"/>
                  </a:lnTo>
                  <a:lnTo>
                    <a:pt x="36684" y="262128"/>
                  </a:lnTo>
                  <a:lnTo>
                    <a:pt x="37882" y="261366"/>
                  </a:lnTo>
                  <a:lnTo>
                    <a:pt x="32766" y="261366"/>
                  </a:lnTo>
                  <a:lnTo>
                    <a:pt x="33528" y="260604"/>
                  </a:lnTo>
                  <a:close/>
                </a:path>
                <a:path w="191770" h="265430">
                  <a:moveTo>
                    <a:pt x="185166" y="37338"/>
                  </a:moveTo>
                  <a:lnTo>
                    <a:pt x="173736" y="62484"/>
                  </a:lnTo>
                  <a:lnTo>
                    <a:pt x="174498" y="62484"/>
                  </a:lnTo>
                  <a:lnTo>
                    <a:pt x="123444" y="145542"/>
                  </a:lnTo>
                  <a:lnTo>
                    <a:pt x="89916" y="196596"/>
                  </a:lnTo>
                  <a:lnTo>
                    <a:pt x="62484" y="233934"/>
                  </a:lnTo>
                  <a:lnTo>
                    <a:pt x="32766" y="261366"/>
                  </a:lnTo>
                  <a:lnTo>
                    <a:pt x="37882" y="261366"/>
                  </a:lnTo>
                  <a:lnTo>
                    <a:pt x="42672" y="258318"/>
                  </a:lnTo>
                  <a:lnTo>
                    <a:pt x="43434" y="258318"/>
                  </a:lnTo>
                  <a:lnTo>
                    <a:pt x="53340" y="249174"/>
                  </a:lnTo>
                  <a:lnTo>
                    <a:pt x="64770" y="236220"/>
                  </a:lnTo>
                  <a:lnTo>
                    <a:pt x="64770" y="235458"/>
                  </a:lnTo>
                  <a:lnTo>
                    <a:pt x="92202" y="198120"/>
                  </a:lnTo>
                  <a:lnTo>
                    <a:pt x="125730" y="147066"/>
                  </a:lnTo>
                  <a:lnTo>
                    <a:pt x="176784" y="64008"/>
                  </a:lnTo>
                  <a:lnTo>
                    <a:pt x="188214" y="38862"/>
                  </a:lnTo>
                  <a:lnTo>
                    <a:pt x="188468" y="38100"/>
                  </a:lnTo>
                  <a:lnTo>
                    <a:pt x="185166" y="38100"/>
                  </a:lnTo>
                  <a:lnTo>
                    <a:pt x="185166" y="37338"/>
                  </a:lnTo>
                  <a:close/>
                </a:path>
                <a:path w="191770" h="265430">
                  <a:moveTo>
                    <a:pt x="20574" y="259842"/>
                  </a:moveTo>
                  <a:lnTo>
                    <a:pt x="21336" y="260604"/>
                  </a:lnTo>
                  <a:lnTo>
                    <a:pt x="22606" y="260604"/>
                  </a:lnTo>
                  <a:lnTo>
                    <a:pt x="20574" y="259842"/>
                  </a:lnTo>
                  <a:close/>
                </a:path>
                <a:path w="191770" h="265430">
                  <a:moveTo>
                    <a:pt x="16002" y="255270"/>
                  </a:moveTo>
                  <a:lnTo>
                    <a:pt x="16002" y="256032"/>
                  </a:lnTo>
                  <a:lnTo>
                    <a:pt x="16764" y="256032"/>
                  </a:lnTo>
                  <a:lnTo>
                    <a:pt x="16002" y="255270"/>
                  </a:lnTo>
                  <a:close/>
                </a:path>
                <a:path w="191770" h="265430">
                  <a:moveTo>
                    <a:pt x="4687" y="64770"/>
                  </a:moveTo>
                  <a:lnTo>
                    <a:pt x="4572" y="65532"/>
                  </a:lnTo>
                  <a:lnTo>
                    <a:pt x="4687" y="64770"/>
                  </a:lnTo>
                  <a:close/>
                </a:path>
                <a:path w="191770" h="265430">
                  <a:moveTo>
                    <a:pt x="190500" y="21336"/>
                  </a:moveTo>
                  <a:lnTo>
                    <a:pt x="187452" y="21336"/>
                  </a:lnTo>
                  <a:lnTo>
                    <a:pt x="188214" y="28956"/>
                  </a:lnTo>
                  <a:lnTo>
                    <a:pt x="185166" y="38100"/>
                  </a:lnTo>
                  <a:lnTo>
                    <a:pt x="188468" y="38100"/>
                  </a:lnTo>
                  <a:lnTo>
                    <a:pt x="191262" y="29718"/>
                  </a:lnTo>
                  <a:lnTo>
                    <a:pt x="191262" y="28956"/>
                  </a:lnTo>
                  <a:lnTo>
                    <a:pt x="190500" y="21336"/>
                  </a:lnTo>
                  <a:close/>
                </a:path>
                <a:path w="191770" h="265430">
                  <a:moveTo>
                    <a:pt x="185239" y="16936"/>
                  </a:moveTo>
                  <a:lnTo>
                    <a:pt x="187452" y="22098"/>
                  </a:lnTo>
                  <a:lnTo>
                    <a:pt x="187452" y="21336"/>
                  </a:lnTo>
                  <a:lnTo>
                    <a:pt x="190500" y="21336"/>
                  </a:lnTo>
                  <a:lnTo>
                    <a:pt x="190500" y="20574"/>
                  </a:lnTo>
                  <a:lnTo>
                    <a:pt x="189193" y="17526"/>
                  </a:lnTo>
                  <a:lnTo>
                    <a:pt x="185928" y="17526"/>
                  </a:lnTo>
                  <a:lnTo>
                    <a:pt x="185239" y="16936"/>
                  </a:lnTo>
                  <a:close/>
                </a:path>
                <a:path w="191770" h="265430">
                  <a:moveTo>
                    <a:pt x="185166" y="16764"/>
                  </a:moveTo>
                  <a:lnTo>
                    <a:pt x="185239" y="16936"/>
                  </a:lnTo>
                  <a:lnTo>
                    <a:pt x="185928" y="17526"/>
                  </a:lnTo>
                  <a:lnTo>
                    <a:pt x="185166" y="16764"/>
                  </a:lnTo>
                  <a:close/>
                </a:path>
                <a:path w="191770" h="265430">
                  <a:moveTo>
                    <a:pt x="188867" y="16764"/>
                  </a:moveTo>
                  <a:lnTo>
                    <a:pt x="185166" y="16764"/>
                  </a:lnTo>
                  <a:lnTo>
                    <a:pt x="185928" y="17526"/>
                  </a:lnTo>
                  <a:lnTo>
                    <a:pt x="189193" y="17526"/>
                  </a:lnTo>
                  <a:lnTo>
                    <a:pt x="188867" y="16764"/>
                  </a:lnTo>
                  <a:close/>
                </a:path>
                <a:path w="191770" h="265430">
                  <a:moveTo>
                    <a:pt x="143764" y="3048"/>
                  </a:moveTo>
                  <a:lnTo>
                    <a:pt x="93726" y="3048"/>
                  </a:lnTo>
                  <a:lnTo>
                    <a:pt x="134112" y="5334"/>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3764" y="3048"/>
                  </a:lnTo>
                  <a:close/>
                </a:path>
                <a:path w="191770" h="265430">
                  <a:moveTo>
                    <a:pt x="21336" y="16002"/>
                  </a:moveTo>
                  <a:lnTo>
                    <a:pt x="20574" y="16764"/>
                  </a:lnTo>
                  <a:lnTo>
                    <a:pt x="20980" y="16459"/>
                  </a:lnTo>
                  <a:lnTo>
                    <a:pt x="21336" y="16002"/>
                  </a:lnTo>
                  <a:close/>
                </a:path>
                <a:path w="191770" h="265430">
                  <a:moveTo>
                    <a:pt x="20980" y="16459"/>
                  </a:moveTo>
                  <a:lnTo>
                    <a:pt x="20574" y="16764"/>
                  </a:lnTo>
                  <a:lnTo>
                    <a:pt x="20743" y="16764"/>
                  </a:lnTo>
                  <a:lnTo>
                    <a:pt x="20980" y="16459"/>
                  </a:lnTo>
                  <a:close/>
                </a:path>
                <a:path w="191770" h="265430">
                  <a:moveTo>
                    <a:pt x="21590" y="16002"/>
                  </a:moveTo>
                  <a:lnTo>
                    <a:pt x="21336" y="16002"/>
                  </a:lnTo>
                  <a:lnTo>
                    <a:pt x="20980" y="16459"/>
                  </a:lnTo>
                  <a:lnTo>
                    <a:pt x="21590" y="16002"/>
                  </a:lnTo>
                  <a:close/>
                </a:path>
                <a:path w="191770" h="265430">
                  <a:moveTo>
                    <a:pt x="93726" y="0"/>
                  </a:moveTo>
                  <a:lnTo>
                    <a:pt x="64770" y="0"/>
                  </a:lnTo>
                  <a:lnTo>
                    <a:pt x="41910" y="2286"/>
                  </a:lnTo>
                  <a:lnTo>
                    <a:pt x="33528" y="5334"/>
                  </a:lnTo>
                  <a:lnTo>
                    <a:pt x="41910" y="5334"/>
                  </a:lnTo>
                  <a:lnTo>
                    <a:pt x="64770" y="3048"/>
                  </a:lnTo>
                  <a:lnTo>
                    <a:pt x="143764" y="3048"/>
                  </a:lnTo>
                  <a:lnTo>
                    <a:pt x="134112" y="2286"/>
                  </a:lnTo>
                  <a:lnTo>
                    <a:pt x="93726" y="0"/>
                  </a:lnTo>
                  <a:close/>
                </a:path>
              </a:pathLst>
            </a:custGeom>
            <a:solidFill>
              <a:srgbClr val="BFBFBF"/>
            </a:solidFill>
          </p:spPr>
          <p:txBody>
            <a:bodyPr wrap="square" lIns="0" tIns="0" rIns="0" bIns="0" rtlCol="0"/>
            <a:lstStyle/>
            <a:p>
              <a:endParaRPr/>
            </a:p>
          </p:txBody>
        </p:sp>
        <p:sp>
          <p:nvSpPr>
            <p:cNvPr id="1068" name="object 680"/>
            <p:cNvSpPr/>
            <p:nvPr/>
          </p:nvSpPr>
          <p:spPr>
            <a:xfrm>
              <a:off x="8646414" y="1367332"/>
              <a:ext cx="944880" cy="586105"/>
            </a:xfrm>
            <a:custGeom>
              <a:avLst/>
              <a:gdLst/>
              <a:ahLst/>
              <a:cxnLst/>
              <a:rect l="l" t="t" r="r" b="b"/>
              <a:pathLst>
                <a:path w="944879" h="586105">
                  <a:moveTo>
                    <a:pt x="0" y="585977"/>
                  </a:moveTo>
                  <a:lnTo>
                    <a:pt x="944879" y="585977"/>
                  </a:lnTo>
                  <a:lnTo>
                    <a:pt x="944879" y="0"/>
                  </a:lnTo>
                  <a:lnTo>
                    <a:pt x="0" y="0"/>
                  </a:lnTo>
                  <a:lnTo>
                    <a:pt x="0" y="585977"/>
                  </a:lnTo>
                  <a:close/>
                </a:path>
              </a:pathLst>
            </a:custGeom>
            <a:solidFill>
              <a:srgbClr val="460065"/>
            </a:solidFill>
          </p:spPr>
          <p:txBody>
            <a:bodyPr wrap="square" lIns="0" tIns="0" rIns="0" bIns="0" rtlCol="0"/>
            <a:lstStyle/>
            <a:p>
              <a:endParaRPr/>
            </a:p>
          </p:txBody>
        </p:sp>
        <p:sp>
          <p:nvSpPr>
            <p:cNvPr id="1069" name="object 681"/>
            <p:cNvSpPr/>
            <p:nvPr/>
          </p:nvSpPr>
          <p:spPr>
            <a:xfrm>
              <a:off x="9397745" y="1782622"/>
              <a:ext cx="222885" cy="207010"/>
            </a:xfrm>
            <a:custGeom>
              <a:avLst/>
              <a:gdLst/>
              <a:ahLst/>
              <a:cxnLst/>
              <a:rect l="l" t="t" r="r" b="b"/>
              <a:pathLst>
                <a:path w="222884" h="207010">
                  <a:moveTo>
                    <a:pt x="212407" y="169925"/>
                  </a:moveTo>
                  <a:lnTo>
                    <a:pt x="19812" y="169925"/>
                  </a:lnTo>
                  <a:lnTo>
                    <a:pt x="36576" y="171449"/>
                  </a:lnTo>
                  <a:lnTo>
                    <a:pt x="51053" y="173735"/>
                  </a:lnTo>
                  <a:lnTo>
                    <a:pt x="62484" y="176021"/>
                  </a:lnTo>
                  <a:lnTo>
                    <a:pt x="72390" y="179831"/>
                  </a:lnTo>
                  <a:lnTo>
                    <a:pt x="80772" y="182879"/>
                  </a:lnTo>
                  <a:lnTo>
                    <a:pt x="92964" y="188975"/>
                  </a:lnTo>
                  <a:lnTo>
                    <a:pt x="105155" y="196595"/>
                  </a:lnTo>
                  <a:lnTo>
                    <a:pt x="111252" y="199644"/>
                  </a:lnTo>
                  <a:lnTo>
                    <a:pt x="124968" y="204215"/>
                  </a:lnTo>
                  <a:lnTo>
                    <a:pt x="132588" y="205739"/>
                  </a:lnTo>
                  <a:lnTo>
                    <a:pt x="139446" y="206501"/>
                  </a:lnTo>
                  <a:lnTo>
                    <a:pt x="153924" y="206501"/>
                  </a:lnTo>
                  <a:lnTo>
                    <a:pt x="194310" y="191261"/>
                  </a:lnTo>
                  <a:lnTo>
                    <a:pt x="209550" y="174497"/>
                  </a:lnTo>
                  <a:lnTo>
                    <a:pt x="212407" y="169925"/>
                  </a:lnTo>
                  <a:close/>
                </a:path>
                <a:path w="222884" h="207010">
                  <a:moveTo>
                    <a:pt x="194310" y="0"/>
                  </a:moveTo>
                  <a:lnTo>
                    <a:pt x="0" y="170687"/>
                  </a:lnTo>
                  <a:lnTo>
                    <a:pt x="19812" y="169925"/>
                  </a:lnTo>
                  <a:lnTo>
                    <a:pt x="212407" y="169925"/>
                  </a:lnTo>
                  <a:lnTo>
                    <a:pt x="222504" y="133349"/>
                  </a:lnTo>
                  <a:lnTo>
                    <a:pt x="222504" y="118109"/>
                  </a:lnTo>
                  <a:lnTo>
                    <a:pt x="220979" y="109727"/>
                  </a:lnTo>
                  <a:lnTo>
                    <a:pt x="219456" y="102107"/>
                  </a:lnTo>
                  <a:lnTo>
                    <a:pt x="217170" y="94487"/>
                  </a:lnTo>
                  <a:lnTo>
                    <a:pt x="214884" y="86105"/>
                  </a:lnTo>
                  <a:lnTo>
                    <a:pt x="211074" y="78485"/>
                  </a:lnTo>
                  <a:lnTo>
                    <a:pt x="207264" y="70103"/>
                  </a:lnTo>
                  <a:lnTo>
                    <a:pt x="204978" y="65531"/>
                  </a:lnTo>
                  <a:lnTo>
                    <a:pt x="202692" y="58673"/>
                  </a:lnTo>
                  <a:lnTo>
                    <a:pt x="200406" y="51053"/>
                  </a:lnTo>
                  <a:lnTo>
                    <a:pt x="195834" y="32765"/>
                  </a:lnTo>
                  <a:lnTo>
                    <a:pt x="194310" y="11429"/>
                  </a:lnTo>
                  <a:lnTo>
                    <a:pt x="194310" y="0"/>
                  </a:lnTo>
                  <a:close/>
                </a:path>
              </a:pathLst>
            </a:custGeom>
            <a:solidFill>
              <a:srgbClr val="460065"/>
            </a:solidFill>
          </p:spPr>
          <p:txBody>
            <a:bodyPr wrap="square" lIns="0" tIns="0" rIns="0" bIns="0" rtlCol="0"/>
            <a:lstStyle/>
            <a:p>
              <a:endParaRPr/>
            </a:p>
          </p:txBody>
        </p:sp>
        <p:sp>
          <p:nvSpPr>
            <p:cNvPr id="1070" name="object 682"/>
            <p:cNvSpPr/>
            <p:nvPr/>
          </p:nvSpPr>
          <p:spPr>
            <a:xfrm>
              <a:off x="8618219" y="1782622"/>
              <a:ext cx="222885" cy="207010"/>
            </a:xfrm>
            <a:custGeom>
              <a:avLst/>
              <a:gdLst/>
              <a:ahLst/>
              <a:cxnLst/>
              <a:rect l="l" t="t" r="r" b="b"/>
              <a:pathLst>
                <a:path w="222884" h="207010">
                  <a:moveTo>
                    <a:pt x="28193" y="0"/>
                  </a:moveTo>
                  <a:lnTo>
                    <a:pt x="28193" y="11429"/>
                  </a:lnTo>
                  <a:lnTo>
                    <a:pt x="27431" y="22097"/>
                  </a:lnTo>
                  <a:lnTo>
                    <a:pt x="17525" y="65531"/>
                  </a:lnTo>
                  <a:lnTo>
                    <a:pt x="14477" y="70103"/>
                  </a:lnTo>
                  <a:lnTo>
                    <a:pt x="10667" y="78485"/>
                  </a:lnTo>
                  <a:lnTo>
                    <a:pt x="7619" y="86105"/>
                  </a:lnTo>
                  <a:lnTo>
                    <a:pt x="5333" y="94487"/>
                  </a:lnTo>
                  <a:lnTo>
                    <a:pt x="3047" y="102107"/>
                  </a:lnTo>
                  <a:lnTo>
                    <a:pt x="1523" y="109727"/>
                  </a:lnTo>
                  <a:lnTo>
                    <a:pt x="0" y="118109"/>
                  </a:lnTo>
                  <a:lnTo>
                    <a:pt x="0" y="133349"/>
                  </a:lnTo>
                  <a:lnTo>
                    <a:pt x="12953" y="174497"/>
                  </a:lnTo>
                  <a:lnTo>
                    <a:pt x="54101" y="204215"/>
                  </a:lnTo>
                  <a:lnTo>
                    <a:pt x="67817" y="206501"/>
                  </a:lnTo>
                  <a:lnTo>
                    <a:pt x="83057" y="206501"/>
                  </a:lnTo>
                  <a:lnTo>
                    <a:pt x="129539" y="188975"/>
                  </a:lnTo>
                  <a:lnTo>
                    <a:pt x="141731" y="182879"/>
                  </a:lnTo>
                  <a:lnTo>
                    <a:pt x="185927" y="171449"/>
                  </a:lnTo>
                  <a:lnTo>
                    <a:pt x="202691" y="169925"/>
                  </a:lnTo>
                  <a:lnTo>
                    <a:pt x="221636" y="169925"/>
                  </a:lnTo>
                  <a:lnTo>
                    <a:pt x="28193" y="0"/>
                  </a:lnTo>
                  <a:close/>
                </a:path>
                <a:path w="222884" h="207010">
                  <a:moveTo>
                    <a:pt x="221636" y="169925"/>
                  </a:moveTo>
                  <a:lnTo>
                    <a:pt x="202691" y="169925"/>
                  </a:lnTo>
                  <a:lnTo>
                    <a:pt x="222503" y="170687"/>
                  </a:lnTo>
                  <a:lnTo>
                    <a:pt x="221636" y="169925"/>
                  </a:lnTo>
                  <a:close/>
                </a:path>
              </a:pathLst>
            </a:custGeom>
            <a:solidFill>
              <a:srgbClr val="460065"/>
            </a:solidFill>
          </p:spPr>
          <p:txBody>
            <a:bodyPr wrap="square" lIns="0" tIns="0" rIns="0" bIns="0" rtlCol="0"/>
            <a:lstStyle/>
            <a:p>
              <a:endParaRPr/>
            </a:p>
          </p:txBody>
        </p:sp>
        <p:sp>
          <p:nvSpPr>
            <p:cNvPr id="1071" name="object 683"/>
            <p:cNvSpPr/>
            <p:nvPr/>
          </p:nvSpPr>
          <p:spPr>
            <a:xfrm>
              <a:off x="9397745" y="1330756"/>
              <a:ext cx="222885" cy="207645"/>
            </a:xfrm>
            <a:custGeom>
              <a:avLst/>
              <a:gdLst/>
              <a:ahLst/>
              <a:cxnLst/>
              <a:rect l="l" t="t" r="r" b="b"/>
              <a:pathLst>
                <a:path w="222884" h="207644">
                  <a:moveTo>
                    <a:pt x="153924" y="0"/>
                  </a:moveTo>
                  <a:lnTo>
                    <a:pt x="139446" y="0"/>
                  </a:lnTo>
                  <a:lnTo>
                    <a:pt x="131826" y="1523"/>
                  </a:lnTo>
                  <a:lnTo>
                    <a:pt x="118110" y="4571"/>
                  </a:lnTo>
                  <a:lnTo>
                    <a:pt x="111252" y="7619"/>
                  </a:lnTo>
                  <a:lnTo>
                    <a:pt x="105155" y="10667"/>
                  </a:lnTo>
                  <a:lnTo>
                    <a:pt x="98298" y="13715"/>
                  </a:lnTo>
                  <a:lnTo>
                    <a:pt x="92964" y="18287"/>
                  </a:lnTo>
                  <a:lnTo>
                    <a:pt x="80772" y="23621"/>
                  </a:lnTo>
                  <a:lnTo>
                    <a:pt x="72390" y="27431"/>
                  </a:lnTo>
                  <a:lnTo>
                    <a:pt x="62484" y="30479"/>
                  </a:lnTo>
                  <a:lnTo>
                    <a:pt x="51053" y="33527"/>
                  </a:lnTo>
                  <a:lnTo>
                    <a:pt x="36576" y="35051"/>
                  </a:lnTo>
                  <a:lnTo>
                    <a:pt x="19812" y="36575"/>
                  </a:lnTo>
                  <a:lnTo>
                    <a:pt x="0" y="36575"/>
                  </a:lnTo>
                  <a:lnTo>
                    <a:pt x="193548" y="207263"/>
                  </a:lnTo>
                  <a:lnTo>
                    <a:pt x="198120" y="164591"/>
                  </a:lnTo>
                  <a:lnTo>
                    <a:pt x="211074" y="128777"/>
                  </a:lnTo>
                  <a:lnTo>
                    <a:pt x="214884" y="120395"/>
                  </a:lnTo>
                  <a:lnTo>
                    <a:pt x="217170" y="112775"/>
                  </a:lnTo>
                  <a:lnTo>
                    <a:pt x="219456" y="104393"/>
                  </a:lnTo>
                  <a:lnTo>
                    <a:pt x="222504" y="89153"/>
                  </a:lnTo>
                  <a:lnTo>
                    <a:pt x="222504" y="73913"/>
                  </a:lnTo>
                  <a:lnTo>
                    <a:pt x="209550" y="32003"/>
                  </a:lnTo>
                  <a:lnTo>
                    <a:pt x="175260" y="4571"/>
                  </a:lnTo>
                  <a:lnTo>
                    <a:pt x="161544" y="761"/>
                  </a:lnTo>
                  <a:lnTo>
                    <a:pt x="153924" y="0"/>
                  </a:lnTo>
                  <a:close/>
                </a:path>
              </a:pathLst>
            </a:custGeom>
            <a:solidFill>
              <a:srgbClr val="460065"/>
            </a:solidFill>
          </p:spPr>
          <p:txBody>
            <a:bodyPr wrap="square" lIns="0" tIns="0" rIns="0" bIns="0" rtlCol="0"/>
            <a:lstStyle/>
            <a:p>
              <a:endParaRPr/>
            </a:p>
          </p:txBody>
        </p:sp>
        <p:sp>
          <p:nvSpPr>
            <p:cNvPr id="1072" name="object 684"/>
            <p:cNvSpPr/>
            <p:nvPr/>
          </p:nvSpPr>
          <p:spPr>
            <a:xfrm>
              <a:off x="8617457" y="1330756"/>
              <a:ext cx="223520" cy="207645"/>
            </a:xfrm>
            <a:custGeom>
              <a:avLst/>
              <a:gdLst/>
              <a:ahLst/>
              <a:cxnLst/>
              <a:rect l="l" t="t" r="r" b="b"/>
              <a:pathLst>
                <a:path w="223520" h="207644">
                  <a:moveTo>
                    <a:pt x="83820" y="0"/>
                  </a:moveTo>
                  <a:lnTo>
                    <a:pt x="68580" y="0"/>
                  </a:lnTo>
                  <a:lnTo>
                    <a:pt x="61722" y="761"/>
                  </a:lnTo>
                  <a:lnTo>
                    <a:pt x="54864" y="2285"/>
                  </a:lnTo>
                  <a:lnTo>
                    <a:pt x="47244" y="4571"/>
                  </a:lnTo>
                  <a:lnTo>
                    <a:pt x="41148" y="7619"/>
                  </a:lnTo>
                  <a:lnTo>
                    <a:pt x="34290" y="10667"/>
                  </a:lnTo>
                  <a:lnTo>
                    <a:pt x="6858" y="44957"/>
                  </a:lnTo>
                  <a:lnTo>
                    <a:pt x="762" y="66293"/>
                  </a:lnTo>
                  <a:lnTo>
                    <a:pt x="762" y="73913"/>
                  </a:lnTo>
                  <a:lnTo>
                    <a:pt x="0" y="81533"/>
                  </a:lnTo>
                  <a:lnTo>
                    <a:pt x="8382" y="120395"/>
                  </a:lnTo>
                  <a:lnTo>
                    <a:pt x="18288" y="141731"/>
                  </a:lnTo>
                  <a:lnTo>
                    <a:pt x="20574" y="147827"/>
                  </a:lnTo>
                  <a:lnTo>
                    <a:pt x="25146" y="164591"/>
                  </a:lnTo>
                  <a:lnTo>
                    <a:pt x="28194" y="184403"/>
                  </a:lnTo>
                  <a:lnTo>
                    <a:pt x="28956" y="195833"/>
                  </a:lnTo>
                  <a:lnTo>
                    <a:pt x="28956" y="207263"/>
                  </a:lnTo>
                  <a:lnTo>
                    <a:pt x="223266" y="36575"/>
                  </a:lnTo>
                  <a:lnTo>
                    <a:pt x="203454" y="36575"/>
                  </a:lnTo>
                  <a:lnTo>
                    <a:pt x="186690" y="35051"/>
                  </a:lnTo>
                  <a:lnTo>
                    <a:pt x="172212" y="33527"/>
                  </a:lnTo>
                  <a:lnTo>
                    <a:pt x="160020" y="30479"/>
                  </a:lnTo>
                  <a:lnTo>
                    <a:pt x="150114" y="27431"/>
                  </a:lnTo>
                  <a:lnTo>
                    <a:pt x="142494" y="23621"/>
                  </a:lnTo>
                  <a:lnTo>
                    <a:pt x="130302" y="18287"/>
                  </a:lnTo>
                  <a:lnTo>
                    <a:pt x="90678" y="1523"/>
                  </a:lnTo>
                  <a:lnTo>
                    <a:pt x="83820" y="0"/>
                  </a:lnTo>
                  <a:close/>
                </a:path>
              </a:pathLst>
            </a:custGeom>
            <a:solidFill>
              <a:srgbClr val="460065"/>
            </a:solidFill>
          </p:spPr>
          <p:txBody>
            <a:bodyPr wrap="square" lIns="0" tIns="0" rIns="0" bIns="0" rtlCol="0"/>
            <a:lstStyle/>
            <a:p>
              <a:endParaRPr/>
            </a:p>
          </p:txBody>
        </p:sp>
        <p:sp>
          <p:nvSpPr>
            <p:cNvPr id="1073" name="object 685"/>
            <p:cNvSpPr/>
            <p:nvPr/>
          </p:nvSpPr>
          <p:spPr>
            <a:xfrm>
              <a:off x="9396221" y="1951786"/>
              <a:ext cx="1905" cy="3175"/>
            </a:xfrm>
            <a:custGeom>
              <a:avLst/>
              <a:gdLst/>
              <a:ahLst/>
              <a:cxnLst/>
              <a:rect l="l" t="t" r="r" b="b"/>
              <a:pathLst>
                <a:path w="1904"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074" name="object 687"/>
            <p:cNvSpPr/>
            <p:nvPr/>
          </p:nvSpPr>
          <p:spPr>
            <a:xfrm>
              <a:off x="9590531" y="1804720"/>
              <a:ext cx="6350" cy="20955"/>
            </a:xfrm>
            <a:custGeom>
              <a:avLst/>
              <a:gdLst/>
              <a:ahLst/>
              <a:cxnLst/>
              <a:rect l="l" t="t" r="r" b="b"/>
              <a:pathLst>
                <a:path w="6350" h="20955">
                  <a:moveTo>
                    <a:pt x="3048" y="0"/>
                  </a:moveTo>
                  <a:lnTo>
                    <a:pt x="0" y="0"/>
                  </a:lnTo>
                  <a:lnTo>
                    <a:pt x="0" y="762"/>
                  </a:lnTo>
                  <a:lnTo>
                    <a:pt x="3048" y="20574"/>
                  </a:lnTo>
                  <a:lnTo>
                    <a:pt x="6096" y="19812"/>
                  </a:lnTo>
                  <a:lnTo>
                    <a:pt x="3048" y="0"/>
                  </a:lnTo>
                  <a:close/>
                </a:path>
              </a:pathLst>
            </a:custGeom>
            <a:solidFill>
              <a:srgbClr val="000000"/>
            </a:solidFill>
          </p:spPr>
          <p:txBody>
            <a:bodyPr wrap="square" lIns="0" tIns="0" rIns="0" bIns="0" rtlCol="0"/>
            <a:lstStyle/>
            <a:p>
              <a:endParaRPr/>
            </a:p>
          </p:txBody>
        </p:sp>
        <p:sp>
          <p:nvSpPr>
            <p:cNvPr id="1075" name="object 688"/>
            <p:cNvSpPr/>
            <p:nvPr/>
          </p:nvSpPr>
          <p:spPr>
            <a:xfrm>
              <a:off x="8839961" y="1951786"/>
              <a:ext cx="1905" cy="3175"/>
            </a:xfrm>
            <a:custGeom>
              <a:avLst/>
              <a:gdLst/>
              <a:ahLst/>
              <a:cxnLst/>
              <a:rect l="l" t="t" r="r" b="b"/>
              <a:pathLst>
                <a:path w="1904"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076" name="object 690"/>
            <p:cNvSpPr/>
            <p:nvPr/>
          </p:nvSpPr>
          <p:spPr>
            <a:xfrm>
              <a:off x="8640318" y="1804720"/>
              <a:ext cx="6985" cy="20955"/>
            </a:xfrm>
            <a:custGeom>
              <a:avLst/>
              <a:gdLst/>
              <a:ahLst/>
              <a:cxnLst/>
              <a:rect l="l" t="t" r="r" b="b"/>
              <a:pathLst>
                <a:path w="6984" h="20955">
                  <a:moveTo>
                    <a:pt x="6858" y="0"/>
                  </a:moveTo>
                  <a:lnTo>
                    <a:pt x="3810" y="0"/>
                  </a:lnTo>
                  <a:lnTo>
                    <a:pt x="0" y="19812"/>
                  </a:lnTo>
                  <a:lnTo>
                    <a:pt x="3048" y="20574"/>
                  </a:lnTo>
                  <a:lnTo>
                    <a:pt x="6858" y="762"/>
                  </a:lnTo>
                  <a:lnTo>
                    <a:pt x="6858" y="0"/>
                  </a:lnTo>
                  <a:close/>
                </a:path>
              </a:pathLst>
            </a:custGeom>
            <a:solidFill>
              <a:srgbClr val="000000"/>
            </a:solidFill>
          </p:spPr>
          <p:txBody>
            <a:bodyPr wrap="square" lIns="0" tIns="0" rIns="0" bIns="0" rtlCol="0"/>
            <a:lstStyle/>
            <a:p>
              <a:endParaRPr/>
            </a:p>
          </p:txBody>
        </p:sp>
        <p:sp>
          <p:nvSpPr>
            <p:cNvPr id="1077" name="object 691"/>
            <p:cNvSpPr/>
            <p:nvPr/>
          </p:nvSpPr>
          <p:spPr>
            <a:xfrm>
              <a:off x="9396221" y="1365808"/>
              <a:ext cx="1905" cy="3175"/>
            </a:xfrm>
            <a:custGeom>
              <a:avLst/>
              <a:gdLst/>
              <a:ahLst/>
              <a:cxnLst/>
              <a:rect l="l" t="t" r="r" b="b"/>
              <a:pathLst>
                <a:path w="1904"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078" name="object 693"/>
            <p:cNvSpPr/>
            <p:nvPr/>
          </p:nvSpPr>
          <p:spPr>
            <a:xfrm>
              <a:off x="9590531" y="1495348"/>
              <a:ext cx="6350" cy="20955"/>
            </a:xfrm>
            <a:custGeom>
              <a:avLst/>
              <a:gdLst/>
              <a:ahLst/>
              <a:cxnLst/>
              <a:rect l="l" t="t" r="r" b="b"/>
              <a:pathLst>
                <a:path w="6350" h="20955">
                  <a:moveTo>
                    <a:pt x="3048" y="0"/>
                  </a:moveTo>
                  <a:lnTo>
                    <a:pt x="0" y="19812"/>
                  </a:lnTo>
                  <a:lnTo>
                    <a:pt x="3048" y="19812"/>
                  </a:lnTo>
                  <a:lnTo>
                    <a:pt x="3048" y="20574"/>
                  </a:lnTo>
                  <a:lnTo>
                    <a:pt x="6096" y="762"/>
                  </a:lnTo>
                  <a:lnTo>
                    <a:pt x="3048" y="0"/>
                  </a:lnTo>
                  <a:close/>
                </a:path>
              </a:pathLst>
            </a:custGeom>
            <a:solidFill>
              <a:srgbClr val="000000"/>
            </a:solidFill>
          </p:spPr>
          <p:txBody>
            <a:bodyPr wrap="square" lIns="0" tIns="0" rIns="0" bIns="0" rtlCol="0"/>
            <a:lstStyle/>
            <a:p>
              <a:endParaRPr/>
            </a:p>
          </p:txBody>
        </p:sp>
        <p:sp>
          <p:nvSpPr>
            <p:cNvPr id="1079" name="object 694"/>
            <p:cNvSpPr/>
            <p:nvPr/>
          </p:nvSpPr>
          <p:spPr>
            <a:xfrm>
              <a:off x="8839961" y="1365808"/>
              <a:ext cx="1905" cy="3175"/>
            </a:xfrm>
            <a:custGeom>
              <a:avLst/>
              <a:gdLst/>
              <a:ahLst/>
              <a:cxnLst/>
              <a:rect l="l" t="t" r="r" b="b"/>
              <a:pathLst>
                <a:path w="1904"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080" name="object 696"/>
            <p:cNvSpPr/>
            <p:nvPr/>
          </p:nvSpPr>
          <p:spPr>
            <a:xfrm>
              <a:off x="8640318" y="1495348"/>
              <a:ext cx="6985" cy="20955"/>
            </a:xfrm>
            <a:custGeom>
              <a:avLst/>
              <a:gdLst/>
              <a:ahLst/>
              <a:cxnLst/>
              <a:rect l="l" t="t" r="r" b="b"/>
              <a:pathLst>
                <a:path w="6984" h="20955">
                  <a:moveTo>
                    <a:pt x="3048" y="0"/>
                  </a:moveTo>
                  <a:lnTo>
                    <a:pt x="0" y="762"/>
                  </a:lnTo>
                  <a:lnTo>
                    <a:pt x="3810" y="20574"/>
                  </a:lnTo>
                  <a:lnTo>
                    <a:pt x="3810" y="19812"/>
                  </a:lnTo>
                  <a:lnTo>
                    <a:pt x="6858" y="19812"/>
                  </a:lnTo>
                  <a:lnTo>
                    <a:pt x="3048" y="0"/>
                  </a:lnTo>
                  <a:close/>
                </a:path>
              </a:pathLst>
            </a:custGeom>
            <a:solidFill>
              <a:srgbClr val="000000"/>
            </a:solidFill>
          </p:spPr>
          <p:txBody>
            <a:bodyPr wrap="square" lIns="0" tIns="0" rIns="0" bIns="0" rtlCol="0"/>
            <a:lstStyle/>
            <a:p>
              <a:endParaRPr/>
            </a:p>
          </p:txBody>
        </p:sp>
        <p:sp>
          <p:nvSpPr>
            <p:cNvPr id="1081" name="object 697"/>
            <p:cNvSpPr/>
            <p:nvPr/>
          </p:nvSpPr>
          <p:spPr>
            <a:xfrm>
              <a:off x="8839961" y="1367332"/>
              <a:ext cx="561340" cy="0"/>
            </a:xfrm>
            <a:custGeom>
              <a:avLst/>
              <a:gdLst/>
              <a:ahLst/>
              <a:cxnLst/>
              <a:rect l="l" t="t" r="r" b="b"/>
              <a:pathLst>
                <a:path w="561340">
                  <a:moveTo>
                    <a:pt x="0" y="0"/>
                  </a:moveTo>
                  <a:lnTo>
                    <a:pt x="560831" y="0"/>
                  </a:lnTo>
                </a:path>
              </a:pathLst>
            </a:custGeom>
            <a:ln w="3175">
              <a:solidFill>
                <a:srgbClr val="000000"/>
              </a:solidFill>
            </a:ln>
          </p:spPr>
          <p:txBody>
            <a:bodyPr wrap="square" lIns="0" tIns="0" rIns="0" bIns="0" rtlCol="0"/>
            <a:lstStyle/>
            <a:p>
              <a:endParaRPr/>
            </a:p>
          </p:txBody>
        </p:sp>
        <p:sp>
          <p:nvSpPr>
            <p:cNvPr id="1082" name="object 698"/>
            <p:cNvSpPr/>
            <p:nvPr/>
          </p:nvSpPr>
          <p:spPr>
            <a:xfrm>
              <a:off x="8838438" y="1952548"/>
              <a:ext cx="561340" cy="0"/>
            </a:xfrm>
            <a:custGeom>
              <a:avLst/>
              <a:gdLst/>
              <a:ahLst/>
              <a:cxnLst/>
              <a:rect l="l" t="t" r="r" b="b"/>
              <a:pathLst>
                <a:path w="561340">
                  <a:moveTo>
                    <a:pt x="0" y="0"/>
                  </a:moveTo>
                  <a:lnTo>
                    <a:pt x="560831" y="0"/>
                  </a:lnTo>
                </a:path>
              </a:pathLst>
            </a:custGeom>
            <a:ln w="3175">
              <a:solidFill>
                <a:srgbClr val="000000"/>
              </a:solidFill>
            </a:ln>
          </p:spPr>
          <p:txBody>
            <a:bodyPr wrap="square" lIns="0" tIns="0" rIns="0" bIns="0" rtlCol="0"/>
            <a:lstStyle/>
            <a:p>
              <a:endParaRPr/>
            </a:p>
          </p:txBody>
        </p:sp>
        <p:sp>
          <p:nvSpPr>
            <p:cNvPr id="1083" name="object 699"/>
            <p:cNvSpPr/>
            <p:nvPr/>
          </p:nvSpPr>
          <p:spPr>
            <a:xfrm>
              <a:off x="8646032" y="1515160"/>
              <a:ext cx="0" cy="289560"/>
            </a:xfrm>
            <a:custGeom>
              <a:avLst/>
              <a:gdLst/>
              <a:ahLst/>
              <a:cxnLst/>
              <a:rect l="l" t="t" r="r" b="b"/>
              <a:pathLst>
                <a:path h="289560">
                  <a:moveTo>
                    <a:pt x="0" y="0"/>
                  </a:moveTo>
                  <a:lnTo>
                    <a:pt x="0" y="289560"/>
                  </a:lnTo>
                </a:path>
              </a:pathLst>
            </a:custGeom>
            <a:ln w="3809">
              <a:solidFill>
                <a:srgbClr val="000000"/>
              </a:solidFill>
            </a:ln>
          </p:spPr>
          <p:txBody>
            <a:bodyPr wrap="square" lIns="0" tIns="0" rIns="0" bIns="0" rtlCol="0"/>
            <a:lstStyle/>
            <a:p>
              <a:endParaRPr/>
            </a:p>
          </p:txBody>
        </p:sp>
        <p:sp>
          <p:nvSpPr>
            <p:cNvPr id="1084" name="object 701"/>
            <p:cNvSpPr/>
            <p:nvPr/>
          </p:nvSpPr>
          <p:spPr>
            <a:xfrm>
              <a:off x="8663178" y="1391716"/>
              <a:ext cx="909319" cy="537210"/>
            </a:xfrm>
            <a:custGeom>
              <a:avLst/>
              <a:gdLst/>
              <a:ahLst/>
              <a:cxnLst/>
              <a:rect l="l" t="t" r="r" b="b"/>
              <a:pathLst>
                <a:path w="909320" h="537210">
                  <a:moveTo>
                    <a:pt x="880109" y="0"/>
                  </a:moveTo>
                  <a:lnTo>
                    <a:pt x="28955" y="0"/>
                  </a:lnTo>
                  <a:lnTo>
                    <a:pt x="18287" y="2286"/>
                  </a:lnTo>
                  <a:lnTo>
                    <a:pt x="9143" y="8382"/>
                  </a:lnTo>
                  <a:lnTo>
                    <a:pt x="2285" y="17526"/>
                  </a:lnTo>
                  <a:lnTo>
                    <a:pt x="0" y="28956"/>
                  </a:lnTo>
                  <a:lnTo>
                    <a:pt x="0" y="508254"/>
                  </a:lnTo>
                  <a:lnTo>
                    <a:pt x="2285" y="519684"/>
                  </a:lnTo>
                  <a:lnTo>
                    <a:pt x="9143" y="528828"/>
                  </a:lnTo>
                  <a:lnTo>
                    <a:pt x="18287" y="534924"/>
                  </a:lnTo>
                  <a:lnTo>
                    <a:pt x="28955" y="537210"/>
                  </a:lnTo>
                  <a:lnTo>
                    <a:pt x="880109" y="537210"/>
                  </a:lnTo>
                  <a:lnTo>
                    <a:pt x="891539" y="534924"/>
                  </a:lnTo>
                  <a:lnTo>
                    <a:pt x="900683" y="528828"/>
                  </a:lnTo>
                  <a:lnTo>
                    <a:pt x="906779" y="519684"/>
                  </a:lnTo>
                  <a:lnTo>
                    <a:pt x="909065" y="508254"/>
                  </a:lnTo>
                  <a:lnTo>
                    <a:pt x="909065" y="28956"/>
                  </a:lnTo>
                  <a:lnTo>
                    <a:pt x="906779" y="17526"/>
                  </a:lnTo>
                  <a:lnTo>
                    <a:pt x="900683" y="8382"/>
                  </a:lnTo>
                  <a:lnTo>
                    <a:pt x="891539" y="2286"/>
                  </a:lnTo>
                  <a:lnTo>
                    <a:pt x="880109" y="0"/>
                  </a:lnTo>
                  <a:close/>
                </a:path>
              </a:pathLst>
            </a:custGeom>
            <a:solidFill>
              <a:srgbClr val="F9F9F9"/>
            </a:solidFill>
          </p:spPr>
          <p:txBody>
            <a:bodyPr wrap="square" lIns="0" tIns="0" rIns="0" bIns="0" rtlCol="0"/>
            <a:lstStyle/>
            <a:p>
              <a:endParaRPr/>
            </a:p>
          </p:txBody>
        </p:sp>
        <p:sp>
          <p:nvSpPr>
            <p:cNvPr id="1085" name="object 702"/>
            <p:cNvSpPr/>
            <p:nvPr/>
          </p:nvSpPr>
          <p:spPr>
            <a:xfrm>
              <a:off x="8774430" y="1454200"/>
              <a:ext cx="687705" cy="414020"/>
            </a:xfrm>
            <a:custGeom>
              <a:avLst/>
              <a:gdLst/>
              <a:ahLst/>
              <a:cxnLst/>
              <a:rect l="l" t="t" r="r" b="b"/>
              <a:pathLst>
                <a:path w="687704" h="414019">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086" name="object 703"/>
            <p:cNvSpPr/>
            <p:nvPr/>
          </p:nvSpPr>
          <p:spPr>
            <a:xfrm>
              <a:off x="8772906" y="1452676"/>
              <a:ext cx="690880" cy="417195"/>
            </a:xfrm>
            <a:custGeom>
              <a:avLst/>
              <a:gdLst/>
              <a:ahLst/>
              <a:cxnLst/>
              <a:rect l="l" t="t" r="r" b="b"/>
              <a:pathLst>
                <a:path w="690879" h="417194">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1"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79" h="417194">
                  <a:moveTo>
                    <a:pt x="9143" y="413004"/>
                  </a:moveTo>
                  <a:lnTo>
                    <a:pt x="9143" y="413766"/>
                  </a:lnTo>
                  <a:lnTo>
                    <a:pt x="12953" y="413766"/>
                  </a:lnTo>
                  <a:lnTo>
                    <a:pt x="9143" y="413004"/>
                  </a:lnTo>
                  <a:close/>
                </a:path>
                <a:path w="690879" h="417194">
                  <a:moveTo>
                    <a:pt x="681989" y="413004"/>
                  </a:moveTo>
                  <a:lnTo>
                    <a:pt x="678179" y="413766"/>
                  </a:lnTo>
                  <a:lnTo>
                    <a:pt x="681227" y="413766"/>
                  </a:lnTo>
                  <a:lnTo>
                    <a:pt x="681989" y="413004"/>
                  </a:lnTo>
                  <a:close/>
                </a:path>
                <a:path w="690879" h="417194">
                  <a:moveTo>
                    <a:pt x="689914" y="407670"/>
                  </a:moveTo>
                  <a:lnTo>
                    <a:pt x="687323" y="407670"/>
                  </a:lnTo>
                  <a:lnTo>
                    <a:pt x="685037" y="411480"/>
                  </a:lnTo>
                  <a:lnTo>
                    <a:pt x="681227" y="413766"/>
                  </a:lnTo>
                  <a:lnTo>
                    <a:pt x="686561" y="413766"/>
                  </a:lnTo>
                  <a:lnTo>
                    <a:pt x="687323" y="413004"/>
                  </a:lnTo>
                  <a:lnTo>
                    <a:pt x="689609" y="409194"/>
                  </a:lnTo>
                  <a:lnTo>
                    <a:pt x="689914" y="407670"/>
                  </a:lnTo>
                  <a:close/>
                </a:path>
                <a:path w="690879" h="417194">
                  <a:moveTo>
                    <a:pt x="3809" y="407670"/>
                  </a:moveTo>
                  <a:lnTo>
                    <a:pt x="3809" y="408432"/>
                  </a:lnTo>
                  <a:lnTo>
                    <a:pt x="4267" y="408432"/>
                  </a:lnTo>
                  <a:lnTo>
                    <a:pt x="3809" y="407670"/>
                  </a:lnTo>
                  <a:close/>
                </a:path>
                <a:path w="690879" h="417194">
                  <a:moveTo>
                    <a:pt x="690371" y="12192"/>
                  </a:moveTo>
                  <a:lnTo>
                    <a:pt x="687323" y="12192"/>
                  </a:lnTo>
                  <a:lnTo>
                    <a:pt x="687323" y="404622"/>
                  </a:lnTo>
                  <a:lnTo>
                    <a:pt x="686561" y="408432"/>
                  </a:lnTo>
                  <a:lnTo>
                    <a:pt x="687323" y="407670"/>
                  </a:lnTo>
                  <a:lnTo>
                    <a:pt x="689914" y="407670"/>
                  </a:lnTo>
                  <a:lnTo>
                    <a:pt x="690371" y="405384"/>
                  </a:lnTo>
                  <a:lnTo>
                    <a:pt x="690371" y="12192"/>
                  </a:lnTo>
                  <a:close/>
                </a:path>
                <a:path w="690879" h="417194">
                  <a:moveTo>
                    <a:pt x="3174" y="12192"/>
                  </a:moveTo>
                  <a:lnTo>
                    <a:pt x="3047" y="12192"/>
                  </a:lnTo>
                  <a:lnTo>
                    <a:pt x="3047" y="12954"/>
                  </a:lnTo>
                  <a:lnTo>
                    <a:pt x="3174" y="12192"/>
                  </a:lnTo>
                  <a:close/>
                </a:path>
                <a:path w="690879" h="417194">
                  <a:moveTo>
                    <a:pt x="688466" y="5334"/>
                  </a:moveTo>
                  <a:lnTo>
                    <a:pt x="685037" y="5334"/>
                  </a:lnTo>
                  <a:lnTo>
                    <a:pt x="687323" y="8382"/>
                  </a:lnTo>
                  <a:lnTo>
                    <a:pt x="686561" y="8382"/>
                  </a:lnTo>
                  <a:lnTo>
                    <a:pt x="687323" y="12954"/>
                  </a:lnTo>
                  <a:lnTo>
                    <a:pt x="687323" y="12192"/>
                  </a:lnTo>
                  <a:lnTo>
                    <a:pt x="690371" y="12192"/>
                  </a:lnTo>
                  <a:lnTo>
                    <a:pt x="689736" y="8382"/>
                  </a:lnTo>
                  <a:lnTo>
                    <a:pt x="689609" y="6858"/>
                  </a:lnTo>
                  <a:lnTo>
                    <a:pt x="688466" y="5334"/>
                  </a:lnTo>
                  <a:close/>
                </a:path>
                <a:path w="690879" h="417194">
                  <a:moveTo>
                    <a:pt x="6095" y="5334"/>
                  </a:moveTo>
                  <a:lnTo>
                    <a:pt x="5333" y="6096"/>
                  </a:lnTo>
                  <a:lnTo>
                    <a:pt x="5680" y="5888"/>
                  </a:lnTo>
                  <a:lnTo>
                    <a:pt x="6095" y="5334"/>
                  </a:lnTo>
                  <a:close/>
                </a:path>
                <a:path w="690879" h="417194">
                  <a:moveTo>
                    <a:pt x="5680" y="5888"/>
                  </a:moveTo>
                  <a:lnTo>
                    <a:pt x="5333" y="6096"/>
                  </a:lnTo>
                  <a:lnTo>
                    <a:pt x="5524" y="6096"/>
                  </a:lnTo>
                  <a:lnTo>
                    <a:pt x="5680" y="5888"/>
                  </a:lnTo>
                  <a:close/>
                </a:path>
                <a:path w="690879" h="417194">
                  <a:moveTo>
                    <a:pt x="687323" y="3810"/>
                  </a:moveTo>
                  <a:lnTo>
                    <a:pt x="681227" y="3810"/>
                  </a:lnTo>
                  <a:lnTo>
                    <a:pt x="685037" y="6096"/>
                  </a:lnTo>
                  <a:lnTo>
                    <a:pt x="685037" y="5334"/>
                  </a:lnTo>
                  <a:lnTo>
                    <a:pt x="688466" y="5334"/>
                  </a:lnTo>
                  <a:lnTo>
                    <a:pt x="687323" y="3810"/>
                  </a:lnTo>
                  <a:close/>
                </a:path>
                <a:path w="690879" h="417194">
                  <a:moveTo>
                    <a:pt x="6603" y="5334"/>
                  </a:moveTo>
                  <a:lnTo>
                    <a:pt x="6095" y="5334"/>
                  </a:lnTo>
                  <a:lnTo>
                    <a:pt x="5680" y="5888"/>
                  </a:lnTo>
                  <a:lnTo>
                    <a:pt x="6603" y="5334"/>
                  </a:lnTo>
                  <a:close/>
                </a:path>
                <a:path w="690879" h="417194">
                  <a:moveTo>
                    <a:pt x="678941" y="0"/>
                  </a:moveTo>
                  <a:lnTo>
                    <a:pt x="12191" y="0"/>
                  </a:lnTo>
                  <a:lnTo>
                    <a:pt x="12953" y="3048"/>
                  </a:lnTo>
                  <a:lnTo>
                    <a:pt x="678179" y="3048"/>
                  </a:lnTo>
                  <a:lnTo>
                    <a:pt x="681989" y="3810"/>
                  </a:lnTo>
                  <a:lnTo>
                    <a:pt x="686561" y="3810"/>
                  </a:lnTo>
                  <a:lnTo>
                    <a:pt x="682751" y="1524"/>
                  </a:lnTo>
                  <a:lnTo>
                    <a:pt x="682751" y="762"/>
                  </a:lnTo>
                  <a:lnTo>
                    <a:pt x="678941" y="0"/>
                  </a:lnTo>
                  <a:close/>
                </a:path>
                <a:path w="690879" h="417194">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087" name="object 704"/>
            <p:cNvSpPr/>
            <p:nvPr/>
          </p:nvSpPr>
          <p:spPr>
            <a:xfrm>
              <a:off x="8785097" y="1452676"/>
              <a:ext cx="1270" cy="3175"/>
            </a:xfrm>
            <a:custGeom>
              <a:avLst/>
              <a:gdLst/>
              <a:ahLst/>
              <a:cxnLst/>
              <a:rect l="l" t="t" r="r" b="b"/>
              <a:pathLst>
                <a:path w="1270" h="3175">
                  <a:moveTo>
                    <a:pt x="0" y="0"/>
                  </a:moveTo>
                  <a:lnTo>
                    <a:pt x="0" y="3048"/>
                  </a:lnTo>
                  <a:lnTo>
                    <a:pt x="762" y="3048"/>
                  </a:lnTo>
                  <a:lnTo>
                    <a:pt x="0" y="0"/>
                  </a:lnTo>
                  <a:close/>
                </a:path>
              </a:pathLst>
            </a:custGeom>
            <a:solidFill>
              <a:srgbClr val="460065"/>
            </a:solidFill>
          </p:spPr>
          <p:txBody>
            <a:bodyPr wrap="square" lIns="0" tIns="0" rIns="0" bIns="0" rtlCol="0"/>
            <a:lstStyle/>
            <a:p>
              <a:endParaRPr/>
            </a:p>
          </p:txBody>
        </p:sp>
        <p:sp>
          <p:nvSpPr>
            <p:cNvPr id="1088" name="object 705"/>
            <p:cNvSpPr/>
            <p:nvPr/>
          </p:nvSpPr>
          <p:spPr>
            <a:xfrm>
              <a:off x="8792718" y="1475536"/>
              <a:ext cx="654557" cy="374141"/>
            </a:xfrm>
            <a:prstGeom prst="rect">
              <a:avLst/>
            </a:prstGeom>
            <a:blipFill>
              <a:blip r:embed="rId10" cstate="print"/>
              <a:stretch>
                <a:fillRect/>
              </a:stretch>
            </a:blipFill>
          </p:spPr>
          <p:txBody>
            <a:bodyPr wrap="square" lIns="0" tIns="0" rIns="0" bIns="0" rtlCol="0"/>
            <a:lstStyle/>
            <a:p>
              <a:endParaRPr/>
            </a:p>
          </p:txBody>
        </p:sp>
        <p:sp>
          <p:nvSpPr>
            <p:cNvPr id="1089" name="object 706"/>
            <p:cNvSpPr/>
            <p:nvPr/>
          </p:nvSpPr>
          <p:spPr>
            <a:xfrm>
              <a:off x="8772906" y="1403146"/>
              <a:ext cx="690372" cy="513969"/>
            </a:xfrm>
            <a:prstGeom prst="rect">
              <a:avLst/>
            </a:prstGeom>
            <a:blipFill>
              <a:blip r:embed="rId11" cstate="print"/>
              <a:stretch>
                <a:fillRect/>
              </a:stretch>
            </a:blipFill>
          </p:spPr>
          <p:txBody>
            <a:bodyPr wrap="square" lIns="0" tIns="0" rIns="0" bIns="0" rtlCol="0"/>
            <a:lstStyle/>
            <a:p>
              <a:endParaRPr/>
            </a:p>
          </p:txBody>
        </p:sp>
        <p:sp>
          <p:nvSpPr>
            <p:cNvPr id="1090" name="object 707"/>
            <p:cNvSpPr/>
            <p:nvPr/>
          </p:nvSpPr>
          <p:spPr>
            <a:xfrm>
              <a:off x="8655557" y="1390954"/>
              <a:ext cx="27940" cy="268605"/>
            </a:xfrm>
            <a:custGeom>
              <a:avLst/>
              <a:gdLst/>
              <a:ahLst/>
              <a:cxnLst/>
              <a:rect l="l" t="t" r="r" b="b"/>
              <a:pathLst>
                <a:path w="27940" h="268605">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6096" y="36576"/>
                  </a:lnTo>
                  <a:lnTo>
                    <a:pt x="5334" y="19050"/>
                  </a:lnTo>
                  <a:lnTo>
                    <a:pt x="4603" y="1524"/>
                  </a:lnTo>
                  <a:lnTo>
                    <a:pt x="762" y="1524"/>
                  </a:lnTo>
                  <a:lnTo>
                    <a:pt x="0" y="762"/>
                  </a:lnTo>
                  <a:lnTo>
                    <a:pt x="4572" y="762"/>
                  </a:lnTo>
                  <a:lnTo>
                    <a:pt x="4572" y="0"/>
                  </a:lnTo>
                  <a:close/>
                </a:path>
              </a:pathLst>
            </a:custGeom>
            <a:solidFill>
              <a:srgbClr val="460065"/>
            </a:solidFill>
          </p:spPr>
          <p:txBody>
            <a:bodyPr wrap="square" lIns="0" tIns="0" rIns="0" bIns="0" rtlCol="0"/>
            <a:lstStyle/>
            <a:p>
              <a:endParaRPr/>
            </a:p>
          </p:txBody>
        </p:sp>
        <p:sp>
          <p:nvSpPr>
            <p:cNvPr id="1091" name="object 708"/>
            <p:cNvSpPr/>
            <p:nvPr/>
          </p:nvSpPr>
          <p:spPr>
            <a:xfrm>
              <a:off x="8646414" y="1382572"/>
              <a:ext cx="13970" cy="13970"/>
            </a:xfrm>
            <a:custGeom>
              <a:avLst/>
              <a:gdLst/>
              <a:ahLst/>
              <a:cxnLst/>
              <a:rect l="l" t="t" r="r" b="b"/>
              <a:pathLst>
                <a:path w="13970" h="13969">
                  <a:moveTo>
                    <a:pt x="9144" y="0"/>
                  </a:moveTo>
                  <a:lnTo>
                    <a:pt x="0" y="9144"/>
                  </a:lnTo>
                  <a:lnTo>
                    <a:pt x="4572" y="13716"/>
                  </a:lnTo>
                  <a:lnTo>
                    <a:pt x="13716" y="4572"/>
                  </a:lnTo>
                  <a:lnTo>
                    <a:pt x="9144" y="0"/>
                  </a:lnTo>
                  <a:close/>
                </a:path>
              </a:pathLst>
            </a:custGeom>
            <a:solidFill>
              <a:srgbClr val="460065"/>
            </a:solidFill>
          </p:spPr>
          <p:txBody>
            <a:bodyPr wrap="square" lIns="0" tIns="0" rIns="0" bIns="0" rtlCol="0"/>
            <a:lstStyle/>
            <a:p>
              <a:endParaRPr/>
            </a:p>
          </p:txBody>
        </p:sp>
        <p:sp>
          <p:nvSpPr>
            <p:cNvPr id="1092" name="object 709"/>
            <p:cNvSpPr/>
            <p:nvPr/>
          </p:nvSpPr>
          <p:spPr>
            <a:xfrm>
              <a:off x="8650985" y="1384858"/>
              <a:ext cx="39370" cy="262890"/>
            </a:xfrm>
            <a:custGeom>
              <a:avLst/>
              <a:gdLst/>
              <a:ahLst/>
              <a:cxnLst/>
              <a:rect l="l" t="t" r="r" b="b"/>
              <a:pathLst>
                <a:path w="39370" h="262889">
                  <a:moveTo>
                    <a:pt x="38100" y="228600"/>
                  </a:moveTo>
                  <a:lnTo>
                    <a:pt x="25146" y="228600"/>
                  </a:lnTo>
                  <a:lnTo>
                    <a:pt x="25908" y="262890"/>
                  </a:lnTo>
                  <a:lnTo>
                    <a:pt x="38862" y="262890"/>
                  </a:lnTo>
                  <a:lnTo>
                    <a:pt x="38100" y="228600"/>
                  </a:lnTo>
                  <a:close/>
                </a:path>
                <a:path w="39370" h="262889">
                  <a:moveTo>
                    <a:pt x="3259" y="12691"/>
                  </a:moveTo>
                  <a:lnTo>
                    <a:pt x="3810" y="25908"/>
                  </a:lnTo>
                  <a:lnTo>
                    <a:pt x="4572" y="43434"/>
                  </a:lnTo>
                  <a:lnTo>
                    <a:pt x="7620" y="75438"/>
                  </a:lnTo>
                  <a:lnTo>
                    <a:pt x="16002" y="132588"/>
                  </a:lnTo>
                  <a:lnTo>
                    <a:pt x="19812" y="164592"/>
                  </a:lnTo>
                  <a:lnTo>
                    <a:pt x="22860" y="196596"/>
                  </a:lnTo>
                  <a:lnTo>
                    <a:pt x="25146" y="229362"/>
                  </a:lnTo>
                  <a:lnTo>
                    <a:pt x="25146" y="228600"/>
                  </a:lnTo>
                  <a:lnTo>
                    <a:pt x="38100" y="228600"/>
                  </a:lnTo>
                  <a:lnTo>
                    <a:pt x="35867" y="196596"/>
                  </a:lnTo>
                  <a:lnTo>
                    <a:pt x="35814" y="195072"/>
                  </a:lnTo>
                  <a:lnTo>
                    <a:pt x="32766" y="163068"/>
                  </a:lnTo>
                  <a:lnTo>
                    <a:pt x="28956" y="131064"/>
                  </a:lnTo>
                  <a:lnTo>
                    <a:pt x="20574" y="73914"/>
                  </a:lnTo>
                  <a:lnTo>
                    <a:pt x="17598" y="42672"/>
                  </a:lnTo>
                  <a:lnTo>
                    <a:pt x="16287" y="13716"/>
                  </a:lnTo>
                  <a:lnTo>
                    <a:pt x="8382" y="13716"/>
                  </a:lnTo>
                  <a:lnTo>
                    <a:pt x="3259" y="12691"/>
                  </a:lnTo>
                  <a:close/>
                </a:path>
                <a:path w="39370" h="262889">
                  <a:moveTo>
                    <a:pt x="17526" y="41910"/>
                  </a:moveTo>
                  <a:lnTo>
                    <a:pt x="17526" y="42672"/>
                  </a:lnTo>
                  <a:lnTo>
                    <a:pt x="17526" y="41910"/>
                  </a:lnTo>
                  <a:close/>
                </a:path>
                <a:path w="39370" h="262889">
                  <a:moveTo>
                    <a:pt x="4123" y="7306"/>
                  </a:moveTo>
                  <a:lnTo>
                    <a:pt x="3078" y="8351"/>
                  </a:lnTo>
                  <a:lnTo>
                    <a:pt x="3259" y="12691"/>
                  </a:lnTo>
                  <a:lnTo>
                    <a:pt x="8382" y="13716"/>
                  </a:lnTo>
                  <a:lnTo>
                    <a:pt x="9906" y="12954"/>
                  </a:lnTo>
                  <a:lnTo>
                    <a:pt x="8382" y="12954"/>
                  </a:lnTo>
                  <a:lnTo>
                    <a:pt x="9005" y="12798"/>
                  </a:lnTo>
                  <a:lnTo>
                    <a:pt x="4123" y="7306"/>
                  </a:lnTo>
                  <a:close/>
                </a:path>
                <a:path w="39370" h="262889">
                  <a:moveTo>
                    <a:pt x="16224" y="12192"/>
                  </a:moveTo>
                  <a:lnTo>
                    <a:pt x="11430" y="12192"/>
                  </a:lnTo>
                  <a:lnTo>
                    <a:pt x="8382" y="13716"/>
                  </a:lnTo>
                  <a:lnTo>
                    <a:pt x="16287" y="13716"/>
                  </a:lnTo>
                  <a:lnTo>
                    <a:pt x="16224" y="12192"/>
                  </a:lnTo>
                  <a:close/>
                </a:path>
                <a:path w="39370" h="262889">
                  <a:moveTo>
                    <a:pt x="9005" y="12798"/>
                  </a:moveTo>
                  <a:lnTo>
                    <a:pt x="8382" y="12954"/>
                  </a:lnTo>
                  <a:lnTo>
                    <a:pt x="9144" y="12954"/>
                  </a:lnTo>
                  <a:lnTo>
                    <a:pt x="9005" y="12798"/>
                  </a:lnTo>
                  <a:close/>
                </a:path>
                <a:path w="39370" h="262889">
                  <a:moveTo>
                    <a:pt x="11430" y="12192"/>
                  </a:moveTo>
                  <a:lnTo>
                    <a:pt x="9005" y="12798"/>
                  </a:lnTo>
                  <a:lnTo>
                    <a:pt x="9144" y="12954"/>
                  </a:lnTo>
                  <a:lnTo>
                    <a:pt x="9906" y="12954"/>
                  </a:lnTo>
                  <a:lnTo>
                    <a:pt x="11430" y="12192"/>
                  </a:lnTo>
                  <a:close/>
                </a:path>
                <a:path w="39370" h="262889">
                  <a:moveTo>
                    <a:pt x="8520" y="2909"/>
                  </a:moveTo>
                  <a:lnTo>
                    <a:pt x="4123" y="7306"/>
                  </a:lnTo>
                  <a:lnTo>
                    <a:pt x="9005" y="12798"/>
                  </a:lnTo>
                  <a:lnTo>
                    <a:pt x="11430" y="12192"/>
                  </a:lnTo>
                  <a:lnTo>
                    <a:pt x="16224" y="12192"/>
                  </a:lnTo>
                  <a:lnTo>
                    <a:pt x="16064" y="8351"/>
                  </a:lnTo>
                  <a:lnTo>
                    <a:pt x="16002" y="6096"/>
                  </a:lnTo>
                  <a:lnTo>
                    <a:pt x="12573" y="3048"/>
                  </a:lnTo>
                  <a:lnTo>
                    <a:pt x="9906" y="3048"/>
                  </a:lnTo>
                  <a:lnTo>
                    <a:pt x="8520" y="2909"/>
                  </a:lnTo>
                  <a:close/>
                </a:path>
                <a:path w="39370" h="262889">
                  <a:moveTo>
                    <a:pt x="3078" y="8351"/>
                  </a:moveTo>
                  <a:lnTo>
                    <a:pt x="0" y="11430"/>
                  </a:lnTo>
                  <a:lnTo>
                    <a:pt x="762" y="12192"/>
                  </a:lnTo>
                  <a:lnTo>
                    <a:pt x="3259" y="12691"/>
                  </a:lnTo>
                  <a:lnTo>
                    <a:pt x="3078" y="8351"/>
                  </a:lnTo>
                  <a:close/>
                </a:path>
                <a:path w="39370" h="262889">
                  <a:moveTo>
                    <a:pt x="3048" y="6096"/>
                  </a:moveTo>
                  <a:lnTo>
                    <a:pt x="3078" y="8351"/>
                  </a:lnTo>
                  <a:lnTo>
                    <a:pt x="4123" y="7306"/>
                  </a:lnTo>
                  <a:lnTo>
                    <a:pt x="3048" y="6096"/>
                  </a:lnTo>
                  <a:close/>
                </a:path>
                <a:path w="39370" h="262889">
                  <a:moveTo>
                    <a:pt x="9144" y="2286"/>
                  </a:moveTo>
                  <a:lnTo>
                    <a:pt x="8520" y="2909"/>
                  </a:lnTo>
                  <a:lnTo>
                    <a:pt x="9906" y="3048"/>
                  </a:lnTo>
                  <a:lnTo>
                    <a:pt x="9144" y="2286"/>
                  </a:lnTo>
                  <a:close/>
                </a:path>
                <a:path w="39370" h="262889">
                  <a:moveTo>
                    <a:pt x="11715" y="2286"/>
                  </a:moveTo>
                  <a:lnTo>
                    <a:pt x="9144" y="2286"/>
                  </a:lnTo>
                  <a:lnTo>
                    <a:pt x="9906" y="3048"/>
                  </a:lnTo>
                  <a:lnTo>
                    <a:pt x="12573" y="3048"/>
                  </a:lnTo>
                  <a:lnTo>
                    <a:pt x="11715" y="2286"/>
                  </a:lnTo>
                  <a:close/>
                </a:path>
                <a:path w="39370" h="262889">
                  <a:moveTo>
                    <a:pt x="9144" y="0"/>
                  </a:moveTo>
                  <a:lnTo>
                    <a:pt x="8382" y="0"/>
                  </a:lnTo>
                  <a:lnTo>
                    <a:pt x="5334" y="762"/>
                  </a:lnTo>
                  <a:lnTo>
                    <a:pt x="2286" y="2286"/>
                  </a:lnTo>
                  <a:lnTo>
                    <a:pt x="8520" y="2909"/>
                  </a:lnTo>
                  <a:lnTo>
                    <a:pt x="9144" y="2286"/>
                  </a:lnTo>
                  <a:lnTo>
                    <a:pt x="11715" y="2286"/>
                  </a:lnTo>
                  <a:lnTo>
                    <a:pt x="9144" y="0"/>
                  </a:lnTo>
                  <a:close/>
                </a:path>
              </a:pathLst>
            </a:custGeom>
            <a:solidFill>
              <a:srgbClr val="460065"/>
            </a:solidFill>
          </p:spPr>
          <p:txBody>
            <a:bodyPr wrap="square" lIns="0" tIns="0" rIns="0" bIns="0" rtlCol="0"/>
            <a:lstStyle/>
            <a:p>
              <a:endParaRPr/>
            </a:p>
          </p:txBody>
        </p:sp>
        <p:sp>
          <p:nvSpPr>
            <p:cNvPr id="1093" name="object 710"/>
            <p:cNvSpPr/>
            <p:nvPr/>
          </p:nvSpPr>
          <p:spPr>
            <a:xfrm>
              <a:off x="8676893" y="1647748"/>
              <a:ext cx="13335" cy="6350"/>
            </a:xfrm>
            <a:custGeom>
              <a:avLst/>
              <a:gdLst/>
              <a:ahLst/>
              <a:cxnLst/>
              <a:rect l="l" t="t" r="r" b="b"/>
              <a:pathLst>
                <a:path w="13334" h="6350">
                  <a:moveTo>
                    <a:pt x="12953" y="0"/>
                  </a:moveTo>
                  <a:lnTo>
                    <a:pt x="0" y="0"/>
                  </a:lnTo>
                  <a:lnTo>
                    <a:pt x="0" y="4572"/>
                  </a:lnTo>
                  <a:lnTo>
                    <a:pt x="12953" y="6096"/>
                  </a:lnTo>
                  <a:lnTo>
                    <a:pt x="12953" y="0"/>
                  </a:lnTo>
                  <a:close/>
                </a:path>
              </a:pathLst>
            </a:custGeom>
            <a:solidFill>
              <a:srgbClr val="460065"/>
            </a:solidFill>
          </p:spPr>
          <p:txBody>
            <a:bodyPr wrap="square" lIns="0" tIns="0" rIns="0" bIns="0" rtlCol="0"/>
            <a:lstStyle/>
            <a:p>
              <a:endParaRPr/>
            </a:p>
          </p:txBody>
        </p:sp>
        <p:sp>
          <p:nvSpPr>
            <p:cNvPr id="1094" name="object 711"/>
            <p:cNvSpPr/>
            <p:nvPr/>
          </p:nvSpPr>
          <p:spPr>
            <a:xfrm>
              <a:off x="8675369" y="1658416"/>
              <a:ext cx="13970" cy="7620"/>
            </a:xfrm>
            <a:custGeom>
              <a:avLst/>
              <a:gdLst/>
              <a:ahLst/>
              <a:cxnLst/>
              <a:rect l="l" t="t" r="r" b="b"/>
              <a:pathLst>
                <a:path w="13970" h="7619">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095" name="object 712"/>
            <p:cNvSpPr/>
            <p:nvPr/>
          </p:nvSpPr>
          <p:spPr>
            <a:xfrm>
              <a:off x="8676131" y="1652320"/>
              <a:ext cx="13970" cy="7620"/>
            </a:xfrm>
            <a:custGeom>
              <a:avLst/>
              <a:gdLst/>
              <a:ahLst/>
              <a:cxnLst/>
              <a:rect l="l" t="t" r="r" b="b"/>
              <a:pathLst>
                <a:path w="13970" h="7619">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096" name="object 713"/>
            <p:cNvSpPr/>
            <p:nvPr/>
          </p:nvSpPr>
          <p:spPr>
            <a:xfrm>
              <a:off x="8644128" y="1445056"/>
              <a:ext cx="39370" cy="212725"/>
            </a:xfrm>
            <a:custGeom>
              <a:avLst/>
              <a:gdLst/>
              <a:ahLst/>
              <a:cxnLst/>
              <a:rect l="l" t="t" r="r" b="b"/>
              <a:pathLst>
                <a:path w="39370" h="212725">
                  <a:moveTo>
                    <a:pt x="0" y="0"/>
                  </a:moveTo>
                  <a:lnTo>
                    <a:pt x="13715" y="108204"/>
                  </a:lnTo>
                  <a:lnTo>
                    <a:pt x="9905" y="212598"/>
                  </a:lnTo>
                  <a:lnTo>
                    <a:pt x="38861" y="212598"/>
                  </a:lnTo>
                  <a:lnTo>
                    <a:pt x="28193" y="91440"/>
                  </a:lnTo>
                  <a:lnTo>
                    <a:pt x="17525" y="1524"/>
                  </a:lnTo>
                  <a:lnTo>
                    <a:pt x="0" y="0"/>
                  </a:lnTo>
                  <a:close/>
                </a:path>
              </a:pathLst>
            </a:custGeom>
            <a:solidFill>
              <a:srgbClr val="460065"/>
            </a:solidFill>
          </p:spPr>
          <p:txBody>
            <a:bodyPr wrap="square" lIns="0" tIns="0" rIns="0" bIns="0" rtlCol="0"/>
            <a:lstStyle/>
            <a:p>
              <a:endParaRPr/>
            </a:p>
          </p:txBody>
        </p:sp>
        <p:sp>
          <p:nvSpPr>
            <p:cNvPr id="1097" name="object 714"/>
            <p:cNvSpPr/>
            <p:nvPr/>
          </p:nvSpPr>
          <p:spPr>
            <a:xfrm>
              <a:off x="8642604" y="1443532"/>
              <a:ext cx="40640" cy="215900"/>
            </a:xfrm>
            <a:custGeom>
              <a:avLst/>
              <a:gdLst/>
              <a:ahLst/>
              <a:cxnLst/>
              <a:rect l="l" t="t" r="r" b="b"/>
              <a:pathLst>
                <a:path w="40640" h="215900">
                  <a:moveTo>
                    <a:pt x="13009" y="212598"/>
                  </a:moveTo>
                  <a:lnTo>
                    <a:pt x="11429" y="212598"/>
                  </a:lnTo>
                  <a:lnTo>
                    <a:pt x="9905" y="214122"/>
                  </a:lnTo>
                  <a:lnTo>
                    <a:pt x="9905" y="215646"/>
                  </a:lnTo>
                  <a:lnTo>
                    <a:pt x="40385" y="215646"/>
                  </a:lnTo>
                  <a:lnTo>
                    <a:pt x="40385" y="214122"/>
                  </a:lnTo>
                  <a:lnTo>
                    <a:pt x="12953" y="214122"/>
                  </a:lnTo>
                  <a:lnTo>
                    <a:pt x="13009" y="212598"/>
                  </a:lnTo>
                  <a:close/>
                </a:path>
                <a:path w="40640" h="215900">
                  <a:moveTo>
                    <a:pt x="16763" y="109728"/>
                  </a:moveTo>
                  <a:lnTo>
                    <a:pt x="13715" y="110490"/>
                  </a:lnTo>
                  <a:lnTo>
                    <a:pt x="9905" y="214122"/>
                  </a:lnTo>
                  <a:lnTo>
                    <a:pt x="11429" y="212598"/>
                  </a:lnTo>
                  <a:lnTo>
                    <a:pt x="13009" y="212598"/>
                  </a:lnTo>
                  <a:lnTo>
                    <a:pt x="16763" y="109728"/>
                  </a:lnTo>
                  <a:close/>
                </a:path>
                <a:path w="40640" h="215900">
                  <a:moveTo>
                    <a:pt x="40385" y="212598"/>
                  </a:moveTo>
                  <a:lnTo>
                    <a:pt x="13009" y="212598"/>
                  </a:lnTo>
                  <a:lnTo>
                    <a:pt x="12953" y="214122"/>
                  </a:lnTo>
                  <a:lnTo>
                    <a:pt x="40385" y="214122"/>
                  </a:lnTo>
                  <a:lnTo>
                    <a:pt x="40385" y="212598"/>
                  </a:lnTo>
                  <a:close/>
                </a:path>
                <a:path w="40640" h="215900">
                  <a:moveTo>
                    <a:pt x="13694" y="110319"/>
                  </a:moveTo>
                  <a:lnTo>
                    <a:pt x="13688" y="110490"/>
                  </a:lnTo>
                  <a:lnTo>
                    <a:pt x="13694" y="110319"/>
                  </a:lnTo>
                  <a:close/>
                </a:path>
                <a:path w="40640" h="215900">
                  <a:moveTo>
                    <a:pt x="16763" y="109728"/>
                  </a:moveTo>
                  <a:lnTo>
                    <a:pt x="13715" y="109728"/>
                  </a:lnTo>
                  <a:lnTo>
                    <a:pt x="13715" y="110490"/>
                  </a:lnTo>
                  <a:lnTo>
                    <a:pt x="16763" y="109728"/>
                  </a:lnTo>
                  <a:close/>
                </a:path>
                <a:path w="40640" h="215900">
                  <a:moveTo>
                    <a:pt x="1523" y="0"/>
                  </a:moveTo>
                  <a:lnTo>
                    <a:pt x="0" y="2286"/>
                  </a:lnTo>
                  <a:lnTo>
                    <a:pt x="13694" y="110319"/>
                  </a:lnTo>
                  <a:lnTo>
                    <a:pt x="13715" y="109728"/>
                  </a:lnTo>
                  <a:lnTo>
                    <a:pt x="16763" y="109728"/>
                  </a:lnTo>
                  <a:lnTo>
                    <a:pt x="3260" y="3198"/>
                  </a:lnTo>
                  <a:lnTo>
                    <a:pt x="1523" y="3048"/>
                  </a:lnTo>
                  <a:lnTo>
                    <a:pt x="1523" y="0"/>
                  </a:lnTo>
                  <a:close/>
                </a:path>
                <a:path w="40640" h="215900">
                  <a:moveTo>
                    <a:pt x="20573" y="3048"/>
                  </a:moveTo>
                  <a:lnTo>
                    <a:pt x="19049" y="4572"/>
                  </a:lnTo>
                  <a:lnTo>
                    <a:pt x="17706" y="4572"/>
                  </a:lnTo>
                  <a:lnTo>
                    <a:pt x="28193" y="92964"/>
                  </a:lnTo>
                  <a:lnTo>
                    <a:pt x="31241" y="92964"/>
                  </a:lnTo>
                  <a:lnTo>
                    <a:pt x="20754" y="4572"/>
                  </a:lnTo>
                  <a:lnTo>
                    <a:pt x="19049" y="4572"/>
                  </a:lnTo>
                  <a:lnTo>
                    <a:pt x="17692" y="4453"/>
                  </a:lnTo>
                  <a:lnTo>
                    <a:pt x="20740" y="4453"/>
                  </a:lnTo>
                  <a:lnTo>
                    <a:pt x="20573" y="3048"/>
                  </a:lnTo>
                  <a:close/>
                </a:path>
                <a:path w="40640" h="215900">
                  <a:moveTo>
                    <a:pt x="20573" y="3048"/>
                  </a:moveTo>
                  <a:lnTo>
                    <a:pt x="17525" y="3048"/>
                  </a:lnTo>
                  <a:lnTo>
                    <a:pt x="17692" y="4453"/>
                  </a:lnTo>
                  <a:lnTo>
                    <a:pt x="19049" y="4572"/>
                  </a:lnTo>
                  <a:lnTo>
                    <a:pt x="20573" y="3048"/>
                  </a:lnTo>
                  <a:close/>
                </a:path>
                <a:path w="40640" h="215900">
                  <a:moveTo>
                    <a:pt x="1523" y="0"/>
                  </a:moveTo>
                  <a:lnTo>
                    <a:pt x="3047" y="1524"/>
                  </a:lnTo>
                  <a:lnTo>
                    <a:pt x="3260" y="3198"/>
                  </a:lnTo>
                  <a:lnTo>
                    <a:pt x="17692" y="4453"/>
                  </a:lnTo>
                  <a:lnTo>
                    <a:pt x="17525" y="3048"/>
                  </a:lnTo>
                  <a:lnTo>
                    <a:pt x="20573" y="3048"/>
                  </a:lnTo>
                  <a:lnTo>
                    <a:pt x="20573" y="1524"/>
                  </a:lnTo>
                  <a:lnTo>
                    <a:pt x="19049" y="1524"/>
                  </a:lnTo>
                  <a:lnTo>
                    <a:pt x="1523" y="0"/>
                  </a:lnTo>
                  <a:close/>
                </a:path>
                <a:path w="40640" h="215900">
                  <a:moveTo>
                    <a:pt x="1523" y="0"/>
                  </a:moveTo>
                  <a:lnTo>
                    <a:pt x="1523" y="3048"/>
                  </a:lnTo>
                  <a:lnTo>
                    <a:pt x="3260" y="3198"/>
                  </a:lnTo>
                  <a:lnTo>
                    <a:pt x="3047" y="1524"/>
                  </a:lnTo>
                  <a:lnTo>
                    <a:pt x="1523" y="0"/>
                  </a:lnTo>
                  <a:close/>
                </a:path>
              </a:pathLst>
            </a:custGeom>
            <a:solidFill>
              <a:srgbClr val="460065"/>
            </a:solidFill>
          </p:spPr>
          <p:txBody>
            <a:bodyPr wrap="square" lIns="0" tIns="0" rIns="0" bIns="0" rtlCol="0"/>
            <a:lstStyle/>
            <a:p>
              <a:endParaRPr/>
            </a:p>
          </p:txBody>
        </p:sp>
        <p:sp>
          <p:nvSpPr>
            <p:cNvPr id="1098" name="object 715"/>
            <p:cNvSpPr/>
            <p:nvPr/>
          </p:nvSpPr>
          <p:spPr>
            <a:xfrm>
              <a:off x="8670797" y="1536496"/>
              <a:ext cx="13970" cy="123189"/>
            </a:xfrm>
            <a:custGeom>
              <a:avLst/>
              <a:gdLst/>
              <a:ahLst/>
              <a:cxnLst/>
              <a:rect l="l" t="t" r="r" b="b"/>
              <a:pathLst>
                <a:path w="13970" h="123189">
                  <a:moveTo>
                    <a:pt x="3048" y="0"/>
                  </a:moveTo>
                  <a:lnTo>
                    <a:pt x="0" y="0"/>
                  </a:lnTo>
                  <a:lnTo>
                    <a:pt x="10668" y="121157"/>
                  </a:lnTo>
                  <a:lnTo>
                    <a:pt x="12192" y="122682"/>
                  </a:lnTo>
                  <a:lnTo>
                    <a:pt x="13716" y="122682"/>
                  </a:lnTo>
                  <a:lnTo>
                    <a:pt x="13716" y="121157"/>
                  </a:lnTo>
                  <a:lnTo>
                    <a:pt x="3048" y="0"/>
                  </a:lnTo>
                  <a:close/>
                </a:path>
              </a:pathLst>
            </a:custGeom>
            <a:solidFill>
              <a:srgbClr val="460065"/>
            </a:solidFill>
          </p:spPr>
          <p:txBody>
            <a:bodyPr wrap="square" lIns="0" tIns="0" rIns="0" bIns="0" rtlCol="0"/>
            <a:lstStyle/>
            <a:p>
              <a:endParaRPr/>
            </a:p>
          </p:txBody>
        </p:sp>
        <p:sp>
          <p:nvSpPr>
            <p:cNvPr id="1099" name="object 716"/>
            <p:cNvSpPr/>
            <p:nvPr/>
          </p:nvSpPr>
          <p:spPr>
            <a:xfrm>
              <a:off x="8655557" y="1652320"/>
              <a:ext cx="27940" cy="268605"/>
            </a:xfrm>
            <a:custGeom>
              <a:avLst/>
              <a:gdLst/>
              <a:ahLst/>
              <a:cxnLst/>
              <a:rect l="l" t="t" r="r" b="b"/>
              <a:pathLst>
                <a:path w="27940" h="268605">
                  <a:moveTo>
                    <a:pt x="5334" y="266700"/>
                  </a:moveTo>
                  <a:lnTo>
                    <a:pt x="762" y="266700"/>
                  </a:lnTo>
                  <a:lnTo>
                    <a:pt x="2286" y="267462"/>
                  </a:lnTo>
                  <a:lnTo>
                    <a:pt x="4572" y="268224"/>
                  </a:lnTo>
                  <a:lnTo>
                    <a:pt x="5334" y="267462"/>
                  </a:lnTo>
                  <a:lnTo>
                    <a:pt x="5334" y="266700"/>
                  </a:lnTo>
                  <a:close/>
                </a:path>
                <a:path w="27940" h="268605">
                  <a:moveTo>
                    <a:pt x="26670" y="0"/>
                  </a:moveTo>
                  <a:lnTo>
                    <a:pt x="0" y="267462"/>
                  </a:lnTo>
                  <a:lnTo>
                    <a:pt x="762" y="266700"/>
                  </a:lnTo>
                  <a:lnTo>
                    <a:pt x="5334" y="266700"/>
                  </a:lnTo>
                  <a:lnTo>
                    <a:pt x="5334" y="249174"/>
                  </a:lnTo>
                  <a:lnTo>
                    <a:pt x="6096" y="231648"/>
                  </a:lnTo>
                  <a:lnTo>
                    <a:pt x="9144" y="199644"/>
                  </a:lnTo>
                  <a:lnTo>
                    <a:pt x="17526" y="142494"/>
                  </a:lnTo>
                  <a:lnTo>
                    <a:pt x="21336" y="110490"/>
                  </a:lnTo>
                  <a:lnTo>
                    <a:pt x="24384" y="78486"/>
                  </a:lnTo>
                  <a:lnTo>
                    <a:pt x="26670" y="45720"/>
                  </a:lnTo>
                  <a:lnTo>
                    <a:pt x="27432" y="11430"/>
                  </a:lnTo>
                  <a:lnTo>
                    <a:pt x="27432" y="6096"/>
                  </a:lnTo>
                  <a:lnTo>
                    <a:pt x="26670" y="0"/>
                  </a:lnTo>
                  <a:close/>
                </a:path>
              </a:pathLst>
            </a:custGeom>
            <a:solidFill>
              <a:srgbClr val="460065"/>
            </a:solidFill>
          </p:spPr>
          <p:txBody>
            <a:bodyPr wrap="square" lIns="0" tIns="0" rIns="0" bIns="0" rtlCol="0"/>
            <a:lstStyle/>
            <a:p>
              <a:endParaRPr/>
            </a:p>
          </p:txBody>
        </p:sp>
        <p:sp>
          <p:nvSpPr>
            <p:cNvPr id="1100" name="object 717"/>
            <p:cNvSpPr/>
            <p:nvPr/>
          </p:nvSpPr>
          <p:spPr>
            <a:xfrm>
              <a:off x="8646414" y="1915210"/>
              <a:ext cx="13970" cy="13970"/>
            </a:xfrm>
            <a:custGeom>
              <a:avLst/>
              <a:gdLst/>
              <a:ahLst/>
              <a:cxnLst/>
              <a:rect l="l" t="t" r="r" b="b"/>
              <a:pathLst>
                <a:path w="13970" h="13969">
                  <a:moveTo>
                    <a:pt x="4572" y="0"/>
                  </a:moveTo>
                  <a:lnTo>
                    <a:pt x="0" y="4572"/>
                  </a:lnTo>
                  <a:lnTo>
                    <a:pt x="9144" y="13716"/>
                  </a:lnTo>
                  <a:lnTo>
                    <a:pt x="13716" y="9144"/>
                  </a:lnTo>
                  <a:lnTo>
                    <a:pt x="4572" y="0"/>
                  </a:lnTo>
                  <a:close/>
                </a:path>
              </a:pathLst>
            </a:custGeom>
            <a:solidFill>
              <a:srgbClr val="460065"/>
            </a:solidFill>
          </p:spPr>
          <p:txBody>
            <a:bodyPr wrap="square" lIns="0" tIns="0" rIns="0" bIns="0" rtlCol="0"/>
            <a:lstStyle/>
            <a:p>
              <a:endParaRPr/>
            </a:p>
          </p:txBody>
        </p:sp>
        <p:sp>
          <p:nvSpPr>
            <p:cNvPr id="1101" name="object 718"/>
            <p:cNvSpPr/>
            <p:nvPr/>
          </p:nvSpPr>
          <p:spPr>
            <a:xfrm>
              <a:off x="8650985" y="1663750"/>
              <a:ext cx="39370" cy="262890"/>
            </a:xfrm>
            <a:custGeom>
              <a:avLst/>
              <a:gdLst/>
              <a:ahLst/>
              <a:cxnLst/>
              <a:rect l="l" t="t" r="r" b="b"/>
              <a:pathLst>
                <a:path w="39370" h="262889">
                  <a:moveTo>
                    <a:pt x="8636" y="260096"/>
                  </a:moveTo>
                  <a:lnTo>
                    <a:pt x="2286" y="261366"/>
                  </a:lnTo>
                  <a:lnTo>
                    <a:pt x="3810" y="262128"/>
                  </a:lnTo>
                  <a:lnTo>
                    <a:pt x="5334" y="262128"/>
                  </a:lnTo>
                  <a:lnTo>
                    <a:pt x="7620" y="262890"/>
                  </a:lnTo>
                  <a:lnTo>
                    <a:pt x="13716" y="261366"/>
                  </a:lnTo>
                  <a:lnTo>
                    <a:pt x="14478" y="260604"/>
                  </a:lnTo>
                  <a:lnTo>
                    <a:pt x="9144" y="260604"/>
                  </a:lnTo>
                  <a:lnTo>
                    <a:pt x="8636" y="260096"/>
                  </a:lnTo>
                  <a:close/>
                </a:path>
                <a:path w="39370" h="262889">
                  <a:moveTo>
                    <a:pt x="9906" y="259842"/>
                  </a:moveTo>
                  <a:lnTo>
                    <a:pt x="8636" y="260096"/>
                  </a:lnTo>
                  <a:lnTo>
                    <a:pt x="9144" y="260604"/>
                  </a:lnTo>
                  <a:lnTo>
                    <a:pt x="9906" y="259842"/>
                  </a:lnTo>
                  <a:close/>
                </a:path>
                <a:path w="39370" h="262889">
                  <a:moveTo>
                    <a:pt x="14859" y="259842"/>
                  </a:moveTo>
                  <a:lnTo>
                    <a:pt x="9906" y="259842"/>
                  </a:lnTo>
                  <a:lnTo>
                    <a:pt x="9144" y="260604"/>
                  </a:lnTo>
                  <a:lnTo>
                    <a:pt x="14478" y="260604"/>
                  </a:lnTo>
                  <a:lnTo>
                    <a:pt x="14859" y="259842"/>
                  </a:lnTo>
                  <a:close/>
                </a:path>
                <a:path w="39370" h="262889">
                  <a:moveTo>
                    <a:pt x="16764" y="249936"/>
                  </a:moveTo>
                  <a:lnTo>
                    <a:pt x="9144" y="249936"/>
                  </a:lnTo>
                  <a:lnTo>
                    <a:pt x="11430" y="250698"/>
                  </a:lnTo>
                  <a:lnTo>
                    <a:pt x="5120" y="252100"/>
                  </a:lnTo>
                  <a:lnTo>
                    <a:pt x="4000" y="255460"/>
                  </a:lnTo>
                  <a:lnTo>
                    <a:pt x="8636" y="260096"/>
                  </a:lnTo>
                  <a:lnTo>
                    <a:pt x="9906" y="259842"/>
                  </a:lnTo>
                  <a:lnTo>
                    <a:pt x="14859" y="259842"/>
                  </a:lnTo>
                  <a:lnTo>
                    <a:pt x="16764" y="256032"/>
                  </a:lnTo>
                  <a:lnTo>
                    <a:pt x="16764" y="249936"/>
                  </a:lnTo>
                  <a:close/>
                </a:path>
                <a:path w="39370" h="262889">
                  <a:moveTo>
                    <a:pt x="3810" y="255270"/>
                  </a:moveTo>
                  <a:lnTo>
                    <a:pt x="3810" y="256032"/>
                  </a:lnTo>
                  <a:lnTo>
                    <a:pt x="4000" y="255460"/>
                  </a:lnTo>
                  <a:lnTo>
                    <a:pt x="3810" y="255270"/>
                  </a:lnTo>
                  <a:close/>
                </a:path>
                <a:path w="39370" h="262889">
                  <a:moveTo>
                    <a:pt x="8382" y="249936"/>
                  </a:moveTo>
                  <a:lnTo>
                    <a:pt x="3810" y="250393"/>
                  </a:lnTo>
                  <a:lnTo>
                    <a:pt x="3810" y="255270"/>
                  </a:lnTo>
                  <a:lnTo>
                    <a:pt x="4000" y="255460"/>
                  </a:lnTo>
                  <a:lnTo>
                    <a:pt x="5080" y="252222"/>
                  </a:lnTo>
                  <a:lnTo>
                    <a:pt x="4572" y="252222"/>
                  </a:lnTo>
                  <a:lnTo>
                    <a:pt x="5334" y="251460"/>
                  </a:lnTo>
                  <a:lnTo>
                    <a:pt x="8000" y="251460"/>
                  </a:lnTo>
                  <a:lnTo>
                    <a:pt x="11430" y="250698"/>
                  </a:lnTo>
                  <a:lnTo>
                    <a:pt x="9906" y="250698"/>
                  </a:lnTo>
                  <a:lnTo>
                    <a:pt x="8382" y="249936"/>
                  </a:lnTo>
                  <a:close/>
                </a:path>
                <a:path w="39370" h="262889">
                  <a:moveTo>
                    <a:pt x="3810" y="250393"/>
                  </a:moveTo>
                  <a:lnTo>
                    <a:pt x="762" y="250698"/>
                  </a:lnTo>
                  <a:lnTo>
                    <a:pt x="0" y="251460"/>
                  </a:lnTo>
                  <a:lnTo>
                    <a:pt x="3810" y="255270"/>
                  </a:lnTo>
                  <a:lnTo>
                    <a:pt x="3810" y="250393"/>
                  </a:lnTo>
                  <a:close/>
                </a:path>
                <a:path w="39370" h="262889">
                  <a:moveTo>
                    <a:pt x="5334" y="251460"/>
                  </a:moveTo>
                  <a:lnTo>
                    <a:pt x="4572" y="252222"/>
                  </a:lnTo>
                  <a:lnTo>
                    <a:pt x="5120" y="252100"/>
                  </a:lnTo>
                  <a:lnTo>
                    <a:pt x="5334" y="251460"/>
                  </a:lnTo>
                  <a:close/>
                </a:path>
                <a:path w="39370" h="262889">
                  <a:moveTo>
                    <a:pt x="5120" y="252100"/>
                  </a:moveTo>
                  <a:lnTo>
                    <a:pt x="4572" y="252222"/>
                  </a:lnTo>
                  <a:lnTo>
                    <a:pt x="5080" y="252222"/>
                  </a:lnTo>
                  <a:close/>
                </a:path>
                <a:path w="39370" h="262889">
                  <a:moveTo>
                    <a:pt x="8000" y="251460"/>
                  </a:moveTo>
                  <a:lnTo>
                    <a:pt x="5334" y="251460"/>
                  </a:lnTo>
                  <a:lnTo>
                    <a:pt x="5120" y="252100"/>
                  </a:lnTo>
                  <a:lnTo>
                    <a:pt x="8000" y="251460"/>
                  </a:lnTo>
                  <a:close/>
                </a:path>
                <a:path w="39370" h="262889">
                  <a:moveTo>
                    <a:pt x="9144" y="249936"/>
                  </a:moveTo>
                  <a:lnTo>
                    <a:pt x="8382" y="249936"/>
                  </a:lnTo>
                  <a:lnTo>
                    <a:pt x="9906" y="250698"/>
                  </a:lnTo>
                  <a:lnTo>
                    <a:pt x="9144" y="249936"/>
                  </a:lnTo>
                  <a:close/>
                </a:path>
                <a:path w="39370" h="262889">
                  <a:moveTo>
                    <a:pt x="9144" y="249936"/>
                  </a:moveTo>
                  <a:lnTo>
                    <a:pt x="9906" y="250698"/>
                  </a:lnTo>
                  <a:lnTo>
                    <a:pt x="11430" y="250698"/>
                  </a:lnTo>
                  <a:lnTo>
                    <a:pt x="9144" y="249936"/>
                  </a:lnTo>
                  <a:close/>
                </a:path>
                <a:path w="39370" h="262889">
                  <a:moveTo>
                    <a:pt x="38862" y="0"/>
                  </a:moveTo>
                  <a:lnTo>
                    <a:pt x="25908" y="0"/>
                  </a:lnTo>
                  <a:lnTo>
                    <a:pt x="25146" y="34290"/>
                  </a:lnTo>
                  <a:lnTo>
                    <a:pt x="22860" y="67056"/>
                  </a:lnTo>
                  <a:lnTo>
                    <a:pt x="19812" y="98298"/>
                  </a:lnTo>
                  <a:lnTo>
                    <a:pt x="16002" y="130302"/>
                  </a:lnTo>
                  <a:lnTo>
                    <a:pt x="7620" y="187452"/>
                  </a:lnTo>
                  <a:lnTo>
                    <a:pt x="4572" y="219456"/>
                  </a:lnTo>
                  <a:lnTo>
                    <a:pt x="4538" y="220980"/>
                  </a:lnTo>
                  <a:lnTo>
                    <a:pt x="3810" y="237744"/>
                  </a:lnTo>
                  <a:lnTo>
                    <a:pt x="3810" y="250393"/>
                  </a:lnTo>
                  <a:lnTo>
                    <a:pt x="8382" y="249936"/>
                  </a:lnTo>
                  <a:lnTo>
                    <a:pt x="16764" y="249936"/>
                  </a:lnTo>
                  <a:lnTo>
                    <a:pt x="16797" y="237744"/>
                  </a:lnTo>
                  <a:lnTo>
                    <a:pt x="17526" y="220980"/>
                  </a:lnTo>
                  <a:lnTo>
                    <a:pt x="20574" y="188976"/>
                  </a:lnTo>
                  <a:lnTo>
                    <a:pt x="28956" y="131826"/>
                  </a:lnTo>
                  <a:lnTo>
                    <a:pt x="32766" y="99822"/>
                  </a:lnTo>
                  <a:lnTo>
                    <a:pt x="35814" y="67818"/>
                  </a:lnTo>
                  <a:lnTo>
                    <a:pt x="38100" y="35052"/>
                  </a:lnTo>
                  <a:lnTo>
                    <a:pt x="38100" y="34290"/>
                  </a:lnTo>
                  <a:lnTo>
                    <a:pt x="38862" y="0"/>
                  </a:lnTo>
                  <a:close/>
                </a:path>
                <a:path w="39370" h="262889">
                  <a:moveTo>
                    <a:pt x="16797" y="237744"/>
                  </a:moveTo>
                  <a:lnTo>
                    <a:pt x="16764" y="238506"/>
                  </a:lnTo>
                  <a:lnTo>
                    <a:pt x="16797" y="237744"/>
                  </a:lnTo>
                  <a:close/>
                </a:path>
                <a:path w="39370" h="262889">
                  <a:moveTo>
                    <a:pt x="22860" y="66294"/>
                  </a:moveTo>
                  <a:lnTo>
                    <a:pt x="22787" y="67056"/>
                  </a:lnTo>
                  <a:lnTo>
                    <a:pt x="22860" y="66294"/>
                  </a:lnTo>
                  <a:close/>
                </a:path>
              </a:pathLst>
            </a:custGeom>
            <a:solidFill>
              <a:srgbClr val="460065"/>
            </a:solidFill>
          </p:spPr>
          <p:txBody>
            <a:bodyPr wrap="square" lIns="0" tIns="0" rIns="0" bIns="0" rtlCol="0"/>
            <a:lstStyle/>
            <a:p>
              <a:endParaRPr/>
            </a:p>
          </p:txBody>
        </p:sp>
        <p:sp>
          <p:nvSpPr>
            <p:cNvPr id="1102" name="object 719"/>
            <p:cNvSpPr/>
            <p:nvPr/>
          </p:nvSpPr>
          <p:spPr>
            <a:xfrm>
              <a:off x="8676893" y="1657654"/>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03" name="object 720"/>
            <p:cNvSpPr/>
            <p:nvPr/>
          </p:nvSpPr>
          <p:spPr>
            <a:xfrm>
              <a:off x="8675369" y="1645462"/>
              <a:ext cx="13970" cy="7620"/>
            </a:xfrm>
            <a:custGeom>
              <a:avLst/>
              <a:gdLst/>
              <a:ahLst/>
              <a:cxnLst/>
              <a:rect l="l" t="t" r="r" b="b"/>
              <a:pathLst>
                <a:path w="13970" h="7619">
                  <a:moveTo>
                    <a:pt x="12953" y="0"/>
                  </a:moveTo>
                  <a:lnTo>
                    <a:pt x="0" y="1524"/>
                  </a:lnTo>
                  <a:lnTo>
                    <a:pt x="761" y="7620"/>
                  </a:lnTo>
                  <a:lnTo>
                    <a:pt x="13715" y="6096"/>
                  </a:lnTo>
                  <a:lnTo>
                    <a:pt x="12953" y="0"/>
                  </a:lnTo>
                  <a:close/>
                </a:path>
              </a:pathLst>
            </a:custGeom>
            <a:solidFill>
              <a:srgbClr val="460065"/>
            </a:solidFill>
          </p:spPr>
          <p:txBody>
            <a:bodyPr wrap="square" lIns="0" tIns="0" rIns="0" bIns="0" rtlCol="0"/>
            <a:lstStyle/>
            <a:p>
              <a:endParaRPr/>
            </a:p>
          </p:txBody>
        </p:sp>
        <p:sp>
          <p:nvSpPr>
            <p:cNvPr id="1104" name="object 721"/>
            <p:cNvSpPr/>
            <p:nvPr/>
          </p:nvSpPr>
          <p:spPr>
            <a:xfrm>
              <a:off x="8676131" y="1651558"/>
              <a:ext cx="13970" cy="7620"/>
            </a:xfrm>
            <a:custGeom>
              <a:avLst/>
              <a:gdLst/>
              <a:ahLst/>
              <a:cxnLst/>
              <a:rect l="l" t="t" r="r" b="b"/>
              <a:pathLst>
                <a:path w="13970" h="7619">
                  <a:moveTo>
                    <a:pt x="12953" y="0"/>
                  </a:moveTo>
                  <a:lnTo>
                    <a:pt x="0" y="1524"/>
                  </a:lnTo>
                  <a:lnTo>
                    <a:pt x="761" y="7620"/>
                  </a:lnTo>
                  <a:lnTo>
                    <a:pt x="13715" y="6096"/>
                  </a:lnTo>
                  <a:lnTo>
                    <a:pt x="12953" y="0"/>
                  </a:lnTo>
                  <a:close/>
                </a:path>
              </a:pathLst>
            </a:custGeom>
            <a:solidFill>
              <a:srgbClr val="460065"/>
            </a:solidFill>
          </p:spPr>
          <p:txBody>
            <a:bodyPr wrap="square" lIns="0" tIns="0" rIns="0" bIns="0" rtlCol="0"/>
            <a:lstStyle/>
            <a:p>
              <a:endParaRPr/>
            </a:p>
          </p:txBody>
        </p:sp>
        <p:sp>
          <p:nvSpPr>
            <p:cNvPr id="1105" name="object 722"/>
            <p:cNvSpPr/>
            <p:nvPr/>
          </p:nvSpPr>
          <p:spPr>
            <a:xfrm>
              <a:off x="8644128" y="1653844"/>
              <a:ext cx="39370" cy="212725"/>
            </a:xfrm>
            <a:custGeom>
              <a:avLst/>
              <a:gdLst/>
              <a:ahLst/>
              <a:cxnLst/>
              <a:rect l="l" t="t" r="r" b="b"/>
              <a:pathLst>
                <a:path w="39370" h="212725">
                  <a:moveTo>
                    <a:pt x="38861" y="0"/>
                  </a:moveTo>
                  <a:lnTo>
                    <a:pt x="9905" y="0"/>
                  </a:lnTo>
                  <a:lnTo>
                    <a:pt x="13715" y="104394"/>
                  </a:lnTo>
                  <a:lnTo>
                    <a:pt x="0" y="212597"/>
                  </a:lnTo>
                  <a:lnTo>
                    <a:pt x="17525" y="211074"/>
                  </a:lnTo>
                  <a:lnTo>
                    <a:pt x="28193" y="121157"/>
                  </a:lnTo>
                  <a:lnTo>
                    <a:pt x="38861" y="0"/>
                  </a:lnTo>
                  <a:close/>
                </a:path>
              </a:pathLst>
            </a:custGeom>
            <a:solidFill>
              <a:srgbClr val="460065"/>
            </a:solidFill>
          </p:spPr>
          <p:txBody>
            <a:bodyPr wrap="square" lIns="0" tIns="0" rIns="0" bIns="0" rtlCol="0"/>
            <a:lstStyle/>
            <a:p>
              <a:endParaRPr/>
            </a:p>
          </p:txBody>
        </p:sp>
        <p:sp>
          <p:nvSpPr>
            <p:cNvPr id="1106" name="object 723"/>
            <p:cNvSpPr/>
            <p:nvPr/>
          </p:nvSpPr>
          <p:spPr>
            <a:xfrm>
              <a:off x="8642604" y="1652320"/>
              <a:ext cx="40640" cy="215900"/>
            </a:xfrm>
            <a:custGeom>
              <a:avLst/>
              <a:gdLst/>
              <a:ahLst/>
              <a:cxnLst/>
              <a:rect l="l" t="t" r="r" b="b"/>
              <a:pathLst>
                <a:path w="40640" h="215900">
                  <a:moveTo>
                    <a:pt x="13715" y="105918"/>
                  </a:moveTo>
                  <a:lnTo>
                    <a:pt x="0" y="214122"/>
                  </a:lnTo>
                  <a:lnTo>
                    <a:pt x="1523" y="215646"/>
                  </a:lnTo>
                  <a:lnTo>
                    <a:pt x="1523" y="212598"/>
                  </a:lnTo>
                  <a:lnTo>
                    <a:pt x="3357" y="212438"/>
                  </a:lnTo>
                  <a:lnTo>
                    <a:pt x="16763" y="106680"/>
                  </a:lnTo>
                  <a:lnTo>
                    <a:pt x="13715" y="105918"/>
                  </a:lnTo>
                  <a:close/>
                </a:path>
                <a:path w="40640" h="215900">
                  <a:moveTo>
                    <a:pt x="3357" y="212438"/>
                  </a:moveTo>
                  <a:lnTo>
                    <a:pt x="1523" y="212598"/>
                  </a:lnTo>
                  <a:lnTo>
                    <a:pt x="1523" y="215646"/>
                  </a:lnTo>
                  <a:lnTo>
                    <a:pt x="3047" y="214884"/>
                  </a:lnTo>
                  <a:lnTo>
                    <a:pt x="3357" y="212438"/>
                  </a:lnTo>
                  <a:close/>
                </a:path>
                <a:path w="40640" h="215900">
                  <a:moveTo>
                    <a:pt x="17692" y="211192"/>
                  </a:moveTo>
                  <a:lnTo>
                    <a:pt x="3357" y="212438"/>
                  </a:lnTo>
                  <a:lnTo>
                    <a:pt x="3047" y="214884"/>
                  </a:lnTo>
                  <a:lnTo>
                    <a:pt x="1523" y="215646"/>
                  </a:lnTo>
                  <a:lnTo>
                    <a:pt x="19049" y="214122"/>
                  </a:lnTo>
                  <a:lnTo>
                    <a:pt x="20573" y="214122"/>
                  </a:lnTo>
                  <a:lnTo>
                    <a:pt x="20573" y="212598"/>
                  </a:lnTo>
                  <a:lnTo>
                    <a:pt x="17525" y="212598"/>
                  </a:lnTo>
                  <a:lnTo>
                    <a:pt x="17692" y="211192"/>
                  </a:lnTo>
                  <a:close/>
                </a:path>
                <a:path w="40640" h="215900">
                  <a:moveTo>
                    <a:pt x="19049" y="211074"/>
                  </a:moveTo>
                  <a:lnTo>
                    <a:pt x="17692" y="211192"/>
                  </a:lnTo>
                  <a:lnTo>
                    <a:pt x="17525" y="212598"/>
                  </a:lnTo>
                  <a:lnTo>
                    <a:pt x="20573" y="212598"/>
                  </a:lnTo>
                  <a:lnTo>
                    <a:pt x="19049" y="211074"/>
                  </a:lnTo>
                  <a:close/>
                </a:path>
                <a:path w="40640" h="215900">
                  <a:moveTo>
                    <a:pt x="20754" y="211074"/>
                  </a:moveTo>
                  <a:lnTo>
                    <a:pt x="19049" y="211074"/>
                  </a:lnTo>
                  <a:lnTo>
                    <a:pt x="20573" y="212598"/>
                  </a:lnTo>
                  <a:lnTo>
                    <a:pt x="20754" y="211074"/>
                  </a:lnTo>
                  <a:close/>
                </a:path>
                <a:path w="40640" h="215900">
                  <a:moveTo>
                    <a:pt x="31241" y="122682"/>
                  </a:moveTo>
                  <a:lnTo>
                    <a:pt x="28193" y="122682"/>
                  </a:lnTo>
                  <a:lnTo>
                    <a:pt x="17692" y="211192"/>
                  </a:lnTo>
                  <a:lnTo>
                    <a:pt x="19049" y="211074"/>
                  </a:lnTo>
                  <a:lnTo>
                    <a:pt x="20754" y="211074"/>
                  </a:lnTo>
                  <a:lnTo>
                    <a:pt x="31241" y="122682"/>
                  </a:lnTo>
                  <a:close/>
                </a:path>
                <a:path w="40640" h="215900">
                  <a:moveTo>
                    <a:pt x="40385" y="0"/>
                  </a:moveTo>
                  <a:lnTo>
                    <a:pt x="9905" y="0"/>
                  </a:lnTo>
                  <a:lnTo>
                    <a:pt x="9905" y="1524"/>
                  </a:lnTo>
                  <a:lnTo>
                    <a:pt x="11429" y="3048"/>
                  </a:lnTo>
                  <a:lnTo>
                    <a:pt x="9961" y="3048"/>
                  </a:lnTo>
                  <a:lnTo>
                    <a:pt x="13715" y="105918"/>
                  </a:lnTo>
                  <a:lnTo>
                    <a:pt x="16763" y="106680"/>
                  </a:lnTo>
                  <a:lnTo>
                    <a:pt x="16763" y="105918"/>
                  </a:lnTo>
                  <a:lnTo>
                    <a:pt x="13009" y="3048"/>
                  </a:lnTo>
                  <a:lnTo>
                    <a:pt x="11429" y="3048"/>
                  </a:lnTo>
                  <a:lnTo>
                    <a:pt x="9905" y="1524"/>
                  </a:lnTo>
                  <a:lnTo>
                    <a:pt x="40385" y="1524"/>
                  </a:lnTo>
                  <a:lnTo>
                    <a:pt x="40385" y="0"/>
                  </a:lnTo>
                  <a:close/>
                </a:path>
                <a:path w="40640" h="215900">
                  <a:moveTo>
                    <a:pt x="40385" y="1524"/>
                  </a:moveTo>
                  <a:lnTo>
                    <a:pt x="12953" y="1524"/>
                  </a:lnTo>
                  <a:lnTo>
                    <a:pt x="13009" y="3048"/>
                  </a:lnTo>
                  <a:lnTo>
                    <a:pt x="40385" y="3048"/>
                  </a:lnTo>
                  <a:lnTo>
                    <a:pt x="40385" y="1524"/>
                  </a:lnTo>
                  <a:close/>
                </a:path>
              </a:pathLst>
            </a:custGeom>
            <a:solidFill>
              <a:srgbClr val="460065"/>
            </a:solidFill>
          </p:spPr>
          <p:txBody>
            <a:bodyPr wrap="square" lIns="0" tIns="0" rIns="0" bIns="0" rtlCol="0"/>
            <a:lstStyle/>
            <a:p>
              <a:endParaRPr/>
            </a:p>
          </p:txBody>
        </p:sp>
        <p:sp>
          <p:nvSpPr>
            <p:cNvPr id="1107" name="object 724"/>
            <p:cNvSpPr/>
            <p:nvPr/>
          </p:nvSpPr>
          <p:spPr>
            <a:xfrm>
              <a:off x="8670797" y="1652320"/>
              <a:ext cx="13970" cy="123189"/>
            </a:xfrm>
            <a:custGeom>
              <a:avLst/>
              <a:gdLst/>
              <a:ahLst/>
              <a:cxnLst/>
              <a:rect l="l" t="t" r="r" b="b"/>
              <a:pathLst>
                <a:path w="13970" h="123189">
                  <a:moveTo>
                    <a:pt x="13716" y="0"/>
                  </a:moveTo>
                  <a:lnTo>
                    <a:pt x="12192" y="0"/>
                  </a:lnTo>
                  <a:lnTo>
                    <a:pt x="10668" y="1524"/>
                  </a:lnTo>
                  <a:lnTo>
                    <a:pt x="0" y="122682"/>
                  </a:lnTo>
                  <a:lnTo>
                    <a:pt x="3048" y="122682"/>
                  </a:lnTo>
                  <a:lnTo>
                    <a:pt x="13716" y="1524"/>
                  </a:lnTo>
                  <a:lnTo>
                    <a:pt x="13716" y="0"/>
                  </a:lnTo>
                  <a:close/>
                </a:path>
              </a:pathLst>
            </a:custGeom>
            <a:solidFill>
              <a:srgbClr val="460065"/>
            </a:solidFill>
          </p:spPr>
          <p:txBody>
            <a:bodyPr wrap="square" lIns="0" tIns="0" rIns="0" bIns="0" rtlCol="0"/>
            <a:lstStyle/>
            <a:p>
              <a:endParaRPr/>
            </a:p>
          </p:txBody>
        </p:sp>
        <p:sp>
          <p:nvSpPr>
            <p:cNvPr id="1108" name="object 725"/>
            <p:cNvSpPr/>
            <p:nvPr/>
          </p:nvSpPr>
          <p:spPr>
            <a:xfrm>
              <a:off x="9550145" y="1390954"/>
              <a:ext cx="29209" cy="268605"/>
            </a:xfrm>
            <a:custGeom>
              <a:avLst/>
              <a:gdLst/>
              <a:ahLst/>
              <a:cxnLst/>
              <a:rect l="l" t="t" r="r" b="b"/>
              <a:pathLst>
                <a:path w="29209" h="268605">
                  <a:moveTo>
                    <a:pt x="24383" y="0"/>
                  </a:moveTo>
                  <a:lnTo>
                    <a:pt x="23621" y="0"/>
                  </a:lnTo>
                  <a:lnTo>
                    <a:pt x="23621" y="19050"/>
                  </a:lnTo>
                  <a:lnTo>
                    <a:pt x="22097" y="36576"/>
                  </a:lnTo>
                  <a:lnTo>
                    <a:pt x="19049" y="68580"/>
                  </a:lnTo>
                  <a:lnTo>
                    <a:pt x="10667" y="125730"/>
                  </a:lnTo>
                  <a:lnTo>
                    <a:pt x="3047" y="189738"/>
                  </a:lnTo>
                  <a:lnTo>
                    <a:pt x="761" y="222504"/>
                  </a:lnTo>
                  <a:lnTo>
                    <a:pt x="0" y="256794"/>
                  </a:lnTo>
                  <a:lnTo>
                    <a:pt x="0" y="262128"/>
                  </a:lnTo>
                  <a:lnTo>
                    <a:pt x="761" y="268224"/>
                  </a:lnTo>
                  <a:lnTo>
                    <a:pt x="28875" y="1524"/>
                  </a:lnTo>
                  <a:lnTo>
                    <a:pt x="28193" y="1524"/>
                  </a:lnTo>
                  <a:lnTo>
                    <a:pt x="25907" y="762"/>
                  </a:lnTo>
                  <a:lnTo>
                    <a:pt x="24383" y="0"/>
                  </a:lnTo>
                  <a:close/>
                </a:path>
                <a:path w="29209" h="268605">
                  <a:moveTo>
                    <a:pt x="28955" y="762"/>
                  </a:moveTo>
                  <a:lnTo>
                    <a:pt x="28193" y="1524"/>
                  </a:lnTo>
                  <a:lnTo>
                    <a:pt x="28875" y="1524"/>
                  </a:lnTo>
                  <a:lnTo>
                    <a:pt x="28955" y="762"/>
                  </a:lnTo>
                  <a:close/>
                </a:path>
              </a:pathLst>
            </a:custGeom>
            <a:solidFill>
              <a:srgbClr val="460065"/>
            </a:solidFill>
          </p:spPr>
          <p:txBody>
            <a:bodyPr wrap="square" lIns="0" tIns="0" rIns="0" bIns="0" rtlCol="0"/>
            <a:lstStyle/>
            <a:p>
              <a:endParaRPr/>
            </a:p>
          </p:txBody>
        </p:sp>
        <p:sp>
          <p:nvSpPr>
            <p:cNvPr id="1109" name="object 726"/>
            <p:cNvSpPr/>
            <p:nvPr/>
          </p:nvSpPr>
          <p:spPr>
            <a:xfrm>
              <a:off x="9574530" y="1382572"/>
              <a:ext cx="13970" cy="13970"/>
            </a:xfrm>
            <a:custGeom>
              <a:avLst/>
              <a:gdLst/>
              <a:ahLst/>
              <a:cxnLst/>
              <a:rect l="l" t="t" r="r" b="b"/>
              <a:pathLst>
                <a:path w="13970" h="13969">
                  <a:moveTo>
                    <a:pt x="4572" y="0"/>
                  </a:moveTo>
                  <a:lnTo>
                    <a:pt x="0" y="4571"/>
                  </a:lnTo>
                  <a:lnTo>
                    <a:pt x="9144" y="13715"/>
                  </a:lnTo>
                  <a:lnTo>
                    <a:pt x="13716" y="9143"/>
                  </a:lnTo>
                  <a:lnTo>
                    <a:pt x="4572" y="0"/>
                  </a:lnTo>
                  <a:close/>
                </a:path>
              </a:pathLst>
            </a:custGeom>
            <a:solidFill>
              <a:srgbClr val="460065"/>
            </a:solidFill>
          </p:spPr>
          <p:txBody>
            <a:bodyPr wrap="square" lIns="0" tIns="0" rIns="0" bIns="0" rtlCol="0"/>
            <a:lstStyle/>
            <a:p>
              <a:endParaRPr/>
            </a:p>
          </p:txBody>
        </p:sp>
        <p:sp>
          <p:nvSpPr>
            <p:cNvPr id="1110" name="object 727"/>
            <p:cNvSpPr/>
            <p:nvPr/>
          </p:nvSpPr>
          <p:spPr>
            <a:xfrm>
              <a:off x="9544050" y="1384858"/>
              <a:ext cx="40005" cy="262890"/>
            </a:xfrm>
            <a:custGeom>
              <a:avLst/>
              <a:gdLst/>
              <a:ahLst/>
              <a:cxnLst/>
              <a:rect l="l" t="t" r="r" b="b"/>
              <a:pathLst>
                <a:path w="40004" h="262889">
                  <a:moveTo>
                    <a:pt x="30480" y="0"/>
                  </a:moveTo>
                  <a:lnTo>
                    <a:pt x="29718" y="0"/>
                  </a:lnTo>
                  <a:lnTo>
                    <a:pt x="23622" y="6095"/>
                  </a:lnTo>
                  <a:lnTo>
                    <a:pt x="23555" y="25907"/>
                  </a:lnTo>
                  <a:lnTo>
                    <a:pt x="22098" y="42671"/>
                  </a:lnTo>
                  <a:lnTo>
                    <a:pt x="19050" y="73913"/>
                  </a:lnTo>
                  <a:lnTo>
                    <a:pt x="10668" y="131063"/>
                  </a:lnTo>
                  <a:lnTo>
                    <a:pt x="3048" y="195071"/>
                  </a:lnTo>
                  <a:lnTo>
                    <a:pt x="2994" y="196595"/>
                  </a:lnTo>
                  <a:lnTo>
                    <a:pt x="762" y="228599"/>
                  </a:lnTo>
                  <a:lnTo>
                    <a:pt x="0" y="262889"/>
                  </a:lnTo>
                  <a:lnTo>
                    <a:pt x="12954" y="262889"/>
                  </a:lnTo>
                  <a:lnTo>
                    <a:pt x="13699" y="229361"/>
                  </a:lnTo>
                  <a:lnTo>
                    <a:pt x="13769" y="228599"/>
                  </a:lnTo>
                  <a:lnTo>
                    <a:pt x="16002" y="196595"/>
                  </a:lnTo>
                  <a:lnTo>
                    <a:pt x="23622" y="132587"/>
                  </a:lnTo>
                  <a:lnTo>
                    <a:pt x="32004" y="75437"/>
                  </a:lnTo>
                  <a:lnTo>
                    <a:pt x="35184" y="41909"/>
                  </a:lnTo>
                  <a:lnTo>
                    <a:pt x="36576" y="25907"/>
                  </a:lnTo>
                  <a:lnTo>
                    <a:pt x="36576" y="13715"/>
                  </a:lnTo>
                  <a:lnTo>
                    <a:pt x="32766" y="13715"/>
                  </a:lnTo>
                  <a:lnTo>
                    <a:pt x="30480" y="12953"/>
                  </a:lnTo>
                  <a:lnTo>
                    <a:pt x="28956" y="12953"/>
                  </a:lnTo>
                  <a:lnTo>
                    <a:pt x="27432" y="12191"/>
                  </a:lnTo>
                  <a:lnTo>
                    <a:pt x="30480" y="12191"/>
                  </a:lnTo>
                  <a:lnTo>
                    <a:pt x="35433" y="7238"/>
                  </a:lnTo>
                  <a:lnTo>
                    <a:pt x="31242" y="3047"/>
                  </a:lnTo>
                  <a:lnTo>
                    <a:pt x="29718" y="3047"/>
                  </a:lnTo>
                  <a:lnTo>
                    <a:pt x="30480" y="2285"/>
                  </a:lnTo>
                  <a:lnTo>
                    <a:pt x="33147" y="2285"/>
                  </a:lnTo>
                  <a:lnTo>
                    <a:pt x="36576" y="1523"/>
                  </a:lnTo>
                  <a:lnTo>
                    <a:pt x="35052" y="1523"/>
                  </a:lnTo>
                  <a:lnTo>
                    <a:pt x="33528" y="761"/>
                  </a:lnTo>
                  <a:lnTo>
                    <a:pt x="30480" y="0"/>
                  </a:lnTo>
                  <a:close/>
                </a:path>
                <a:path w="40004" h="262889">
                  <a:moveTo>
                    <a:pt x="13769" y="228599"/>
                  </a:moveTo>
                  <a:lnTo>
                    <a:pt x="13716" y="229361"/>
                  </a:lnTo>
                  <a:lnTo>
                    <a:pt x="13769" y="228599"/>
                  </a:lnTo>
                  <a:close/>
                </a:path>
                <a:path w="40004" h="262889">
                  <a:moveTo>
                    <a:pt x="22098" y="41909"/>
                  </a:moveTo>
                  <a:lnTo>
                    <a:pt x="22025" y="42671"/>
                  </a:lnTo>
                  <a:lnTo>
                    <a:pt x="22098" y="41909"/>
                  </a:lnTo>
                  <a:close/>
                </a:path>
                <a:path w="40004" h="262889">
                  <a:moveTo>
                    <a:pt x="35433" y="7238"/>
                  </a:moveTo>
                  <a:lnTo>
                    <a:pt x="29870" y="12801"/>
                  </a:lnTo>
                  <a:lnTo>
                    <a:pt x="30480" y="12953"/>
                  </a:lnTo>
                  <a:lnTo>
                    <a:pt x="32766" y="13715"/>
                  </a:lnTo>
                  <a:lnTo>
                    <a:pt x="36576" y="12763"/>
                  </a:lnTo>
                  <a:lnTo>
                    <a:pt x="36576" y="8381"/>
                  </a:lnTo>
                  <a:lnTo>
                    <a:pt x="35433" y="7238"/>
                  </a:lnTo>
                  <a:close/>
                </a:path>
                <a:path w="40004" h="262889">
                  <a:moveTo>
                    <a:pt x="36576" y="12763"/>
                  </a:moveTo>
                  <a:lnTo>
                    <a:pt x="32766" y="13715"/>
                  </a:lnTo>
                  <a:lnTo>
                    <a:pt x="36576" y="13715"/>
                  </a:lnTo>
                  <a:lnTo>
                    <a:pt x="36576" y="12763"/>
                  </a:lnTo>
                  <a:close/>
                </a:path>
                <a:path w="40004" h="262889">
                  <a:moveTo>
                    <a:pt x="27432" y="12191"/>
                  </a:moveTo>
                  <a:lnTo>
                    <a:pt x="28956" y="12953"/>
                  </a:lnTo>
                  <a:lnTo>
                    <a:pt x="29718" y="12953"/>
                  </a:lnTo>
                  <a:lnTo>
                    <a:pt x="29870" y="12801"/>
                  </a:lnTo>
                  <a:lnTo>
                    <a:pt x="27432" y="12191"/>
                  </a:lnTo>
                  <a:close/>
                </a:path>
                <a:path w="40004" h="262889">
                  <a:moveTo>
                    <a:pt x="29870" y="12801"/>
                  </a:moveTo>
                  <a:lnTo>
                    <a:pt x="29718" y="12953"/>
                  </a:lnTo>
                  <a:lnTo>
                    <a:pt x="30480" y="12953"/>
                  </a:lnTo>
                  <a:lnTo>
                    <a:pt x="29870" y="12801"/>
                  </a:lnTo>
                  <a:close/>
                </a:path>
                <a:path w="40004" h="262889">
                  <a:moveTo>
                    <a:pt x="30480" y="12191"/>
                  </a:moveTo>
                  <a:lnTo>
                    <a:pt x="27432" y="12191"/>
                  </a:lnTo>
                  <a:lnTo>
                    <a:pt x="29870" y="12801"/>
                  </a:lnTo>
                  <a:lnTo>
                    <a:pt x="30480" y="12191"/>
                  </a:lnTo>
                  <a:close/>
                </a:path>
                <a:path w="40004" h="262889">
                  <a:moveTo>
                    <a:pt x="36576" y="8381"/>
                  </a:moveTo>
                  <a:lnTo>
                    <a:pt x="36576" y="12763"/>
                  </a:lnTo>
                  <a:lnTo>
                    <a:pt x="38862" y="12191"/>
                  </a:lnTo>
                  <a:lnTo>
                    <a:pt x="39624" y="11429"/>
                  </a:lnTo>
                  <a:lnTo>
                    <a:pt x="36576" y="8381"/>
                  </a:lnTo>
                  <a:close/>
                </a:path>
                <a:path w="40004" h="262889">
                  <a:moveTo>
                    <a:pt x="36576" y="6095"/>
                  </a:moveTo>
                  <a:lnTo>
                    <a:pt x="35433" y="7238"/>
                  </a:lnTo>
                  <a:lnTo>
                    <a:pt x="36576" y="8381"/>
                  </a:lnTo>
                  <a:lnTo>
                    <a:pt x="36576" y="6095"/>
                  </a:lnTo>
                  <a:close/>
                </a:path>
                <a:path w="40004" h="262889">
                  <a:moveTo>
                    <a:pt x="30480" y="2285"/>
                  </a:moveTo>
                  <a:lnTo>
                    <a:pt x="29718" y="3047"/>
                  </a:lnTo>
                  <a:lnTo>
                    <a:pt x="30964" y="2770"/>
                  </a:lnTo>
                  <a:lnTo>
                    <a:pt x="30480" y="2285"/>
                  </a:lnTo>
                  <a:close/>
                </a:path>
                <a:path w="40004" h="262889">
                  <a:moveTo>
                    <a:pt x="30964" y="2770"/>
                  </a:moveTo>
                  <a:lnTo>
                    <a:pt x="29718" y="3047"/>
                  </a:lnTo>
                  <a:lnTo>
                    <a:pt x="31242" y="3047"/>
                  </a:lnTo>
                  <a:lnTo>
                    <a:pt x="30964" y="2770"/>
                  </a:lnTo>
                  <a:close/>
                </a:path>
                <a:path w="40004" h="262889">
                  <a:moveTo>
                    <a:pt x="33147" y="2285"/>
                  </a:moveTo>
                  <a:lnTo>
                    <a:pt x="30480" y="2285"/>
                  </a:lnTo>
                  <a:lnTo>
                    <a:pt x="30964" y="2770"/>
                  </a:lnTo>
                  <a:lnTo>
                    <a:pt x="33147" y="2285"/>
                  </a:lnTo>
                  <a:close/>
                </a:path>
                <a:path w="40004" h="262889">
                  <a:moveTo>
                    <a:pt x="34290" y="761"/>
                  </a:moveTo>
                  <a:lnTo>
                    <a:pt x="35052" y="1523"/>
                  </a:lnTo>
                  <a:lnTo>
                    <a:pt x="36576" y="1523"/>
                  </a:lnTo>
                  <a:lnTo>
                    <a:pt x="34290" y="761"/>
                  </a:lnTo>
                  <a:close/>
                </a:path>
              </a:pathLst>
            </a:custGeom>
            <a:solidFill>
              <a:srgbClr val="460065"/>
            </a:solidFill>
          </p:spPr>
          <p:txBody>
            <a:bodyPr wrap="square" lIns="0" tIns="0" rIns="0" bIns="0" rtlCol="0"/>
            <a:lstStyle/>
            <a:p>
              <a:endParaRPr/>
            </a:p>
          </p:txBody>
        </p:sp>
        <p:sp>
          <p:nvSpPr>
            <p:cNvPr id="1111" name="object 728"/>
            <p:cNvSpPr/>
            <p:nvPr/>
          </p:nvSpPr>
          <p:spPr>
            <a:xfrm>
              <a:off x="9544050" y="1647748"/>
              <a:ext cx="13335" cy="6350"/>
            </a:xfrm>
            <a:custGeom>
              <a:avLst/>
              <a:gdLst/>
              <a:ahLst/>
              <a:cxnLst/>
              <a:rect l="l" t="t" r="r" b="b"/>
              <a:pathLst>
                <a:path w="13334" h="6350">
                  <a:moveTo>
                    <a:pt x="12953" y="0"/>
                  </a:moveTo>
                  <a:lnTo>
                    <a:pt x="0" y="0"/>
                  </a:lnTo>
                  <a:lnTo>
                    <a:pt x="0" y="6096"/>
                  </a:lnTo>
                  <a:lnTo>
                    <a:pt x="12953" y="4572"/>
                  </a:lnTo>
                  <a:lnTo>
                    <a:pt x="12953" y="0"/>
                  </a:lnTo>
                  <a:close/>
                </a:path>
              </a:pathLst>
            </a:custGeom>
            <a:solidFill>
              <a:srgbClr val="460065"/>
            </a:solidFill>
          </p:spPr>
          <p:txBody>
            <a:bodyPr wrap="square" lIns="0" tIns="0" rIns="0" bIns="0" rtlCol="0"/>
            <a:lstStyle/>
            <a:p>
              <a:endParaRPr/>
            </a:p>
          </p:txBody>
        </p:sp>
        <p:sp>
          <p:nvSpPr>
            <p:cNvPr id="1112" name="object 729"/>
            <p:cNvSpPr/>
            <p:nvPr/>
          </p:nvSpPr>
          <p:spPr>
            <a:xfrm>
              <a:off x="9544811" y="1658416"/>
              <a:ext cx="13970" cy="7620"/>
            </a:xfrm>
            <a:custGeom>
              <a:avLst/>
              <a:gdLst/>
              <a:ahLst/>
              <a:cxnLst/>
              <a:rect l="l" t="t" r="r" b="b"/>
              <a:pathLst>
                <a:path w="13970" h="7619">
                  <a:moveTo>
                    <a:pt x="12953" y="0"/>
                  </a:moveTo>
                  <a:lnTo>
                    <a:pt x="0" y="1524"/>
                  </a:lnTo>
                  <a:lnTo>
                    <a:pt x="761" y="7620"/>
                  </a:lnTo>
                  <a:lnTo>
                    <a:pt x="13715" y="6096"/>
                  </a:lnTo>
                  <a:lnTo>
                    <a:pt x="12953" y="0"/>
                  </a:lnTo>
                  <a:close/>
                </a:path>
              </a:pathLst>
            </a:custGeom>
            <a:solidFill>
              <a:srgbClr val="460065"/>
            </a:solidFill>
          </p:spPr>
          <p:txBody>
            <a:bodyPr wrap="square" lIns="0" tIns="0" rIns="0" bIns="0" rtlCol="0"/>
            <a:lstStyle/>
            <a:p>
              <a:endParaRPr/>
            </a:p>
          </p:txBody>
        </p:sp>
        <p:sp>
          <p:nvSpPr>
            <p:cNvPr id="1113" name="object 730"/>
            <p:cNvSpPr/>
            <p:nvPr/>
          </p:nvSpPr>
          <p:spPr>
            <a:xfrm>
              <a:off x="9544050" y="1652320"/>
              <a:ext cx="13970" cy="7620"/>
            </a:xfrm>
            <a:custGeom>
              <a:avLst/>
              <a:gdLst/>
              <a:ahLst/>
              <a:cxnLst/>
              <a:rect l="l" t="t" r="r" b="b"/>
              <a:pathLst>
                <a:path w="13970" h="7619">
                  <a:moveTo>
                    <a:pt x="12953" y="0"/>
                  </a:moveTo>
                  <a:lnTo>
                    <a:pt x="0" y="1524"/>
                  </a:lnTo>
                  <a:lnTo>
                    <a:pt x="761" y="7620"/>
                  </a:lnTo>
                  <a:lnTo>
                    <a:pt x="13715" y="6096"/>
                  </a:lnTo>
                  <a:lnTo>
                    <a:pt x="12953" y="0"/>
                  </a:lnTo>
                  <a:close/>
                </a:path>
              </a:pathLst>
            </a:custGeom>
            <a:solidFill>
              <a:srgbClr val="460065"/>
            </a:solidFill>
          </p:spPr>
          <p:txBody>
            <a:bodyPr wrap="square" lIns="0" tIns="0" rIns="0" bIns="0" rtlCol="0"/>
            <a:lstStyle/>
            <a:p>
              <a:endParaRPr/>
            </a:p>
          </p:txBody>
        </p:sp>
        <p:sp>
          <p:nvSpPr>
            <p:cNvPr id="1114" name="object 731"/>
            <p:cNvSpPr/>
            <p:nvPr/>
          </p:nvSpPr>
          <p:spPr>
            <a:xfrm>
              <a:off x="9550145" y="1445056"/>
              <a:ext cx="40640" cy="212725"/>
            </a:xfrm>
            <a:custGeom>
              <a:avLst/>
              <a:gdLst/>
              <a:ahLst/>
              <a:cxnLst/>
              <a:rect l="l" t="t" r="r" b="b"/>
              <a:pathLst>
                <a:path w="40640"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15" name="object 732"/>
            <p:cNvSpPr/>
            <p:nvPr/>
          </p:nvSpPr>
          <p:spPr>
            <a:xfrm>
              <a:off x="9550145" y="1443532"/>
              <a:ext cx="41910" cy="215900"/>
            </a:xfrm>
            <a:custGeom>
              <a:avLst/>
              <a:gdLst/>
              <a:ahLst/>
              <a:cxnLst/>
              <a:rect l="l" t="t" r="r" b="b"/>
              <a:pathLst>
                <a:path w="41909" h="215900">
                  <a:moveTo>
                    <a:pt x="28900" y="212598"/>
                  </a:moveTo>
                  <a:lnTo>
                    <a:pt x="0" y="212598"/>
                  </a:lnTo>
                  <a:lnTo>
                    <a:pt x="0" y="215646"/>
                  </a:lnTo>
                  <a:lnTo>
                    <a:pt x="32004" y="215646"/>
                  </a:lnTo>
                  <a:lnTo>
                    <a:pt x="32004" y="214122"/>
                  </a:lnTo>
                  <a:lnTo>
                    <a:pt x="28956" y="214122"/>
                  </a:lnTo>
                  <a:lnTo>
                    <a:pt x="28900" y="212598"/>
                  </a:lnTo>
                  <a:close/>
                </a:path>
                <a:path w="41909" h="215900">
                  <a:moveTo>
                    <a:pt x="25146" y="109728"/>
                  </a:moveTo>
                  <a:lnTo>
                    <a:pt x="28956" y="214122"/>
                  </a:lnTo>
                  <a:lnTo>
                    <a:pt x="32004" y="214122"/>
                  </a:lnTo>
                  <a:lnTo>
                    <a:pt x="30480" y="212598"/>
                  </a:lnTo>
                  <a:lnTo>
                    <a:pt x="31948" y="212598"/>
                  </a:lnTo>
                  <a:lnTo>
                    <a:pt x="28221" y="110490"/>
                  </a:lnTo>
                  <a:lnTo>
                    <a:pt x="25146" y="109728"/>
                  </a:lnTo>
                  <a:close/>
                </a:path>
                <a:path w="41909" h="215900">
                  <a:moveTo>
                    <a:pt x="31948" y="212598"/>
                  </a:moveTo>
                  <a:lnTo>
                    <a:pt x="30480" y="212598"/>
                  </a:lnTo>
                  <a:lnTo>
                    <a:pt x="32004" y="214122"/>
                  </a:lnTo>
                  <a:lnTo>
                    <a:pt x="31948" y="212598"/>
                  </a:lnTo>
                  <a:close/>
                </a:path>
                <a:path w="41909" h="215900">
                  <a:moveTo>
                    <a:pt x="40386" y="0"/>
                  </a:moveTo>
                  <a:lnTo>
                    <a:pt x="40386" y="3048"/>
                  </a:lnTo>
                  <a:lnTo>
                    <a:pt x="38650" y="3192"/>
                  </a:lnTo>
                  <a:lnTo>
                    <a:pt x="25146" y="109728"/>
                  </a:lnTo>
                  <a:lnTo>
                    <a:pt x="28194" y="110490"/>
                  </a:lnTo>
                  <a:lnTo>
                    <a:pt x="41910" y="2286"/>
                  </a:lnTo>
                  <a:lnTo>
                    <a:pt x="40386" y="0"/>
                  </a:lnTo>
                  <a:close/>
                </a:path>
                <a:path w="41909" h="215900">
                  <a:moveTo>
                    <a:pt x="28215" y="110319"/>
                  </a:moveTo>
                  <a:lnTo>
                    <a:pt x="28194" y="110490"/>
                  </a:lnTo>
                  <a:lnTo>
                    <a:pt x="28215" y="110319"/>
                  </a:lnTo>
                  <a:close/>
                </a:path>
                <a:path w="41909" h="215900">
                  <a:moveTo>
                    <a:pt x="28290" y="109728"/>
                  </a:moveTo>
                  <a:lnTo>
                    <a:pt x="28215" y="110319"/>
                  </a:lnTo>
                  <a:lnTo>
                    <a:pt x="28290" y="109728"/>
                  </a:lnTo>
                  <a:close/>
                </a:path>
                <a:path w="41909" h="215900">
                  <a:moveTo>
                    <a:pt x="20574" y="3048"/>
                  </a:moveTo>
                  <a:lnTo>
                    <a:pt x="9906" y="92964"/>
                  </a:lnTo>
                  <a:lnTo>
                    <a:pt x="12954" y="92964"/>
                  </a:lnTo>
                  <a:lnTo>
                    <a:pt x="23441" y="4572"/>
                  </a:lnTo>
                  <a:lnTo>
                    <a:pt x="22098" y="4572"/>
                  </a:lnTo>
                  <a:lnTo>
                    <a:pt x="20574" y="3048"/>
                  </a:lnTo>
                  <a:close/>
                </a:path>
                <a:path w="41909" h="215900">
                  <a:moveTo>
                    <a:pt x="40386" y="0"/>
                  </a:moveTo>
                  <a:lnTo>
                    <a:pt x="22098" y="1524"/>
                  </a:lnTo>
                  <a:lnTo>
                    <a:pt x="20574" y="1524"/>
                  </a:lnTo>
                  <a:lnTo>
                    <a:pt x="20574" y="3048"/>
                  </a:lnTo>
                  <a:lnTo>
                    <a:pt x="22098" y="4572"/>
                  </a:lnTo>
                  <a:lnTo>
                    <a:pt x="23454" y="4458"/>
                  </a:lnTo>
                  <a:lnTo>
                    <a:pt x="23622" y="3048"/>
                  </a:lnTo>
                  <a:lnTo>
                    <a:pt x="38668" y="3048"/>
                  </a:lnTo>
                  <a:lnTo>
                    <a:pt x="38862" y="1524"/>
                  </a:lnTo>
                  <a:lnTo>
                    <a:pt x="40386" y="0"/>
                  </a:lnTo>
                  <a:close/>
                </a:path>
                <a:path w="41909" h="215900">
                  <a:moveTo>
                    <a:pt x="23454" y="4458"/>
                  </a:moveTo>
                  <a:lnTo>
                    <a:pt x="22098" y="4572"/>
                  </a:lnTo>
                  <a:lnTo>
                    <a:pt x="23441" y="4572"/>
                  </a:lnTo>
                  <a:close/>
                </a:path>
                <a:path w="41909" h="215900">
                  <a:moveTo>
                    <a:pt x="38668" y="3048"/>
                  </a:moveTo>
                  <a:lnTo>
                    <a:pt x="23622" y="3048"/>
                  </a:lnTo>
                  <a:lnTo>
                    <a:pt x="23454" y="4458"/>
                  </a:lnTo>
                  <a:lnTo>
                    <a:pt x="38650" y="3192"/>
                  </a:lnTo>
                  <a:lnTo>
                    <a:pt x="38668" y="3048"/>
                  </a:lnTo>
                  <a:close/>
                </a:path>
                <a:path w="41909" h="215900">
                  <a:moveTo>
                    <a:pt x="40386" y="0"/>
                  </a:moveTo>
                  <a:lnTo>
                    <a:pt x="38862" y="1524"/>
                  </a:lnTo>
                  <a:lnTo>
                    <a:pt x="38650" y="3192"/>
                  </a:lnTo>
                  <a:lnTo>
                    <a:pt x="40386" y="3048"/>
                  </a:lnTo>
                  <a:lnTo>
                    <a:pt x="40386" y="0"/>
                  </a:lnTo>
                  <a:close/>
                </a:path>
              </a:pathLst>
            </a:custGeom>
            <a:solidFill>
              <a:srgbClr val="460065"/>
            </a:solidFill>
          </p:spPr>
          <p:txBody>
            <a:bodyPr wrap="square" lIns="0" tIns="0" rIns="0" bIns="0" rtlCol="0"/>
            <a:lstStyle/>
            <a:p>
              <a:endParaRPr/>
            </a:p>
          </p:txBody>
        </p:sp>
        <p:sp>
          <p:nvSpPr>
            <p:cNvPr id="1116" name="object 733"/>
            <p:cNvSpPr/>
            <p:nvPr/>
          </p:nvSpPr>
          <p:spPr>
            <a:xfrm>
              <a:off x="9548621" y="1536496"/>
              <a:ext cx="14604" cy="123189"/>
            </a:xfrm>
            <a:custGeom>
              <a:avLst/>
              <a:gdLst/>
              <a:ahLst/>
              <a:cxnLst/>
              <a:rect l="l" t="t" r="r" b="b"/>
              <a:pathLst>
                <a:path w="14604" h="123189">
                  <a:moveTo>
                    <a:pt x="14477" y="0"/>
                  </a:moveTo>
                  <a:lnTo>
                    <a:pt x="11429" y="0"/>
                  </a:lnTo>
                  <a:lnTo>
                    <a:pt x="0" y="121157"/>
                  </a:lnTo>
                  <a:lnTo>
                    <a:pt x="0" y="122682"/>
                  </a:lnTo>
                  <a:lnTo>
                    <a:pt x="1523" y="122682"/>
                  </a:lnTo>
                  <a:lnTo>
                    <a:pt x="3047" y="121157"/>
                  </a:lnTo>
                  <a:lnTo>
                    <a:pt x="14477" y="0"/>
                  </a:lnTo>
                  <a:close/>
                </a:path>
              </a:pathLst>
            </a:custGeom>
            <a:solidFill>
              <a:srgbClr val="460065"/>
            </a:solidFill>
          </p:spPr>
          <p:txBody>
            <a:bodyPr wrap="square" lIns="0" tIns="0" rIns="0" bIns="0" rtlCol="0"/>
            <a:lstStyle/>
            <a:p>
              <a:endParaRPr/>
            </a:p>
          </p:txBody>
        </p:sp>
        <p:sp>
          <p:nvSpPr>
            <p:cNvPr id="1117" name="object 734"/>
            <p:cNvSpPr/>
            <p:nvPr/>
          </p:nvSpPr>
          <p:spPr>
            <a:xfrm>
              <a:off x="9550145" y="1652320"/>
              <a:ext cx="29209" cy="268605"/>
            </a:xfrm>
            <a:custGeom>
              <a:avLst/>
              <a:gdLst/>
              <a:ahLst/>
              <a:cxnLst/>
              <a:rect l="l" t="t" r="r" b="b"/>
              <a:pathLst>
                <a:path w="29209" h="268605">
                  <a:moveTo>
                    <a:pt x="761" y="0"/>
                  </a:moveTo>
                  <a:lnTo>
                    <a:pt x="0" y="6096"/>
                  </a:lnTo>
                  <a:lnTo>
                    <a:pt x="0" y="11430"/>
                  </a:lnTo>
                  <a:lnTo>
                    <a:pt x="3047" y="78486"/>
                  </a:lnTo>
                  <a:lnTo>
                    <a:pt x="10667" y="142494"/>
                  </a:lnTo>
                  <a:lnTo>
                    <a:pt x="19049" y="199644"/>
                  </a:lnTo>
                  <a:lnTo>
                    <a:pt x="22097" y="231648"/>
                  </a:lnTo>
                  <a:lnTo>
                    <a:pt x="22859" y="249174"/>
                  </a:lnTo>
                  <a:lnTo>
                    <a:pt x="23590" y="266700"/>
                  </a:lnTo>
                  <a:lnTo>
                    <a:pt x="23621" y="268224"/>
                  </a:lnTo>
                  <a:lnTo>
                    <a:pt x="24383" y="268224"/>
                  </a:lnTo>
                  <a:lnTo>
                    <a:pt x="25907" y="267462"/>
                  </a:lnTo>
                  <a:lnTo>
                    <a:pt x="28193" y="266700"/>
                  </a:lnTo>
                  <a:lnTo>
                    <a:pt x="28875" y="266700"/>
                  </a:lnTo>
                  <a:lnTo>
                    <a:pt x="761" y="0"/>
                  </a:lnTo>
                  <a:close/>
                </a:path>
                <a:path w="29209" h="268605">
                  <a:moveTo>
                    <a:pt x="28875" y="266700"/>
                  </a:moveTo>
                  <a:lnTo>
                    <a:pt x="28193" y="266700"/>
                  </a:lnTo>
                  <a:lnTo>
                    <a:pt x="28955" y="267462"/>
                  </a:lnTo>
                  <a:lnTo>
                    <a:pt x="28875" y="266700"/>
                  </a:lnTo>
                  <a:close/>
                </a:path>
              </a:pathLst>
            </a:custGeom>
            <a:solidFill>
              <a:srgbClr val="460065"/>
            </a:solidFill>
          </p:spPr>
          <p:txBody>
            <a:bodyPr wrap="square" lIns="0" tIns="0" rIns="0" bIns="0" rtlCol="0"/>
            <a:lstStyle/>
            <a:p>
              <a:endParaRPr/>
            </a:p>
          </p:txBody>
        </p:sp>
        <p:sp>
          <p:nvSpPr>
            <p:cNvPr id="1118" name="object 735"/>
            <p:cNvSpPr/>
            <p:nvPr/>
          </p:nvSpPr>
          <p:spPr>
            <a:xfrm>
              <a:off x="9574530" y="1915210"/>
              <a:ext cx="13970" cy="13970"/>
            </a:xfrm>
            <a:custGeom>
              <a:avLst/>
              <a:gdLst/>
              <a:ahLst/>
              <a:cxnLst/>
              <a:rect l="l" t="t" r="r" b="b"/>
              <a:pathLst>
                <a:path w="13970" h="13969">
                  <a:moveTo>
                    <a:pt x="9144" y="0"/>
                  </a:moveTo>
                  <a:lnTo>
                    <a:pt x="0" y="9144"/>
                  </a:lnTo>
                  <a:lnTo>
                    <a:pt x="4572" y="13716"/>
                  </a:lnTo>
                  <a:lnTo>
                    <a:pt x="13716" y="4572"/>
                  </a:lnTo>
                  <a:lnTo>
                    <a:pt x="9144" y="0"/>
                  </a:lnTo>
                  <a:close/>
                </a:path>
              </a:pathLst>
            </a:custGeom>
            <a:solidFill>
              <a:srgbClr val="460065"/>
            </a:solidFill>
          </p:spPr>
          <p:txBody>
            <a:bodyPr wrap="square" lIns="0" tIns="0" rIns="0" bIns="0" rtlCol="0"/>
            <a:lstStyle/>
            <a:p>
              <a:endParaRPr/>
            </a:p>
          </p:txBody>
        </p:sp>
        <p:sp>
          <p:nvSpPr>
            <p:cNvPr id="1119" name="object 736"/>
            <p:cNvSpPr/>
            <p:nvPr/>
          </p:nvSpPr>
          <p:spPr>
            <a:xfrm>
              <a:off x="9544050" y="1663750"/>
              <a:ext cx="40005" cy="264160"/>
            </a:xfrm>
            <a:custGeom>
              <a:avLst/>
              <a:gdLst/>
              <a:ahLst/>
              <a:cxnLst/>
              <a:rect l="l" t="t" r="r" b="b"/>
              <a:pathLst>
                <a:path w="40004" h="264160">
                  <a:moveTo>
                    <a:pt x="35051" y="256031"/>
                  </a:moveTo>
                  <a:lnTo>
                    <a:pt x="23621" y="256031"/>
                  </a:lnTo>
                  <a:lnTo>
                    <a:pt x="23621" y="256793"/>
                  </a:lnTo>
                  <a:lnTo>
                    <a:pt x="29717" y="263651"/>
                  </a:lnTo>
                  <a:lnTo>
                    <a:pt x="30479" y="263651"/>
                  </a:lnTo>
                  <a:lnTo>
                    <a:pt x="33527" y="262889"/>
                  </a:lnTo>
                  <a:lnTo>
                    <a:pt x="35051" y="262127"/>
                  </a:lnTo>
                  <a:lnTo>
                    <a:pt x="34289" y="262127"/>
                  </a:lnTo>
                  <a:lnTo>
                    <a:pt x="36575" y="261365"/>
                  </a:lnTo>
                  <a:lnTo>
                    <a:pt x="33146" y="260603"/>
                  </a:lnTo>
                  <a:lnTo>
                    <a:pt x="30479" y="260603"/>
                  </a:lnTo>
                  <a:lnTo>
                    <a:pt x="29717" y="259841"/>
                  </a:lnTo>
                  <a:lnTo>
                    <a:pt x="31241" y="259841"/>
                  </a:lnTo>
                  <a:lnTo>
                    <a:pt x="35051" y="256031"/>
                  </a:lnTo>
                  <a:close/>
                </a:path>
                <a:path w="40004" h="264160">
                  <a:moveTo>
                    <a:pt x="29717" y="259841"/>
                  </a:moveTo>
                  <a:lnTo>
                    <a:pt x="30479" y="260603"/>
                  </a:lnTo>
                  <a:lnTo>
                    <a:pt x="30964" y="260119"/>
                  </a:lnTo>
                  <a:lnTo>
                    <a:pt x="29717" y="259841"/>
                  </a:lnTo>
                  <a:close/>
                </a:path>
                <a:path w="40004" h="264160">
                  <a:moveTo>
                    <a:pt x="30964" y="260119"/>
                  </a:moveTo>
                  <a:lnTo>
                    <a:pt x="30479" y="260603"/>
                  </a:lnTo>
                  <a:lnTo>
                    <a:pt x="33146" y="260603"/>
                  </a:lnTo>
                  <a:lnTo>
                    <a:pt x="30964" y="260119"/>
                  </a:lnTo>
                  <a:close/>
                </a:path>
                <a:path w="40004" h="264160">
                  <a:moveTo>
                    <a:pt x="31241" y="259841"/>
                  </a:moveTo>
                  <a:lnTo>
                    <a:pt x="29717" y="259841"/>
                  </a:lnTo>
                  <a:lnTo>
                    <a:pt x="30964" y="260119"/>
                  </a:lnTo>
                  <a:lnTo>
                    <a:pt x="31241" y="259841"/>
                  </a:lnTo>
                  <a:close/>
                </a:path>
                <a:path w="40004" h="264160">
                  <a:moveTo>
                    <a:pt x="12953" y="0"/>
                  </a:moveTo>
                  <a:lnTo>
                    <a:pt x="0" y="0"/>
                  </a:lnTo>
                  <a:lnTo>
                    <a:pt x="761" y="34289"/>
                  </a:lnTo>
                  <a:lnTo>
                    <a:pt x="761" y="35051"/>
                  </a:lnTo>
                  <a:lnTo>
                    <a:pt x="3047" y="67817"/>
                  </a:lnTo>
                  <a:lnTo>
                    <a:pt x="6095" y="99821"/>
                  </a:lnTo>
                  <a:lnTo>
                    <a:pt x="10667" y="131825"/>
                  </a:lnTo>
                  <a:lnTo>
                    <a:pt x="19049" y="188975"/>
                  </a:lnTo>
                  <a:lnTo>
                    <a:pt x="22097" y="220979"/>
                  </a:lnTo>
                  <a:lnTo>
                    <a:pt x="23621" y="256793"/>
                  </a:lnTo>
                  <a:lnTo>
                    <a:pt x="23621" y="256031"/>
                  </a:lnTo>
                  <a:lnTo>
                    <a:pt x="35051" y="256031"/>
                  </a:lnTo>
                  <a:lnTo>
                    <a:pt x="35365" y="255718"/>
                  </a:lnTo>
                  <a:lnTo>
                    <a:pt x="30575" y="251459"/>
                  </a:lnTo>
                  <a:lnTo>
                    <a:pt x="27431" y="251459"/>
                  </a:lnTo>
                  <a:lnTo>
                    <a:pt x="30479" y="249935"/>
                  </a:lnTo>
                  <a:lnTo>
                    <a:pt x="32765" y="249173"/>
                  </a:lnTo>
                  <a:lnTo>
                    <a:pt x="36290" y="249173"/>
                  </a:lnTo>
                  <a:lnTo>
                    <a:pt x="35085" y="220979"/>
                  </a:lnTo>
                  <a:lnTo>
                    <a:pt x="35051" y="219455"/>
                  </a:lnTo>
                  <a:lnTo>
                    <a:pt x="32003" y="187451"/>
                  </a:lnTo>
                  <a:lnTo>
                    <a:pt x="23621" y="130301"/>
                  </a:lnTo>
                  <a:lnTo>
                    <a:pt x="19049" y="98297"/>
                  </a:lnTo>
                  <a:lnTo>
                    <a:pt x="16074" y="67055"/>
                  </a:lnTo>
                  <a:lnTo>
                    <a:pt x="13715" y="34289"/>
                  </a:lnTo>
                  <a:lnTo>
                    <a:pt x="12953" y="0"/>
                  </a:lnTo>
                  <a:close/>
                </a:path>
                <a:path w="40004" h="264160">
                  <a:moveTo>
                    <a:pt x="36515" y="254568"/>
                  </a:moveTo>
                  <a:lnTo>
                    <a:pt x="35365" y="255718"/>
                  </a:lnTo>
                  <a:lnTo>
                    <a:pt x="36575" y="256793"/>
                  </a:lnTo>
                  <a:lnTo>
                    <a:pt x="36515" y="254568"/>
                  </a:lnTo>
                  <a:close/>
                </a:path>
                <a:path w="40004" h="264160">
                  <a:moveTo>
                    <a:pt x="36353" y="250697"/>
                  </a:moveTo>
                  <a:lnTo>
                    <a:pt x="30479" y="250697"/>
                  </a:lnTo>
                  <a:lnTo>
                    <a:pt x="29885" y="250846"/>
                  </a:lnTo>
                  <a:lnTo>
                    <a:pt x="35365" y="255718"/>
                  </a:lnTo>
                  <a:lnTo>
                    <a:pt x="36515" y="254568"/>
                  </a:lnTo>
                  <a:lnTo>
                    <a:pt x="36353" y="250697"/>
                  </a:lnTo>
                  <a:close/>
                </a:path>
                <a:path w="40004" h="264160">
                  <a:moveTo>
                    <a:pt x="36327" y="250064"/>
                  </a:moveTo>
                  <a:lnTo>
                    <a:pt x="36515" y="254568"/>
                  </a:lnTo>
                  <a:lnTo>
                    <a:pt x="39623" y="251459"/>
                  </a:lnTo>
                  <a:lnTo>
                    <a:pt x="38861" y="250697"/>
                  </a:lnTo>
                  <a:lnTo>
                    <a:pt x="36327" y="250064"/>
                  </a:lnTo>
                  <a:close/>
                </a:path>
                <a:path w="40004" h="264160">
                  <a:moveTo>
                    <a:pt x="32765" y="249173"/>
                  </a:moveTo>
                  <a:lnTo>
                    <a:pt x="30479" y="249935"/>
                  </a:lnTo>
                  <a:lnTo>
                    <a:pt x="27431" y="251459"/>
                  </a:lnTo>
                  <a:lnTo>
                    <a:pt x="29885" y="250846"/>
                  </a:lnTo>
                  <a:lnTo>
                    <a:pt x="29717" y="250697"/>
                  </a:lnTo>
                  <a:lnTo>
                    <a:pt x="36353" y="250697"/>
                  </a:lnTo>
                  <a:lnTo>
                    <a:pt x="36327" y="250064"/>
                  </a:lnTo>
                  <a:lnTo>
                    <a:pt x="32765" y="249173"/>
                  </a:lnTo>
                  <a:close/>
                </a:path>
                <a:path w="40004" h="264160">
                  <a:moveTo>
                    <a:pt x="29885" y="250846"/>
                  </a:moveTo>
                  <a:lnTo>
                    <a:pt x="27431" y="251459"/>
                  </a:lnTo>
                  <a:lnTo>
                    <a:pt x="30575" y="251459"/>
                  </a:lnTo>
                  <a:lnTo>
                    <a:pt x="29885" y="250846"/>
                  </a:lnTo>
                  <a:close/>
                </a:path>
                <a:path w="40004" h="264160">
                  <a:moveTo>
                    <a:pt x="30479" y="250697"/>
                  </a:moveTo>
                  <a:lnTo>
                    <a:pt x="29717" y="250697"/>
                  </a:lnTo>
                  <a:lnTo>
                    <a:pt x="29885" y="250846"/>
                  </a:lnTo>
                  <a:lnTo>
                    <a:pt x="30479" y="250697"/>
                  </a:lnTo>
                  <a:close/>
                </a:path>
                <a:path w="40004" h="264160">
                  <a:moveTo>
                    <a:pt x="36290" y="249173"/>
                  </a:moveTo>
                  <a:lnTo>
                    <a:pt x="32765" y="249173"/>
                  </a:lnTo>
                  <a:lnTo>
                    <a:pt x="36327" y="250064"/>
                  </a:lnTo>
                  <a:lnTo>
                    <a:pt x="36290" y="249173"/>
                  </a:lnTo>
                  <a:close/>
                </a:path>
                <a:path w="40004" h="264160">
                  <a:moveTo>
                    <a:pt x="16001" y="66293"/>
                  </a:moveTo>
                  <a:lnTo>
                    <a:pt x="16001" y="67055"/>
                  </a:lnTo>
                  <a:lnTo>
                    <a:pt x="16001" y="66293"/>
                  </a:lnTo>
                  <a:close/>
                </a:path>
              </a:pathLst>
            </a:custGeom>
            <a:solidFill>
              <a:srgbClr val="460065"/>
            </a:solidFill>
          </p:spPr>
          <p:txBody>
            <a:bodyPr wrap="square" lIns="0" tIns="0" rIns="0" bIns="0" rtlCol="0"/>
            <a:lstStyle/>
            <a:p>
              <a:endParaRPr/>
            </a:p>
          </p:txBody>
        </p:sp>
        <p:sp>
          <p:nvSpPr>
            <p:cNvPr id="1120" name="object 737"/>
            <p:cNvSpPr/>
            <p:nvPr/>
          </p:nvSpPr>
          <p:spPr>
            <a:xfrm>
              <a:off x="9544050" y="1657654"/>
              <a:ext cx="13335" cy="6350"/>
            </a:xfrm>
            <a:custGeom>
              <a:avLst/>
              <a:gdLst/>
              <a:ahLst/>
              <a:cxnLst/>
              <a:rect l="l" t="t" r="r" b="b"/>
              <a:pathLst>
                <a:path w="13334"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121" name="object 738"/>
            <p:cNvSpPr/>
            <p:nvPr/>
          </p:nvSpPr>
          <p:spPr>
            <a:xfrm>
              <a:off x="9544811" y="1645462"/>
              <a:ext cx="13970" cy="7620"/>
            </a:xfrm>
            <a:custGeom>
              <a:avLst/>
              <a:gdLst/>
              <a:ahLst/>
              <a:cxnLst/>
              <a:rect l="l" t="t" r="r" b="b"/>
              <a:pathLst>
                <a:path w="13970" h="7619">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122" name="object 739"/>
            <p:cNvSpPr/>
            <p:nvPr/>
          </p:nvSpPr>
          <p:spPr>
            <a:xfrm>
              <a:off x="9544050" y="1651558"/>
              <a:ext cx="13970" cy="7620"/>
            </a:xfrm>
            <a:custGeom>
              <a:avLst/>
              <a:gdLst/>
              <a:ahLst/>
              <a:cxnLst/>
              <a:rect l="l" t="t" r="r" b="b"/>
              <a:pathLst>
                <a:path w="13970" h="7619">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123" name="object 740"/>
            <p:cNvSpPr/>
            <p:nvPr/>
          </p:nvSpPr>
          <p:spPr>
            <a:xfrm>
              <a:off x="9550145" y="1653844"/>
              <a:ext cx="40640" cy="212725"/>
            </a:xfrm>
            <a:custGeom>
              <a:avLst/>
              <a:gdLst/>
              <a:ahLst/>
              <a:cxnLst/>
              <a:rect l="l" t="t" r="r" b="b"/>
              <a:pathLst>
                <a:path w="40640" h="212725">
                  <a:moveTo>
                    <a:pt x="30480" y="0"/>
                  </a:moveTo>
                  <a:lnTo>
                    <a:pt x="0" y="0"/>
                  </a:lnTo>
                  <a:lnTo>
                    <a:pt x="11430" y="121157"/>
                  </a:lnTo>
                  <a:lnTo>
                    <a:pt x="22098" y="211074"/>
                  </a:lnTo>
                  <a:lnTo>
                    <a:pt x="40386" y="212597"/>
                  </a:lnTo>
                  <a:lnTo>
                    <a:pt x="26670" y="104394"/>
                  </a:lnTo>
                  <a:lnTo>
                    <a:pt x="30480" y="0"/>
                  </a:lnTo>
                  <a:close/>
                </a:path>
              </a:pathLst>
            </a:custGeom>
            <a:solidFill>
              <a:srgbClr val="460065"/>
            </a:solidFill>
          </p:spPr>
          <p:txBody>
            <a:bodyPr wrap="square" lIns="0" tIns="0" rIns="0" bIns="0" rtlCol="0"/>
            <a:lstStyle/>
            <a:p>
              <a:endParaRPr/>
            </a:p>
          </p:txBody>
        </p:sp>
        <p:sp>
          <p:nvSpPr>
            <p:cNvPr id="1124" name="object 741"/>
            <p:cNvSpPr/>
            <p:nvPr/>
          </p:nvSpPr>
          <p:spPr>
            <a:xfrm>
              <a:off x="9550145" y="1652320"/>
              <a:ext cx="41910" cy="215900"/>
            </a:xfrm>
            <a:custGeom>
              <a:avLst/>
              <a:gdLst/>
              <a:ahLst/>
              <a:cxnLst/>
              <a:rect l="l" t="t" r="r" b="b"/>
              <a:pathLst>
                <a:path w="41909" h="215900">
                  <a:moveTo>
                    <a:pt x="22098" y="211074"/>
                  </a:moveTo>
                  <a:lnTo>
                    <a:pt x="20574" y="212597"/>
                  </a:lnTo>
                  <a:lnTo>
                    <a:pt x="20574" y="214122"/>
                  </a:lnTo>
                  <a:lnTo>
                    <a:pt x="22098" y="214122"/>
                  </a:lnTo>
                  <a:lnTo>
                    <a:pt x="40386" y="215646"/>
                  </a:lnTo>
                  <a:lnTo>
                    <a:pt x="38862" y="214884"/>
                  </a:lnTo>
                  <a:lnTo>
                    <a:pt x="38572" y="212597"/>
                  </a:lnTo>
                  <a:lnTo>
                    <a:pt x="23622" y="212597"/>
                  </a:lnTo>
                  <a:lnTo>
                    <a:pt x="23454" y="211187"/>
                  </a:lnTo>
                  <a:lnTo>
                    <a:pt x="22098" y="211074"/>
                  </a:lnTo>
                  <a:close/>
                </a:path>
                <a:path w="41909" h="215900">
                  <a:moveTo>
                    <a:pt x="38552" y="212445"/>
                  </a:moveTo>
                  <a:lnTo>
                    <a:pt x="38862" y="214884"/>
                  </a:lnTo>
                  <a:lnTo>
                    <a:pt x="40386" y="215646"/>
                  </a:lnTo>
                  <a:lnTo>
                    <a:pt x="40386" y="212597"/>
                  </a:lnTo>
                  <a:lnTo>
                    <a:pt x="38552" y="212445"/>
                  </a:lnTo>
                  <a:close/>
                </a:path>
                <a:path w="41909" h="215900">
                  <a:moveTo>
                    <a:pt x="28194" y="105918"/>
                  </a:moveTo>
                  <a:lnTo>
                    <a:pt x="25146" y="106680"/>
                  </a:lnTo>
                  <a:lnTo>
                    <a:pt x="38552" y="212445"/>
                  </a:lnTo>
                  <a:lnTo>
                    <a:pt x="40386" y="212597"/>
                  </a:lnTo>
                  <a:lnTo>
                    <a:pt x="40386" y="215646"/>
                  </a:lnTo>
                  <a:lnTo>
                    <a:pt x="41910" y="214122"/>
                  </a:lnTo>
                  <a:lnTo>
                    <a:pt x="28194" y="105918"/>
                  </a:lnTo>
                  <a:close/>
                </a:path>
                <a:path w="41909" h="215900">
                  <a:moveTo>
                    <a:pt x="12954" y="122682"/>
                  </a:moveTo>
                  <a:lnTo>
                    <a:pt x="9906" y="122682"/>
                  </a:lnTo>
                  <a:lnTo>
                    <a:pt x="20574" y="212597"/>
                  </a:lnTo>
                  <a:lnTo>
                    <a:pt x="22098" y="211074"/>
                  </a:lnTo>
                  <a:lnTo>
                    <a:pt x="23441" y="211074"/>
                  </a:lnTo>
                  <a:lnTo>
                    <a:pt x="12954" y="122682"/>
                  </a:lnTo>
                  <a:close/>
                </a:path>
                <a:path w="41909" h="215900">
                  <a:moveTo>
                    <a:pt x="23454" y="211187"/>
                  </a:moveTo>
                  <a:lnTo>
                    <a:pt x="23622" y="212597"/>
                  </a:lnTo>
                  <a:lnTo>
                    <a:pt x="38572" y="212597"/>
                  </a:lnTo>
                  <a:lnTo>
                    <a:pt x="38552" y="212445"/>
                  </a:lnTo>
                  <a:lnTo>
                    <a:pt x="23454" y="211187"/>
                  </a:lnTo>
                  <a:close/>
                </a:path>
                <a:path w="41909" h="215900">
                  <a:moveTo>
                    <a:pt x="23441" y="211074"/>
                  </a:moveTo>
                  <a:lnTo>
                    <a:pt x="22098" y="211074"/>
                  </a:lnTo>
                  <a:lnTo>
                    <a:pt x="23454" y="211187"/>
                  </a:lnTo>
                  <a:close/>
                </a:path>
                <a:path w="41909" h="215900">
                  <a:moveTo>
                    <a:pt x="32004" y="1524"/>
                  </a:moveTo>
                  <a:lnTo>
                    <a:pt x="28956" y="1524"/>
                  </a:lnTo>
                  <a:lnTo>
                    <a:pt x="25146" y="105918"/>
                  </a:lnTo>
                  <a:lnTo>
                    <a:pt x="25146" y="106680"/>
                  </a:lnTo>
                  <a:lnTo>
                    <a:pt x="28194" y="105918"/>
                  </a:lnTo>
                  <a:lnTo>
                    <a:pt x="31948" y="3048"/>
                  </a:lnTo>
                  <a:lnTo>
                    <a:pt x="30480" y="3048"/>
                  </a:lnTo>
                  <a:lnTo>
                    <a:pt x="32004" y="1524"/>
                  </a:lnTo>
                  <a:close/>
                </a:path>
                <a:path w="41909" h="215900">
                  <a:moveTo>
                    <a:pt x="32004" y="0"/>
                  </a:moveTo>
                  <a:lnTo>
                    <a:pt x="0" y="0"/>
                  </a:lnTo>
                  <a:lnTo>
                    <a:pt x="0" y="3048"/>
                  </a:lnTo>
                  <a:lnTo>
                    <a:pt x="28900" y="3048"/>
                  </a:lnTo>
                  <a:lnTo>
                    <a:pt x="28956" y="1524"/>
                  </a:lnTo>
                  <a:lnTo>
                    <a:pt x="32004" y="1524"/>
                  </a:lnTo>
                  <a:lnTo>
                    <a:pt x="32004" y="0"/>
                  </a:lnTo>
                  <a:close/>
                </a:path>
                <a:path w="41909" h="215900">
                  <a:moveTo>
                    <a:pt x="32004" y="1524"/>
                  </a:moveTo>
                  <a:lnTo>
                    <a:pt x="30480" y="3048"/>
                  </a:lnTo>
                  <a:lnTo>
                    <a:pt x="31948" y="3048"/>
                  </a:lnTo>
                  <a:lnTo>
                    <a:pt x="32004" y="1524"/>
                  </a:lnTo>
                  <a:close/>
                </a:path>
              </a:pathLst>
            </a:custGeom>
            <a:solidFill>
              <a:srgbClr val="460065"/>
            </a:solidFill>
          </p:spPr>
          <p:txBody>
            <a:bodyPr wrap="square" lIns="0" tIns="0" rIns="0" bIns="0" rtlCol="0"/>
            <a:lstStyle/>
            <a:p>
              <a:endParaRPr/>
            </a:p>
          </p:txBody>
        </p:sp>
        <p:sp>
          <p:nvSpPr>
            <p:cNvPr id="1125" name="object 742"/>
            <p:cNvSpPr/>
            <p:nvPr/>
          </p:nvSpPr>
          <p:spPr>
            <a:xfrm>
              <a:off x="9548621" y="1652320"/>
              <a:ext cx="14604" cy="123189"/>
            </a:xfrm>
            <a:custGeom>
              <a:avLst/>
              <a:gdLst/>
              <a:ahLst/>
              <a:cxnLst/>
              <a:rect l="l" t="t" r="r" b="b"/>
              <a:pathLst>
                <a:path w="14604" h="123189">
                  <a:moveTo>
                    <a:pt x="1523" y="0"/>
                  </a:moveTo>
                  <a:lnTo>
                    <a:pt x="0" y="0"/>
                  </a:lnTo>
                  <a:lnTo>
                    <a:pt x="0" y="1524"/>
                  </a:lnTo>
                  <a:lnTo>
                    <a:pt x="11429" y="122682"/>
                  </a:lnTo>
                  <a:lnTo>
                    <a:pt x="14477" y="122682"/>
                  </a:lnTo>
                  <a:lnTo>
                    <a:pt x="3047" y="1524"/>
                  </a:lnTo>
                  <a:lnTo>
                    <a:pt x="1523" y="0"/>
                  </a:lnTo>
                  <a:close/>
                </a:path>
              </a:pathLst>
            </a:custGeom>
            <a:solidFill>
              <a:srgbClr val="460065"/>
            </a:solidFill>
          </p:spPr>
          <p:txBody>
            <a:bodyPr wrap="square" lIns="0" tIns="0" rIns="0" bIns="0" rtlCol="0"/>
            <a:lstStyle/>
            <a:p>
              <a:endParaRPr/>
            </a:p>
          </p:txBody>
        </p:sp>
        <p:sp>
          <p:nvSpPr>
            <p:cNvPr id="1126" name="object 743"/>
            <p:cNvSpPr txBox="1"/>
            <p:nvPr/>
          </p:nvSpPr>
          <p:spPr>
            <a:xfrm>
              <a:off x="8780780" y="1860605"/>
              <a:ext cx="143510"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a:t>
              </a:r>
              <a:r>
                <a:rPr sz="250" b="1" i="1" spc="0" dirty="0">
                  <a:solidFill>
                    <a:srgbClr val="2F458F"/>
                  </a:solidFill>
                  <a:latin typeface="Franklin Gothic Medium"/>
                  <a:cs typeface="Franklin Gothic Medium"/>
                </a:rPr>
                <a:t>D</a:t>
              </a:r>
              <a:r>
                <a:rPr sz="250" b="1" i="1" spc="30" dirty="0">
                  <a:solidFill>
                    <a:srgbClr val="2F458F"/>
                  </a:solidFill>
                  <a:latin typeface="Franklin Gothic Medium"/>
                  <a:cs typeface="Franklin Gothic Medium"/>
                </a:rPr>
                <a:t>O</a:t>
              </a:r>
              <a:endParaRPr sz="250">
                <a:latin typeface="Franklin Gothic Medium"/>
                <a:cs typeface="Franklin Gothic Medium"/>
              </a:endParaRPr>
            </a:p>
          </p:txBody>
        </p:sp>
        <p:sp>
          <p:nvSpPr>
            <p:cNvPr id="1127" name="object 744"/>
            <p:cNvSpPr txBox="1"/>
            <p:nvPr/>
          </p:nvSpPr>
          <p:spPr>
            <a:xfrm>
              <a:off x="9339326" y="1852985"/>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dirty="0">
                <a:latin typeface="Calibri"/>
                <a:cs typeface="Calibri"/>
              </a:endParaRPr>
            </a:p>
          </p:txBody>
        </p:sp>
      </p:grpSp>
      <p:grpSp>
        <p:nvGrpSpPr>
          <p:cNvPr id="1128" name="Group 1127"/>
          <p:cNvGrpSpPr/>
          <p:nvPr/>
        </p:nvGrpSpPr>
        <p:grpSpPr>
          <a:xfrm>
            <a:off x="7021097" y="3319925"/>
            <a:ext cx="550352" cy="1061743"/>
            <a:chOff x="6783071" y="1544560"/>
            <a:chExt cx="523726" cy="1010375"/>
          </a:xfrm>
        </p:grpSpPr>
        <p:sp>
          <p:nvSpPr>
            <p:cNvPr id="1129" name="object 64"/>
            <p:cNvSpPr/>
            <p:nvPr/>
          </p:nvSpPr>
          <p:spPr>
            <a:xfrm>
              <a:off x="7118764" y="1617456"/>
              <a:ext cx="20663" cy="9889"/>
            </a:xfrm>
            <a:custGeom>
              <a:avLst/>
              <a:gdLst/>
              <a:ahLst/>
              <a:cxnLst/>
              <a:rect l="l" t="t" r="r" b="b"/>
              <a:pathLst>
                <a:path w="16509" h="8889">
                  <a:moveTo>
                    <a:pt x="16001" y="0"/>
                  </a:moveTo>
                  <a:lnTo>
                    <a:pt x="0" y="761"/>
                  </a:lnTo>
                  <a:lnTo>
                    <a:pt x="0" y="8382"/>
                  </a:lnTo>
                  <a:lnTo>
                    <a:pt x="16001" y="7620"/>
                  </a:lnTo>
                  <a:lnTo>
                    <a:pt x="16001" y="0"/>
                  </a:lnTo>
                  <a:close/>
                </a:path>
              </a:pathLst>
            </a:custGeom>
            <a:solidFill>
              <a:srgbClr val="9965FF"/>
            </a:solidFill>
          </p:spPr>
          <p:txBody>
            <a:bodyPr wrap="square" lIns="0" tIns="0" rIns="0" bIns="0" rtlCol="0"/>
            <a:lstStyle/>
            <a:p>
              <a:endParaRPr/>
            </a:p>
          </p:txBody>
        </p:sp>
        <p:sp>
          <p:nvSpPr>
            <p:cNvPr id="1130" name="object 65"/>
            <p:cNvSpPr/>
            <p:nvPr/>
          </p:nvSpPr>
          <p:spPr>
            <a:xfrm>
              <a:off x="7117811" y="1599656"/>
              <a:ext cx="21458" cy="19072"/>
            </a:xfrm>
            <a:custGeom>
              <a:avLst/>
              <a:gdLst/>
              <a:ahLst/>
              <a:cxnLst/>
              <a:rect l="l" t="t" r="r" b="b"/>
              <a:pathLst>
                <a:path w="17145" h="17145">
                  <a:moveTo>
                    <a:pt x="16001" y="0"/>
                  </a:moveTo>
                  <a:lnTo>
                    <a:pt x="0" y="762"/>
                  </a:lnTo>
                  <a:lnTo>
                    <a:pt x="761" y="16764"/>
                  </a:lnTo>
                  <a:lnTo>
                    <a:pt x="16763" y="16002"/>
                  </a:lnTo>
                  <a:lnTo>
                    <a:pt x="16001" y="0"/>
                  </a:lnTo>
                  <a:close/>
                </a:path>
              </a:pathLst>
            </a:custGeom>
            <a:solidFill>
              <a:srgbClr val="9965FF"/>
            </a:solidFill>
          </p:spPr>
          <p:txBody>
            <a:bodyPr wrap="square" lIns="0" tIns="0" rIns="0" bIns="0" rtlCol="0"/>
            <a:lstStyle/>
            <a:p>
              <a:endParaRPr/>
            </a:p>
          </p:txBody>
        </p:sp>
        <p:sp>
          <p:nvSpPr>
            <p:cNvPr id="1131" name="object 67"/>
            <p:cNvSpPr/>
            <p:nvPr/>
          </p:nvSpPr>
          <p:spPr>
            <a:xfrm>
              <a:off x="6786886" y="1557274"/>
              <a:ext cx="500679" cy="990313"/>
            </a:xfrm>
            <a:custGeom>
              <a:avLst/>
              <a:gdLst/>
              <a:ahLst/>
              <a:cxnLst/>
              <a:rect l="l" t="t" r="r" b="b"/>
              <a:pathLst>
                <a:path w="400050" h="890270">
                  <a:moveTo>
                    <a:pt x="355092" y="0"/>
                  </a:moveTo>
                  <a:lnTo>
                    <a:pt x="48006" y="0"/>
                  </a:lnTo>
                  <a:lnTo>
                    <a:pt x="0" y="202692"/>
                  </a:lnTo>
                  <a:lnTo>
                    <a:pt x="0" y="890016"/>
                  </a:lnTo>
                  <a:lnTo>
                    <a:pt x="400050" y="890016"/>
                  </a:lnTo>
                  <a:lnTo>
                    <a:pt x="400050" y="213360"/>
                  </a:lnTo>
                  <a:lnTo>
                    <a:pt x="355092" y="0"/>
                  </a:lnTo>
                  <a:close/>
                </a:path>
              </a:pathLst>
            </a:custGeom>
            <a:solidFill>
              <a:srgbClr val="7F84BC"/>
            </a:solidFill>
          </p:spPr>
          <p:txBody>
            <a:bodyPr wrap="square" lIns="0" tIns="0" rIns="0" bIns="0" rtlCol="0"/>
            <a:lstStyle/>
            <a:p>
              <a:endParaRPr/>
            </a:p>
          </p:txBody>
        </p:sp>
        <p:sp>
          <p:nvSpPr>
            <p:cNvPr id="1132" name="object 385"/>
            <p:cNvSpPr txBox="1"/>
            <p:nvPr/>
          </p:nvSpPr>
          <p:spPr>
            <a:xfrm>
              <a:off x="6837748" y="1857626"/>
              <a:ext cx="401338" cy="163875"/>
            </a:xfrm>
            <a:prstGeom prst="rect">
              <a:avLst/>
            </a:prstGeom>
          </p:spPr>
          <p:txBody>
            <a:bodyPr vert="horz" wrap="square" lIns="0" tIns="12065" rIns="0" bIns="0" rtlCol="0">
              <a:spAutoFit/>
            </a:bodyPr>
            <a:lstStyle/>
            <a:p>
              <a:pPr marL="12700">
                <a:lnSpc>
                  <a:spcPct val="100000"/>
                </a:lnSpc>
                <a:spcBef>
                  <a:spcPts val="95"/>
                </a:spcBef>
                <a:tabLst>
                  <a:tab pos="307340" algn="l"/>
                </a:tabLst>
              </a:pPr>
              <a:r>
                <a:rPr sz="800" u="sng" spc="0" dirty="0">
                  <a:solidFill>
                    <a:srgbClr val="00007F"/>
                  </a:solidFill>
                  <a:uFill>
                    <a:solidFill>
                      <a:srgbClr val="1A1A1A"/>
                    </a:solidFill>
                  </a:uFill>
                  <a:latin typeface="Verdana"/>
                  <a:cs typeface="Verdana"/>
                </a:rPr>
                <a:t> 	</a:t>
              </a:r>
              <a:endParaRPr sz="800">
                <a:latin typeface="Verdana"/>
                <a:cs typeface="Verdana"/>
              </a:endParaRPr>
            </a:p>
          </p:txBody>
        </p:sp>
        <p:sp>
          <p:nvSpPr>
            <p:cNvPr id="1133" name="object 900"/>
            <p:cNvSpPr/>
            <p:nvPr/>
          </p:nvSpPr>
          <p:spPr>
            <a:xfrm>
              <a:off x="6783071" y="1544560"/>
              <a:ext cx="523726" cy="250051"/>
            </a:xfrm>
            <a:custGeom>
              <a:avLst/>
              <a:gdLst/>
              <a:ahLst/>
              <a:cxnLst/>
              <a:rect l="l" t="t" r="r" b="b"/>
              <a:pathLst>
                <a:path w="418465" h="224789">
                  <a:moveTo>
                    <a:pt x="372618" y="7620"/>
                  </a:moveTo>
                  <a:lnTo>
                    <a:pt x="354330" y="11430"/>
                  </a:lnTo>
                  <a:lnTo>
                    <a:pt x="399288" y="224790"/>
                  </a:lnTo>
                  <a:lnTo>
                    <a:pt x="417891" y="222557"/>
                  </a:lnTo>
                  <a:lnTo>
                    <a:pt x="417576" y="220980"/>
                  </a:lnTo>
                  <a:lnTo>
                    <a:pt x="375026" y="19050"/>
                  </a:lnTo>
                  <a:lnTo>
                    <a:pt x="363474" y="19050"/>
                  </a:lnTo>
                  <a:lnTo>
                    <a:pt x="372618" y="7620"/>
                  </a:lnTo>
                  <a:close/>
                </a:path>
                <a:path w="418465" h="224789">
                  <a:moveTo>
                    <a:pt x="418338" y="222504"/>
                  </a:moveTo>
                  <a:lnTo>
                    <a:pt x="417891" y="222557"/>
                  </a:lnTo>
                  <a:lnTo>
                    <a:pt x="418338" y="224790"/>
                  </a:lnTo>
                  <a:lnTo>
                    <a:pt x="418338" y="222504"/>
                  </a:lnTo>
                  <a:close/>
                </a:path>
                <a:path w="418465" h="224789">
                  <a:moveTo>
                    <a:pt x="56388" y="0"/>
                  </a:moveTo>
                  <a:lnTo>
                    <a:pt x="48768" y="0"/>
                  </a:lnTo>
                  <a:lnTo>
                    <a:pt x="47244" y="6858"/>
                  </a:lnTo>
                  <a:lnTo>
                    <a:pt x="0" y="209550"/>
                  </a:lnTo>
                  <a:lnTo>
                    <a:pt x="18288" y="214122"/>
                  </a:lnTo>
                  <a:lnTo>
                    <a:pt x="63755" y="19050"/>
                  </a:lnTo>
                  <a:lnTo>
                    <a:pt x="56388" y="19050"/>
                  </a:lnTo>
                  <a:lnTo>
                    <a:pt x="56388" y="0"/>
                  </a:lnTo>
                  <a:close/>
                </a:path>
                <a:path w="418465" h="224789">
                  <a:moveTo>
                    <a:pt x="56388" y="0"/>
                  </a:moveTo>
                  <a:lnTo>
                    <a:pt x="56388" y="19050"/>
                  </a:lnTo>
                  <a:lnTo>
                    <a:pt x="63755" y="19050"/>
                  </a:lnTo>
                  <a:lnTo>
                    <a:pt x="65532" y="11430"/>
                  </a:lnTo>
                  <a:lnTo>
                    <a:pt x="56388" y="0"/>
                  </a:lnTo>
                  <a:close/>
                </a:path>
                <a:path w="418465" h="224789">
                  <a:moveTo>
                    <a:pt x="371094" y="0"/>
                  </a:moveTo>
                  <a:lnTo>
                    <a:pt x="56388" y="0"/>
                  </a:lnTo>
                  <a:lnTo>
                    <a:pt x="65532" y="11430"/>
                  </a:lnTo>
                  <a:lnTo>
                    <a:pt x="63755" y="19050"/>
                  </a:lnTo>
                  <a:lnTo>
                    <a:pt x="355935" y="19050"/>
                  </a:lnTo>
                  <a:lnTo>
                    <a:pt x="354330" y="11430"/>
                  </a:lnTo>
                  <a:lnTo>
                    <a:pt x="372618" y="7620"/>
                  </a:lnTo>
                  <a:lnTo>
                    <a:pt x="371094" y="0"/>
                  </a:lnTo>
                  <a:close/>
                </a:path>
                <a:path w="418465" h="224789">
                  <a:moveTo>
                    <a:pt x="372618" y="7620"/>
                  </a:moveTo>
                  <a:lnTo>
                    <a:pt x="363474" y="19050"/>
                  </a:lnTo>
                  <a:lnTo>
                    <a:pt x="375026" y="19050"/>
                  </a:lnTo>
                  <a:lnTo>
                    <a:pt x="372618" y="7620"/>
                  </a:lnTo>
                  <a:close/>
                </a:path>
              </a:pathLst>
            </a:custGeom>
            <a:solidFill>
              <a:srgbClr val="000000"/>
            </a:solidFill>
          </p:spPr>
          <p:txBody>
            <a:bodyPr wrap="square" lIns="0" tIns="0" rIns="0" bIns="0" rtlCol="0"/>
            <a:lstStyle/>
            <a:p>
              <a:endParaRPr/>
            </a:p>
          </p:txBody>
        </p:sp>
        <p:sp>
          <p:nvSpPr>
            <p:cNvPr id="1134" name="object 901"/>
            <p:cNvSpPr/>
            <p:nvPr/>
          </p:nvSpPr>
          <p:spPr>
            <a:xfrm>
              <a:off x="7294717" y="1792068"/>
              <a:ext cx="0" cy="762867"/>
            </a:xfrm>
            <a:custGeom>
              <a:avLst/>
              <a:gdLst/>
              <a:ahLst/>
              <a:cxnLst/>
              <a:rect l="l" t="t" r="r" b="b"/>
              <a:pathLst>
                <a:path h="685800">
                  <a:moveTo>
                    <a:pt x="0" y="0"/>
                  </a:moveTo>
                  <a:lnTo>
                    <a:pt x="0" y="685800"/>
                  </a:lnTo>
                </a:path>
              </a:pathLst>
            </a:custGeom>
            <a:ln w="19050">
              <a:solidFill>
                <a:srgbClr val="000000"/>
              </a:solidFill>
            </a:ln>
          </p:spPr>
          <p:txBody>
            <a:bodyPr wrap="square" lIns="0" tIns="0" rIns="0" bIns="0" rtlCol="0"/>
            <a:lstStyle/>
            <a:p>
              <a:endParaRPr/>
            </a:p>
          </p:txBody>
        </p:sp>
        <p:sp>
          <p:nvSpPr>
            <p:cNvPr id="1135" name="object 902"/>
            <p:cNvSpPr/>
            <p:nvPr/>
          </p:nvSpPr>
          <p:spPr>
            <a:xfrm>
              <a:off x="6783071" y="2544339"/>
              <a:ext cx="511805" cy="0"/>
            </a:xfrm>
            <a:custGeom>
              <a:avLst/>
              <a:gdLst/>
              <a:ahLst/>
              <a:cxnLst/>
              <a:rect l="l" t="t" r="r" b="b"/>
              <a:pathLst>
                <a:path w="408940">
                  <a:moveTo>
                    <a:pt x="0" y="0"/>
                  </a:moveTo>
                  <a:lnTo>
                    <a:pt x="408431" y="0"/>
                  </a:lnTo>
                </a:path>
              </a:pathLst>
            </a:custGeom>
            <a:ln w="19050">
              <a:solidFill>
                <a:srgbClr val="000000"/>
              </a:solidFill>
            </a:ln>
          </p:spPr>
          <p:txBody>
            <a:bodyPr wrap="square" lIns="0" tIns="0" rIns="0" bIns="0" rtlCol="0"/>
            <a:lstStyle/>
            <a:p>
              <a:endParaRPr/>
            </a:p>
          </p:txBody>
        </p:sp>
        <p:sp>
          <p:nvSpPr>
            <p:cNvPr id="1136" name="object 903"/>
            <p:cNvSpPr/>
            <p:nvPr/>
          </p:nvSpPr>
          <p:spPr>
            <a:xfrm>
              <a:off x="6794992" y="1777658"/>
              <a:ext cx="0" cy="766399"/>
            </a:xfrm>
            <a:custGeom>
              <a:avLst/>
              <a:gdLst/>
              <a:ahLst/>
              <a:cxnLst/>
              <a:rect l="l" t="t" r="r" b="b"/>
              <a:pathLst>
                <a:path h="688975">
                  <a:moveTo>
                    <a:pt x="0" y="0"/>
                  </a:moveTo>
                  <a:lnTo>
                    <a:pt x="0" y="688848"/>
                  </a:lnTo>
                </a:path>
              </a:pathLst>
            </a:custGeom>
            <a:ln w="19050">
              <a:solidFill>
                <a:srgbClr val="000000"/>
              </a:solidFill>
            </a:ln>
          </p:spPr>
          <p:txBody>
            <a:bodyPr wrap="square" lIns="0" tIns="0" rIns="0" bIns="0" rtlCol="0"/>
            <a:lstStyle/>
            <a:p>
              <a:endParaRPr/>
            </a:p>
          </p:txBody>
        </p:sp>
        <p:sp>
          <p:nvSpPr>
            <p:cNvPr id="1137" name="object 904"/>
            <p:cNvSpPr/>
            <p:nvPr/>
          </p:nvSpPr>
          <p:spPr>
            <a:xfrm>
              <a:off x="6798329" y="1770877"/>
              <a:ext cx="491142" cy="764280"/>
            </a:xfrm>
            <a:custGeom>
              <a:avLst/>
              <a:gdLst/>
              <a:ahLst/>
              <a:cxnLst/>
              <a:rect l="l" t="t" r="r" b="b"/>
              <a:pathLst>
                <a:path w="392429" h="687070">
                  <a:moveTo>
                    <a:pt x="0" y="686562"/>
                  </a:moveTo>
                  <a:lnTo>
                    <a:pt x="392429" y="686562"/>
                  </a:lnTo>
                  <a:lnTo>
                    <a:pt x="392429" y="0"/>
                  </a:lnTo>
                  <a:lnTo>
                    <a:pt x="0" y="0"/>
                  </a:lnTo>
                  <a:lnTo>
                    <a:pt x="0" y="686562"/>
                  </a:lnTo>
                  <a:close/>
                </a:path>
              </a:pathLst>
            </a:custGeom>
            <a:solidFill>
              <a:srgbClr val="000777"/>
            </a:solidFill>
          </p:spPr>
          <p:txBody>
            <a:bodyPr wrap="square" lIns="0" tIns="0" rIns="0" bIns="0" rtlCol="0"/>
            <a:lstStyle/>
            <a:p>
              <a:endParaRPr/>
            </a:p>
          </p:txBody>
        </p:sp>
        <p:sp>
          <p:nvSpPr>
            <p:cNvPr id="1138" name="object 905"/>
            <p:cNvSpPr/>
            <p:nvPr/>
          </p:nvSpPr>
          <p:spPr>
            <a:xfrm>
              <a:off x="7015768" y="1801392"/>
              <a:ext cx="74704" cy="32491"/>
            </a:xfrm>
            <a:custGeom>
              <a:avLst/>
              <a:gdLst/>
              <a:ahLst/>
              <a:cxnLst/>
              <a:rect l="l" t="t" r="r" b="b"/>
              <a:pathLst>
                <a:path w="59690" h="29210">
                  <a:moveTo>
                    <a:pt x="0" y="28956"/>
                  </a:moveTo>
                  <a:lnTo>
                    <a:pt x="59435" y="28956"/>
                  </a:lnTo>
                  <a:lnTo>
                    <a:pt x="59435" y="0"/>
                  </a:lnTo>
                  <a:lnTo>
                    <a:pt x="0" y="0"/>
                  </a:lnTo>
                  <a:lnTo>
                    <a:pt x="0" y="28956"/>
                  </a:lnTo>
                  <a:close/>
                </a:path>
              </a:pathLst>
            </a:custGeom>
            <a:solidFill>
              <a:srgbClr val="A6A6A6"/>
            </a:solidFill>
          </p:spPr>
          <p:txBody>
            <a:bodyPr wrap="square" lIns="0" tIns="0" rIns="0" bIns="0" rtlCol="0"/>
            <a:lstStyle/>
            <a:p>
              <a:endParaRPr/>
            </a:p>
          </p:txBody>
        </p:sp>
        <p:sp>
          <p:nvSpPr>
            <p:cNvPr id="1139" name="object 906"/>
            <p:cNvSpPr/>
            <p:nvPr/>
          </p:nvSpPr>
          <p:spPr>
            <a:xfrm>
              <a:off x="7010998" y="1808173"/>
              <a:ext cx="85036" cy="18365"/>
            </a:xfrm>
            <a:custGeom>
              <a:avLst/>
              <a:gdLst/>
              <a:ahLst/>
              <a:cxnLst/>
              <a:rect l="l" t="t" r="r" b="b"/>
              <a:pathLst>
                <a:path w="67945" h="16510">
                  <a:moveTo>
                    <a:pt x="0" y="16001"/>
                  </a:moveTo>
                  <a:lnTo>
                    <a:pt x="67818" y="16001"/>
                  </a:lnTo>
                  <a:lnTo>
                    <a:pt x="67818" y="0"/>
                  </a:lnTo>
                  <a:lnTo>
                    <a:pt x="0" y="0"/>
                  </a:lnTo>
                  <a:lnTo>
                    <a:pt x="0" y="16001"/>
                  </a:lnTo>
                  <a:close/>
                </a:path>
              </a:pathLst>
            </a:custGeom>
            <a:solidFill>
              <a:srgbClr val="000000"/>
            </a:solidFill>
          </p:spPr>
          <p:txBody>
            <a:bodyPr wrap="square" lIns="0" tIns="0" rIns="0" bIns="0" rtlCol="0"/>
            <a:lstStyle/>
            <a:p>
              <a:endParaRPr/>
            </a:p>
          </p:txBody>
        </p:sp>
        <p:sp>
          <p:nvSpPr>
            <p:cNvPr id="1140" name="object 907"/>
            <p:cNvSpPr/>
            <p:nvPr/>
          </p:nvSpPr>
          <p:spPr>
            <a:xfrm>
              <a:off x="6982866" y="2359980"/>
              <a:ext cx="0" cy="175177"/>
            </a:xfrm>
            <a:custGeom>
              <a:avLst/>
              <a:gdLst/>
              <a:ahLst/>
              <a:cxnLst/>
              <a:rect l="l" t="t" r="r" b="b"/>
              <a:pathLst>
                <a:path h="157479">
                  <a:moveTo>
                    <a:pt x="0" y="0"/>
                  </a:moveTo>
                  <a:lnTo>
                    <a:pt x="0" y="156971"/>
                  </a:lnTo>
                </a:path>
              </a:pathLst>
            </a:custGeom>
            <a:ln w="3809">
              <a:solidFill>
                <a:srgbClr val="1A1A1A"/>
              </a:solidFill>
            </a:ln>
          </p:spPr>
          <p:txBody>
            <a:bodyPr wrap="square" lIns="0" tIns="0" rIns="0" bIns="0" rtlCol="0"/>
            <a:lstStyle/>
            <a:p>
              <a:endParaRPr/>
            </a:p>
          </p:txBody>
        </p:sp>
        <p:sp>
          <p:nvSpPr>
            <p:cNvPr id="1142" name="object 908"/>
            <p:cNvSpPr/>
            <p:nvPr/>
          </p:nvSpPr>
          <p:spPr>
            <a:xfrm>
              <a:off x="7112089" y="2413380"/>
              <a:ext cx="77883" cy="76287"/>
            </a:xfrm>
            <a:custGeom>
              <a:avLst/>
              <a:gdLst/>
              <a:ahLst/>
              <a:cxnLst/>
              <a:rect l="l" t="t" r="r" b="b"/>
              <a:pathLst>
                <a:path w="62229" h="68579">
                  <a:moveTo>
                    <a:pt x="0" y="68580"/>
                  </a:moveTo>
                  <a:lnTo>
                    <a:pt x="61722" y="68580"/>
                  </a:lnTo>
                  <a:lnTo>
                    <a:pt x="61722" y="0"/>
                  </a:lnTo>
                  <a:lnTo>
                    <a:pt x="0" y="0"/>
                  </a:lnTo>
                  <a:lnTo>
                    <a:pt x="0" y="68580"/>
                  </a:lnTo>
                  <a:close/>
                </a:path>
              </a:pathLst>
            </a:custGeom>
            <a:solidFill>
              <a:srgbClr val="C0C0C0"/>
            </a:solidFill>
          </p:spPr>
          <p:txBody>
            <a:bodyPr wrap="square" lIns="0" tIns="0" rIns="0" bIns="0" rtlCol="0"/>
            <a:lstStyle/>
            <a:p>
              <a:endParaRPr/>
            </a:p>
          </p:txBody>
        </p:sp>
        <p:sp>
          <p:nvSpPr>
            <p:cNvPr id="1143" name="object 909"/>
            <p:cNvSpPr/>
            <p:nvPr/>
          </p:nvSpPr>
          <p:spPr>
            <a:xfrm>
              <a:off x="7122578" y="2423552"/>
              <a:ext cx="58810" cy="59334"/>
            </a:xfrm>
            <a:custGeom>
              <a:avLst/>
              <a:gdLst/>
              <a:ahLst/>
              <a:cxnLst/>
              <a:rect l="l" t="t" r="r" b="b"/>
              <a:pathLst>
                <a:path w="46990" h="53339">
                  <a:moveTo>
                    <a:pt x="46482" y="0"/>
                  </a:moveTo>
                  <a:lnTo>
                    <a:pt x="0" y="0"/>
                  </a:lnTo>
                  <a:lnTo>
                    <a:pt x="0" y="39624"/>
                  </a:lnTo>
                  <a:lnTo>
                    <a:pt x="11430" y="39624"/>
                  </a:lnTo>
                  <a:lnTo>
                    <a:pt x="11430" y="53340"/>
                  </a:lnTo>
                  <a:lnTo>
                    <a:pt x="34290" y="53340"/>
                  </a:lnTo>
                  <a:lnTo>
                    <a:pt x="35052" y="38862"/>
                  </a:lnTo>
                  <a:lnTo>
                    <a:pt x="46482" y="38862"/>
                  </a:lnTo>
                  <a:lnTo>
                    <a:pt x="46482" y="0"/>
                  </a:lnTo>
                  <a:close/>
                </a:path>
              </a:pathLst>
            </a:custGeom>
            <a:solidFill>
              <a:srgbClr val="000000"/>
            </a:solidFill>
          </p:spPr>
          <p:txBody>
            <a:bodyPr wrap="square" lIns="0" tIns="0" rIns="0" bIns="0" rtlCol="0"/>
            <a:lstStyle/>
            <a:p>
              <a:endParaRPr/>
            </a:p>
          </p:txBody>
        </p:sp>
        <p:sp>
          <p:nvSpPr>
            <p:cNvPr id="1144" name="object 910"/>
            <p:cNvSpPr/>
            <p:nvPr/>
          </p:nvSpPr>
          <p:spPr>
            <a:xfrm>
              <a:off x="6876531" y="1843773"/>
              <a:ext cx="90599" cy="45207"/>
            </a:xfrm>
            <a:custGeom>
              <a:avLst/>
              <a:gdLst/>
              <a:ahLst/>
              <a:cxnLst/>
              <a:rect l="l" t="t" r="r" b="b"/>
              <a:pathLst>
                <a:path w="72390" h="40639">
                  <a:moveTo>
                    <a:pt x="0" y="40386"/>
                  </a:moveTo>
                  <a:lnTo>
                    <a:pt x="72390" y="40386"/>
                  </a:lnTo>
                  <a:lnTo>
                    <a:pt x="72390" y="0"/>
                  </a:lnTo>
                  <a:lnTo>
                    <a:pt x="0" y="0"/>
                  </a:lnTo>
                  <a:lnTo>
                    <a:pt x="0" y="40386"/>
                  </a:lnTo>
                  <a:close/>
                </a:path>
              </a:pathLst>
            </a:custGeom>
            <a:solidFill>
              <a:srgbClr val="F0F0CC"/>
            </a:solidFill>
          </p:spPr>
          <p:txBody>
            <a:bodyPr wrap="square" lIns="0" tIns="0" rIns="0" bIns="0" rtlCol="0"/>
            <a:lstStyle/>
            <a:p>
              <a:endParaRPr/>
            </a:p>
          </p:txBody>
        </p:sp>
        <p:sp>
          <p:nvSpPr>
            <p:cNvPr id="1145" name="object 911"/>
            <p:cNvSpPr/>
            <p:nvPr/>
          </p:nvSpPr>
          <p:spPr>
            <a:xfrm>
              <a:off x="6876531" y="1840383"/>
              <a:ext cx="94573" cy="7064"/>
            </a:xfrm>
            <a:custGeom>
              <a:avLst/>
              <a:gdLst/>
              <a:ahLst/>
              <a:cxnLst/>
              <a:rect l="l" t="t" r="r" b="b"/>
              <a:pathLst>
                <a:path w="75565" h="6350">
                  <a:moveTo>
                    <a:pt x="0" y="6095"/>
                  </a:moveTo>
                  <a:lnTo>
                    <a:pt x="75438" y="6095"/>
                  </a:lnTo>
                  <a:lnTo>
                    <a:pt x="75438" y="0"/>
                  </a:lnTo>
                  <a:lnTo>
                    <a:pt x="0" y="0"/>
                  </a:lnTo>
                  <a:lnTo>
                    <a:pt x="0" y="6095"/>
                  </a:lnTo>
                  <a:close/>
                </a:path>
              </a:pathLst>
            </a:custGeom>
            <a:solidFill>
              <a:srgbClr val="E3E398"/>
            </a:solidFill>
          </p:spPr>
          <p:txBody>
            <a:bodyPr wrap="square" lIns="0" tIns="0" rIns="0" bIns="0" rtlCol="0"/>
            <a:lstStyle/>
            <a:p>
              <a:endParaRPr/>
            </a:p>
          </p:txBody>
        </p:sp>
        <p:sp>
          <p:nvSpPr>
            <p:cNvPr id="1146" name="object 912"/>
            <p:cNvSpPr/>
            <p:nvPr/>
          </p:nvSpPr>
          <p:spPr>
            <a:xfrm>
              <a:off x="6963314" y="1843773"/>
              <a:ext cx="7947" cy="48739"/>
            </a:xfrm>
            <a:custGeom>
              <a:avLst/>
              <a:gdLst/>
              <a:ahLst/>
              <a:cxnLst/>
              <a:rect l="l" t="t" r="r" b="b"/>
              <a:pathLst>
                <a:path w="6350" h="43814">
                  <a:moveTo>
                    <a:pt x="0" y="43433"/>
                  </a:moveTo>
                  <a:lnTo>
                    <a:pt x="6095" y="43433"/>
                  </a:lnTo>
                  <a:lnTo>
                    <a:pt x="6095" y="0"/>
                  </a:lnTo>
                  <a:lnTo>
                    <a:pt x="0" y="0"/>
                  </a:lnTo>
                  <a:lnTo>
                    <a:pt x="0" y="43433"/>
                  </a:lnTo>
                  <a:close/>
                </a:path>
              </a:pathLst>
            </a:custGeom>
            <a:solidFill>
              <a:srgbClr val="E3E398"/>
            </a:solidFill>
          </p:spPr>
          <p:txBody>
            <a:bodyPr wrap="square" lIns="0" tIns="0" rIns="0" bIns="0" rtlCol="0"/>
            <a:lstStyle/>
            <a:p>
              <a:endParaRPr/>
            </a:p>
          </p:txBody>
        </p:sp>
        <p:sp>
          <p:nvSpPr>
            <p:cNvPr id="1147" name="object 913"/>
            <p:cNvSpPr/>
            <p:nvPr/>
          </p:nvSpPr>
          <p:spPr>
            <a:xfrm>
              <a:off x="6872716" y="1885307"/>
              <a:ext cx="94573" cy="7064"/>
            </a:xfrm>
            <a:custGeom>
              <a:avLst/>
              <a:gdLst/>
              <a:ahLst/>
              <a:cxnLst/>
              <a:rect l="l" t="t" r="r" b="b"/>
              <a:pathLst>
                <a:path w="75565" h="6350">
                  <a:moveTo>
                    <a:pt x="0" y="6096"/>
                  </a:moveTo>
                  <a:lnTo>
                    <a:pt x="75438" y="6096"/>
                  </a:lnTo>
                  <a:lnTo>
                    <a:pt x="75438" y="0"/>
                  </a:lnTo>
                  <a:lnTo>
                    <a:pt x="0" y="0"/>
                  </a:lnTo>
                  <a:lnTo>
                    <a:pt x="0" y="6096"/>
                  </a:lnTo>
                  <a:close/>
                </a:path>
              </a:pathLst>
            </a:custGeom>
            <a:solidFill>
              <a:srgbClr val="E3E398"/>
            </a:solidFill>
          </p:spPr>
          <p:txBody>
            <a:bodyPr wrap="square" lIns="0" tIns="0" rIns="0" bIns="0" rtlCol="0"/>
            <a:lstStyle/>
            <a:p>
              <a:endParaRPr/>
            </a:p>
          </p:txBody>
        </p:sp>
        <p:sp>
          <p:nvSpPr>
            <p:cNvPr id="1148" name="object 914"/>
            <p:cNvSpPr/>
            <p:nvPr/>
          </p:nvSpPr>
          <p:spPr>
            <a:xfrm>
              <a:off x="6872716" y="1840383"/>
              <a:ext cx="7947" cy="48739"/>
            </a:xfrm>
            <a:custGeom>
              <a:avLst/>
              <a:gdLst/>
              <a:ahLst/>
              <a:cxnLst/>
              <a:rect l="l" t="t" r="r" b="b"/>
              <a:pathLst>
                <a:path w="6350" h="43814">
                  <a:moveTo>
                    <a:pt x="0" y="43433"/>
                  </a:moveTo>
                  <a:lnTo>
                    <a:pt x="6095" y="43433"/>
                  </a:lnTo>
                  <a:lnTo>
                    <a:pt x="6095" y="0"/>
                  </a:lnTo>
                  <a:lnTo>
                    <a:pt x="0" y="0"/>
                  </a:lnTo>
                  <a:lnTo>
                    <a:pt x="0" y="43433"/>
                  </a:lnTo>
                  <a:close/>
                </a:path>
              </a:pathLst>
            </a:custGeom>
            <a:solidFill>
              <a:srgbClr val="E3E398"/>
            </a:solidFill>
          </p:spPr>
          <p:txBody>
            <a:bodyPr wrap="square" lIns="0" tIns="0" rIns="0" bIns="0" rtlCol="0"/>
            <a:lstStyle/>
            <a:p>
              <a:endParaRPr/>
            </a:p>
          </p:txBody>
        </p:sp>
        <p:sp>
          <p:nvSpPr>
            <p:cNvPr id="1149" name="object 915"/>
            <p:cNvSpPr/>
            <p:nvPr/>
          </p:nvSpPr>
          <p:spPr>
            <a:xfrm>
              <a:off x="7112089" y="2314208"/>
              <a:ext cx="77883" cy="77699"/>
            </a:xfrm>
            <a:custGeom>
              <a:avLst/>
              <a:gdLst/>
              <a:ahLst/>
              <a:cxnLst/>
              <a:rect l="l" t="t" r="r" b="b"/>
              <a:pathLst>
                <a:path w="62229" h="69850">
                  <a:moveTo>
                    <a:pt x="0" y="69342"/>
                  </a:moveTo>
                  <a:lnTo>
                    <a:pt x="61722" y="69342"/>
                  </a:lnTo>
                  <a:lnTo>
                    <a:pt x="61722" y="0"/>
                  </a:lnTo>
                  <a:lnTo>
                    <a:pt x="0" y="0"/>
                  </a:lnTo>
                  <a:lnTo>
                    <a:pt x="0" y="69342"/>
                  </a:lnTo>
                  <a:close/>
                </a:path>
              </a:pathLst>
            </a:custGeom>
            <a:solidFill>
              <a:srgbClr val="C0C0C0"/>
            </a:solidFill>
          </p:spPr>
          <p:txBody>
            <a:bodyPr wrap="square" lIns="0" tIns="0" rIns="0" bIns="0" rtlCol="0"/>
            <a:lstStyle/>
            <a:p>
              <a:endParaRPr/>
            </a:p>
          </p:txBody>
        </p:sp>
        <p:sp>
          <p:nvSpPr>
            <p:cNvPr id="1150" name="object 916"/>
            <p:cNvSpPr/>
            <p:nvPr/>
          </p:nvSpPr>
          <p:spPr>
            <a:xfrm>
              <a:off x="7122578" y="2324379"/>
              <a:ext cx="58810" cy="59334"/>
            </a:xfrm>
            <a:custGeom>
              <a:avLst/>
              <a:gdLst/>
              <a:ahLst/>
              <a:cxnLst/>
              <a:rect l="l" t="t" r="r" b="b"/>
              <a:pathLst>
                <a:path w="46990" h="53339">
                  <a:moveTo>
                    <a:pt x="46482" y="0"/>
                  </a:moveTo>
                  <a:lnTo>
                    <a:pt x="0" y="0"/>
                  </a:lnTo>
                  <a:lnTo>
                    <a:pt x="0" y="39623"/>
                  </a:lnTo>
                  <a:lnTo>
                    <a:pt x="11430" y="39623"/>
                  </a:lnTo>
                  <a:lnTo>
                    <a:pt x="11430" y="53339"/>
                  </a:lnTo>
                  <a:lnTo>
                    <a:pt x="34290" y="53339"/>
                  </a:lnTo>
                  <a:lnTo>
                    <a:pt x="35052" y="38861"/>
                  </a:lnTo>
                  <a:lnTo>
                    <a:pt x="46482" y="38861"/>
                  </a:lnTo>
                  <a:lnTo>
                    <a:pt x="46482" y="0"/>
                  </a:lnTo>
                  <a:close/>
                </a:path>
              </a:pathLst>
            </a:custGeom>
            <a:solidFill>
              <a:srgbClr val="000000"/>
            </a:solidFill>
          </p:spPr>
          <p:txBody>
            <a:bodyPr wrap="square" lIns="0" tIns="0" rIns="0" bIns="0" rtlCol="0"/>
            <a:lstStyle/>
            <a:p>
              <a:endParaRPr/>
            </a:p>
          </p:txBody>
        </p:sp>
        <p:sp>
          <p:nvSpPr>
            <p:cNvPr id="1151" name="object 918"/>
            <p:cNvSpPr/>
            <p:nvPr/>
          </p:nvSpPr>
          <p:spPr>
            <a:xfrm>
              <a:off x="6853643" y="1965408"/>
              <a:ext cx="369549" cy="0"/>
            </a:xfrm>
            <a:custGeom>
              <a:avLst/>
              <a:gdLst/>
              <a:ahLst/>
              <a:cxnLst/>
              <a:rect l="l" t="t" r="r" b="b"/>
              <a:pathLst>
                <a:path w="295275">
                  <a:moveTo>
                    <a:pt x="0" y="0"/>
                  </a:moveTo>
                  <a:lnTo>
                    <a:pt x="294894" y="0"/>
                  </a:lnTo>
                </a:path>
              </a:pathLst>
            </a:custGeom>
            <a:ln w="3810">
              <a:solidFill>
                <a:srgbClr val="1A1A1A"/>
              </a:solidFill>
            </a:ln>
          </p:spPr>
          <p:txBody>
            <a:bodyPr wrap="square" lIns="0" tIns="0" rIns="0" bIns="0" rtlCol="0"/>
            <a:lstStyle/>
            <a:p>
              <a:endParaRPr/>
            </a:p>
          </p:txBody>
        </p:sp>
      </p:grpSp>
      <p:sp>
        <p:nvSpPr>
          <p:cNvPr id="1152" name="object 427"/>
          <p:cNvSpPr txBox="1"/>
          <p:nvPr/>
        </p:nvSpPr>
        <p:spPr>
          <a:xfrm>
            <a:off x="5427597" y="3578130"/>
            <a:ext cx="812005" cy="200055"/>
          </a:xfrm>
          <a:prstGeom prst="rect">
            <a:avLst/>
          </a:prstGeom>
        </p:spPr>
        <p:txBody>
          <a:bodyPr vert="horz" wrap="square" lIns="0" tIns="15240" rIns="0" bIns="0" rtlCol="0">
            <a:spAutoFit/>
          </a:bodyPr>
          <a:lstStyle/>
          <a:p>
            <a:pPr marL="12700">
              <a:lnSpc>
                <a:spcPct val="100000"/>
              </a:lnSpc>
              <a:spcBef>
                <a:spcPts val="120"/>
              </a:spcBef>
            </a:pPr>
            <a:r>
              <a:rPr lang="es-ES" sz="1200" spc="5" dirty="0">
                <a:solidFill>
                  <a:srgbClr val="00007F"/>
                </a:solidFill>
                <a:latin typeface="Verdana"/>
                <a:cs typeface="Verdana"/>
              </a:rPr>
              <a:t>Port B</a:t>
            </a:r>
            <a:endParaRPr sz="120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301212"/>
          </a:xfrm>
        </p:spPr>
        <p:txBody>
          <a:bodyPr/>
          <a:lstStyle/>
          <a:p>
            <a:pPr marL="474345" indent="-342900">
              <a:buFont typeface="+mj-lt"/>
              <a:buAutoNum type="arabicPeriod"/>
            </a:pPr>
            <a:r>
              <a:rPr lang="en-US" dirty="0"/>
              <a:t>Restore defaults: </a:t>
            </a: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a:p>
            <a:pPr marL="474345" indent="-342900">
              <a:buFont typeface="+mj-lt"/>
              <a:buAutoNum type="arabicPeriod"/>
            </a:pPr>
            <a:r>
              <a:rPr lang="en-US" dirty="0"/>
              <a:t>Set operation mode: </a:t>
            </a:r>
            <a:r>
              <a:rPr lang="en-US" u="sng" dirty="0"/>
              <a:t>Home</a:t>
            </a:r>
            <a:r>
              <a:rPr lang="en-US" dirty="0"/>
              <a:t> &gt; </a:t>
            </a:r>
            <a:r>
              <a:rPr lang="en-US" u="sng" dirty="0"/>
              <a:t>Config</a:t>
            </a:r>
            <a:r>
              <a:rPr lang="en-US" dirty="0"/>
              <a:t> &gt; </a:t>
            </a:r>
            <a:r>
              <a:rPr lang="en-US" u="sng" dirty="0"/>
              <a:t>Mode</a:t>
            </a:r>
            <a:r>
              <a:rPr lang="en-US" dirty="0"/>
              <a:t> := </a:t>
            </a:r>
            <a:r>
              <a:rPr lang="en-US" i="1" dirty="0"/>
              <a:t>Ethernet endpoint</a:t>
            </a:r>
          </a:p>
        </p:txBody>
      </p:sp>
      <p:sp>
        <p:nvSpPr>
          <p:cNvPr id="3" name="Title 2"/>
          <p:cNvSpPr>
            <a:spLocks noGrp="1"/>
          </p:cNvSpPr>
          <p:nvPr>
            <p:ph type="title"/>
          </p:nvPr>
        </p:nvSpPr>
        <p:spPr/>
        <p:txBody>
          <a:bodyPr/>
          <a:lstStyle/>
          <a:p>
            <a:r>
              <a:rPr lang="en-US" dirty="0"/>
              <a:t>Configure the tester</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59572" y="1063724"/>
            <a:ext cx="4216969"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1 </a:t>
            </a:r>
            <a:r>
              <a:rPr lang="en-US" dirty="0"/>
              <a:t>the Physical layer:</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Port Mode</a:t>
            </a:r>
            <a:r>
              <a:rPr lang="en-US" dirty="0"/>
              <a:t> := </a:t>
            </a:r>
            <a:r>
              <a:rPr lang="en-US" i="1" dirty="0" err="1"/>
              <a:t>Tx</a:t>
            </a:r>
            <a:r>
              <a:rPr lang="en-US" i="1" dirty="0"/>
              <a:t>/Rx</a:t>
            </a:r>
          </a:p>
          <a:p>
            <a:pPr marL="131445" indent="0">
              <a:buNone/>
            </a:pPr>
            <a:endParaRPr lang="en-US" i="1" dirty="0"/>
          </a:p>
          <a:p>
            <a:pPr marL="131445" indent="0">
              <a:buNone/>
            </a:pPr>
            <a:r>
              <a:rPr lang="en-US" dirty="0"/>
              <a:t>In the remote site configure also </a:t>
            </a:r>
            <a:r>
              <a:rPr lang="en-US" b="1" dirty="0"/>
              <a:t>Tester 2</a:t>
            </a:r>
            <a:r>
              <a:rPr lang="en-US" dirty="0"/>
              <a:t>*</a:t>
            </a:r>
            <a:r>
              <a:rPr lang="en-US" b="1" dirty="0"/>
              <a:t> </a:t>
            </a:r>
            <a:r>
              <a:rPr lang="en-US" dirty="0"/>
              <a:t>and Port B to loop back the frames that will be sent in </a:t>
            </a:r>
            <a:r>
              <a:rPr lang="en-US" b="1" dirty="0"/>
              <a:t>Tester 1</a:t>
            </a:r>
            <a:r>
              <a:rPr lang="en-US" dirty="0"/>
              <a:t>:</a:t>
            </a:r>
          </a:p>
          <a:p>
            <a:pPr marL="474345" indent="-342900">
              <a:buFont typeface="+mj-lt"/>
              <a:buAutoNum type="arabicPeriod" startAt="3"/>
            </a:pPr>
            <a:r>
              <a:rPr lang="en-US" u="sng" dirty="0" err="1"/>
              <a:t>Config</a:t>
            </a:r>
            <a:r>
              <a:rPr lang="en-US" dirty="0"/>
              <a:t> &gt; </a:t>
            </a:r>
            <a:r>
              <a:rPr lang="en-US" u="sng" dirty="0"/>
              <a:t>Port B</a:t>
            </a:r>
            <a:r>
              <a:rPr lang="en-US" dirty="0"/>
              <a:t> &gt; </a:t>
            </a:r>
            <a:r>
              <a:rPr lang="en-US" u="sng" dirty="0"/>
              <a:t>Port Mode</a:t>
            </a:r>
            <a:r>
              <a:rPr lang="en-US" dirty="0"/>
              <a:t> := </a:t>
            </a:r>
            <a:r>
              <a:rPr lang="en-US" i="1" dirty="0" err="1"/>
              <a:t>LoopBack</a:t>
            </a:r>
            <a:endParaRPr lang="en-US" sz="1050" i="1" dirty="0"/>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If you want just to learn how to program you can use Port A and B of the same tester</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PHY</a:t>
            </a:r>
            <a:r>
              <a:rPr lang="en-US" dirty="0"/>
              <a:t> layer Tester 1</a:t>
            </a:r>
          </a:p>
        </p:txBody>
      </p:sp>
      <p:pic>
        <p:nvPicPr>
          <p:cNvPr id="4" name="Picture 3"/>
          <p:cNvPicPr>
            <a:picLocks noChangeAspect="1"/>
          </p:cNvPicPr>
          <p:nvPr/>
        </p:nvPicPr>
        <p:blipFill>
          <a:blip r:embed="rId3"/>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1966952"/>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9543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2 </a:t>
            </a:r>
            <a:r>
              <a:rPr lang="en-US" dirty="0"/>
              <a:t>the traffic profile:</a:t>
            </a:r>
          </a:p>
          <a:p>
            <a:pPr marL="474345" indent="-342900">
              <a:buFont typeface="+mj-lt"/>
              <a:buAutoNum type="arabicPeriod"/>
            </a:pPr>
            <a:r>
              <a:rPr lang="en-US" u="sng" dirty="0" err="1"/>
              <a:t>Config</a:t>
            </a:r>
            <a:r>
              <a:rPr lang="en-US" dirty="0"/>
              <a:t> &gt; </a:t>
            </a:r>
            <a:r>
              <a:rPr lang="en-US" u="sng" dirty="0"/>
              <a:t>Port B</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a:t>Config</a:t>
            </a:r>
            <a:r>
              <a:rPr lang="en-US" dirty="0"/>
              <a:t> &gt; </a:t>
            </a:r>
            <a:r>
              <a:rPr lang="en-US" u="sng" dirty="0"/>
              <a:t>Port B</a:t>
            </a:r>
            <a:r>
              <a:rPr lang="en-US" dirty="0"/>
              <a:t> &gt; </a:t>
            </a:r>
            <a:r>
              <a:rPr lang="en-US" u="sng" dirty="0"/>
              <a:t>Port Mode</a:t>
            </a:r>
            <a:r>
              <a:rPr lang="en-US" dirty="0"/>
              <a:t> := </a:t>
            </a:r>
            <a:r>
              <a:rPr lang="en-US" i="1" dirty="0" err="1"/>
              <a:t>LoopBack</a:t>
            </a:r>
            <a:endParaRPr lang="en-US" sz="1050" dirty="0">
              <a:solidFill>
                <a:schemeClr val="tx1">
                  <a:lumMod val="50000"/>
                  <a:lumOff val="50000"/>
                </a:schemeClr>
              </a:solidFill>
            </a:endParaRPr>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If you want just to learn how to program you can use Port A and B of the same tester</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PHY</a:t>
            </a:r>
            <a:r>
              <a:rPr lang="en-US" dirty="0"/>
              <a:t> layer Tester 2</a:t>
            </a:r>
          </a:p>
        </p:txBody>
      </p:sp>
      <p:pic>
        <p:nvPicPr>
          <p:cNvPr id="4" name="Picture 3"/>
          <p:cNvPicPr>
            <a:picLocks noChangeAspect="1"/>
          </p:cNvPicPr>
          <p:nvPr/>
        </p:nvPicPr>
        <p:blipFill>
          <a:blip r:embed="rId2"/>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2776" y="1063724"/>
            <a:ext cx="4243765"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2287598"/>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750465"/>
            <a:ext cx="8220075" cy="2750345"/>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Ramp</a:t>
            </a:r>
          </a:p>
          <a:p>
            <a:pPr marL="131445" indent="0">
              <a:buNone/>
            </a:pPr>
            <a:r>
              <a:rPr lang="en-US" dirty="0"/>
              <a:t>Configure the bandwidth parameters:</a:t>
            </a:r>
          </a:p>
          <a:p>
            <a:pPr marL="474345" indent="-342900">
              <a:buFont typeface="+mj-lt"/>
              <a:buAutoNum type="arabicPeriod" startAt="2"/>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err="1"/>
              <a:t>Tramission</a:t>
            </a:r>
            <a:r>
              <a:rPr lang="en-US" u="sng" dirty="0"/>
              <a:t> rate</a:t>
            </a:r>
            <a:r>
              <a:rPr lang="en-US" dirty="0"/>
              <a:t> :=</a:t>
            </a:r>
            <a:br>
              <a:rPr lang="en-US" dirty="0"/>
            </a:br>
            <a:r>
              <a:rPr lang="en-US" dirty="0"/>
              <a:t>[</a:t>
            </a:r>
            <a:r>
              <a:rPr lang="en-US" i="1" dirty="0"/>
              <a:t>Rate </a:t>
            </a:r>
            <a:r>
              <a:rPr lang="en-US" i="1" dirty="0" err="1"/>
              <a:t>fr</a:t>
            </a:r>
            <a:r>
              <a:rPr lang="en-US" i="1" dirty="0"/>
              <a:t>/s | Rate (Mb/s) | Rate (%) …</a:t>
            </a:r>
            <a:r>
              <a:rPr lang="en-US" dirty="0"/>
              <a:t>]</a:t>
            </a:r>
          </a:p>
          <a:p>
            <a:pPr marL="474345" indent="-342900">
              <a:buFont typeface="+mj-lt"/>
              <a:buAutoNum type="arabicPeriod" startAt="2"/>
            </a:pPr>
            <a:r>
              <a:rPr lang="en-US" dirty="0"/>
              <a:t>You can also program a payload for </a:t>
            </a:r>
            <a:r>
              <a:rPr lang="en-US" dirty="0" err="1"/>
              <a:t>instace</a:t>
            </a:r>
            <a:r>
              <a:rPr lang="en-US" dirty="0"/>
              <a:t> a PRBS:</a:t>
            </a:r>
            <a:br>
              <a:rPr lang="en-US" dirty="0"/>
            </a:br>
            <a:r>
              <a:rPr lang="en-US" u="sng" dirty="0" err="1"/>
              <a:t>Config</a:t>
            </a:r>
            <a:r>
              <a:rPr lang="en-US" dirty="0"/>
              <a:t> &gt; </a:t>
            </a:r>
            <a:r>
              <a:rPr lang="en-US" u="sng" dirty="0"/>
              <a:t>Port A</a:t>
            </a:r>
            <a:r>
              <a:rPr lang="en-US" dirty="0"/>
              <a:t> &gt; </a:t>
            </a:r>
            <a:r>
              <a:rPr lang="en-US" u="sng" dirty="0"/>
              <a:t>Payload type</a:t>
            </a:r>
            <a:r>
              <a:rPr lang="en-US" dirty="0"/>
              <a:t> := </a:t>
            </a:r>
            <a:r>
              <a:rPr lang="en-US" i="1" dirty="0"/>
              <a:t>BERT</a:t>
            </a:r>
            <a:br>
              <a:rPr lang="en-US" i="1" dirty="0"/>
            </a:br>
            <a:r>
              <a:rPr lang="en-US" u="sng" dirty="0" err="1"/>
              <a:t>Config</a:t>
            </a:r>
            <a:r>
              <a:rPr lang="en-US" dirty="0"/>
              <a:t> &gt; </a:t>
            </a:r>
            <a:r>
              <a:rPr lang="en-US" u="sng" dirty="0"/>
              <a:t>Port A</a:t>
            </a:r>
            <a:r>
              <a:rPr lang="en-US" dirty="0"/>
              <a:t> &gt; </a:t>
            </a:r>
            <a:r>
              <a:rPr lang="en-US" u="sng" dirty="0"/>
              <a:t>BERT patterns</a:t>
            </a:r>
            <a:r>
              <a:rPr lang="en-US" dirty="0"/>
              <a:t> := </a:t>
            </a:r>
            <a:r>
              <a:rPr lang="en-US" i="1" dirty="0"/>
              <a:t>ITU PBS 2^11</a:t>
            </a:r>
          </a:p>
          <a:p>
            <a:pPr marL="131445" indent="0">
              <a:buNone/>
            </a:pPr>
            <a:endParaRPr lang="en-US" i="1" dirty="0"/>
          </a:p>
        </p:txBody>
      </p:sp>
      <p:sp>
        <p:nvSpPr>
          <p:cNvPr id="3" name="Title 2"/>
          <p:cNvSpPr>
            <a:spLocks noGrp="1"/>
          </p:cNvSpPr>
          <p:nvPr>
            <p:ph type="title"/>
          </p:nvPr>
        </p:nvSpPr>
        <p:spPr/>
        <p:txBody>
          <a:bodyPr/>
          <a:lstStyle/>
          <a:p>
            <a:r>
              <a:rPr lang="en-US" dirty="0"/>
              <a:t>Configure Traffic Profile</a:t>
            </a:r>
          </a:p>
        </p:txBody>
      </p:sp>
      <p:pic>
        <p:nvPicPr>
          <p:cNvPr id="4" name="Picture 3"/>
          <p:cNvPicPr>
            <a:picLocks noChangeAspect="1"/>
          </p:cNvPicPr>
          <p:nvPr/>
        </p:nvPicPr>
        <p:blipFill>
          <a:blip r:embed="rId3"/>
          <a:stretch>
            <a:fillRect/>
          </a:stretch>
        </p:blipFill>
        <p:spPr>
          <a:xfrm>
            <a:off x="232406" y="1059556"/>
            <a:ext cx="4225583"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4730589" y="1059556"/>
            <a:ext cx="4216969"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7169161" y="2596816"/>
            <a:ext cx="752871" cy="712130"/>
            <a:chOff x="1627051" y="1351168"/>
            <a:chExt cx="752871" cy="712130"/>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9" name="Google Shape;1109;p19"/>
          <p:cNvGrpSpPr/>
          <p:nvPr/>
        </p:nvGrpSpPr>
        <p:grpSpPr>
          <a:xfrm>
            <a:off x="1374369" y="1557365"/>
            <a:ext cx="672405" cy="1358382"/>
            <a:chOff x="1776618" y="1671814"/>
            <a:chExt cx="672405" cy="1358382"/>
          </a:xfrm>
        </p:grpSpPr>
        <p:pic>
          <p:nvPicPr>
            <p:cNvPr id="10" name="Google Shape;1110;p19"/>
            <p:cNvPicPr preferRelativeResize="0"/>
            <p:nvPr/>
          </p:nvPicPr>
          <p:blipFill rotWithShape="1">
            <a:blip r:embed="rId5">
              <a:alphaModFix/>
            </a:blip>
            <a:srcRect/>
            <a:stretch/>
          </p:blipFill>
          <p:spPr>
            <a:xfrm rot="3596860">
              <a:off x="1912926" y="2494100"/>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86267601"/>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1767</TotalTime>
  <Words>1388</Words>
  <Application>Microsoft Office PowerPoint</Application>
  <PresentationFormat>Presentación en pantalla (4:3)</PresentationFormat>
  <Paragraphs>213</Paragraphs>
  <Slides>19</Slides>
  <Notes>8</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19</vt:i4>
      </vt:variant>
    </vt:vector>
  </HeadingPairs>
  <TitlesOfParts>
    <vt:vector size="34" baseType="lpstr">
      <vt:lpstr>SimSun</vt:lpstr>
      <vt:lpstr>Arial</vt:lpstr>
      <vt:lpstr>Arial Black</vt:lpstr>
      <vt:lpstr>Calibri</vt:lpstr>
      <vt:lpstr>Century Gothic</vt:lpstr>
      <vt:lpstr>Franklin Gothic Medium</vt:lpstr>
      <vt:lpstr>Myriad Pro</vt:lpstr>
      <vt:lpstr>Myriad Pro Cond</vt:lpstr>
      <vt:lpstr>Noto Sans Symbols</vt:lpstr>
      <vt:lpstr>Open Sans</vt:lpstr>
      <vt:lpstr>Times New Roman</vt:lpstr>
      <vt:lpstr>Verdana</vt:lpstr>
      <vt:lpstr>Wingdings</vt:lpstr>
      <vt:lpstr>Office Theme</vt:lpstr>
      <vt:lpstr>Custom Design</vt:lpstr>
      <vt:lpstr>Presentación de PowerPoint</vt:lpstr>
      <vt:lpstr>Zeus &amp; xGenius</vt:lpstr>
      <vt:lpstr>Interfaces</vt:lpstr>
      <vt:lpstr>Connecting the Electrical or Optical cables</vt:lpstr>
      <vt:lpstr>Basic connection setup</vt:lpstr>
      <vt:lpstr>Configure the tester</vt:lpstr>
      <vt:lpstr>Configure the PHY layer Tester 1</vt:lpstr>
      <vt:lpstr>Configure the PHY layer Tester 2</vt:lpstr>
      <vt:lpstr>Configure Traffic Profile</vt:lpstr>
      <vt:lpstr>Press RUN</vt:lpstr>
      <vt:lpstr>Press RUN</vt:lpstr>
      <vt:lpstr>Insert events in Tester 1</vt:lpstr>
      <vt:lpstr>Event logger enable</vt:lpstr>
      <vt:lpstr>Select the Events to Log</vt:lpstr>
      <vt:lpstr>Display the logs</vt:lpstr>
      <vt:lpstr>Display chronogram &amp; histogram </vt:lpstr>
      <vt:lpstr>Scale the results on screen</vt:lpstr>
      <vt:lpstr>Exporting Logs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100</cp:revision>
  <dcterms:created xsi:type="dcterms:W3CDTF">1601-01-01T00:00:00Z</dcterms:created>
  <dcterms:modified xsi:type="dcterms:W3CDTF">2024-01-25T11:36:40Z</dcterms:modified>
</cp:coreProperties>
</file>