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8"/>
  </p:notesMasterIdLst>
  <p:sldIdLst>
    <p:sldId id="256" r:id="rId3"/>
    <p:sldId id="257" r:id="rId4"/>
    <p:sldId id="258" r:id="rId5"/>
    <p:sldId id="259" r:id="rId6"/>
    <p:sldId id="524" r:id="rId7"/>
    <p:sldId id="506" r:id="rId8"/>
    <p:sldId id="507" r:id="rId9"/>
    <p:sldId id="509" r:id="rId10"/>
    <p:sldId id="508" r:id="rId11"/>
    <p:sldId id="510" r:id="rId12"/>
    <p:sldId id="511" r:id="rId13"/>
    <p:sldId id="260" r:id="rId14"/>
    <p:sldId id="283" r:id="rId15"/>
    <p:sldId id="296" r:id="rId16"/>
    <p:sldId id="525" r:id="rId17"/>
    <p:sldId id="518" r:id="rId18"/>
    <p:sldId id="519" r:id="rId19"/>
    <p:sldId id="526" r:id="rId20"/>
    <p:sldId id="285" r:id="rId21"/>
    <p:sldId id="298" r:id="rId22"/>
    <p:sldId id="520" r:id="rId23"/>
    <p:sldId id="295" r:id="rId24"/>
    <p:sldId id="523" r:id="rId25"/>
    <p:sldId id="527" r:id="rId26"/>
    <p:sldId id="276" r:id="rId27"/>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6" d="100"/>
          <a:sy n="96" d="100"/>
        </p:scale>
        <p:origin x="1500" y="6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49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953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‹Nº›</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mp"/><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1.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499945" y="3327149"/>
            <a:ext cx="5644055" cy="10771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kern="1200" dirty="0">
                <a:solidFill>
                  <a:srgbClr val="1F4E79"/>
                </a:solidFill>
                <a:latin typeface="Myriad Pro Cond" panose="020B0506030403020204" pitchFamily="34" charset="0"/>
                <a:ea typeface="SimSun" pitchFamily="2" charset="-122"/>
                <a:cs typeface="+mn-cs"/>
                <a:sym typeface="Open Sans"/>
              </a:rPr>
              <a:t>Delay and Traffic test with Zeus/</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2.10.5</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dirty="0">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3568" y="3861048"/>
            <a:ext cx="4104456" cy="2507975"/>
          </a:xfrm>
          <a:prstGeom prst="rect">
            <a:avLst/>
          </a:prstGeom>
          <a:noFill/>
          <a:ln>
            <a:noFill/>
          </a:ln>
        </p:spPr>
      </p:pic>
      <p:pic>
        <p:nvPicPr>
          <p:cNvPr id="57" name="Google Shape;57;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15595" y="4415436"/>
            <a:ext cx="5510078" cy="5396083"/>
          </a:xfrm>
          <a:prstGeom prst="rect">
            <a:avLst/>
          </a:prstGeom>
          <a:noFill/>
          <a:ln>
            <a:noFill/>
          </a:ln>
        </p:spPr>
      </p:pic>
      <p:pic>
        <p:nvPicPr>
          <p:cNvPr id="58" name="Google Shape;58;p1" descr="ALBEDO Telecom"/>
          <p:cNvPicPr preferRelativeResize="0"/>
          <p:nvPr/>
        </p:nvPicPr>
        <p:blipFill rotWithShape="1">
          <a:blip r:embed="rId8">
            <a:alphaModFix/>
          </a:blip>
          <a:srcRect/>
          <a:stretch/>
        </p:blipFill>
        <p:spPr>
          <a:xfrm>
            <a:off x="7174484" y="5961096"/>
            <a:ext cx="1831180" cy="747948"/>
          </a:xfrm>
          <a:prstGeom prst="rect">
            <a:avLst/>
          </a:prstGeom>
          <a:noFill/>
          <a:ln>
            <a:noFill/>
          </a:ln>
        </p:spPr>
      </p:pic>
      <p:sp>
        <p:nvSpPr>
          <p:cNvPr id="59" name="Google Shape;59;p1"/>
          <p:cNvSpPr/>
          <p:nvPr/>
        </p:nvSpPr>
        <p:spPr>
          <a:xfrm>
            <a:off x="138336" y="703907"/>
            <a:ext cx="9005664"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IP </a:t>
            </a:r>
            <a:r>
              <a:rPr lang="en-US" sz="6600" b="1" dirty="0">
                <a:solidFill>
                  <a:srgbClr val="FF0000"/>
                </a:solidFill>
                <a:latin typeface="Myriad Pro Cond" panose="020B0506030403020204" pitchFamily="34" charset="0"/>
              </a:rPr>
              <a:t>Traffic </a:t>
            </a:r>
            <a:r>
              <a:rPr lang="en-US" sz="6600" dirty="0">
                <a:solidFill>
                  <a:schemeClr val="tx1"/>
                </a:solidFill>
                <a:latin typeface="Myriad Pro Cond" panose="020B0506030403020204" pitchFamily="34" charset="0"/>
              </a:rPr>
              <a:t>&amp;</a:t>
            </a:r>
            <a:r>
              <a:rPr lang="en-US" sz="6600" b="1" dirty="0">
                <a:solidFill>
                  <a:srgbClr val="FF0000"/>
                </a:solidFill>
                <a:latin typeface="Myriad Pro Cond" panose="020B0506030403020204" pitchFamily="34" charset="0"/>
              </a:rPr>
              <a:t> Delay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37457"/>
            <a:ext cx="3618295" cy="218879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872010" y="1270000"/>
            <a:ext cx="515217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has a statistical distribution and averaging for a time filters errors to improve accuracy.</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Adjust the </a:t>
            </a:r>
            <a:r>
              <a:rPr lang="en-US" altLang="en-US" u="sng" dirty="0"/>
              <a:t>Position averaging time</a:t>
            </a:r>
            <a:r>
              <a:rPr lang="en-US" altLang="en-US" dirty="0"/>
              <a:t> and by configuring Auto‐average in the that now displays </a:t>
            </a:r>
            <a:r>
              <a:rPr lang="en-US" altLang="en-US" i="1" dirty="0"/>
              <a:t>Averaging</a:t>
            </a:r>
            <a:br>
              <a:rPr lang="en-US" altLang="en-US" dirty="0"/>
            </a:br>
            <a:br>
              <a:rPr lang="en-US" altLang="en-US" dirty="0"/>
            </a:br>
            <a:br>
              <a:rPr lang="en-US" altLang="en-US" dirty="0"/>
            </a:br>
            <a:br>
              <a:rPr lang="en-US" altLang="en-US" dirty="0"/>
            </a:br>
            <a:br>
              <a:rPr lang="en-US" altLang="en-US" dirty="0"/>
            </a:br>
            <a:endParaRPr lang="en-US" altLang="en-US" dirty="0"/>
          </a:p>
          <a:p>
            <a:pPr>
              <a:buFont typeface="+mj-lt"/>
              <a:buAutoNum type="arabicPeriod"/>
            </a:pPr>
            <a:r>
              <a:rPr lang="en-US" dirty="0"/>
              <a:t>Wait to the </a:t>
            </a:r>
            <a:r>
              <a:rPr lang="en-US" u="sng" dirty="0"/>
              <a:t>Fixed position status </a:t>
            </a:r>
            <a:r>
              <a:rPr lang="en-US" dirty="0"/>
              <a:t>to become </a:t>
            </a:r>
            <a:r>
              <a:rPr lang="en-US" i="1" dirty="0"/>
              <a:t>Active</a:t>
            </a:r>
            <a:r>
              <a:rPr lang="en-US" dirty="0"/>
              <a:t>. The unit is now ready for testing.</a:t>
            </a:r>
          </a:p>
          <a:p>
            <a:pPr marL="0" indent="0">
              <a:buNone/>
            </a:pPr>
            <a:br>
              <a:rPr lang="en-US" sz="1400" u="sng" dirty="0">
                <a:solidFill>
                  <a:schemeClr val="tx1">
                    <a:lumMod val="50000"/>
                    <a:lumOff val="50000"/>
                  </a:schemeClr>
                </a:solidFill>
              </a:rPr>
            </a:br>
            <a:r>
              <a:rPr lang="en-US" sz="1400" u="sng" dirty="0">
                <a:solidFill>
                  <a:schemeClr val="tx1">
                    <a:lumMod val="50000"/>
                    <a:lumOff val="50000"/>
                  </a:schemeClr>
                </a:solidFill>
              </a:rPr>
              <a:t>Note</a:t>
            </a:r>
            <a:r>
              <a:rPr lang="en-US" sz="1400" dirty="0">
                <a:solidFill>
                  <a:schemeClr val="tx1">
                    <a:lumMod val="50000"/>
                    <a:lumOff val="50000"/>
                  </a:schemeClr>
                </a:solidFill>
              </a:rPr>
              <a:t>: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Positioning Averaging time</a:t>
            </a:r>
          </a:p>
        </p:txBody>
      </p:sp>
      <p:sp>
        <p:nvSpPr>
          <p:cNvPr id="9" name="Content Placeholder 1"/>
          <p:cNvSpPr txBox="1">
            <a:spLocks/>
          </p:cNvSpPr>
          <p:nvPr/>
        </p:nvSpPr>
        <p:spPr bwMode="auto">
          <a:xfrm>
            <a:off x="3991827" y="2915127"/>
            <a:ext cx="5152173" cy="101486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Font typeface="Wingdings" pitchFamily="2" charset="2"/>
              <a:buNone/>
            </a:pPr>
            <a:r>
              <a:rPr lang="en-US" sz="1400" u="sng" kern="0" dirty="0">
                <a:solidFill>
                  <a:schemeClr val="tx1">
                    <a:lumMod val="50000"/>
                    <a:lumOff val="50000"/>
                  </a:schemeClr>
                </a:solidFill>
              </a:rPr>
              <a:t>Notes</a:t>
            </a:r>
            <a:r>
              <a:rPr lang="en-US" sz="1400" kern="0" dirty="0">
                <a:solidFill>
                  <a:schemeClr val="tx1">
                    <a:lumMod val="50000"/>
                    <a:lumOff val="50000"/>
                  </a:schemeClr>
                </a:solidFill>
              </a:rPr>
              <a:t>: (a) At least 1h of averaging is required for reasonable accuracy. (b) The procedure should be run only once as long as the location does not change. If any change is detected (longitude, latitude, altitude) an error will be displayed.</a:t>
            </a:r>
            <a:endParaRPr lang="es-ES" sz="1400" kern="0" dirty="0">
              <a:solidFill>
                <a:schemeClr val="tx1">
                  <a:lumMod val="50000"/>
                  <a:lumOff val="50000"/>
                </a:schemeClr>
              </a:solidFill>
            </a:endParaRPr>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1628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741" y="1317340"/>
            <a:ext cx="4320000" cy="26074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09006" y="4129982"/>
            <a:ext cx="8734097" cy="2422165"/>
          </a:xfrm>
        </p:spPr>
        <p:txBody>
          <a:bodyPr/>
          <a:lstStyle/>
          <a:p>
            <a:pPr marL="0" indent="0">
              <a:buNone/>
            </a:pPr>
            <a:r>
              <a:rPr lang="en-US" sz="1600" dirty="0"/>
              <a:t>When GPS is not available (i.e. a room without windows) you can first synchronize the unit in a place with GPS and then go to execute the test in holdover mode.</a:t>
            </a:r>
          </a:p>
          <a:p>
            <a:pPr marL="0" indent="0">
              <a:buNone/>
            </a:pPr>
            <a:r>
              <a:rPr lang="en-US" sz="1600" dirty="0"/>
              <a:t>Accuracy will depend on: (a) the quality of the internal oscillator (Quartz, OCXO, Rubidium); and (b) the holdover period.</a:t>
            </a:r>
          </a:p>
          <a:p>
            <a:pPr>
              <a:buFont typeface="+mj-lt"/>
              <a:buAutoNum type="arabicPeriod"/>
            </a:pPr>
            <a:r>
              <a:rPr lang="en-US" sz="1600" dirty="0"/>
              <a:t>Synchronize to GPS and </a:t>
            </a:r>
            <a:r>
              <a:rPr lang="en-US" sz="1600" dirty="0" err="1"/>
              <a:t>and</a:t>
            </a:r>
            <a:r>
              <a:rPr lang="en-US" sz="1600" dirty="0"/>
              <a:t> verify that LED Clock, REF and LOCK are green</a:t>
            </a:r>
          </a:p>
          <a:p>
            <a:pPr>
              <a:buFont typeface="+mj-lt"/>
              <a:buAutoNum type="arabicPeriod"/>
            </a:pPr>
            <a:r>
              <a:rPr lang="en-US" altLang="en-US" sz="1600" u="sng" dirty="0" err="1"/>
              <a:t>Config</a:t>
            </a:r>
            <a:r>
              <a:rPr lang="en-US" altLang="en-US" sz="1600" dirty="0"/>
              <a:t> &gt; </a:t>
            </a:r>
            <a:r>
              <a:rPr lang="en-US" altLang="en-US" sz="1600" u="sng" dirty="0"/>
              <a:t>Reference clock</a:t>
            </a:r>
            <a:r>
              <a:rPr lang="en-US" altLang="en-US" sz="1600" dirty="0"/>
              <a:t> &gt; </a:t>
            </a:r>
            <a:r>
              <a:rPr lang="en-US" altLang="en-US" sz="1600" u="sng" dirty="0"/>
              <a:t>Holdover duration </a:t>
            </a:r>
            <a:r>
              <a:rPr lang="en-US" altLang="en-US" sz="1600" dirty="0"/>
              <a:t>:= </a:t>
            </a:r>
            <a:r>
              <a:rPr lang="en-US" altLang="en-US" sz="1600" i="1" dirty="0"/>
              <a:t>set the time </a:t>
            </a:r>
            <a:r>
              <a:rPr lang="en-US" altLang="en-US" sz="1600" dirty="0"/>
              <a:t>you need for testing</a:t>
            </a:r>
          </a:p>
          <a:p>
            <a:pPr>
              <a:buFont typeface="+mj-lt"/>
              <a:buAutoNum type="arabicPeriod"/>
            </a:pPr>
            <a:r>
              <a:rPr lang="en-US" altLang="en-US" sz="1600" u="sng" dirty="0"/>
              <a:t>Config</a:t>
            </a:r>
            <a:r>
              <a:rPr lang="en-US" altLang="en-US" sz="1600" dirty="0"/>
              <a:t> &gt; </a:t>
            </a:r>
            <a:r>
              <a:rPr lang="en-US" altLang="en-US" sz="1600" u="sng" dirty="0"/>
              <a:t>Reference clock</a:t>
            </a:r>
            <a:r>
              <a:rPr lang="en-US" altLang="en-US" sz="1600" dirty="0"/>
              <a:t> &gt; </a:t>
            </a:r>
            <a:r>
              <a:rPr lang="en-US" altLang="en-US" sz="1600" u="sng" dirty="0"/>
              <a:t>Force holdover</a:t>
            </a:r>
            <a:r>
              <a:rPr lang="en-US" altLang="en-US" sz="1600" dirty="0"/>
              <a:t>  </a:t>
            </a:r>
            <a:r>
              <a:rPr lang="en-US" sz="1600" dirty="0"/>
              <a:t>:= </a:t>
            </a:r>
            <a:r>
              <a:rPr lang="en-US" sz="1600" i="1" dirty="0"/>
              <a:t>Yes  </a:t>
            </a:r>
            <a:r>
              <a:rPr lang="en-US" sz="1600" dirty="0"/>
              <a:t>(can be forced only if LCK is green)</a:t>
            </a:r>
          </a:p>
        </p:txBody>
      </p:sp>
      <p:sp>
        <p:nvSpPr>
          <p:cNvPr id="3" name="Title 2"/>
          <p:cNvSpPr>
            <a:spLocks noGrp="1"/>
          </p:cNvSpPr>
          <p:nvPr>
            <p:ph type="title" idx="4294967295"/>
          </p:nvPr>
        </p:nvSpPr>
        <p:spPr/>
        <p:txBody>
          <a:bodyPr/>
          <a:lstStyle/>
          <a:p>
            <a:r>
              <a:rPr lang="en-US" dirty="0"/>
              <a:t>Activating Holdover mode</a:t>
            </a:r>
          </a:p>
        </p:txBody>
      </p:sp>
      <p:sp>
        <p:nvSpPr>
          <p:cNvPr id="6" name="Rounded Rectangle 5"/>
          <p:cNvSpPr/>
          <p:nvPr/>
        </p:nvSpPr>
        <p:spPr bwMode="auto">
          <a:xfrm>
            <a:off x="119818" y="1510654"/>
            <a:ext cx="769535" cy="262072"/>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7" name="Group 6"/>
          <p:cNvGrpSpPr/>
          <p:nvPr/>
        </p:nvGrpSpPr>
        <p:grpSpPr>
          <a:xfrm>
            <a:off x="173741" y="748543"/>
            <a:ext cx="661687" cy="583930"/>
            <a:chOff x="868104" y="811372"/>
            <a:chExt cx="661687" cy="58393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9" name="TextBox 8"/>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0100" y="1317340"/>
            <a:ext cx="4320000" cy="2568880"/>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2037771" y="3260317"/>
            <a:ext cx="591940" cy="481707"/>
            <a:chOff x="1707517" y="1467106"/>
            <a:chExt cx="591940" cy="481707"/>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4" name="TextBox 13"/>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5" name="Group 14"/>
          <p:cNvGrpSpPr/>
          <p:nvPr/>
        </p:nvGrpSpPr>
        <p:grpSpPr>
          <a:xfrm>
            <a:off x="5981249" y="2555291"/>
            <a:ext cx="591940" cy="481707"/>
            <a:chOff x="1707517" y="1467106"/>
            <a:chExt cx="591940" cy="481707"/>
          </a:xfrm>
        </p:grpSpPr>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18229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a:t>
            </a:r>
          </a:p>
          <a:p>
            <a:pPr marL="104775" lvl="0" indent="0" algn="l" rtl="0">
              <a:spcBef>
                <a:spcPts val="0"/>
              </a:spcBef>
              <a:spcAft>
                <a:spcPts val="0"/>
              </a:spcAft>
              <a:buClr>
                <a:srgbClr val="0000FF"/>
              </a:buClr>
              <a:buSzPts val="1620"/>
              <a:buNone/>
            </a:pPr>
            <a:r>
              <a:rPr lang="en-US" dirty="0"/>
              <a:t>xGenius also support optical media and higher bit rates but we are going to execute this test in 1000BASE-T</a:t>
            </a:r>
            <a:endParaRPr dirty="0"/>
          </a:p>
          <a:p>
            <a:pPr marL="447675" lvl="0" indent="-342900">
              <a:buClr>
                <a:srgbClr val="0000FF"/>
              </a:buClr>
              <a:buSzPts val="1620"/>
              <a:buFont typeface="Century Gothic"/>
              <a:buAutoNum type="arabicPeriod"/>
            </a:pPr>
            <a:r>
              <a:rPr lang="en-US" dirty="0"/>
              <a:t>Connect the Cable to Port A in both testers A and B </a:t>
            </a: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lvl="0"/>
            <a:r>
              <a:rPr lang="en-US" dirty="0"/>
              <a:t>Connecting the tester</a:t>
            </a:r>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45265" y="4685512"/>
            <a:ext cx="8453470" cy="1954924"/>
          </a:xfrm>
        </p:spPr>
        <p:txBody>
          <a:bodyPr/>
          <a:lstStyle/>
          <a:p>
            <a:pPr marL="131445" indent="0">
              <a:buNone/>
            </a:pPr>
            <a:r>
              <a:rPr lang="en-US" dirty="0"/>
              <a:t>Configurations apply the same way for both testers:</a:t>
            </a:r>
          </a:p>
          <a:p>
            <a:pPr marL="474345" indent="-342900">
              <a:buFont typeface="+mj-lt"/>
              <a:buAutoNum type="arabicPeriod"/>
            </a:pPr>
            <a:r>
              <a:rPr lang="en-US" dirty="0"/>
              <a:t>Set operation mode: </a:t>
            </a:r>
            <a:r>
              <a:rPr lang="en-US" u="sng" dirty="0"/>
              <a:t>Home</a:t>
            </a:r>
            <a:r>
              <a:rPr lang="en-US" dirty="0"/>
              <a:t> &gt; </a:t>
            </a:r>
            <a:r>
              <a:rPr lang="en-US" u="sng" dirty="0"/>
              <a:t>Config</a:t>
            </a:r>
            <a:r>
              <a:rPr lang="en-US" dirty="0"/>
              <a:t> &gt; </a:t>
            </a:r>
            <a:r>
              <a:rPr lang="en-US" u="sng" dirty="0"/>
              <a:t>Mode</a:t>
            </a:r>
            <a:r>
              <a:rPr lang="en-US" dirty="0"/>
              <a:t> := </a:t>
            </a:r>
            <a:r>
              <a:rPr lang="en-US" i="1" dirty="0"/>
              <a:t>IP endpoint</a:t>
            </a:r>
          </a:p>
          <a:p>
            <a:pPr marL="474345" indent="-342900">
              <a:buFont typeface="+mj-lt"/>
              <a:buAutoNum type="arabicPeriod"/>
            </a:pPr>
            <a:r>
              <a:rPr lang="en-US" dirty="0"/>
              <a:t>Select </a:t>
            </a:r>
            <a:r>
              <a:rPr lang="en-US" u="sng" dirty="0"/>
              <a:t>Port A</a:t>
            </a:r>
            <a:r>
              <a:rPr lang="en-US" dirty="0"/>
              <a:t> &gt; </a:t>
            </a:r>
            <a:r>
              <a:rPr lang="en-US" u="sng" dirty="0"/>
              <a:t>Port Mode</a:t>
            </a:r>
            <a:r>
              <a:rPr lang="en-US" dirty="0"/>
              <a:t> := </a:t>
            </a:r>
            <a:r>
              <a:rPr lang="en-US" i="1" dirty="0"/>
              <a:t>Tx/Rx</a:t>
            </a:r>
          </a:p>
          <a:p>
            <a:pPr marL="474345" indent="-342900">
              <a:buFont typeface="+mj-lt"/>
              <a:buAutoNum type="arabicPeriod"/>
            </a:pPr>
            <a:r>
              <a:rPr lang="en-US" dirty="0"/>
              <a:t>From </a:t>
            </a:r>
            <a:r>
              <a:rPr lang="en-US" u="sng" dirty="0"/>
              <a:t>Local profile</a:t>
            </a:r>
            <a:r>
              <a:rPr lang="en-US" dirty="0"/>
              <a:t>&gt; configure IP properties manually or using DHCP </a:t>
            </a:r>
          </a:p>
          <a:p>
            <a:pPr marL="474345" indent="-342900">
              <a:buFont typeface="+mj-lt"/>
              <a:buAutoNum type="arabicPeriod"/>
            </a:pPr>
            <a:r>
              <a:rPr lang="en-US" dirty="0"/>
              <a:t>From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Configuring the tester</a:t>
            </a:r>
          </a:p>
        </p:txBody>
      </p:sp>
      <p:pic>
        <p:nvPicPr>
          <p:cNvPr id="19" name="Screen Recording 18">
            <a:hlinkClick r:id="" action="ppaction://media"/>
            <a:extLst>
              <a:ext uri="{FF2B5EF4-FFF2-40B4-BE49-F238E27FC236}">
                <a16:creationId xmlns:a16="http://schemas.microsoft.com/office/drawing/2014/main" id="{57E01736-50E1-45B7-96E7-40230267092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519" b="2141"/>
          <a:stretch>
            <a:fillRect/>
          </a:stretch>
        </p:blipFill>
        <p:spPr>
          <a:xfrm>
            <a:off x="1491419" y="1085512"/>
            <a:ext cx="6161161" cy="3600000"/>
          </a:xfrm>
          <a:prstGeom prst="rect">
            <a:avLst/>
          </a:prstGeom>
          <a:ln>
            <a:noFill/>
          </a:ln>
          <a:effectLst>
            <a:outerShdw blurRad="190500" algn="tl" rotWithShape="0">
              <a:srgbClr val="000000">
                <a:alpha val="70000"/>
              </a:srgbClr>
            </a:outerShdw>
          </a:effectLst>
        </p:spPr>
      </p:pic>
      <p:grpSp>
        <p:nvGrpSpPr>
          <p:cNvPr id="6" name="Group 5"/>
          <p:cNvGrpSpPr/>
          <p:nvPr/>
        </p:nvGrpSpPr>
        <p:grpSpPr>
          <a:xfrm>
            <a:off x="142065" y="873433"/>
            <a:ext cx="614856" cy="715731"/>
            <a:chOff x="142065" y="873433"/>
            <a:chExt cx="614856" cy="740955"/>
          </a:xfrm>
        </p:grpSpPr>
        <p:sp>
          <p:nvSpPr>
            <p:cNvPr id="4" name="Rounded Rectangle 3"/>
            <p:cNvSpPr/>
            <p:nvPr/>
          </p:nvSpPr>
          <p:spPr>
            <a:xfrm>
              <a:off x="172546" y="1059441"/>
              <a:ext cx="530188" cy="554947"/>
            </a:xfrm>
            <a:prstGeom prst="roundRect">
              <a:avLst/>
            </a:prstGeom>
            <a:solidFill>
              <a:srgbClr val="C00000"/>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297399" y="1201331"/>
              <a:ext cx="316887" cy="2711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854;p5"/>
            <p:cNvSpPr txBox="1"/>
            <p:nvPr/>
          </p:nvSpPr>
          <p:spPr>
            <a:xfrm>
              <a:off x="142065" y="873433"/>
              <a:ext cx="61485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122167" y="4128030"/>
            <a:ext cx="480253" cy="591940"/>
          </a:xfrm>
          <a:prstGeom prst="rect">
            <a:avLst/>
          </a:prstGeom>
        </p:spPr>
      </p:pic>
    </p:spTree>
    <p:extLst>
      <p:ext uri="{BB962C8B-B14F-4D97-AF65-F5344CB8AC3E}">
        <p14:creationId xmlns:p14="http://schemas.microsoft.com/office/powerpoint/2010/main" val="1553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0260" y="4871655"/>
            <a:ext cx="8672392" cy="1629155"/>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Network layer</a:t>
            </a:r>
            <a:r>
              <a:rPr lang="en-US" dirty="0"/>
              <a:t> &gt; </a:t>
            </a:r>
            <a:r>
              <a:rPr lang="en-US" u="sng" dirty="0"/>
              <a:t>Flow A1</a:t>
            </a:r>
            <a:r>
              <a:rPr lang="en-US" dirty="0"/>
              <a:t> &gt; </a:t>
            </a:r>
            <a:r>
              <a:rPr lang="en-US" u="sng" dirty="0" err="1"/>
              <a:t>Dest</a:t>
            </a:r>
            <a:r>
              <a:rPr lang="en-US" u="sng" dirty="0"/>
              <a:t> IPV4 </a:t>
            </a:r>
            <a:r>
              <a:rPr lang="en-US" u="sng" dirty="0" err="1"/>
              <a:t>addr</a:t>
            </a:r>
            <a:r>
              <a:rPr lang="en-US" u="sng" dirty="0"/>
              <a:t> from </a:t>
            </a:r>
            <a:r>
              <a:rPr lang="en-US" dirty="0"/>
              <a:t>:=</a:t>
            </a:r>
            <a:r>
              <a:rPr lang="en-US" i="1" dirty="0"/>
              <a:t> Manual</a:t>
            </a:r>
          </a:p>
          <a:p>
            <a:pPr marL="474345" indent="-342900">
              <a:buFont typeface="+mj-lt"/>
              <a:buAutoNum type="arabicPeriod"/>
            </a:pPr>
            <a:r>
              <a:rPr lang="en-US" dirty="0"/>
              <a:t>From </a:t>
            </a:r>
            <a:r>
              <a:rPr lang="en-US" u="sng" dirty="0"/>
              <a:t>Destination IPV4 address </a:t>
            </a:r>
            <a:r>
              <a:rPr lang="en-US" dirty="0"/>
              <a:t>:=</a:t>
            </a:r>
            <a:r>
              <a:rPr lang="en-US" i="1" dirty="0"/>
              <a:t> insert Tester B address</a:t>
            </a:r>
            <a:r>
              <a:rPr lang="en-US" i="1" u="sng" dirty="0"/>
              <a:t> </a:t>
            </a:r>
          </a:p>
          <a:p>
            <a:pPr marL="474345" indent="-342900">
              <a:buFont typeface="+mj-lt"/>
              <a:buAutoNum type="arabicPeriod"/>
            </a:pPr>
            <a:r>
              <a:rPr lang="en-US" dirty="0"/>
              <a:t>Go to </a:t>
            </a:r>
            <a:r>
              <a:rPr lang="en-US" u="sng" dirty="0"/>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Continuous</a:t>
            </a:r>
          </a:p>
          <a:p>
            <a:pPr marL="131445" indent="0">
              <a:buNone/>
            </a:pPr>
            <a:endParaRPr lang="en-US" i="1" dirty="0"/>
          </a:p>
        </p:txBody>
      </p:sp>
      <p:sp>
        <p:nvSpPr>
          <p:cNvPr id="3" name="Title 2"/>
          <p:cNvSpPr>
            <a:spLocks noGrp="1"/>
          </p:cNvSpPr>
          <p:nvPr>
            <p:ph type="title"/>
          </p:nvPr>
        </p:nvSpPr>
        <p:spPr/>
        <p:txBody>
          <a:bodyPr/>
          <a:lstStyle/>
          <a:p>
            <a:r>
              <a:rPr lang="en-US" dirty="0"/>
              <a:t>Configuring Traffic Profile</a:t>
            </a:r>
          </a:p>
        </p:txBody>
      </p:sp>
      <p:pic>
        <p:nvPicPr>
          <p:cNvPr id="12" name="Screen Recording 11">
            <a:hlinkClick r:id="" action="ppaction://media"/>
            <a:extLst>
              <a:ext uri="{FF2B5EF4-FFF2-40B4-BE49-F238E27FC236}">
                <a16:creationId xmlns:a16="http://schemas.microsoft.com/office/drawing/2014/main" id="{0FCFD5B7-401E-42F4-9D2D-53BFF1D18B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317"/>
          <a:stretch>
            <a:fillRect/>
          </a:stretch>
        </p:blipFill>
        <p:spPr>
          <a:xfrm>
            <a:off x="1464978" y="1054134"/>
            <a:ext cx="6204517" cy="3600000"/>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142065" y="873433"/>
            <a:ext cx="614856" cy="715731"/>
            <a:chOff x="142065" y="873433"/>
            <a:chExt cx="614856" cy="740955"/>
          </a:xfrm>
        </p:grpSpPr>
        <p:sp>
          <p:nvSpPr>
            <p:cNvPr id="6" name="Rounded Rectangle 5"/>
            <p:cNvSpPr/>
            <p:nvPr/>
          </p:nvSpPr>
          <p:spPr>
            <a:xfrm>
              <a:off x="172546" y="1059441"/>
              <a:ext cx="530188" cy="554947"/>
            </a:xfrm>
            <a:prstGeom prst="roundRect">
              <a:avLst/>
            </a:prstGeom>
            <a:solidFill>
              <a:srgbClr val="C00000"/>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297399" y="1201331"/>
              <a:ext cx="316887" cy="2711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54;p5"/>
            <p:cNvSpPr txBox="1"/>
            <p:nvPr/>
          </p:nvSpPr>
          <p:spPr>
            <a:xfrm>
              <a:off x="142065" y="873433"/>
              <a:ext cx="61485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96860">
            <a:off x="1122167" y="4128030"/>
            <a:ext cx="480253" cy="591940"/>
          </a:xfrm>
          <a:prstGeom prst="rect">
            <a:avLst/>
          </a:prstGeom>
        </p:spPr>
      </p:pic>
    </p:spTree>
    <p:extLst>
      <p:ext uri="{BB962C8B-B14F-4D97-AF65-F5344CB8AC3E}">
        <p14:creationId xmlns:p14="http://schemas.microsoft.com/office/powerpoint/2010/main" val="98626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1" y="4680230"/>
            <a:ext cx="8220075" cy="1688763"/>
          </a:xfrm>
        </p:spPr>
        <p:txBody>
          <a:bodyPr/>
          <a:lstStyle/>
          <a:p>
            <a:pPr marL="474345" indent="-342900">
              <a:buFont typeface="+mj-lt"/>
              <a:buAutoNum type="arabicPeriod" startAt="5"/>
            </a:pPr>
            <a:r>
              <a:rPr lang="en-US" dirty="0"/>
              <a:t>Configure the bandwidth parameters: </a:t>
            </a: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a:t>Transmission rate</a:t>
            </a:r>
            <a:r>
              <a:rPr lang="en-US" dirty="0"/>
              <a:t> &gt; [</a:t>
            </a:r>
            <a:r>
              <a:rPr lang="en-US" i="1" dirty="0"/>
              <a:t>Rate </a:t>
            </a:r>
            <a:r>
              <a:rPr lang="en-US" i="1" dirty="0" err="1"/>
              <a:t>fr</a:t>
            </a:r>
            <a:r>
              <a:rPr lang="en-US" i="1" dirty="0"/>
              <a:t>/s | Rate (Mb/s) | Rate (%) …</a:t>
            </a:r>
            <a:r>
              <a:rPr lang="en-US" dirty="0"/>
              <a:t>]</a:t>
            </a:r>
          </a:p>
          <a:p>
            <a:pPr marL="474345" indent="-342900">
              <a:buFont typeface="+mj-lt"/>
              <a:buAutoNum type="arabicPeriod" startAt="6"/>
            </a:pPr>
            <a:r>
              <a:rPr lang="en-US" dirty="0"/>
              <a:t>Choose a payload for instance as SLA:</a:t>
            </a:r>
            <a:br>
              <a:rPr lang="en-US" dirty="0"/>
            </a:br>
            <a:r>
              <a:rPr lang="en-US" u="sng" dirty="0"/>
              <a:t>Config</a:t>
            </a:r>
            <a:r>
              <a:rPr lang="en-US" dirty="0"/>
              <a:t> &gt; </a:t>
            </a:r>
            <a:r>
              <a:rPr lang="en-US" u="sng" dirty="0"/>
              <a:t>Port A</a:t>
            </a:r>
            <a:r>
              <a:rPr lang="en-US" dirty="0"/>
              <a:t> &gt; </a:t>
            </a:r>
            <a:r>
              <a:rPr lang="en-US" u="sng" dirty="0"/>
              <a:t>Payload type</a:t>
            </a:r>
            <a:r>
              <a:rPr lang="en-US" dirty="0"/>
              <a:t> := </a:t>
            </a:r>
            <a:r>
              <a:rPr lang="en-US" i="1" dirty="0"/>
              <a:t>SLA</a:t>
            </a:r>
          </a:p>
          <a:p>
            <a:pPr marL="474345" indent="-342900">
              <a:buFont typeface="+mj-lt"/>
              <a:buAutoNum type="arabicPeriod" startAt="6"/>
            </a:pPr>
            <a:r>
              <a:rPr lang="en-US" dirty="0"/>
              <a:t>Repeat the same for Tester B</a:t>
            </a:r>
          </a:p>
        </p:txBody>
      </p:sp>
      <p:sp>
        <p:nvSpPr>
          <p:cNvPr id="3" name="Title 2"/>
          <p:cNvSpPr>
            <a:spLocks noGrp="1"/>
          </p:cNvSpPr>
          <p:nvPr>
            <p:ph type="title"/>
          </p:nvPr>
        </p:nvSpPr>
        <p:spPr/>
        <p:txBody>
          <a:bodyPr/>
          <a:lstStyle/>
          <a:p>
            <a:r>
              <a:rPr lang="en-US" dirty="0"/>
              <a:t>Configuring Traffic Profile</a:t>
            </a:r>
          </a:p>
        </p:txBody>
      </p:sp>
      <p:pic>
        <p:nvPicPr>
          <p:cNvPr id="12" name="Screen Recording 11">
            <a:hlinkClick r:id="" action="ppaction://media"/>
            <a:extLst>
              <a:ext uri="{FF2B5EF4-FFF2-40B4-BE49-F238E27FC236}">
                <a16:creationId xmlns:a16="http://schemas.microsoft.com/office/drawing/2014/main" id="{0FCFD5B7-401E-42F4-9D2D-53BFF1D18B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317"/>
          <a:stretch>
            <a:fillRect/>
          </a:stretch>
        </p:blipFill>
        <p:spPr>
          <a:xfrm>
            <a:off x="1469739" y="1053109"/>
            <a:ext cx="6204518" cy="3600000"/>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142065" y="873433"/>
            <a:ext cx="614856" cy="715731"/>
            <a:chOff x="142065" y="873433"/>
            <a:chExt cx="614856" cy="740955"/>
          </a:xfrm>
        </p:grpSpPr>
        <p:sp>
          <p:nvSpPr>
            <p:cNvPr id="6" name="Rounded Rectangle 5"/>
            <p:cNvSpPr/>
            <p:nvPr/>
          </p:nvSpPr>
          <p:spPr>
            <a:xfrm>
              <a:off x="172546" y="1059441"/>
              <a:ext cx="530188" cy="554947"/>
            </a:xfrm>
            <a:prstGeom prst="roundRect">
              <a:avLst/>
            </a:prstGeom>
            <a:solidFill>
              <a:srgbClr val="C00000"/>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297399" y="1201331"/>
              <a:ext cx="316887" cy="2711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54;p5"/>
            <p:cNvSpPr txBox="1"/>
            <p:nvPr/>
          </p:nvSpPr>
          <p:spPr>
            <a:xfrm>
              <a:off x="142065" y="873433"/>
              <a:ext cx="61485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96860">
            <a:off x="1122167" y="4128030"/>
            <a:ext cx="480253" cy="591940"/>
          </a:xfrm>
          <a:prstGeom prst="rect">
            <a:avLst/>
          </a:prstGeom>
        </p:spPr>
      </p:pic>
    </p:spTree>
    <p:extLst>
      <p:ext uri="{BB962C8B-B14F-4D97-AF65-F5344CB8AC3E}">
        <p14:creationId xmlns:p14="http://schemas.microsoft.com/office/powerpoint/2010/main" val="22911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67503"/>
            <a:ext cx="8655267" cy="2340181"/>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a:p>
          <a:p>
            <a:pPr marL="0" indent="0">
              <a:buNone/>
            </a:pPr>
            <a:r>
              <a:rPr lang="en-US" dirty="0"/>
              <a:t>The first thing to </a:t>
            </a:r>
            <a:r>
              <a:rPr lang="en-US" dirty="0" err="1"/>
              <a:t>to</a:t>
            </a:r>
            <a:r>
              <a:rPr lang="en-US" dirty="0"/>
              <a:t> is to enable it:</a:t>
            </a:r>
          </a:p>
          <a:p>
            <a:pPr>
              <a:buFont typeface="+mj-lt"/>
              <a:buAutoNum type="arabicPeriod"/>
            </a:pPr>
            <a:r>
              <a:rPr lang="en-US" dirty="0"/>
              <a:t>Go to </a:t>
            </a:r>
            <a:r>
              <a:rPr lang="en-US" u="sng" dirty="0"/>
              <a:t>Home</a:t>
            </a:r>
            <a:r>
              <a:rPr lang="en-US" dirty="0"/>
              <a:t> &gt; </a:t>
            </a:r>
            <a:r>
              <a:rPr lang="en-US" u="sng" dirty="0"/>
              <a:t>Test</a:t>
            </a:r>
            <a:r>
              <a:rPr lang="en-US" dirty="0"/>
              <a:t> &gt; </a:t>
            </a:r>
            <a:r>
              <a:rPr lang="en-US" u="sng" dirty="0"/>
              <a:t>Event logger setup </a:t>
            </a:r>
            <a:endParaRPr lang="en-US" dirty="0"/>
          </a:p>
          <a:p>
            <a:pPr>
              <a:buFont typeface="+mj-lt"/>
              <a:buAutoNum type="arabicPeriod"/>
            </a:pPr>
            <a:r>
              <a:rPr lang="en-US" dirty="0"/>
              <a:t>Set </a:t>
            </a:r>
            <a:r>
              <a:rPr lang="en-US" u="sng" dirty="0"/>
              <a:t>Enable</a:t>
            </a:r>
            <a:r>
              <a:rPr lang="en-US" dirty="0"/>
              <a:t> := </a:t>
            </a:r>
            <a:r>
              <a:rPr lang="en-US" i="1" dirty="0"/>
              <a:t>Yes</a:t>
            </a:r>
            <a:endParaRPr lang="en-US" u="sng" dirty="0"/>
          </a:p>
        </p:txBody>
      </p:sp>
      <p:sp>
        <p:nvSpPr>
          <p:cNvPr id="3" name="Title 2"/>
          <p:cNvSpPr>
            <a:spLocks noGrp="1"/>
          </p:cNvSpPr>
          <p:nvPr>
            <p:ph type="title" idx="4294967295"/>
          </p:nvPr>
        </p:nvSpPr>
        <p:spPr>
          <a:xfrm>
            <a:off x="0" y="0"/>
            <a:ext cx="9144000" cy="836613"/>
          </a:xfrm>
        </p:spPr>
        <p:txBody>
          <a:bodyPr/>
          <a:lstStyle/>
          <a:p>
            <a:r>
              <a:rPr lang="en-US" dirty="0"/>
              <a:t>Enabling</a:t>
            </a:r>
            <a:r>
              <a:rPr lang="nl-NL" b="1" dirty="0"/>
              <a:t> </a:t>
            </a:r>
            <a:r>
              <a:rPr lang="nl-NL" dirty="0"/>
              <a:t>Event logger</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368750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546" y="4671065"/>
            <a:ext cx="8889473" cy="1736619"/>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a:p>
          <a:p>
            <a:pPr>
              <a:buFont typeface="+mj-lt"/>
              <a:buAutoNum type="arabicPeriod"/>
            </a:pPr>
            <a:r>
              <a:rPr lang="en-US" dirty="0"/>
              <a:t>From Event logger setup &gt; </a:t>
            </a:r>
            <a:r>
              <a:rPr lang="en-US" u="sng" dirty="0"/>
              <a:t>Clear all filters</a:t>
            </a:r>
            <a:r>
              <a:rPr lang="en-US" dirty="0"/>
              <a:t> :=</a:t>
            </a:r>
            <a:r>
              <a:rPr lang="en-US" i="1" dirty="0"/>
              <a:t> Yes</a:t>
            </a:r>
          </a:p>
          <a:p>
            <a:pPr>
              <a:buFont typeface="+mj-lt"/>
              <a:buAutoNum type="arabicPeriod"/>
            </a:pPr>
            <a:r>
              <a:rPr lang="en-US" dirty="0"/>
              <a:t>Select the events: </a:t>
            </a:r>
            <a:r>
              <a:rPr lang="en-US" u="sng" dirty="0"/>
              <a:t>Port  A event filter</a:t>
            </a:r>
            <a:r>
              <a:rPr lang="en-US" dirty="0"/>
              <a:t> &gt; </a:t>
            </a:r>
            <a:r>
              <a:rPr lang="en-US" u="sng" dirty="0"/>
              <a:t>SLA statistics</a:t>
            </a:r>
            <a:r>
              <a:rPr lang="en-US" dirty="0"/>
              <a:t> &gt; </a:t>
            </a:r>
            <a:r>
              <a:rPr lang="en-US" u="sng" dirty="0"/>
              <a:t>Filter A</a:t>
            </a:r>
            <a:r>
              <a:rPr lang="en-US" dirty="0"/>
              <a:t> :=  FTD / FDV …</a:t>
            </a:r>
          </a:p>
          <a:p>
            <a:pPr>
              <a:buFont typeface="+mj-lt"/>
              <a:buAutoNum type="arabicPeriod"/>
            </a:pPr>
            <a:r>
              <a:rPr lang="en-US" dirty="0"/>
              <a:t> Choose any other events to trace</a:t>
            </a:r>
            <a:endParaRPr lang="en-US" u="sng" dirty="0"/>
          </a:p>
          <a:p>
            <a:pPr>
              <a:buFont typeface="+mj-lt"/>
              <a:buAutoNum type="arabicPeriod"/>
            </a:pPr>
            <a:r>
              <a:rPr lang="en-US" dirty="0"/>
              <a:t>Repeat the same for Tester B</a:t>
            </a:r>
          </a:p>
        </p:txBody>
      </p:sp>
      <p:sp>
        <p:nvSpPr>
          <p:cNvPr id="3" name="Title 2"/>
          <p:cNvSpPr>
            <a:spLocks noGrp="1"/>
          </p:cNvSpPr>
          <p:nvPr>
            <p:ph type="title" idx="4294967295"/>
          </p:nvPr>
        </p:nvSpPr>
        <p:spPr>
          <a:xfrm>
            <a:off x="0" y="0"/>
            <a:ext cx="9144000" cy="836613"/>
          </a:xfrm>
        </p:spPr>
        <p:txBody>
          <a:bodyPr/>
          <a:lstStyle/>
          <a:p>
            <a:r>
              <a:rPr lang="nl-NL" b="1" dirty="0"/>
              <a:t>Configuring </a:t>
            </a:r>
            <a:r>
              <a:rPr lang="nl-NL" dirty="0"/>
              <a:t>the Event Logger</a:t>
            </a:r>
            <a:endParaRPr lang="es-ES" dirty="0"/>
          </a:p>
        </p:txBody>
      </p:sp>
      <p:pic>
        <p:nvPicPr>
          <p:cNvPr id="5" name="Screen Recording 4">
            <a:hlinkClick r:id="" action="ppaction://media"/>
            <a:extLst>
              <a:ext uri="{FF2B5EF4-FFF2-40B4-BE49-F238E27FC236}">
                <a16:creationId xmlns:a16="http://schemas.microsoft.com/office/drawing/2014/main" id="{31CDF3E9-6BB4-45D0-A0B0-DD247A7C5B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6285" y="1071066"/>
            <a:ext cx="6171429" cy="3600000"/>
          </a:xfrm>
          <a:prstGeom prst="rect">
            <a:avLst/>
          </a:prstGeom>
          <a:ln>
            <a:noFill/>
          </a:ln>
          <a:effectLst>
            <a:outerShdw blurRad="190500" algn="tl" rotWithShape="0">
              <a:srgbClr val="000000">
                <a:alpha val="70000"/>
              </a:srgbClr>
            </a:outerShdw>
          </a:effectLst>
        </p:spPr>
      </p:pic>
      <p:grpSp>
        <p:nvGrpSpPr>
          <p:cNvPr id="6" name="Group 5"/>
          <p:cNvGrpSpPr/>
          <p:nvPr/>
        </p:nvGrpSpPr>
        <p:grpSpPr>
          <a:xfrm>
            <a:off x="142065" y="873433"/>
            <a:ext cx="614856" cy="715731"/>
            <a:chOff x="142065" y="873433"/>
            <a:chExt cx="614856" cy="740955"/>
          </a:xfrm>
        </p:grpSpPr>
        <p:sp>
          <p:nvSpPr>
            <p:cNvPr id="7" name="Rounded Rectangle 6"/>
            <p:cNvSpPr/>
            <p:nvPr/>
          </p:nvSpPr>
          <p:spPr>
            <a:xfrm>
              <a:off x="172546" y="1059441"/>
              <a:ext cx="530188" cy="554947"/>
            </a:xfrm>
            <a:prstGeom prst="roundRect">
              <a:avLst/>
            </a:prstGeom>
            <a:solidFill>
              <a:srgbClr val="C00000"/>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5400000">
              <a:off x="297399" y="1201331"/>
              <a:ext cx="316887" cy="2711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854;p5"/>
            <p:cNvSpPr txBox="1"/>
            <p:nvPr/>
          </p:nvSpPr>
          <p:spPr>
            <a:xfrm>
              <a:off x="142065" y="873433"/>
              <a:ext cx="61485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122167" y="4128030"/>
            <a:ext cx="480253" cy="591940"/>
          </a:xfrm>
          <a:prstGeom prst="rect">
            <a:avLst/>
          </a:prstGeom>
        </p:spPr>
      </p:pic>
    </p:spTree>
    <p:extLst>
      <p:ext uri="{BB962C8B-B14F-4D97-AF65-F5344CB8AC3E}">
        <p14:creationId xmlns:p14="http://schemas.microsoft.com/office/powerpoint/2010/main" val="37096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752" y="5126945"/>
            <a:ext cx="8655267" cy="1229712"/>
          </a:xfrm>
        </p:spPr>
        <p:txBody>
          <a:bodyPr/>
          <a:lstStyle/>
          <a:p>
            <a:pPr marL="0" indent="0">
              <a:buNone/>
            </a:pPr>
            <a:r>
              <a:rPr lang="en-US" dirty="0"/>
              <a:t>To generate report for the test result, follow these steps:</a:t>
            </a:r>
          </a:p>
          <a:p>
            <a:pPr marL="342900" indent="-342900">
              <a:buFont typeface="+mj-lt"/>
              <a:buAutoNum type="arabicPeriod"/>
            </a:pPr>
            <a:r>
              <a:rPr lang="en-US" dirty="0"/>
              <a:t>From the </a:t>
            </a:r>
            <a:r>
              <a:rPr lang="en-US" u="sng" dirty="0"/>
              <a:t>Home</a:t>
            </a:r>
            <a:r>
              <a:rPr lang="en-US" dirty="0"/>
              <a:t> &gt; </a:t>
            </a:r>
            <a:r>
              <a:rPr lang="en-US" u="sng" dirty="0"/>
              <a:t>Files </a:t>
            </a:r>
            <a:r>
              <a:rPr lang="en-US" dirty="0"/>
              <a:t>:=</a:t>
            </a:r>
            <a:r>
              <a:rPr lang="en-US" i="1" dirty="0"/>
              <a:t> Report files</a:t>
            </a:r>
          </a:p>
          <a:p>
            <a:pPr marL="342900" indent="-342900">
              <a:buFont typeface="+mj-lt"/>
              <a:buAutoNum type="arabicPeriod"/>
            </a:pPr>
            <a:r>
              <a:rPr lang="en-US" dirty="0"/>
              <a:t>Click on </a:t>
            </a:r>
            <a:r>
              <a:rPr lang="en-US" u="sng" dirty="0"/>
              <a:t>Generate report</a:t>
            </a:r>
            <a:r>
              <a:rPr lang="en-US" dirty="0"/>
              <a:t> := </a:t>
            </a:r>
            <a:r>
              <a:rPr lang="en-US" i="1" dirty="0"/>
              <a:t> Yes</a:t>
            </a:r>
          </a:p>
        </p:txBody>
      </p:sp>
      <p:sp>
        <p:nvSpPr>
          <p:cNvPr id="3" name="Title 2"/>
          <p:cNvSpPr>
            <a:spLocks noGrp="1"/>
          </p:cNvSpPr>
          <p:nvPr>
            <p:ph type="title" idx="4294967295"/>
          </p:nvPr>
        </p:nvSpPr>
        <p:spPr>
          <a:xfrm>
            <a:off x="0" y="0"/>
            <a:ext cx="9144000" cy="836613"/>
          </a:xfrm>
        </p:spPr>
        <p:txBody>
          <a:bodyPr/>
          <a:lstStyle/>
          <a:p>
            <a:r>
              <a:rPr lang="nl-NL" dirty="0"/>
              <a:t>Generating report file</a:t>
            </a:r>
            <a:endParaRPr lang="es-ES" dirty="0"/>
          </a:p>
        </p:txBody>
      </p:sp>
      <p:pic>
        <p:nvPicPr>
          <p:cNvPr id="10" name="Screen Recording 9">
            <a:hlinkClick r:id="" action="ppaction://media"/>
            <a:extLst>
              <a:ext uri="{FF2B5EF4-FFF2-40B4-BE49-F238E27FC236}">
                <a16:creationId xmlns:a16="http://schemas.microsoft.com/office/drawing/2014/main" id="{9B32CE45-D610-48D2-AD02-10F4EB0562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6286" y="1044765"/>
            <a:ext cx="6171428" cy="3600000"/>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142065" y="873433"/>
            <a:ext cx="614856" cy="715731"/>
            <a:chOff x="142065" y="873433"/>
            <a:chExt cx="614856" cy="740955"/>
          </a:xfrm>
        </p:grpSpPr>
        <p:sp>
          <p:nvSpPr>
            <p:cNvPr id="6" name="Rounded Rectangle 5"/>
            <p:cNvSpPr/>
            <p:nvPr/>
          </p:nvSpPr>
          <p:spPr>
            <a:xfrm>
              <a:off x="172546" y="1059441"/>
              <a:ext cx="530188" cy="554947"/>
            </a:xfrm>
            <a:prstGeom prst="roundRect">
              <a:avLst/>
            </a:prstGeom>
            <a:solidFill>
              <a:srgbClr val="C00000"/>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297399" y="1201331"/>
              <a:ext cx="316887" cy="2711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54;p5"/>
            <p:cNvSpPr txBox="1"/>
            <p:nvPr/>
          </p:nvSpPr>
          <p:spPr>
            <a:xfrm>
              <a:off x="142065" y="873433"/>
              <a:ext cx="61485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122167" y="4128030"/>
            <a:ext cx="480253" cy="591940"/>
          </a:xfrm>
          <a:prstGeom prst="rect">
            <a:avLst/>
          </a:prstGeom>
        </p:spPr>
      </p:pic>
    </p:spTree>
    <p:extLst>
      <p:ext uri="{BB962C8B-B14F-4D97-AF65-F5344CB8AC3E}">
        <p14:creationId xmlns:p14="http://schemas.microsoft.com/office/powerpoint/2010/main" val="405801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xGenius): VNC Viewer">
            <a:extLst>
              <a:ext uri="{FF2B5EF4-FFF2-40B4-BE49-F238E27FC236}">
                <a16:creationId xmlns:a16="http://schemas.microsoft.com/office/drawing/2014/main" id="{DDFF9526-DA22-4AA9-AEF7-DABC86A97A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09" t="6449" r="1311" b="1658"/>
          <a:stretch/>
        </p:blipFill>
        <p:spPr>
          <a:xfrm>
            <a:off x="176666" y="1327088"/>
            <a:ext cx="4320000" cy="2513092"/>
          </a:xfrm>
          <a:prstGeom prst="rect">
            <a:avLst/>
          </a:prstGeom>
          <a:ln>
            <a:noFill/>
          </a:ln>
          <a:effectLst>
            <a:outerShdw blurRad="190500" algn="tl" rotWithShape="0">
              <a:srgbClr val="000000">
                <a:alpha val="70000"/>
              </a:srgbClr>
            </a:outerShdw>
          </a:effectLst>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3475" y="1326530"/>
            <a:ext cx="4209882" cy="252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457200" y="4332943"/>
            <a:ext cx="8220075" cy="1979861"/>
          </a:xfrm>
        </p:spPr>
        <p:txBody>
          <a:bodyPr/>
          <a:lstStyle/>
          <a:p>
            <a:pPr marL="474345" indent="-342900">
              <a:buFont typeface="+mj-lt"/>
              <a:buAutoNum type="arabicPeriod"/>
            </a:pPr>
            <a:r>
              <a:rPr lang="en-US" dirty="0"/>
              <a:t>The test is now ready to start</a:t>
            </a:r>
          </a:p>
          <a:p>
            <a:pPr marL="474345" indent="-342900">
              <a:buFont typeface="+mj-lt"/>
              <a:buAutoNum type="arabicPeriod"/>
            </a:pPr>
            <a:r>
              <a:rPr lang="en-US" dirty="0"/>
              <a:t>You can spot the frame and the test profile configured at Filter A1 including the type of traffic to be generated at Port A including the flow, the Physical layer, the Ethernet frame, MAC addresses, the SLA generated, etc.</a:t>
            </a:r>
          </a:p>
          <a:p>
            <a:pPr marL="474345" indent="-342900">
              <a:buFont typeface="+mj-lt"/>
              <a:buAutoNum type="arabicPeriod"/>
            </a:pPr>
            <a:r>
              <a:rPr lang="en-US" dirty="0"/>
              <a:t>Press RUN in both testers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Running the test</a:t>
            </a:r>
            <a:endParaRPr lang="en-US" b="1" dirty="0"/>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
        <p:nvSpPr>
          <p:cNvPr id="11" name="Google Shape;1057;p16"/>
          <p:cNvSpPr/>
          <p:nvPr/>
        </p:nvSpPr>
        <p:spPr>
          <a:xfrm>
            <a:off x="200574" y="1495205"/>
            <a:ext cx="1223064" cy="900993"/>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200573" y="2436872"/>
            <a:ext cx="1188851"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spTree>
    <p:extLst>
      <p:ext uri="{BB962C8B-B14F-4D97-AF65-F5344CB8AC3E}">
        <p14:creationId xmlns:p14="http://schemas.microsoft.com/office/powerpoint/2010/main" val="390425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dirty="0">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dirty="0">
                <a:solidFill>
                  <a:schemeClr val="tx1"/>
                </a:solidFill>
                <a:ea typeface="SimSun"/>
              </a:rPr>
              <a:t>Zeus </a:t>
            </a:r>
            <a:r>
              <a:rPr lang="en-US" sz="2400" dirty="0">
                <a:solidFill>
                  <a:schemeClr val="tx1"/>
                </a:solidFill>
                <a:ea typeface="SimSun"/>
              </a:rPr>
              <a:t>&amp; </a:t>
            </a:r>
            <a:r>
              <a:rPr lang="en-US" sz="2400" b="1" dirty="0" err="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3953992"/>
            <a:ext cx="8562220" cy="2391994"/>
          </a:xfrm>
        </p:spPr>
        <p:txBody>
          <a:bodyPr/>
          <a:lstStyle/>
          <a:p>
            <a:pPr marL="131445" indent="0">
              <a:buNone/>
            </a:pPr>
            <a:r>
              <a:rPr lang="en-US" dirty="0"/>
              <a:t>You can see now Traffic TX/RX LED indication becomes green, to see results:</a:t>
            </a:r>
          </a:p>
          <a:p>
            <a:pPr marL="474345" indent="-342900">
              <a:buFont typeface="+mj-lt"/>
              <a:buAutoNum type="arabicPeriod"/>
            </a:pPr>
            <a:r>
              <a:rPr lang="en-US" dirty="0"/>
              <a:t>Click on </a:t>
            </a:r>
            <a:r>
              <a:rPr lang="en-US" u="sng" dirty="0"/>
              <a:t>Results</a:t>
            </a:r>
            <a:r>
              <a:rPr lang="en-US" dirty="0"/>
              <a:t> &gt; </a:t>
            </a:r>
            <a:r>
              <a:rPr lang="en-US" u="sng" dirty="0"/>
              <a:t>Port A</a:t>
            </a:r>
            <a:r>
              <a:rPr lang="en-US" dirty="0"/>
              <a:t> :=</a:t>
            </a:r>
            <a:r>
              <a:rPr lang="en-US" i="1" dirty="0"/>
              <a:t> SLA statistics</a:t>
            </a:r>
          </a:p>
          <a:p>
            <a:pPr marL="474345" indent="-342900">
              <a:buFont typeface="+mj-lt"/>
              <a:buAutoNum type="arabicPeriod"/>
            </a:pPr>
            <a:r>
              <a:rPr lang="en-US" dirty="0"/>
              <a:t>Click on </a:t>
            </a:r>
            <a:r>
              <a:rPr lang="en-US" u="sng" dirty="0"/>
              <a:t>Delay statistics</a:t>
            </a:r>
            <a:r>
              <a:rPr lang="en-US" dirty="0"/>
              <a:t> &gt; Delay (FTD) and variation (FDV) results are shown </a:t>
            </a:r>
          </a:p>
          <a:p>
            <a:pPr marL="474345" indent="-342900">
              <a:buFont typeface="+mj-lt"/>
              <a:buAutoNum type="arabicPeriod"/>
            </a:pPr>
            <a:r>
              <a:rPr lang="en-US" dirty="0"/>
              <a:t>You can spot other results for instance some statistics regarding traffic:</a:t>
            </a:r>
            <a:br>
              <a:rPr lang="en-US" dirty="0"/>
            </a:br>
            <a:r>
              <a:rPr lang="en-US" u="sng" dirty="0"/>
              <a:t>Results</a:t>
            </a:r>
            <a:r>
              <a:rPr lang="en-US" dirty="0"/>
              <a:t> &gt; </a:t>
            </a:r>
            <a:r>
              <a:rPr lang="en-US" u="sng" dirty="0"/>
              <a:t>Port A</a:t>
            </a:r>
            <a:r>
              <a:rPr lang="en-US" dirty="0"/>
              <a:t> &gt; </a:t>
            </a:r>
            <a:r>
              <a:rPr lang="en-US" u="sng" dirty="0"/>
              <a:t>Bandwidth statistics</a:t>
            </a:r>
            <a:r>
              <a:rPr lang="en-US" dirty="0"/>
              <a:t> :=</a:t>
            </a:r>
            <a:r>
              <a:rPr lang="en-US" i="1" dirty="0"/>
              <a:t> General statistics</a:t>
            </a:r>
          </a:p>
          <a:p>
            <a:pPr marL="474345" indent="-342900">
              <a:buFont typeface="+mj-lt"/>
              <a:buAutoNum type="arabicPeriod"/>
            </a:pPr>
            <a:r>
              <a:rPr lang="en-US" dirty="0"/>
              <a:t>Go back to Results menu to view more result information</a:t>
            </a:r>
          </a:p>
          <a:p>
            <a:pPr marL="474345" indent="-342900">
              <a:buFont typeface="+mj-lt"/>
              <a:buAutoNum type="arabicPeriod"/>
            </a:pPr>
            <a:endParaRPr lang="en-US" dirty="0"/>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a:xfrm>
            <a:off x="0" y="0"/>
            <a:ext cx="9144000" cy="836613"/>
          </a:xfrm>
        </p:spPr>
        <p:txBody>
          <a:bodyPr/>
          <a:lstStyle/>
          <a:p>
            <a:r>
              <a:rPr lang="en-US" dirty="0"/>
              <a:t>Viewing results</a:t>
            </a:r>
          </a:p>
        </p:txBody>
      </p:sp>
      <p:pic>
        <p:nvPicPr>
          <p:cNvPr id="7" name="Screen Recording 6">
            <a:hlinkClick r:id="" action="ppaction://media"/>
            <a:extLst>
              <a:ext uri="{FF2B5EF4-FFF2-40B4-BE49-F238E27FC236}">
                <a16:creationId xmlns:a16="http://schemas.microsoft.com/office/drawing/2014/main" id="{878B9E7D-B108-4860-8030-9BD3AFE8AE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7061" y="1100879"/>
            <a:ext cx="8409733" cy="2520000"/>
          </a:xfrm>
          <a:prstGeom prst="rect">
            <a:avLst/>
          </a:prstGeom>
          <a:ln>
            <a:noFill/>
          </a:ln>
          <a:effectLst>
            <a:outerShdw blurRad="190500" algn="tl" rotWithShape="0">
              <a:srgbClr val="000000">
                <a:alpha val="70000"/>
              </a:srgbClr>
            </a:outerShdw>
          </a:effectLst>
        </p:spPr>
      </p:pic>
      <p:grpSp>
        <p:nvGrpSpPr>
          <p:cNvPr id="4" name="Group 3"/>
          <p:cNvGrpSpPr/>
          <p:nvPr/>
        </p:nvGrpSpPr>
        <p:grpSpPr>
          <a:xfrm>
            <a:off x="-8494" y="864729"/>
            <a:ext cx="625691" cy="689081"/>
            <a:chOff x="-8494" y="864729"/>
            <a:chExt cx="625691" cy="689081"/>
          </a:xfrm>
        </p:grpSpPr>
        <p:sp>
          <p:nvSpPr>
            <p:cNvPr id="6" name="Rounded Rectangle 5"/>
            <p:cNvSpPr/>
            <p:nvPr/>
          </p:nvSpPr>
          <p:spPr>
            <a:xfrm>
              <a:off x="54055" y="1060183"/>
              <a:ext cx="488224" cy="493627"/>
            </a:xfrm>
            <a:prstGeom prst="roundRect">
              <a:avLst/>
            </a:pr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5400000">
              <a:off x="167678" y="1163431"/>
              <a:ext cx="311494" cy="275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854;p5"/>
            <p:cNvSpPr txBox="1"/>
            <p:nvPr/>
          </p:nvSpPr>
          <p:spPr>
            <a:xfrm>
              <a:off x="-8494" y="864729"/>
              <a:ext cx="625691" cy="2722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249995" y="3150585"/>
            <a:ext cx="480253" cy="591940"/>
          </a:xfrm>
          <a:prstGeom prst="rect">
            <a:avLst/>
          </a:prstGeom>
          <a:ln>
            <a:noFill/>
          </a:ln>
        </p:spPr>
      </p:pic>
    </p:spTree>
    <p:extLst>
      <p:ext uri="{BB962C8B-B14F-4D97-AF65-F5344CB8AC3E}">
        <p14:creationId xmlns:p14="http://schemas.microsoft.com/office/powerpoint/2010/main" val="19115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5804" y="3857298"/>
            <a:ext cx="8472389" cy="2332288"/>
          </a:xfrm>
        </p:spPr>
        <p:txBody>
          <a:bodyPr/>
          <a:lstStyle/>
          <a:p>
            <a:pPr marL="0" indent="0" algn="just">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Select the currently running test log from (…) highlighted by red color</a:t>
            </a:r>
          </a:p>
          <a:p>
            <a:pPr>
              <a:buFont typeface="+mj-lt"/>
              <a:buAutoNum type="arabicPeriod"/>
            </a:pPr>
            <a:r>
              <a:rPr lang="en-US" dirty="0"/>
              <a:t>Click on the event to be traced</a:t>
            </a:r>
          </a:p>
          <a:p>
            <a:pPr>
              <a:buFont typeface="+mj-lt"/>
              <a:buAutoNum type="arabicPeriod"/>
            </a:pPr>
            <a:endParaRPr lang="en-US" dirty="0"/>
          </a:p>
        </p:txBody>
      </p:sp>
      <p:sp>
        <p:nvSpPr>
          <p:cNvPr id="3" name="Title 2"/>
          <p:cNvSpPr>
            <a:spLocks noGrp="1"/>
          </p:cNvSpPr>
          <p:nvPr>
            <p:ph type="title" idx="4294967295"/>
          </p:nvPr>
        </p:nvSpPr>
        <p:spPr>
          <a:xfrm>
            <a:off x="0" y="0"/>
            <a:ext cx="9144000" cy="836613"/>
          </a:xfrm>
        </p:spPr>
        <p:txBody>
          <a:bodyPr/>
          <a:lstStyle/>
          <a:p>
            <a:r>
              <a:rPr lang="en-US" dirty="0"/>
              <a:t>Displaying the Event logger</a:t>
            </a:r>
            <a:endParaRPr lang="es-ES" dirty="0"/>
          </a:p>
        </p:txBody>
      </p:sp>
      <p:pic>
        <p:nvPicPr>
          <p:cNvPr id="12" name="Screen Recording 6">
            <a:hlinkClick r:id="" action="ppaction://media"/>
            <a:extLst>
              <a:ext uri="{FF2B5EF4-FFF2-40B4-BE49-F238E27FC236}">
                <a16:creationId xmlns:a16="http://schemas.microsoft.com/office/drawing/2014/main" id="{0D9BE1A2-CEA3-4EAF-B38C-4AAA4D3FD1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9977" y="1070491"/>
            <a:ext cx="8409732" cy="2520000"/>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8494" y="864729"/>
            <a:ext cx="625691" cy="689081"/>
            <a:chOff x="-8494" y="864729"/>
            <a:chExt cx="625691" cy="689081"/>
          </a:xfrm>
        </p:grpSpPr>
        <p:sp>
          <p:nvSpPr>
            <p:cNvPr id="6" name="Rounded Rectangle 5"/>
            <p:cNvSpPr/>
            <p:nvPr/>
          </p:nvSpPr>
          <p:spPr>
            <a:xfrm>
              <a:off x="54055" y="1060183"/>
              <a:ext cx="488224" cy="493627"/>
            </a:xfrm>
            <a:prstGeom prst="roundRect">
              <a:avLst/>
            </a:pr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167678" y="1163431"/>
              <a:ext cx="311494" cy="275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54;p5"/>
            <p:cNvSpPr txBox="1"/>
            <p:nvPr/>
          </p:nvSpPr>
          <p:spPr>
            <a:xfrm>
              <a:off x="-8494" y="864729"/>
              <a:ext cx="625691" cy="2722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249995" y="3150585"/>
            <a:ext cx="480253" cy="591940"/>
          </a:xfrm>
          <a:prstGeom prst="rect">
            <a:avLst/>
          </a:prstGeom>
          <a:ln>
            <a:noFill/>
          </a:ln>
        </p:spPr>
      </p:pic>
    </p:spTree>
    <p:extLst>
      <p:ext uri="{BB962C8B-B14F-4D97-AF65-F5344CB8AC3E}">
        <p14:creationId xmlns:p14="http://schemas.microsoft.com/office/powerpoint/2010/main" val="23549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a:t>You can change the scale to see in more details the results</a:t>
            </a:r>
          </a:p>
          <a:p>
            <a:pPr marL="474345" indent="-342900">
              <a:buFont typeface="+mj-lt"/>
              <a:buAutoNum type="arabicPeriod"/>
            </a:pPr>
            <a:r>
              <a:rPr lang="en-US" dirty="0"/>
              <a:t>Using the auxiliary bars change the vertical scale</a:t>
            </a:r>
          </a:p>
          <a:p>
            <a:pPr marL="474345" indent="-342900">
              <a:buFont typeface="+mj-lt"/>
              <a:buAutoNum type="arabicPeriod"/>
            </a:pPr>
            <a:r>
              <a:rPr lang="en-US" dirty="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Scale the results on screen</a:t>
            </a:r>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2593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4780105"/>
            <a:ext cx="9323728" cy="1720491"/>
          </a:xfrm>
        </p:spPr>
        <p:txBody>
          <a:bodyPr/>
          <a:lstStyle/>
          <a:p>
            <a:pPr marL="0" indent="0">
              <a:buNone/>
            </a:pPr>
            <a:r>
              <a:rPr lang="en-US" dirty="0"/>
              <a:t>To export log files in CSV format:</a:t>
            </a:r>
          </a:p>
          <a:p>
            <a:pPr>
              <a:buFont typeface="+mj-lt"/>
              <a:buAutoNum type="arabicPeriod"/>
            </a:pPr>
            <a:r>
              <a:rPr lang="en-US" dirty="0"/>
              <a:t>Go </a:t>
            </a:r>
            <a:r>
              <a:rPr lang="en-US" u="sng" dirty="0"/>
              <a:t>Files</a:t>
            </a:r>
            <a:r>
              <a:rPr lang="en-US" dirty="0"/>
              <a:t> &gt; </a:t>
            </a:r>
            <a:r>
              <a:rPr lang="en-US" u="sng" dirty="0"/>
              <a:t>Event logger files</a:t>
            </a:r>
            <a:r>
              <a:rPr lang="en-US" dirty="0"/>
              <a:t> &gt; </a:t>
            </a:r>
            <a:r>
              <a:rPr lang="en-US" u="sng" dirty="0"/>
              <a:t>Internal memory</a:t>
            </a:r>
            <a:r>
              <a:rPr lang="en-US" dirty="0"/>
              <a:t>  to list files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dirty="0"/>
              <a:t>Exporting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3956" y="2407524"/>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pic>
        <p:nvPicPr>
          <p:cNvPr id="5" name="Screen Recording 4">
            <a:hlinkClick r:id="" action="ppaction://media"/>
            <a:extLst>
              <a:ext uri="{FF2B5EF4-FFF2-40B4-BE49-F238E27FC236}">
                <a16:creationId xmlns:a16="http://schemas.microsoft.com/office/drawing/2014/main" id="{582FAF3A-8594-4AA1-9576-5B6BD85F7E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4715" y="1035675"/>
            <a:ext cx="6005043" cy="360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111323" y="864729"/>
            <a:ext cx="625691" cy="689081"/>
            <a:chOff x="-8494" y="864729"/>
            <a:chExt cx="625691" cy="689081"/>
          </a:xfrm>
        </p:grpSpPr>
        <p:sp>
          <p:nvSpPr>
            <p:cNvPr id="8" name="Rounded Rectangle 7"/>
            <p:cNvSpPr/>
            <p:nvPr/>
          </p:nvSpPr>
          <p:spPr>
            <a:xfrm>
              <a:off x="54055" y="1060183"/>
              <a:ext cx="488224" cy="493627"/>
            </a:xfrm>
            <a:prstGeom prst="roundRect">
              <a:avLst/>
            </a:pr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167678" y="1163431"/>
              <a:ext cx="311494" cy="275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854;p5"/>
            <p:cNvSpPr txBox="1"/>
            <p:nvPr/>
          </p:nvSpPr>
          <p:spPr>
            <a:xfrm>
              <a:off x="-8494" y="864729"/>
              <a:ext cx="625691" cy="2722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214845" y="4046066"/>
            <a:ext cx="480253" cy="591940"/>
          </a:xfrm>
          <a:prstGeom prst="rect">
            <a:avLst/>
          </a:prstGeom>
          <a:ln>
            <a:noFill/>
          </a:ln>
        </p:spPr>
      </p:pic>
    </p:spTree>
    <p:extLst>
      <p:ext uri="{BB962C8B-B14F-4D97-AF65-F5344CB8AC3E}">
        <p14:creationId xmlns:p14="http://schemas.microsoft.com/office/powerpoint/2010/main" val="30927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95905"/>
            <a:ext cx="8559800" cy="1585422"/>
          </a:xfrm>
        </p:spPr>
        <p:txBody>
          <a:bodyPr/>
          <a:lstStyle/>
          <a:p>
            <a:pPr marL="0" indent="0">
              <a:buNone/>
            </a:pPr>
            <a:r>
              <a:rPr lang="en-US" dirty="0"/>
              <a:t>To export reports in PDF format:</a:t>
            </a:r>
          </a:p>
          <a:p>
            <a:pPr>
              <a:buFont typeface="+mj-lt"/>
              <a:buAutoNum type="arabicPeriod"/>
            </a:pPr>
            <a:r>
              <a:rPr lang="en-US" dirty="0"/>
              <a:t>From </a:t>
            </a:r>
            <a:r>
              <a:rPr lang="en-US" u="sng" dirty="0"/>
              <a:t>Files </a:t>
            </a:r>
            <a:r>
              <a:rPr lang="en-US" dirty="0"/>
              <a:t>&gt; </a:t>
            </a:r>
            <a:r>
              <a:rPr lang="en-US" u="sng" dirty="0"/>
              <a:t>Report files</a:t>
            </a:r>
            <a:r>
              <a:rPr lang="en-US" dirty="0"/>
              <a:t> &gt; </a:t>
            </a:r>
            <a:r>
              <a:rPr lang="en-US" u="sng" dirty="0"/>
              <a:t>Internal memory</a:t>
            </a:r>
            <a:r>
              <a:rPr lang="en-US" dirty="0"/>
              <a:t> to list files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dirty="0"/>
              <a:t>Exporting Reports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pic>
        <p:nvPicPr>
          <p:cNvPr id="21" name="Screen Recording 4">
            <a:hlinkClick r:id="" action="ppaction://media"/>
            <a:extLst>
              <a:ext uri="{FF2B5EF4-FFF2-40B4-BE49-F238E27FC236}">
                <a16:creationId xmlns:a16="http://schemas.microsoft.com/office/drawing/2014/main" id="{3515126B-52DB-4CE0-82A0-4DD7E081EB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6344" y="1060183"/>
            <a:ext cx="6005043" cy="3600000"/>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111323" y="864729"/>
            <a:ext cx="625691" cy="689081"/>
            <a:chOff x="-8494" y="864729"/>
            <a:chExt cx="625691" cy="689081"/>
          </a:xfrm>
        </p:grpSpPr>
        <p:sp>
          <p:nvSpPr>
            <p:cNvPr id="13" name="Rounded Rectangle 12"/>
            <p:cNvSpPr/>
            <p:nvPr/>
          </p:nvSpPr>
          <p:spPr>
            <a:xfrm>
              <a:off x="54055" y="1060183"/>
              <a:ext cx="488224" cy="493627"/>
            </a:xfrm>
            <a:prstGeom prst="roundRect">
              <a:avLst/>
            </a:pr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5400000">
              <a:off x="167678" y="1163431"/>
              <a:ext cx="311494" cy="2759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854;p5"/>
            <p:cNvSpPr txBox="1"/>
            <p:nvPr/>
          </p:nvSpPr>
          <p:spPr>
            <a:xfrm>
              <a:off x="-8494" y="864729"/>
              <a:ext cx="625691" cy="2722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C00000"/>
                  </a:solidFill>
                  <a:sym typeface="Arial"/>
                </a:rPr>
                <a:t>video</a:t>
              </a:r>
              <a:endParaRPr b="1" dirty="0">
                <a:solidFill>
                  <a:srgbClr val="C00000"/>
                </a:solidFill>
              </a:endParaRPr>
            </a:p>
          </p:txBody>
        </p:sp>
      </p:gr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96860">
            <a:off x="1214845" y="4046066"/>
            <a:ext cx="480253" cy="591940"/>
          </a:xfrm>
          <a:prstGeom prst="rect">
            <a:avLst/>
          </a:prstGeom>
          <a:ln>
            <a:noFill/>
          </a:ln>
        </p:spPr>
      </p:pic>
    </p:spTree>
    <p:extLst>
      <p:ext uri="{BB962C8B-B14F-4D97-AF65-F5344CB8AC3E}">
        <p14:creationId xmlns:p14="http://schemas.microsoft.com/office/powerpoint/2010/main" val="5797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graphicFrame>
        <p:nvGraphicFramePr>
          <p:cNvPr id="118" name="Table 117"/>
          <p:cNvGraphicFramePr>
            <a:graphicFrameLocks noGrp="1"/>
          </p:cNvGraphicFramePr>
          <p:nvPr>
            <p:extLst>
              <p:ext uri="{D42A27DB-BD31-4B8C-83A1-F6EECF244321}">
                <p14:modId xmlns:p14="http://schemas.microsoft.com/office/powerpoint/2010/main" val="1284353802"/>
              </p:ext>
            </p:extLst>
          </p:nvPr>
        </p:nvGraphicFramePr>
        <p:xfrm>
          <a:off x="985520" y="3840070"/>
          <a:ext cx="7066280" cy="2743200"/>
        </p:xfrm>
        <a:graphic>
          <a:graphicData uri="http://schemas.openxmlformats.org/drawingml/2006/table">
            <a:tbl>
              <a:tblPr firstRow="1" bandRow="1">
                <a:tableStyleId>{775DCB02-9BB8-47FD-8907-85C794F793BA}</a:tableStyleId>
              </a:tblPr>
              <a:tblGrid>
                <a:gridCol w="543560">
                  <a:extLst>
                    <a:ext uri="{9D8B030D-6E8A-4147-A177-3AD203B41FA5}">
                      <a16:colId xmlns:a16="http://schemas.microsoft.com/office/drawing/2014/main" val="2098299660"/>
                    </a:ext>
                  </a:extLst>
                </a:gridCol>
                <a:gridCol w="543560">
                  <a:extLst>
                    <a:ext uri="{9D8B030D-6E8A-4147-A177-3AD203B41FA5}">
                      <a16:colId xmlns:a16="http://schemas.microsoft.com/office/drawing/2014/main" val="2169452902"/>
                    </a:ext>
                  </a:extLst>
                </a:gridCol>
                <a:gridCol w="543560">
                  <a:extLst>
                    <a:ext uri="{9D8B030D-6E8A-4147-A177-3AD203B41FA5}">
                      <a16:colId xmlns:a16="http://schemas.microsoft.com/office/drawing/2014/main" val="4004501259"/>
                    </a:ext>
                  </a:extLst>
                </a:gridCol>
                <a:gridCol w="543560">
                  <a:extLst>
                    <a:ext uri="{9D8B030D-6E8A-4147-A177-3AD203B41FA5}">
                      <a16:colId xmlns:a16="http://schemas.microsoft.com/office/drawing/2014/main" val="3447839562"/>
                    </a:ext>
                  </a:extLst>
                </a:gridCol>
                <a:gridCol w="543560">
                  <a:extLst>
                    <a:ext uri="{9D8B030D-6E8A-4147-A177-3AD203B41FA5}">
                      <a16:colId xmlns:a16="http://schemas.microsoft.com/office/drawing/2014/main" val="3060326413"/>
                    </a:ext>
                  </a:extLst>
                </a:gridCol>
                <a:gridCol w="543560">
                  <a:extLst>
                    <a:ext uri="{9D8B030D-6E8A-4147-A177-3AD203B41FA5}">
                      <a16:colId xmlns:a16="http://schemas.microsoft.com/office/drawing/2014/main" val="2927292507"/>
                    </a:ext>
                  </a:extLst>
                </a:gridCol>
                <a:gridCol w="543560">
                  <a:extLst>
                    <a:ext uri="{9D8B030D-6E8A-4147-A177-3AD203B41FA5}">
                      <a16:colId xmlns:a16="http://schemas.microsoft.com/office/drawing/2014/main" val="1984899054"/>
                    </a:ext>
                  </a:extLst>
                </a:gridCol>
                <a:gridCol w="543560">
                  <a:extLst>
                    <a:ext uri="{9D8B030D-6E8A-4147-A177-3AD203B41FA5}">
                      <a16:colId xmlns:a16="http://schemas.microsoft.com/office/drawing/2014/main" val="2576221161"/>
                    </a:ext>
                  </a:extLst>
                </a:gridCol>
                <a:gridCol w="543560">
                  <a:extLst>
                    <a:ext uri="{9D8B030D-6E8A-4147-A177-3AD203B41FA5}">
                      <a16:colId xmlns:a16="http://schemas.microsoft.com/office/drawing/2014/main" val="674967835"/>
                    </a:ext>
                  </a:extLst>
                </a:gridCol>
                <a:gridCol w="543560">
                  <a:extLst>
                    <a:ext uri="{9D8B030D-6E8A-4147-A177-3AD203B41FA5}">
                      <a16:colId xmlns:a16="http://schemas.microsoft.com/office/drawing/2014/main" val="1899343336"/>
                    </a:ext>
                  </a:extLst>
                </a:gridCol>
                <a:gridCol w="543560">
                  <a:extLst>
                    <a:ext uri="{9D8B030D-6E8A-4147-A177-3AD203B41FA5}">
                      <a16:colId xmlns:a16="http://schemas.microsoft.com/office/drawing/2014/main" val="312388257"/>
                    </a:ext>
                  </a:extLst>
                </a:gridCol>
                <a:gridCol w="543560">
                  <a:extLst>
                    <a:ext uri="{9D8B030D-6E8A-4147-A177-3AD203B41FA5}">
                      <a16:colId xmlns:a16="http://schemas.microsoft.com/office/drawing/2014/main" val="3196217068"/>
                    </a:ext>
                  </a:extLst>
                </a:gridCol>
                <a:gridCol w="543560">
                  <a:extLst>
                    <a:ext uri="{9D8B030D-6E8A-4147-A177-3AD203B41FA5}">
                      <a16:colId xmlns:a16="http://schemas.microsoft.com/office/drawing/2014/main" val="1887900484"/>
                    </a:ext>
                  </a:extLst>
                </a:gridCol>
              </a:tblGrid>
              <a:tr h="51302">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51302">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51302">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51302">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51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51302">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51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513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51302">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68403">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51302">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68403">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68403">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51302">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51302">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118231" y="3840070"/>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1026" name="Picture 2" descr="https://www.albedotelecom.com/images/xGenius/xGenius-app-interfaces.jpg">
            <a:extLst>
              <a:ext uri="{FF2B5EF4-FFF2-40B4-BE49-F238E27FC236}">
                <a16:creationId xmlns:a16="http://schemas.microsoft.com/office/drawing/2014/main" id="{65F8C118-6732-4936-A6B3-815734EF25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87867" y="963520"/>
            <a:ext cx="5305425" cy="287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Test set-up</a:t>
            </a:r>
            <a:endParaRPr dirty="0"/>
          </a:p>
        </p:txBody>
      </p:sp>
      <p:sp>
        <p:nvSpPr>
          <p:cNvPr id="671" name="Google Shape;671;p4"/>
          <p:cNvSpPr txBox="1">
            <a:spLocks noGrp="1"/>
          </p:cNvSpPr>
          <p:nvPr>
            <p:ph type="body" idx="1"/>
          </p:nvPr>
        </p:nvSpPr>
        <p:spPr>
          <a:xfrm>
            <a:off x="430152" y="4208389"/>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objective is to set up the testers to generate and receive IP based traffic with specific frames, bit rates, and events. Using GNSS as an external reference for One Way Delay testing in both ends.</a:t>
            </a:r>
            <a:endParaRPr lang="en-US" sz="300" dirty="0"/>
          </a:p>
        </p:txBody>
      </p:sp>
      <p:sp>
        <p:nvSpPr>
          <p:cNvPr id="8" name="Rectangle 7"/>
          <p:cNvSpPr/>
          <p:nvPr/>
        </p:nvSpPr>
        <p:spPr>
          <a:xfrm>
            <a:off x="3407878" y="1282394"/>
            <a:ext cx="2192317" cy="307777"/>
          </a:xfrm>
          <a:prstGeom prst="rect">
            <a:avLst/>
          </a:prstGeom>
        </p:spPr>
        <p:txBody>
          <a:bodyPr wrap="square">
            <a:spAutoFit/>
          </a:bodyPr>
          <a:lstStyle/>
          <a:p>
            <a:pPr algn="ctr">
              <a:spcBef>
                <a:spcPts val="40"/>
              </a:spcBef>
            </a:pPr>
            <a:r>
              <a:rPr lang="es-ES" b="1" spc="5" dirty="0" err="1">
                <a:solidFill>
                  <a:schemeClr val="bg2"/>
                </a:solidFill>
                <a:latin typeface="Verdana"/>
                <a:cs typeface="Verdana"/>
              </a:rPr>
              <a:t>Using</a:t>
            </a:r>
            <a:r>
              <a:rPr lang="es-ES" b="1" spc="5" dirty="0">
                <a:solidFill>
                  <a:schemeClr val="bg2"/>
                </a:solidFill>
                <a:latin typeface="Verdana"/>
                <a:cs typeface="Verdana"/>
              </a:rPr>
              <a:t> 2 </a:t>
            </a:r>
            <a:r>
              <a:rPr lang="es-ES" b="1" spc="5" dirty="0" err="1">
                <a:solidFill>
                  <a:schemeClr val="bg2"/>
                </a:solidFill>
                <a:latin typeface="Verdana"/>
                <a:cs typeface="Verdana"/>
              </a:rPr>
              <a:t>testers</a:t>
            </a:r>
            <a:endParaRPr lang="es-ES" b="1" spc="5" dirty="0">
              <a:solidFill>
                <a:schemeClr val="bg2"/>
              </a:solidFill>
              <a:latin typeface="Verdana"/>
              <a:cs typeface="Verdana"/>
            </a:endParaRPr>
          </a:p>
        </p:txBody>
      </p:sp>
      <p:grpSp>
        <p:nvGrpSpPr>
          <p:cNvPr id="5" name="Group 4">
            <a:extLst>
              <a:ext uri="{FF2B5EF4-FFF2-40B4-BE49-F238E27FC236}">
                <a16:creationId xmlns:a16="http://schemas.microsoft.com/office/drawing/2014/main" id="{0EFCFD90-3615-489B-8282-B3637504AC99}"/>
              </a:ext>
            </a:extLst>
          </p:cNvPr>
          <p:cNvGrpSpPr/>
          <p:nvPr/>
        </p:nvGrpSpPr>
        <p:grpSpPr>
          <a:xfrm>
            <a:off x="538514" y="1962370"/>
            <a:ext cx="7800054" cy="1675881"/>
            <a:chOff x="737297" y="1151337"/>
            <a:chExt cx="7800054" cy="1675881"/>
          </a:xfrm>
        </p:grpSpPr>
        <p:sp>
          <p:nvSpPr>
            <p:cNvPr id="407" name="object 794"/>
            <p:cNvSpPr/>
            <p:nvPr/>
          </p:nvSpPr>
          <p:spPr>
            <a:xfrm>
              <a:off x="3560116" y="1151337"/>
              <a:ext cx="2273484" cy="1376045"/>
            </a:xfrm>
            <a:prstGeom prst="rect">
              <a:avLst/>
            </a:prstGeom>
            <a:blipFill>
              <a:blip r:embed="rId3" cstate="print"/>
              <a:stretch>
                <a:fillRect/>
              </a:stretch>
            </a:blipFill>
          </p:spPr>
          <p:txBody>
            <a:bodyPr wrap="square" lIns="0" tIns="0" rIns="0" bIns="0" rtlCol="0"/>
            <a:lstStyle/>
            <a:p>
              <a:endParaRPr dirty="0"/>
            </a:p>
          </p:txBody>
        </p:sp>
        <p:sp>
          <p:nvSpPr>
            <p:cNvPr id="1015" name="object 221"/>
            <p:cNvSpPr/>
            <p:nvPr/>
          </p:nvSpPr>
          <p:spPr>
            <a:xfrm>
              <a:off x="5212978" y="14222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dirty="0"/>
            </a:p>
          </p:txBody>
        </p:sp>
        <p:sp>
          <p:nvSpPr>
            <p:cNvPr id="1016" name="object 222"/>
            <p:cNvSpPr/>
            <p:nvPr/>
          </p:nvSpPr>
          <p:spPr>
            <a:xfrm>
              <a:off x="5113155" y="14580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dirty="0"/>
            </a:p>
          </p:txBody>
        </p:sp>
        <p:sp>
          <p:nvSpPr>
            <p:cNvPr id="1018" name="object 224"/>
            <p:cNvSpPr/>
            <p:nvPr/>
          </p:nvSpPr>
          <p:spPr>
            <a:xfrm>
              <a:off x="5035432" y="148622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dirty="0"/>
            </a:p>
          </p:txBody>
        </p:sp>
        <p:sp>
          <p:nvSpPr>
            <p:cNvPr id="1019" name="object 225"/>
            <p:cNvSpPr/>
            <p:nvPr/>
          </p:nvSpPr>
          <p:spPr>
            <a:xfrm>
              <a:off x="4935610" y="152203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dirty="0"/>
            </a:p>
          </p:txBody>
        </p:sp>
        <p:sp>
          <p:nvSpPr>
            <p:cNvPr id="1021" name="object 227"/>
            <p:cNvSpPr/>
            <p:nvPr/>
          </p:nvSpPr>
          <p:spPr>
            <a:xfrm>
              <a:off x="4858647" y="154946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dirty="0"/>
            </a:p>
          </p:txBody>
        </p:sp>
        <p:sp>
          <p:nvSpPr>
            <p:cNvPr id="1023" name="object 229"/>
            <p:cNvSpPr/>
            <p:nvPr/>
          </p:nvSpPr>
          <p:spPr>
            <a:xfrm>
              <a:off x="4811403" y="1549469"/>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dirty="0"/>
            </a:p>
          </p:txBody>
        </p:sp>
        <p:grpSp>
          <p:nvGrpSpPr>
            <p:cNvPr id="192" name="Group 191"/>
            <p:cNvGrpSpPr/>
            <p:nvPr/>
          </p:nvGrpSpPr>
          <p:grpSpPr>
            <a:xfrm>
              <a:off x="5446908" y="1925659"/>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dirty="0"/>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dirty="0"/>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dirty="0"/>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dirty="0"/>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dirty="0"/>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dirty="0"/>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dirty="0"/>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dirty="0"/>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dirty="0"/>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dirty="0"/>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dirty="0"/>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dirty="0"/>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dirty="0"/>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dirty="0"/>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dirty="0"/>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dirty="0"/>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dirty="0"/>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dirty="0"/>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dirty="0"/>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dirty="0"/>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dirty="0"/>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dirty="0"/>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dirty="0"/>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dirty="0"/>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dirty="0"/>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dirty="0"/>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dirty="0"/>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dirty="0"/>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dirty="0"/>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dirty="0"/>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dirty="0"/>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dirty="0"/>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dirty="0"/>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dirty="0"/>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dirty="0"/>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dirty="0"/>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dirty="0"/>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dirty="0"/>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dirty="0"/>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dirty="0"/>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dirty="0"/>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dirty="0"/>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dirty="0"/>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dirty="0"/>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dirty="0"/>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dirty="0"/>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dirty="0"/>
              </a:p>
            </p:txBody>
          </p:sp>
          <p:sp>
            <p:nvSpPr>
              <p:cNvPr id="259" name="object 538"/>
              <p:cNvSpPr/>
              <p:nvPr/>
            </p:nvSpPr>
            <p:spPr>
              <a:xfrm>
                <a:off x="8451342" y="4584496"/>
                <a:ext cx="584453" cy="25831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dirty="0"/>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dirty="0"/>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dirty="0"/>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dirty="0"/>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dirty="0"/>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dirty="0"/>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dirty="0"/>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dirty="0"/>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dirty="0"/>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dirty="0"/>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dirty="0"/>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dirty="0"/>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dirty="0"/>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dirty="0"/>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dirty="0"/>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dirty="0"/>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dirty="0"/>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dirty="0"/>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dirty="0"/>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dirty="0"/>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dirty="0"/>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dirty="0"/>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dirty="0"/>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dirty="0"/>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dirty="0"/>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dirty="0"/>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dirty="0"/>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dirty="0"/>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dirty="0"/>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dirty="0"/>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dirty="0"/>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dirty="0"/>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dirty="0"/>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dirty="0"/>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dirty="0"/>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dirty="0"/>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dirty="0"/>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dirty="0"/>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dirty="0"/>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dirty="0"/>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dirty="0"/>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dirty="0"/>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dirty="0"/>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dirty="0"/>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dirty="0"/>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dirty="0"/>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dirty="0"/>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dirty="0"/>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dirty="0"/>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dirty="0"/>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dirty="0"/>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dirty="0"/>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dirty="0"/>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dirty="0"/>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dirty="0"/>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dirty="0"/>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dirty="0"/>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dirty="0"/>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dirty="0"/>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dirty="0"/>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dirty="0"/>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dirty="0"/>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dirty="0"/>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dirty="0"/>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dirty="0"/>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dirty="0"/>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dirty="0"/>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dirty="0"/>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dirty="0"/>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dirty="0"/>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dirty="0"/>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dirty="0"/>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dirty="0"/>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dirty="0"/>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dirty="0"/>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dirty="0"/>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dirty="0"/>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dirty="0"/>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dirty="0"/>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dirty="0"/>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dirty="0"/>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dirty="0"/>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dirty="0"/>
              </a:p>
            </p:txBody>
          </p:sp>
          <p:sp>
            <p:nvSpPr>
              <p:cNvPr id="37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dirty="0"/>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dirty="0"/>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dirty="0"/>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dirty="0"/>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dirty="0"/>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dirty="0"/>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dirty="0"/>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dirty="0"/>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dirty="0"/>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dirty="0"/>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dirty="0"/>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dirty="0"/>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dirty="0"/>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dirty="0"/>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dirty="0"/>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dirty="0"/>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dirty="0"/>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dirty="0"/>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dirty="0"/>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dirty="0"/>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dirty="0"/>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dirty="0"/>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dirty="0"/>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dirty="0"/>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dirty="0"/>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dirty="0"/>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dirty="0"/>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dirty="0"/>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dirty="0"/>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dirty="0"/>
              </a:p>
            </p:txBody>
          </p:sp>
        </p:grpSp>
        <p:sp>
          <p:nvSpPr>
            <p:cNvPr id="411" name="object 22"/>
            <p:cNvSpPr txBox="1"/>
            <p:nvPr/>
          </p:nvSpPr>
          <p:spPr>
            <a:xfrm>
              <a:off x="4272021" y="1698634"/>
              <a:ext cx="874569" cy="446276"/>
            </a:xfrm>
            <a:prstGeom prst="rect">
              <a:avLst/>
            </a:prstGeom>
          </p:spPr>
          <p:txBody>
            <a:bodyPr vert="horz" wrap="square" lIns="0" tIns="15240" rIns="0" bIns="0" rtlCol="0">
              <a:spAutoFit/>
            </a:bodyPr>
            <a:lstStyle/>
            <a:p>
              <a:pPr algn="ctr">
                <a:lnSpc>
                  <a:spcPct val="100000"/>
                </a:lnSpc>
                <a:spcBef>
                  <a:spcPts val="40"/>
                </a:spcBef>
              </a:pPr>
              <a:r>
                <a:rPr lang="en-US" spc="5" dirty="0">
                  <a:solidFill>
                    <a:srgbClr val="00007F"/>
                  </a:solidFill>
                  <a:latin typeface="Verdana"/>
                  <a:cs typeface="Verdana"/>
                </a:rPr>
                <a:t>Routed</a:t>
              </a:r>
              <a:r>
                <a:rPr lang="es-ES" spc="5" dirty="0">
                  <a:solidFill>
                    <a:srgbClr val="00007F"/>
                  </a:solidFill>
                  <a:latin typeface="Verdana"/>
                  <a:cs typeface="Verdana"/>
                </a:rPr>
                <a:t> Network</a:t>
              </a:r>
            </a:p>
          </p:txBody>
        </p:sp>
        <p:grpSp>
          <p:nvGrpSpPr>
            <p:cNvPr id="480" name="Group 479"/>
            <p:cNvGrpSpPr/>
            <p:nvPr/>
          </p:nvGrpSpPr>
          <p:grpSpPr>
            <a:xfrm>
              <a:off x="2962418" y="1905972"/>
              <a:ext cx="1194137" cy="901559"/>
              <a:chOff x="8391143" y="4164634"/>
              <a:chExt cx="1013588" cy="730885"/>
            </a:xfrm>
          </p:grpSpPr>
          <p:sp>
            <p:nvSpPr>
              <p:cNvPr id="48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48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48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48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48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48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48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48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48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49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49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49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49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49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49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49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49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49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49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50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50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50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50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50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50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0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0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0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51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1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51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1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52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2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52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2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52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2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2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52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3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53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3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3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53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3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54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54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54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54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545"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546"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547" name="object 538"/>
              <p:cNvSpPr/>
              <p:nvPr/>
            </p:nvSpPr>
            <p:spPr>
              <a:xfrm>
                <a:off x="8451342" y="4584496"/>
                <a:ext cx="584453" cy="25831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8"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549"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550"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51"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552"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53"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4"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555"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56"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557"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58"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559"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0"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561"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2"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563"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64"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65"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566"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67"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568"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569"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70"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571"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572"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573"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574"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575"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6"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577"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578"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79"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580"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581"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82"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583"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584"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585"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586"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587"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588"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589"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590"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1"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592"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593"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594"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595"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596"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597"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598"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599"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00"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01"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602"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03"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04"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05"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06"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07"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608"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09"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0"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1"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2"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613"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14"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15"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16"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17"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618"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19"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0"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21"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22"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623"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4"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25"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26"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627"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28"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629"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0"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631"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2"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633"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634"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35"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636"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37"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638"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39"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640"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41"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42"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43"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4"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45"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6"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647"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648"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49"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650"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651"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652"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653"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4"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655"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656"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657"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658"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659"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660"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661"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662"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3"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64"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665"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666"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667"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668"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69"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0"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672"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3"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4"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675"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676"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77"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678"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79"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680"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681"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682"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683"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684"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685"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686"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687"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688"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689"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690"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1"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692"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693"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694"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695"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1" name="object 22"/>
            <p:cNvSpPr txBox="1"/>
            <p:nvPr/>
          </p:nvSpPr>
          <p:spPr>
            <a:xfrm>
              <a:off x="737297" y="2438202"/>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1000BASE-T</a:t>
              </a:r>
              <a:endParaRPr sz="1050" dirty="0">
                <a:latin typeface="Verdana"/>
                <a:cs typeface="Verdana"/>
              </a:endParaRPr>
            </a:p>
          </p:txBody>
        </p:sp>
        <p:cxnSp>
          <p:nvCxnSpPr>
            <p:cNvPr id="1427" name="Straight Connector 1426"/>
            <p:cNvCxnSpPr/>
            <p:nvPr/>
          </p:nvCxnSpPr>
          <p:spPr>
            <a:xfrm>
              <a:off x="6410433" y="2310113"/>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01" name="object 22"/>
            <p:cNvSpPr txBox="1"/>
            <p:nvPr/>
          </p:nvSpPr>
          <p:spPr>
            <a:xfrm>
              <a:off x="1336890" y="209005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503" name="Straight Connector 1502"/>
            <p:cNvCxnSpPr/>
            <p:nvPr/>
          </p:nvCxnSpPr>
          <p:spPr>
            <a:xfrm>
              <a:off x="6410433" y="2473138"/>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4" name="object 22"/>
            <p:cNvSpPr txBox="1"/>
            <p:nvPr/>
          </p:nvSpPr>
          <p:spPr>
            <a:xfrm>
              <a:off x="6122017" y="2104280"/>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433" name="Straight Connector 1432"/>
            <p:cNvCxnSpPr/>
            <p:nvPr/>
          </p:nvCxnSpPr>
          <p:spPr>
            <a:xfrm>
              <a:off x="1701771" y="2281822"/>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4" name="Straight Connector 1433"/>
            <p:cNvCxnSpPr/>
            <p:nvPr/>
          </p:nvCxnSpPr>
          <p:spPr>
            <a:xfrm>
              <a:off x="1701771" y="2444847"/>
              <a:ext cx="1273916" cy="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4FA4A43-8DA6-4B7A-B6FB-2BF4B7426104}"/>
                </a:ext>
              </a:extLst>
            </p:cNvPr>
            <p:cNvGrpSpPr/>
            <p:nvPr/>
          </p:nvGrpSpPr>
          <p:grpSpPr>
            <a:xfrm>
              <a:off x="745818" y="1436049"/>
              <a:ext cx="972702" cy="1264145"/>
              <a:chOff x="75541" y="2600617"/>
              <a:chExt cx="972702" cy="1264145"/>
            </a:xfrm>
          </p:grpSpPr>
          <p:grpSp>
            <p:nvGrpSpPr>
              <p:cNvPr id="2" name="Group 1">
                <a:extLst>
                  <a:ext uri="{FF2B5EF4-FFF2-40B4-BE49-F238E27FC236}">
                    <a16:creationId xmlns:a16="http://schemas.microsoft.com/office/drawing/2014/main" id="{A52E8E9D-C18A-48B7-89C5-5B963FF76259}"/>
                  </a:ext>
                </a:extLst>
              </p:cNvPr>
              <p:cNvGrpSpPr/>
              <p:nvPr/>
            </p:nvGrpSpPr>
            <p:grpSpPr>
              <a:xfrm>
                <a:off x="195241" y="2735910"/>
                <a:ext cx="853002" cy="1128852"/>
                <a:chOff x="302801" y="2792212"/>
                <a:chExt cx="853002" cy="1128852"/>
              </a:xfrm>
            </p:grpSpPr>
            <p:sp>
              <p:nvSpPr>
                <p:cNvPr id="1436" name="object 566">
                  <a:extLst>
                    <a:ext uri="{FF2B5EF4-FFF2-40B4-BE49-F238E27FC236}">
                      <a16:creationId xmlns:a16="http://schemas.microsoft.com/office/drawing/2014/main" id="{D470130C-9944-46D8-B520-6BF1A8427F4A}"/>
                    </a:ext>
                  </a:extLst>
                </p:cNvPr>
                <p:cNvSpPr/>
                <p:nvPr/>
              </p:nvSpPr>
              <p:spPr>
                <a:xfrm>
                  <a:off x="549420" y="3274117"/>
                  <a:ext cx="54083" cy="48477"/>
                </a:xfrm>
                <a:custGeom>
                  <a:avLst/>
                  <a:gdLst/>
                  <a:ahLst/>
                  <a:cxnLst/>
                  <a:rect l="l" t="t" r="r" b="b"/>
                  <a:pathLst>
                    <a:path w="63500" h="55879">
                      <a:moveTo>
                        <a:pt x="46482" y="3048"/>
                      </a:moveTo>
                      <a:lnTo>
                        <a:pt x="31623" y="28913"/>
                      </a:lnTo>
                      <a:lnTo>
                        <a:pt x="37338" y="38862"/>
                      </a:lnTo>
                      <a:lnTo>
                        <a:pt x="25908" y="44958"/>
                      </a:lnTo>
                      <a:lnTo>
                        <a:pt x="32004" y="55626"/>
                      </a:lnTo>
                      <a:lnTo>
                        <a:pt x="37338" y="44958"/>
                      </a:lnTo>
                      <a:lnTo>
                        <a:pt x="55723" y="12954"/>
                      </a:lnTo>
                      <a:lnTo>
                        <a:pt x="52578" y="12954"/>
                      </a:lnTo>
                      <a:lnTo>
                        <a:pt x="57912" y="9144"/>
                      </a:lnTo>
                      <a:lnTo>
                        <a:pt x="46482" y="3048"/>
                      </a:lnTo>
                      <a:close/>
                    </a:path>
                    <a:path w="63500" h="55879">
                      <a:moveTo>
                        <a:pt x="11430" y="0"/>
                      </a:moveTo>
                      <a:lnTo>
                        <a:pt x="0" y="0"/>
                      </a:lnTo>
                      <a:lnTo>
                        <a:pt x="5334" y="9143"/>
                      </a:lnTo>
                      <a:lnTo>
                        <a:pt x="25908" y="44958"/>
                      </a:lnTo>
                      <a:lnTo>
                        <a:pt x="25908" y="38862"/>
                      </a:lnTo>
                      <a:lnTo>
                        <a:pt x="31623" y="28913"/>
                      </a:lnTo>
                      <a:lnTo>
                        <a:pt x="16764" y="3048"/>
                      </a:lnTo>
                      <a:lnTo>
                        <a:pt x="11430" y="0"/>
                      </a:lnTo>
                      <a:close/>
                    </a:path>
                    <a:path w="63500" h="55879">
                      <a:moveTo>
                        <a:pt x="31623" y="28913"/>
                      </a:moveTo>
                      <a:lnTo>
                        <a:pt x="25908" y="38862"/>
                      </a:lnTo>
                      <a:lnTo>
                        <a:pt x="25908" y="44958"/>
                      </a:lnTo>
                      <a:lnTo>
                        <a:pt x="37338" y="38862"/>
                      </a:lnTo>
                      <a:lnTo>
                        <a:pt x="31623" y="28913"/>
                      </a:lnTo>
                      <a:close/>
                    </a:path>
                    <a:path w="63500" h="55879">
                      <a:moveTo>
                        <a:pt x="63246" y="0"/>
                      </a:moveTo>
                      <a:lnTo>
                        <a:pt x="32004" y="0"/>
                      </a:lnTo>
                      <a:lnTo>
                        <a:pt x="32004" y="12954"/>
                      </a:lnTo>
                      <a:lnTo>
                        <a:pt x="40791" y="12954"/>
                      </a:lnTo>
                      <a:lnTo>
                        <a:pt x="46482" y="3048"/>
                      </a:lnTo>
                      <a:lnTo>
                        <a:pt x="61468" y="3048"/>
                      </a:lnTo>
                      <a:lnTo>
                        <a:pt x="63246" y="0"/>
                      </a:lnTo>
                      <a:close/>
                    </a:path>
                    <a:path w="63500" h="55879">
                      <a:moveTo>
                        <a:pt x="57912" y="9144"/>
                      </a:moveTo>
                      <a:lnTo>
                        <a:pt x="52578" y="12954"/>
                      </a:lnTo>
                      <a:lnTo>
                        <a:pt x="55723" y="12954"/>
                      </a:lnTo>
                      <a:lnTo>
                        <a:pt x="57912" y="9144"/>
                      </a:lnTo>
                      <a:close/>
                    </a:path>
                    <a:path w="63500" h="55879">
                      <a:moveTo>
                        <a:pt x="61468" y="3048"/>
                      </a:moveTo>
                      <a:lnTo>
                        <a:pt x="46482" y="3048"/>
                      </a:lnTo>
                      <a:lnTo>
                        <a:pt x="57912" y="9144"/>
                      </a:lnTo>
                      <a:lnTo>
                        <a:pt x="61468" y="3048"/>
                      </a:lnTo>
                      <a:close/>
                    </a:path>
                  </a:pathLst>
                </a:custGeom>
                <a:solidFill>
                  <a:srgbClr val="626262"/>
                </a:solidFill>
              </p:spPr>
              <p:txBody>
                <a:bodyPr wrap="square" lIns="0" tIns="0" rIns="0" bIns="0" rtlCol="0"/>
                <a:lstStyle/>
                <a:p>
                  <a:endParaRPr sz="1000"/>
                </a:p>
              </p:txBody>
            </p:sp>
            <p:sp>
              <p:nvSpPr>
                <p:cNvPr id="1437" name="object 567">
                  <a:extLst>
                    <a:ext uri="{FF2B5EF4-FFF2-40B4-BE49-F238E27FC236}">
                      <a16:creationId xmlns:a16="http://schemas.microsoft.com/office/drawing/2014/main" id="{075F9F79-91C2-4B0E-8013-912BAC32CD32}"/>
                    </a:ext>
                  </a:extLst>
                </p:cNvPr>
                <p:cNvSpPr/>
                <p:nvPr/>
              </p:nvSpPr>
              <p:spPr>
                <a:xfrm>
                  <a:off x="559156" y="3274117"/>
                  <a:ext cx="17848" cy="11568"/>
                </a:xfrm>
                <a:custGeom>
                  <a:avLst/>
                  <a:gdLst/>
                  <a:ahLst/>
                  <a:cxnLst/>
                  <a:rect l="l" t="t" r="r" b="b"/>
                  <a:pathLst>
                    <a:path w="20954" h="13335">
                      <a:moveTo>
                        <a:pt x="0" y="12953"/>
                      </a:moveTo>
                      <a:lnTo>
                        <a:pt x="20573" y="12953"/>
                      </a:lnTo>
                      <a:lnTo>
                        <a:pt x="20573" y="0"/>
                      </a:lnTo>
                      <a:lnTo>
                        <a:pt x="0" y="0"/>
                      </a:lnTo>
                      <a:lnTo>
                        <a:pt x="0" y="12953"/>
                      </a:lnTo>
                      <a:close/>
                    </a:path>
                  </a:pathLst>
                </a:custGeom>
                <a:solidFill>
                  <a:srgbClr val="626262"/>
                </a:solidFill>
              </p:spPr>
              <p:txBody>
                <a:bodyPr wrap="square" lIns="0" tIns="0" rIns="0" bIns="0" rtlCol="0"/>
                <a:lstStyle/>
                <a:p>
                  <a:endParaRPr sz="1000"/>
                </a:p>
              </p:txBody>
            </p:sp>
            <p:sp>
              <p:nvSpPr>
                <p:cNvPr id="1438" name="object 568">
                  <a:extLst>
                    <a:ext uri="{FF2B5EF4-FFF2-40B4-BE49-F238E27FC236}">
                      <a16:creationId xmlns:a16="http://schemas.microsoft.com/office/drawing/2014/main" id="{35384BED-C669-4482-A4A7-4844DDFE8D96}"/>
                    </a:ext>
                  </a:extLst>
                </p:cNvPr>
                <p:cNvSpPr/>
                <p:nvPr/>
              </p:nvSpPr>
              <p:spPr>
                <a:xfrm>
                  <a:off x="559156" y="3279405"/>
                  <a:ext cx="35154" cy="31400"/>
                </a:xfrm>
                <a:custGeom>
                  <a:avLst/>
                  <a:gdLst/>
                  <a:ahLst/>
                  <a:cxnLst/>
                  <a:rect l="l" t="t" r="r" b="b"/>
                  <a:pathLst>
                    <a:path w="41275" h="36195">
                      <a:moveTo>
                        <a:pt x="41147" y="0"/>
                      </a:moveTo>
                      <a:lnTo>
                        <a:pt x="0" y="0"/>
                      </a:lnTo>
                      <a:lnTo>
                        <a:pt x="20573" y="35814"/>
                      </a:lnTo>
                      <a:lnTo>
                        <a:pt x="41147" y="0"/>
                      </a:lnTo>
                      <a:close/>
                    </a:path>
                  </a:pathLst>
                </a:custGeom>
                <a:solidFill>
                  <a:srgbClr val="626262"/>
                </a:solidFill>
              </p:spPr>
              <p:txBody>
                <a:bodyPr wrap="square" lIns="0" tIns="0" rIns="0" bIns="0" rtlCol="0"/>
                <a:lstStyle/>
                <a:p>
                  <a:endParaRPr sz="1000"/>
                </a:p>
              </p:txBody>
            </p:sp>
            <p:sp>
              <p:nvSpPr>
                <p:cNvPr id="1439" name="object 569">
                  <a:extLst>
                    <a:ext uri="{FF2B5EF4-FFF2-40B4-BE49-F238E27FC236}">
                      <a16:creationId xmlns:a16="http://schemas.microsoft.com/office/drawing/2014/main" id="{3F254A89-6C56-4B40-BCEB-3ED1031CD6A0}"/>
                    </a:ext>
                  </a:extLst>
                </p:cNvPr>
                <p:cNvSpPr/>
                <p:nvPr/>
              </p:nvSpPr>
              <p:spPr>
                <a:xfrm>
                  <a:off x="577003" y="2909879"/>
                  <a:ext cx="0" cy="369636"/>
                </a:xfrm>
                <a:custGeom>
                  <a:avLst/>
                  <a:gdLst/>
                  <a:ahLst/>
                  <a:cxnLst/>
                  <a:rect l="l" t="t" r="r" b="b"/>
                  <a:pathLst>
                    <a:path h="426085">
                      <a:moveTo>
                        <a:pt x="0" y="0"/>
                      </a:moveTo>
                      <a:lnTo>
                        <a:pt x="0" y="425958"/>
                      </a:lnTo>
                    </a:path>
                  </a:pathLst>
                </a:custGeom>
                <a:ln w="12954">
                  <a:solidFill>
                    <a:srgbClr val="626262"/>
                  </a:solidFill>
                </a:ln>
              </p:spPr>
              <p:txBody>
                <a:bodyPr wrap="square" lIns="0" tIns="0" rIns="0" bIns="0" rtlCol="0"/>
                <a:lstStyle/>
                <a:p>
                  <a:endParaRPr sz="1000"/>
                </a:p>
              </p:txBody>
            </p:sp>
            <p:sp>
              <p:nvSpPr>
                <p:cNvPr id="1440" name="object 570">
                  <a:extLst>
                    <a:ext uri="{FF2B5EF4-FFF2-40B4-BE49-F238E27FC236}">
                      <a16:creationId xmlns:a16="http://schemas.microsoft.com/office/drawing/2014/main" id="{3847FBFE-E809-4A4A-A44A-2DF8C44F9019}"/>
                    </a:ext>
                  </a:extLst>
                </p:cNvPr>
                <p:cNvSpPr/>
                <p:nvPr/>
              </p:nvSpPr>
              <p:spPr>
                <a:xfrm>
                  <a:off x="479978" y="2792212"/>
                  <a:ext cx="197944" cy="22343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1441" name="object 572">
                  <a:extLst>
                    <a:ext uri="{FF2B5EF4-FFF2-40B4-BE49-F238E27FC236}">
                      <a16:creationId xmlns:a16="http://schemas.microsoft.com/office/drawing/2014/main" id="{276C7CC7-ECFA-4364-AABE-C1C350E3EFDF}"/>
                    </a:ext>
                  </a:extLst>
                </p:cNvPr>
                <p:cNvSpPr/>
                <p:nvPr/>
              </p:nvSpPr>
              <p:spPr>
                <a:xfrm>
                  <a:off x="684412" y="330518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1442" name="object 573">
                  <a:extLst>
                    <a:ext uri="{FF2B5EF4-FFF2-40B4-BE49-F238E27FC236}">
                      <a16:creationId xmlns:a16="http://schemas.microsoft.com/office/drawing/2014/main" id="{F3A37A2B-4C09-4C9A-B8CD-B60763759298}"/>
                    </a:ext>
                  </a:extLst>
                </p:cNvPr>
                <p:cNvSpPr/>
                <p:nvPr/>
              </p:nvSpPr>
              <p:spPr>
                <a:xfrm>
                  <a:off x="684412" y="330386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1443" name="object 574">
                  <a:extLst>
                    <a:ext uri="{FF2B5EF4-FFF2-40B4-BE49-F238E27FC236}">
                      <a16:creationId xmlns:a16="http://schemas.microsoft.com/office/drawing/2014/main" id="{133BAD7F-16C5-49B7-B3D2-B5D8BF8FCD64}"/>
                    </a:ext>
                  </a:extLst>
                </p:cNvPr>
                <p:cNvSpPr/>
                <p:nvPr/>
              </p:nvSpPr>
              <p:spPr>
                <a:xfrm>
                  <a:off x="714915" y="3305186"/>
                  <a:ext cx="2704" cy="17628"/>
                </a:xfrm>
                <a:custGeom>
                  <a:avLst/>
                  <a:gdLst/>
                  <a:ahLst/>
                  <a:cxnLst/>
                  <a:rect l="l" t="t" r="r" b="b"/>
                  <a:pathLst>
                    <a:path w="3175" h="20320">
                      <a:moveTo>
                        <a:pt x="0" y="19812"/>
                      </a:moveTo>
                      <a:lnTo>
                        <a:pt x="3048" y="19812"/>
                      </a:lnTo>
                      <a:lnTo>
                        <a:pt x="3048" y="0"/>
                      </a:lnTo>
                      <a:lnTo>
                        <a:pt x="0" y="0"/>
                      </a:lnTo>
                      <a:lnTo>
                        <a:pt x="0" y="19812"/>
                      </a:lnTo>
                      <a:close/>
                    </a:path>
                  </a:pathLst>
                </a:custGeom>
                <a:solidFill>
                  <a:srgbClr val="4B4B4B"/>
                </a:solidFill>
              </p:spPr>
              <p:txBody>
                <a:bodyPr wrap="square" lIns="0" tIns="0" rIns="0" bIns="0" rtlCol="0"/>
                <a:lstStyle/>
                <a:p>
                  <a:endParaRPr sz="1000"/>
                </a:p>
              </p:txBody>
            </p:sp>
            <p:sp>
              <p:nvSpPr>
                <p:cNvPr id="1444" name="object 575">
                  <a:extLst>
                    <a:ext uri="{FF2B5EF4-FFF2-40B4-BE49-F238E27FC236}">
                      <a16:creationId xmlns:a16="http://schemas.microsoft.com/office/drawing/2014/main" id="{A56AD5AD-98E0-4F47-BBCE-87792BDA71A5}"/>
                    </a:ext>
                  </a:extLst>
                </p:cNvPr>
                <p:cNvSpPr/>
                <p:nvPr/>
              </p:nvSpPr>
              <p:spPr>
                <a:xfrm>
                  <a:off x="683115" y="330386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1445" name="object 576">
                  <a:extLst>
                    <a:ext uri="{FF2B5EF4-FFF2-40B4-BE49-F238E27FC236}">
                      <a16:creationId xmlns:a16="http://schemas.microsoft.com/office/drawing/2014/main" id="{CAE6D773-6F37-4587-B74E-8B805C13043F}"/>
                    </a:ext>
                  </a:extLst>
                </p:cNvPr>
                <p:cNvSpPr/>
                <p:nvPr/>
              </p:nvSpPr>
              <p:spPr>
                <a:xfrm>
                  <a:off x="604585" y="330518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1446" name="object 577">
                  <a:extLst>
                    <a:ext uri="{FF2B5EF4-FFF2-40B4-BE49-F238E27FC236}">
                      <a16:creationId xmlns:a16="http://schemas.microsoft.com/office/drawing/2014/main" id="{D499388F-FBCC-4089-B276-1230454DC992}"/>
                    </a:ext>
                  </a:extLst>
                </p:cNvPr>
                <p:cNvSpPr/>
                <p:nvPr/>
              </p:nvSpPr>
              <p:spPr>
                <a:xfrm>
                  <a:off x="604585" y="330386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1447" name="object 578">
                  <a:extLst>
                    <a:ext uri="{FF2B5EF4-FFF2-40B4-BE49-F238E27FC236}">
                      <a16:creationId xmlns:a16="http://schemas.microsoft.com/office/drawing/2014/main" id="{293EDBE1-8887-4F32-AF34-76BED4FAFAC1}"/>
                    </a:ext>
                  </a:extLst>
                </p:cNvPr>
                <p:cNvSpPr/>
                <p:nvPr/>
              </p:nvSpPr>
              <p:spPr>
                <a:xfrm>
                  <a:off x="635089" y="3305186"/>
                  <a:ext cx="2704" cy="17628"/>
                </a:xfrm>
                <a:custGeom>
                  <a:avLst/>
                  <a:gdLst/>
                  <a:ahLst/>
                  <a:cxnLst/>
                  <a:rect l="l" t="t" r="r" b="b"/>
                  <a:pathLst>
                    <a:path w="3175" h="20320">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sz="1000"/>
                </a:p>
              </p:txBody>
            </p:sp>
            <p:sp>
              <p:nvSpPr>
                <p:cNvPr id="1448" name="object 579">
                  <a:extLst>
                    <a:ext uri="{FF2B5EF4-FFF2-40B4-BE49-F238E27FC236}">
                      <a16:creationId xmlns:a16="http://schemas.microsoft.com/office/drawing/2014/main" id="{ABFCA480-6039-470F-90EE-033D100761EE}"/>
                    </a:ext>
                  </a:extLst>
                </p:cNvPr>
                <p:cNvSpPr/>
                <p:nvPr/>
              </p:nvSpPr>
              <p:spPr>
                <a:xfrm>
                  <a:off x="603287" y="330386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1449" name="object 580">
                  <a:extLst>
                    <a:ext uri="{FF2B5EF4-FFF2-40B4-BE49-F238E27FC236}">
                      <a16:creationId xmlns:a16="http://schemas.microsoft.com/office/drawing/2014/main" id="{5FA83BB2-2CDD-4481-A876-ED0920187FE1}"/>
                    </a:ext>
                  </a:extLst>
                </p:cNvPr>
                <p:cNvSpPr/>
                <p:nvPr/>
              </p:nvSpPr>
              <p:spPr>
                <a:xfrm>
                  <a:off x="610426" y="3308492"/>
                  <a:ext cx="5408" cy="14323"/>
                </a:xfrm>
                <a:custGeom>
                  <a:avLst/>
                  <a:gdLst/>
                  <a:ahLst/>
                  <a:cxnLst/>
                  <a:rect l="l" t="t" r="r" b="b"/>
                  <a:pathLst>
                    <a:path w="6350" h="16510">
                      <a:moveTo>
                        <a:pt x="0" y="16001"/>
                      </a:moveTo>
                      <a:lnTo>
                        <a:pt x="6095" y="16001"/>
                      </a:lnTo>
                      <a:lnTo>
                        <a:pt x="6095" y="0"/>
                      </a:lnTo>
                      <a:lnTo>
                        <a:pt x="0" y="0"/>
                      </a:lnTo>
                      <a:lnTo>
                        <a:pt x="0" y="16001"/>
                      </a:lnTo>
                      <a:close/>
                    </a:path>
                  </a:pathLst>
                </a:custGeom>
                <a:solidFill>
                  <a:srgbClr val="FFFFFF"/>
                </a:solidFill>
              </p:spPr>
              <p:txBody>
                <a:bodyPr wrap="square" lIns="0" tIns="0" rIns="0" bIns="0" rtlCol="0"/>
                <a:lstStyle/>
                <a:p>
                  <a:endParaRPr sz="1000"/>
                </a:p>
              </p:txBody>
            </p:sp>
            <p:sp>
              <p:nvSpPr>
                <p:cNvPr id="1450" name="object 581">
                  <a:extLst>
                    <a:ext uri="{FF2B5EF4-FFF2-40B4-BE49-F238E27FC236}">
                      <a16:creationId xmlns:a16="http://schemas.microsoft.com/office/drawing/2014/main" id="{BE14C92D-BD7B-4CA4-ABE0-AC4DFFC49B48}"/>
                    </a:ext>
                  </a:extLst>
                </p:cNvPr>
                <p:cNvSpPr/>
                <p:nvPr/>
              </p:nvSpPr>
              <p:spPr>
                <a:xfrm>
                  <a:off x="610426" y="3307169"/>
                  <a:ext cx="6490" cy="2754"/>
                </a:xfrm>
                <a:custGeom>
                  <a:avLst/>
                  <a:gdLst/>
                  <a:ahLst/>
                  <a:cxnLst/>
                  <a:rect l="l" t="t" r="r" b="b"/>
                  <a:pathLst>
                    <a:path w="7620" h="3175">
                      <a:moveTo>
                        <a:pt x="0" y="3048"/>
                      </a:moveTo>
                      <a:lnTo>
                        <a:pt x="7619" y="3048"/>
                      </a:lnTo>
                      <a:lnTo>
                        <a:pt x="7619" y="0"/>
                      </a:lnTo>
                      <a:lnTo>
                        <a:pt x="0" y="0"/>
                      </a:lnTo>
                      <a:lnTo>
                        <a:pt x="0" y="3048"/>
                      </a:lnTo>
                      <a:close/>
                    </a:path>
                  </a:pathLst>
                </a:custGeom>
                <a:solidFill>
                  <a:srgbClr val="FFFFFF"/>
                </a:solidFill>
              </p:spPr>
              <p:txBody>
                <a:bodyPr wrap="square" lIns="0" tIns="0" rIns="0" bIns="0" rtlCol="0"/>
                <a:lstStyle/>
                <a:p>
                  <a:endParaRPr sz="1000"/>
                </a:p>
              </p:txBody>
            </p:sp>
            <p:sp>
              <p:nvSpPr>
                <p:cNvPr id="1451" name="object 582">
                  <a:extLst>
                    <a:ext uri="{FF2B5EF4-FFF2-40B4-BE49-F238E27FC236}">
                      <a16:creationId xmlns:a16="http://schemas.microsoft.com/office/drawing/2014/main" id="{EE766723-21E4-4DBF-9160-02CBD1960800}"/>
                    </a:ext>
                  </a:extLst>
                </p:cNvPr>
                <p:cNvSpPr/>
                <p:nvPr/>
              </p:nvSpPr>
              <p:spPr>
                <a:xfrm>
                  <a:off x="614320" y="3308492"/>
                  <a:ext cx="2704" cy="14323"/>
                </a:xfrm>
                <a:custGeom>
                  <a:avLst/>
                  <a:gdLst/>
                  <a:ahLst/>
                  <a:cxnLst/>
                  <a:rect l="l" t="t" r="r" b="b"/>
                  <a:pathLst>
                    <a:path w="3175" h="16510">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sz="1000"/>
                </a:p>
              </p:txBody>
            </p:sp>
            <p:sp>
              <p:nvSpPr>
                <p:cNvPr id="1452" name="object 583">
                  <a:extLst>
                    <a:ext uri="{FF2B5EF4-FFF2-40B4-BE49-F238E27FC236}">
                      <a16:creationId xmlns:a16="http://schemas.microsoft.com/office/drawing/2014/main" id="{576975E4-3722-42DE-8EA9-92F466CA250B}"/>
                    </a:ext>
                  </a:extLst>
                </p:cNvPr>
                <p:cNvSpPr/>
                <p:nvPr/>
              </p:nvSpPr>
              <p:spPr>
                <a:xfrm>
                  <a:off x="609129" y="3321713"/>
                  <a:ext cx="6490" cy="1102"/>
                </a:xfrm>
                <a:custGeom>
                  <a:avLst/>
                  <a:gdLst/>
                  <a:ahLst/>
                  <a:cxnLst/>
                  <a:rect l="l" t="t" r="r" b="b"/>
                  <a:pathLst>
                    <a:path w="7620" h="1270">
                      <a:moveTo>
                        <a:pt x="0" y="761"/>
                      </a:moveTo>
                      <a:lnTo>
                        <a:pt x="7620" y="761"/>
                      </a:lnTo>
                      <a:lnTo>
                        <a:pt x="7620" y="0"/>
                      </a:lnTo>
                      <a:lnTo>
                        <a:pt x="0" y="0"/>
                      </a:lnTo>
                      <a:lnTo>
                        <a:pt x="0" y="761"/>
                      </a:lnTo>
                      <a:close/>
                    </a:path>
                  </a:pathLst>
                </a:custGeom>
                <a:solidFill>
                  <a:srgbClr val="FFFFFF"/>
                </a:solidFill>
              </p:spPr>
              <p:txBody>
                <a:bodyPr wrap="square" lIns="0" tIns="0" rIns="0" bIns="0" rtlCol="0"/>
                <a:lstStyle/>
                <a:p>
                  <a:endParaRPr sz="1000"/>
                </a:p>
              </p:txBody>
            </p:sp>
            <p:sp>
              <p:nvSpPr>
                <p:cNvPr id="1453" name="object 584">
                  <a:extLst>
                    <a:ext uri="{FF2B5EF4-FFF2-40B4-BE49-F238E27FC236}">
                      <a16:creationId xmlns:a16="http://schemas.microsoft.com/office/drawing/2014/main" id="{3D69553A-962D-4D39-9692-32B165BD1ADE}"/>
                    </a:ext>
                  </a:extLst>
                </p:cNvPr>
                <p:cNvSpPr/>
                <p:nvPr/>
              </p:nvSpPr>
              <p:spPr>
                <a:xfrm>
                  <a:off x="609129" y="3307169"/>
                  <a:ext cx="2704" cy="15424"/>
                </a:xfrm>
                <a:custGeom>
                  <a:avLst/>
                  <a:gdLst/>
                  <a:ahLst/>
                  <a:cxnLst/>
                  <a:rect l="l" t="t" r="r" b="b"/>
                  <a:pathLst>
                    <a:path w="3175" h="17779">
                      <a:moveTo>
                        <a:pt x="0" y="17525"/>
                      </a:moveTo>
                      <a:lnTo>
                        <a:pt x="3048" y="17525"/>
                      </a:lnTo>
                      <a:lnTo>
                        <a:pt x="3048" y="0"/>
                      </a:lnTo>
                      <a:lnTo>
                        <a:pt x="0" y="0"/>
                      </a:lnTo>
                      <a:lnTo>
                        <a:pt x="0" y="17525"/>
                      </a:lnTo>
                      <a:close/>
                    </a:path>
                  </a:pathLst>
                </a:custGeom>
                <a:solidFill>
                  <a:srgbClr val="FFFFFF"/>
                </a:solidFill>
              </p:spPr>
              <p:txBody>
                <a:bodyPr wrap="square" lIns="0" tIns="0" rIns="0" bIns="0" rtlCol="0"/>
                <a:lstStyle/>
                <a:p>
                  <a:endParaRPr sz="1000"/>
                </a:p>
              </p:txBody>
            </p:sp>
            <p:sp>
              <p:nvSpPr>
                <p:cNvPr id="1454" name="object 585">
                  <a:extLst>
                    <a:ext uri="{FF2B5EF4-FFF2-40B4-BE49-F238E27FC236}">
                      <a16:creationId xmlns:a16="http://schemas.microsoft.com/office/drawing/2014/main" id="{E98E5FC0-75B3-4FC8-B67D-D180657EF396}"/>
                    </a:ext>
                  </a:extLst>
                </p:cNvPr>
                <p:cNvSpPr/>
                <p:nvPr/>
              </p:nvSpPr>
              <p:spPr>
                <a:xfrm>
                  <a:off x="692849" y="3308492"/>
                  <a:ext cx="5949" cy="14323"/>
                </a:xfrm>
                <a:custGeom>
                  <a:avLst/>
                  <a:gdLst/>
                  <a:ahLst/>
                  <a:cxnLst/>
                  <a:rect l="l" t="t" r="r" b="b"/>
                  <a:pathLst>
                    <a:path w="6984" h="16510">
                      <a:moveTo>
                        <a:pt x="0" y="16001"/>
                      </a:moveTo>
                      <a:lnTo>
                        <a:pt x="6857" y="16001"/>
                      </a:lnTo>
                      <a:lnTo>
                        <a:pt x="6857" y="0"/>
                      </a:lnTo>
                      <a:lnTo>
                        <a:pt x="0" y="0"/>
                      </a:lnTo>
                      <a:lnTo>
                        <a:pt x="0" y="16001"/>
                      </a:lnTo>
                      <a:close/>
                    </a:path>
                  </a:pathLst>
                </a:custGeom>
                <a:solidFill>
                  <a:srgbClr val="FFFFFF"/>
                </a:solidFill>
              </p:spPr>
              <p:txBody>
                <a:bodyPr wrap="square" lIns="0" tIns="0" rIns="0" bIns="0" rtlCol="0"/>
                <a:lstStyle/>
                <a:p>
                  <a:endParaRPr sz="1000"/>
                </a:p>
              </p:txBody>
            </p:sp>
            <p:sp>
              <p:nvSpPr>
                <p:cNvPr id="1455" name="object 586">
                  <a:extLst>
                    <a:ext uri="{FF2B5EF4-FFF2-40B4-BE49-F238E27FC236}">
                      <a16:creationId xmlns:a16="http://schemas.microsoft.com/office/drawing/2014/main" id="{5AB692A4-0F71-4BDB-9EB4-29A782143C6B}"/>
                    </a:ext>
                  </a:extLst>
                </p:cNvPr>
                <p:cNvSpPr/>
                <p:nvPr/>
              </p:nvSpPr>
              <p:spPr>
                <a:xfrm>
                  <a:off x="692849" y="3307169"/>
                  <a:ext cx="7572" cy="2754"/>
                </a:xfrm>
                <a:custGeom>
                  <a:avLst/>
                  <a:gdLst/>
                  <a:ahLst/>
                  <a:cxnLst/>
                  <a:rect l="l" t="t" r="r" b="b"/>
                  <a:pathLst>
                    <a:path w="8890" h="3175">
                      <a:moveTo>
                        <a:pt x="0" y="3048"/>
                      </a:moveTo>
                      <a:lnTo>
                        <a:pt x="8381" y="3048"/>
                      </a:lnTo>
                      <a:lnTo>
                        <a:pt x="8381" y="0"/>
                      </a:lnTo>
                      <a:lnTo>
                        <a:pt x="0" y="0"/>
                      </a:lnTo>
                      <a:lnTo>
                        <a:pt x="0" y="3048"/>
                      </a:lnTo>
                      <a:close/>
                    </a:path>
                  </a:pathLst>
                </a:custGeom>
                <a:solidFill>
                  <a:srgbClr val="FFFFFF"/>
                </a:solidFill>
              </p:spPr>
              <p:txBody>
                <a:bodyPr wrap="square" lIns="0" tIns="0" rIns="0" bIns="0" rtlCol="0"/>
                <a:lstStyle/>
                <a:p>
                  <a:endParaRPr sz="1000"/>
                </a:p>
              </p:txBody>
            </p:sp>
            <p:sp>
              <p:nvSpPr>
                <p:cNvPr id="1456" name="object 587">
                  <a:extLst>
                    <a:ext uri="{FF2B5EF4-FFF2-40B4-BE49-F238E27FC236}">
                      <a16:creationId xmlns:a16="http://schemas.microsoft.com/office/drawing/2014/main" id="{D759CD87-91CC-4FBD-A0D5-E232A93A4C9E}"/>
                    </a:ext>
                  </a:extLst>
                </p:cNvPr>
                <p:cNvSpPr/>
                <p:nvPr/>
              </p:nvSpPr>
              <p:spPr>
                <a:xfrm>
                  <a:off x="697393" y="3308492"/>
                  <a:ext cx="2704" cy="14323"/>
                </a:xfrm>
                <a:custGeom>
                  <a:avLst/>
                  <a:gdLst/>
                  <a:ahLst/>
                  <a:cxnLst/>
                  <a:rect l="l" t="t" r="r" b="b"/>
                  <a:pathLst>
                    <a:path w="3175" h="16510">
                      <a:moveTo>
                        <a:pt x="0" y="16001"/>
                      </a:moveTo>
                      <a:lnTo>
                        <a:pt x="3048" y="16001"/>
                      </a:lnTo>
                      <a:lnTo>
                        <a:pt x="3048" y="0"/>
                      </a:lnTo>
                      <a:lnTo>
                        <a:pt x="0" y="0"/>
                      </a:lnTo>
                      <a:lnTo>
                        <a:pt x="0" y="16001"/>
                      </a:lnTo>
                      <a:close/>
                    </a:path>
                  </a:pathLst>
                </a:custGeom>
                <a:solidFill>
                  <a:srgbClr val="FFFFFF"/>
                </a:solidFill>
              </p:spPr>
              <p:txBody>
                <a:bodyPr wrap="square" lIns="0" tIns="0" rIns="0" bIns="0" rtlCol="0"/>
                <a:lstStyle/>
                <a:p>
                  <a:endParaRPr sz="1000"/>
                </a:p>
              </p:txBody>
            </p:sp>
            <p:sp>
              <p:nvSpPr>
                <p:cNvPr id="1457" name="object 588">
                  <a:extLst>
                    <a:ext uri="{FF2B5EF4-FFF2-40B4-BE49-F238E27FC236}">
                      <a16:creationId xmlns:a16="http://schemas.microsoft.com/office/drawing/2014/main" id="{E9ADEC37-6EF6-4B31-814D-4A40DBAA96B3}"/>
                    </a:ext>
                  </a:extLst>
                </p:cNvPr>
                <p:cNvSpPr/>
                <p:nvPr/>
              </p:nvSpPr>
              <p:spPr>
                <a:xfrm>
                  <a:off x="691551" y="3321713"/>
                  <a:ext cx="7572" cy="1102"/>
                </a:xfrm>
                <a:custGeom>
                  <a:avLst/>
                  <a:gdLst/>
                  <a:ahLst/>
                  <a:cxnLst/>
                  <a:rect l="l" t="t" r="r" b="b"/>
                  <a:pathLst>
                    <a:path w="8890" h="1270">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sz="1000"/>
                </a:p>
              </p:txBody>
            </p:sp>
            <p:sp>
              <p:nvSpPr>
                <p:cNvPr id="1458" name="object 589">
                  <a:extLst>
                    <a:ext uri="{FF2B5EF4-FFF2-40B4-BE49-F238E27FC236}">
                      <a16:creationId xmlns:a16="http://schemas.microsoft.com/office/drawing/2014/main" id="{067C3565-556B-4EEE-968C-F964C8730058}"/>
                    </a:ext>
                  </a:extLst>
                </p:cNvPr>
                <p:cNvSpPr/>
                <p:nvPr/>
              </p:nvSpPr>
              <p:spPr>
                <a:xfrm>
                  <a:off x="691551" y="3307169"/>
                  <a:ext cx="2704" cy="15424"/>
                </a:xfrm>
                <a:custGeom>
                  <a:avLst/>
                  <a:gdLst/>
                  <a:ahLst/>
                  <a:cxnLst/>
                  <a:rect l="l" t="t" r="r" b="b"/>
                  <a:pathLst>
                    <a:path w="3175" h="17779">
                      <a:moveTo>
                        <a:pt x="0" y="17525"/>
                      </a:moveTo>
                      <a:lnTo>
                        <a:pt x="3047" y="17525"/>
                      </a:lnTo>
                      <a:lnTo>
                        <a:pt x="3047" y="0"/>
                      </a:lnTo>
                      <a:lnTo>
                        <a:pt x="0" y="0"/>
                      </a:lnTo>
                      <a:lnTo>
                        <a:pt x="0" y="17525"/>
                      </a:lnTo>
                      <a:close/>
                    </a:path>
                  </a:pathLst>
                </a:custGeom>
                <a:solidFill>
                  <a:srgbClr val="FFFFFF"/>
                </a:solidFill>
              </p:spPr>
              <p:txBody>
                <a:bodyPr wrap="square" lIns="0" tIns="0" rIns="0" bIns="0" rtlCol="0"/>
                <a:lstStyle/>
                <a:p>
                  <a:endParaRPr sz="1000"/>
                </a:p>
              </p:txBody>
            </p:sp>
            <p:sp>
              <p:nvSpPr>
                <p:cNvPr id="1465" name="object 596">
                  <a:extLst>
                    <a:ext uri="{FF2B5EF4-FFF2-40B4-BE49-F238E27FC236}">
                      <a16:creationId xmlns:a16="http://schemas.microsoft.com/office/drawing/2014/main" id="{D974F2E8-82DB-4681-85F6-539B5B4B91A4}"/>
                    </a:ext>
                  </a:extLst>
                </p:cNvPr>
                <p:cNvSpPr/>
                <p:nvPr/>
              </p:nvSpPr>
              <p:spPr>
                <a:xfrm>
                  <a:off x="328112" y="3322374"/>
                  <a:ext cx="801514" cy="561892"/>
                </a:xfrm>
                <a:custGeom>
                  <a:avLst/>
                  <a:gdLst/>
                  <a:ahLst/>
                  <a:cxnLst/>
                  <a:rect l="l" t="t" r="r" b="b"/>
                  <a:pathLst>
                    <a:path w="941069" h="647700">
                      <a:moveTo>
                        <a:pt x="0" y="647700"/>
                      </a:moveTo>
                      <a:lnTo>
                        <a:pt x="941069" y="647700"/>
                      </a:lnTo>
                      <a:lnTo>
                        <a:pt x="941069" y="0"/>
                      </a:lnTo>
                      <a:lnTo>
                        <a:pt x="0" y="0"/>
                      </a:lnTo>
                      <a:lnTo>
                        <a:pt x="0" y="647700"/>
                      </a:lnTo>
                      <a:close/>
                    </a:path>
                  </a:pathLst>
                </a:custGeom>
                <a:solidFill>
                  <a:srgbClr val="460065"/>
                </a:solidFill>
              </p:spPr>
              <p:txBody>
                <a:bodyPr wrap="square" lIns="0" tIns="0" rIns="0" bIns="0" rtlCol="0"/>
                <a:lstStyle/>
                <a:p>
                  <a:endParaRPr sz="1000"/>
                </a:p>
              </p:txBody>
            </p:sp>
            <p:sp>
              <p:nvSpPr>
                <p:cNvPr id="1466" name="object 597">
                  <a:extLst>
                    <a:ext uri="{FF2B5EF4-FFF2-40B4-BE49-F238E27FC236}">
                      <a16:creationId xmlns:a16="http://schemas.microsoft.com/office/drawing/2014/main" id="{E206D37A-51F8-4FD6-83B5-7AAAA17DDC12}"/>
                    </a:ext>
                  </a:extLst>
                </p:cNvPr>
                <p:cNvSpPr/>
                <p:nvPr/>
              </p:nvSpPr>
              <p:spPr>
                <a:xfrm>
                  <a:off x="965430" y="3720986"/>
                  <a:ext cx="189292" cy="198315"/>
                </a:xfrm>
                <a:custGeom>
                  <a:avLst/>
                  <a:gdLst/>
                  <a:ahLst/>
                  <a:cxnLst/>
                  <a:rect l="l" t="t" r="r" b="b"/>
                  <a:pathLst>
                    <a:path w="222250" h="228600">
                      <a:moveTo>
                        <a:pt x="193548" y="0"/>
                      </a:moveTo>
                      <a:lnTo>
                        <a:pt x="0" y="188213"/>
                      </a:lnTo>
                      <a:lnTo>
                        <a:pt x="19812" y="188213"/>
                      </a:lnTo>
                      <a:lnTo>
                        <a:pt x="36576" y="189737"/>
                      </a:lnTo>
                      <a:lnTo>
                        <a:pt x="80772" y="202691"/>
                      </a:lnTo>
                      <a:lnTo>
                        <a:pt x="98298" y="213359"/>
                      </a:lnTo>
                      <a:lnTo>
                        <a:pt x="104394" y="217169"/>
                      </a:lnTo>
                      <a:lnTo>
                        <a:pt x="118110" y="223265"/>
                      </a:lnTo>
                      <a:lnTo>
                        <a:pt x="124968" y="225551"/>
                      </a:lnTo>
                      <a:lnTo>
                        <a:pt x="131826" y="227075"/>
                      </a:lnTo>
                      <a:lnTo>
                        <a:pt x="139446" y="228599"/>
                      </a:lnTo>
                      <a:lnTo>
                        <a:pt x="153924" y="228599"/>
                      </a:lnTo>
                      <a:lnTo>
                        <a:pt x="193548" y="211835"/>
                      </a:lnTo>
                      <a:lnTo>
                        <a:pt x="215646" y="179069"/>
                      </a:lnTo>
                      <a:lnTo>
                        <a:pt x="221742" y="147065"/>
                      </a:lnTo>
                      <a:lnTo>
                        <a:pt x="221742" y="130301"/>
                      </a:lnTo>
                      <a:lnTo>
                        <a:pt x="220218" y="121919"/>
                      </a:lnTo>
                      <a:lnTo>
                        <a:pt x="218694" y="112775"/>
                      </a:lnTo>
                      <a:lnTo>
                        <a:pt x="216408" y="104393"/>
                      </a:lnTo>
                      <a:lnTo>
                        <a:pt x="214122" y="95249"/>
                      </a:lnTo>
                      <a:lnTo>
                        <a:pt x="211074" y="86867"/>
                      </a:lnTo>
                      <a:lnTo>
                        <a:pt x="207264" y="77723"/>
                      </a:lnTo>
                      <a:lnTo>
                        <a:pt x="204215" y="72389"/>
                      </a:lnTo>
                      <a:lnTo>
                        <a:pt x="201930" y="64769"/>
                      </a:lnTo>
                      <a:lnTo>
                        <a:pt x="194310" y="24383"/>
                      </a:lnTo>
                      <a:lnTo>
                        <a:pt x="193548" y="12191"/>
                      </a:lnTo>
                      <a:lnTo>
                        <a:pt x="193548" y="0"/>
                      </a:lnTo>
                      <a:close/>
                    </a:path>
                  </a:pathLst>
                </a:custGeom>
                <a:solidFill>
                  <a:srgbClr val="460065"/>
                </a:solidFill>
              </p:spPr>
              <p:txBody>
                <a:bodyPr wrap="square" lIns="0" tIns="0" rIns="0" bIns="0" rtlCol="0"/>
                <a:lstStyle/>
                <a:p>
                  <a:endParaRPr sz="1000"/>
                </a:p>
              </p:txBody>
            </p:sp>
            <p:sp>
              <p:nvSpPr>
                <p:cNvPr id="1467" name="object 598">
                  <a:extLst>
                    <a:ext uri="{FF2B5EF4-FFF2-40B4-BE49-F238E27FC236}">
                      <a16:creationId xmlns:a16="http://schemas.microsoft.com/office/drawing/2014/main" id="{734804DD-2BCA-4710-988A-01E5394617A4}"/>
                    </a:ext>
                  </a:extLst>
                </p:cNvPr>
                <p:cNvSpPr/>
                <p:nvPr/>
              </p:nvSpPr>
              <p:spPr>
                <a:xfrm>
                  <a:off x="304098" y="3720986"/>
                  <a:ext cx="189292" cy="198315"/>
                </a:xfrm>
                <a:custGeom>
                  <a:avLst/>
                  <a:gdLst/>
                  <a:ahLst/>
                  <a:cxnLst/>
                  <a:rect l="l" t="t" r="r" b="b"/>
                  <a:pathLst>
                    <a:path w="222250" h="228600">
                      <a:moveTo>
                        <a:pt x="28194" y="0"/>
                      </a:moveTo>
                      <a:lnTo>
                        <a:pt x="28194" y="12191"/>
                      </a:lnTo>
                      <a:lnTo>
                        <a:pt x="27432" y="24383"/>
                      </a:lnTo>
                      <a:lnTo>
                        <a:pt x="19812" y="64769"/>
                      </a:lnTo>
                      <a:lnTo>
                        <a:pt x="15239" y="77723"/>
                      </a:lnTo>
                      <a:lnTo>
                        <a:pt x="11430" y="86867"/>
                      </a:lnTo>
                      <a:lnTo>
                        <a:pt x="0" y="138683"/>
                      </a:lnTo>
                      <a:lnTo>
                        <a:pt x="0" y="147065"/>
                      </a:lnTo>
                      <a:lnTo>
                        <a:pt x="9906" y="186689"/>
                      </a:lnTo>
                      <a:lnTo>
                        <a:pt x="12953" y="193547"/>
                      </a:lnTo>
                      <a:lnTo>
                        <a:pt x="40386" y="220979"/>
                      </a:lnTo>
                      <a:lnTo>
                        <a:pt x="67818" y="228599"/>
                      </a:lnTo>
                      <a:lnTo>
                        <a:pt x="83058" y="228599"/>
                      </a:lnTo>
                      <a:lnTo>
                        <a:pt x="89916" y="227075"/>
                      </a:lnTo>
                      <a:lnTo>
                        <a:pt x="97536" y="225551"/>
                      </a:lnTo>
                      <a:lnTo>
                        <a:pt x="128778" y="208787"/>
                      </a:lnTo>
                      <a:lnTo>
                        <a:pt x="140970" y="202691"/>
                      </a:lnTo>
                      <a:lnTo>
                        <a:pt x="185166" y="189737"/>
                      </a:lnTo>
                      <a:lnTo>
                        <a:pt x="201930" y="188213"/>
                      </a:lnTo>
                      <a:lnTo>
                        <a:pt x="221742" y="188213"/>
                      </a:lnTo>
                      <a:lnTo>
                        <a:pt x="28194" y="0"/>
                      </a:lnTo>
                      <a:close/>
                    </a:path>
                  </a:pathLst>
                </a:custGeom>
                <a:solidFill>
                  <a:srgbClr val="460065"/>
                </a:solidFill>
              </p:spPr>
              <p:txBody>
                <a:bodyPr wrap="square" lIns="0" tIns="0" rIns="0" bIns="0" rtlCol="0"/>
                <a:lstStyle/>
                <a:p>
                  <a:endParaRPr sz="1000"/>
                </a:p>
              </p:txBody>
            </p:sp>
            <p:sp>
              <p:nvSpPr>
                <p:cNvPr id="1468" name="object 599">
                  <a:extLst>
                    <a:ext uri="{FF2B5EF4-FFF2-40B4-BE49-F238E27FC236}">
                      <a16:creationId xmlns:a16="http://schemas.microsoft.com/office/drawing/2014/main" id="{463CC62F-2F55-4999-B4B2-3DD1DAB1CB0D}"/>
                    </a:ext>
                  </a:extLst>
                </p:cNvPr>
                <p:cNvSpPr/>
                <p:nvPr/>
              </p:nvSpPr>
              <p:spPr>
                <a:xfrm>
                  <a:off x="965430" y="3287338"/>
                  <a:ext cx="189292" cy="199416"/>
                </a:xfrm>
                <a:custGeom>
                  <a:avLst/>
                  <a:gdLst/>
                  <a:ahLst/>
                  <a:cxnLst/>
                  <a:rect l="l" t="t" r="r" b="b"/>
                  <a:pathLst>
                    <a:path w="222250" h="229870">
                      <a:moveTo>
                        <a:pt x="146304" y="0"/>
                      </a:moveTo>
                      <a:lnTo>
                        <a:pt x="139446" y="762"/>
                      </a:lnTo>
                      <a:lnTo>
                        <a:pt x="131826" y="1524"/>
                      </a:lnTo>
                      <a:lnTo>
                        <a:pt x="124968" y="3048"/>
                      </a:lnTo>
                      <a:lnTo>
                        <a:pt x="92964" y="19812"/>
                      </a:lnTo>
                      <a:lnTo>
                        <a:pt x="80772" y="26670"/>
                      </a:lnTo>
                      <a:lnTo>
                        <a:pt x="36576" y="39624"/>
                      </a:lnTo>
                      <a:lnTo>
                        <a:pt x="19812" y="40386"/>
                      </a:lnTo>
                      <a:lnTo>
                        <a:pt x="0" y="40386"/>
                      </a:lnTo>
                      <a:lnTo>
                        <a:pt x="193548" y="229362"/>
                      </a:lnTo>
                      <a:lnTo>
                        <a:pt x="193548" y="216408"/>
                      </a:lnTo>
                      <a:lnTo>
                        <a:pt x="194310" y="204216"/>
                      </a:lnTo>
                      <a:lnTo>
                        <a:pt x="201930" y="163830"/>
                      </a:lnTo>
                      <a:lnTo>
                        <a:pt x="207264" y="150876"/>
                      </a:lnTo>
                      <a:lnTo>
                        <a:pt x="211074" y="142494"/>
                      </a:lnTo>
                      <a:lnTo>
                        <a:pt x="221742" y="98298"/>
                      </a:lnTo>
                      <a:lnTo>
                        <a:pt x="221742" y="81534"/>
                      </a:lnTo>
                      <a:lnTo>
                        <a:pt x="212597" y="42672"/>
                      </a:lnTo>
                      <a:lnTo>
                        <a:pt x="188214" y="12192"/>
                      </a:lnTo>
                      <a:lnTo>
                        <a:pt x="153924" y="762"/>
                      </a:lnTo>
                      <a:lnTo>
                        <a:pt x="146304" y="0"/>
                      </a:lnTo>
                      <a:close/>
                    </a:path>
                  </a:pathLst>
                </a:custGeom>
                <a:solidFill>
                  <a:srgbClr val="460065"/>
                </a:solidFill>
              </p:spPr>
              <p:txBody>
                <a:bodyPr wrap="square" lIns="0" tIns="0" rIns="0" bIns="0" rtlCol="0"/>
                <a:lstStyle/>
                <a:p>
                  <a:endParaRPr sz="1000"/>
                </a:p>
              </p:txBody>
            </p:sp>
            <p:sp>
              <p:nvSpPr>
                <p:cNvPr id="1469" name="object 600">
                  <a:extLst>
                    <a:ext uri="{FF2B5EF4-FFF2-40B4-BE49-F238E27FC236}">
                      <a16:creationId xmlns:a16="http://schemas.microsoft.com/office/drawing/2014/main" id="{610D3B8C-23F2-43DB-9276-EF9F142DD1ED}"/>
                    </a:ext>
                  </a:extLst>
                </p:cNvPr>
                <p:cNvSpPr/>
                <p:nvPr/>
              </p:nvSpPr>
              <p:spPr>
                <a:xfrm>
                  <a:off x="304098" y="3287338"/>
                  <a:ext cx="189292" cy="199416"/>
                </a:xfrm>
                <a:custGeom>
                  <a:avLst/>
                  <a:gdLst/>
                  <a:ahLst/>
                  <a:cxnLst/>
                  <a:rect l="l" t="t" r="r" b="b"/>
                  <a:pathLst>
                    <a:path w="222250" h="229870">
                      <a:moveTo>
                        <a:pt x="75438" y="0"/>
                      </a:moveTo>
                      <a:lnTo>
                        <a:pt x="34290" y="12192"/>
                      </a:lnTo>
                      <a:lnTo>
                        <a:pt x="9144" y="42672"/>
                      </a:lnTo>
                      <a:lnTo>
                        <a:pt x="0" y="81534"/>
                      </a:lnTo>
                      <a:lnTo>
                        <a:pt x="0" y="89916"/>
                      </a:lnTo>
                      <a:lnTo>
                        <a:pt x="762" y="98298"/>
                      </a:lnTo>
                      <a:lnTo>
                        <a:pt x="1524" y="107442"/>
                      </a:lnTo>
                      <a:lnTo>
                        <a:pt x="15239" y="150876"/>
                      </a:lnTo>
                      <a:lnTo>
                        <a:pt x="17526" y="156972"/>
                      </a:lnTo>
                      <a:lnTo>
                        <a:pt x="27432" y="204216"/>
                      </a:lnTo>
                      <a:lnTo>
                        <a:pt x="28194" y="216408"/>
                      </a:lnTo>
                      <a:lnTo>
                        <a:pt x="28194" y="229362"/>
                      </a:lnTo>
                      <a:lnTo>
                        <a:pt x="221742" y="40386"/>
                      </a:lnTo>
                      <a:lnTo>
                        <a:pt x="201930" y="40386"/>
                      </a:lnTo>
                      <a:lnTo>
                        <a:pt x="185166" y="39624"/>
                      </a:lnTo>
                      <a:lnTo>
                        <a:pt x="140970" y="26670"/>
                      </a:lnTo>
                      <a:lnTo>
                        <a:pt x="123444" y="16002"/>
                      </a:lnTo>
                      <a:lnTo>
                        <a:pt x="117348" y="12192"/>
                      </a:lnTo>
                      <a:lnTo>
                        <a:pt x="83058" y="762"/>
                      </a:lnTo>
                      <a:lnTo>
                        <a:pt x="75438" y="0"/>
                      </a:lnTo>
                      <a:close/>
                    </a:path>
                  </a:pathLst>
                </a:custGeom>
                <a:solidFill>
                  <a:srgbClr val="460065"/>
                </a:solidFill>
              </p:spPr>
              <p:txBody>
                <a:bodyPr wrap="square" lIns="0" tIns="0" rIns="0" bIns="0" rtlCol="0"/>
                <a:lstStyle/>
                <a:p>
                  <a:endParaRPr sz="1000"/>
                </a:p>
              </p:txBody>
            </p:sp>
            <p:sp>
              <p:nvSpPr>
                <p:cNvPr id="1470" name="object 601">
                  <a:extLst>
                    <a:ext uri="{FF2B5EF4-FFF2-40B4-BE49-F238E27FC236}">
                      <a16:creationId xmlns:a16="http://schemas.microsoft.com/office/drawing/2014/main" id="{4109D48E-E16B-435C-8AEF-94E5EEB788CA}"/>
                    </a:ext>
                  </a:extLst>
                </p:cNvPr>
                <p:cNvSpPr/>
                <p:nvPr/>
              </p:nvSpPr>
              <p:spPr>
                <a:xfrm>
                  <a:off x="964132" y="3882943"/>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1471" name="object 602">
                  <a:extLst>
                    <a:ext uri="{FF2B5EF4-FFF2-40B4-BE49-F238E27FC236}">
                      <a16:creationId xmlns:a16="http://schemas.microsoft.com/office/drawing/2014/main" id="{60BFEEF1-5BFB-4B16-953A-F303918E245B}"/>
                    </a:ext>
                  </a:extLst>
                </p:cNvPr>
                <p:cNvSpPr/>
                <p:nvPr/>
              </p:nvSpPr>
              <p:spPr>
                <a:xfrm>
                  <a:off x="965430" y="3761310"/>
                  <a:ext cx="190373" cy="159754"/>
                </a:xfrm>
                <a:custGeom>
                  <a:avLst/>
                  <a:gdLst/>
                  <a:ahLst/>
                  <a:cxnLst/>
                  <a:rect l="l" t="t" r="r" b="b"/>
                  <a:pathLst>
                    <a:path w="223519" h="184150">
                      <a:moveTo>
                        <a:pt x="0" y="140208"/>
                      </a:moveTo>
                      <a:lnTo>
                        <a:pt x="0" y="143256"/>
                      </a:lnTo>
                      <a:lnTo>
                        <a:pt x="36576" y="144780"/>
                      </a:lnTo>
                      <a:lnTo>
                        <a:pt x="62484" y="150114"/>
                      </a:lnTo>
                      <a:lnTo>
                        <a:pt x="61722" y="150114"/>
                      </a:lnTo>
                      <a:lnTo>
                        <a:pt x="80010" y="157734"/>
                      </a:lnTo>
                      <a:lnTo>
                        <a:pt x="92202" y="163830"/>
                      </a:lnTo>
                      <a:lnTo>
                        <a:pt x="103632" y="172212"/>
                      </a:lnTo>
                      <a:lnTo>
                        <a:pt x="116586" y="178308"/>
                      </a:lnTo>
                      <a:lnTo>
                        <a:pt x="117348" y="178308"/>
                      </a:lnTo>
                      <a:lnTo>
                        <a:pt x="131826" y="182118"/>
                      </a:lnTo>
                      <a:lnTo>
                        <a:pt x="146304" y="183642"/>
                      </a:lnTo>
                      <a:lnTo>
                        <a:pt x="160782" y="182880"/>
                      </a:lnTo>
                      <a:lnTo>
                        <a:pt x="161544" y="182880"/>
                      </a:lnTo>
                      <a:lnTo>
                        <a:pt x="169773" y="180594"/>
                      </a:lnTo>
                      <a:lnTo>
                        <a:pt x="146304" y="180594"/>
                      </a:lnTo>
                      <a:lnTo>
                        <a:pt x="131826" y="179070"/>
                      </a:lnTo>
                      <a:lnTo>
                        <a:pt x="132588" y="179070"/>
                      </a:lnTo>
                      <a:lnTo>
                        <a:pt x="118110" y="175260"/>
                      </a:lnTo>
                      <a:lnTo>
                        <a:pt x="106775" y="169926"/>
                      </a:lnTo>
                      <a:lnTo>
                        <a:pt x="105155" y="169926"/>
                      </a:lnTo>
                      <a:lnTo>
                        <a:pt x="93726" y="161544"/>
                      </a:lnTo>
                      <a:lnTo>
                        <a:pt x="93726" y="160782"/>
                      </a:lnTo>
                      <a:lnTo>
                        <a:pt x="81534" y="154686"/>
                      </a:lnTo>
                      <a:lnTo>
                        <a:pt x="63246" y="147066"/>
                      </a:lnTo>
                      <a:lnTo>
                        <a:pt x="37338" y="141732"/>
                      </a:lnTo>
                      <a:lnTo>
                        <a:pt x="36576" y="141732"/>
                      </a:lnTo>
                      <a:lnTo>
                        <a:pt x="0" y="140208"/>
                      </a:lnTo>
                      <a:close/>
                    </a:path>
                    <a:path w="223519" h="184150">
                      <a:moveTo>
                        <a:pt x="174498" y="176022"/>
                      </a:moveTo>
                      <a:lnTo>
                        <a:pt x="160782" y="179832"/>
                      </a:lnTo>
                      <a:lnTo>
                        <a:pt x="146304" y="180594"/>
                      </a:lnTo>
                      <a:lnTo>
                        <a:pt x="169773" y="180594"/>
                      </a:lnTo>
                      <a:lnTo>
                        <a:pt x="175260" y="179070"/>
                      </a:lnTo>
                      <a:lnTo>
                        <a:pt x="179146" y="176784"/>
                      </a:lnTo>
                      <a:lnTo>
                        <a:pt x="173736" y="176784"/>
                      </a:lnTo>
                      <a:lnTo>
                        <a:pt x="174498" y="176022"/>
                      </a:lnTo>
                      <a:close/>
                    </a:path>
                    <a:path w="223519" h="184150">
                      <a:moveTo>
                        <a:pt x="214122" y="131826"/>
                      </a:moveTo>
                      <a:lnTo>
                        <a:pt x="206502" y="146304"/>
                      </a:lnTo>
                      <a:lnTo>
                        <a:pt x="207264" y="146304"/>
                      </a:lnTo>
                      <a:lnTo>
                        <a:pt x="198120" y="159258"/>
                      </a:lnTo>
                      <a:lnTo>
                        <a:pt x="186690" y="169164"/>
                      </a:lnTo>
                      <a:lnTo>
                        <a:pt x="173736" y="176784"/>
                      </a:lnTo>
                      <a:lnTo>
                        <a:pt x="179146" y="176784"/>
                      </a:lnTo>
                      <a:lnTo>
                        <a:pt x="188214" y="171450"/>
                      </a:lnTo>
                      <a:lnTo>
                        <a:pt x="188976" y="171450"/>
                      </a:lnTo>
                      <a:lnTo>
                        <a:pt x="200406" y="161544"/>
                      </a:lnTo>
                      <a:lnTo>
                        <a:pt x="200406" y="160782"/>
                      </a:lnTo>
                      <a:lnTo>
                        <a:pt x="209550" y="147828"/>
                      </a:lnTo>
                      <a:lnTo>
                        <a:pt x="217170" y="133350"/>
                      </a:lnTo>
                      <a:lnTo>
                        <a:pt x="217360" y="132588"/>
                      </a:lnTo>
                      <a:lnTo>
                        <a:pt x="214122" y="132588"/>
                      </a:lnTo>
                      <a:lnTo>
                        <a:pt x="214122" y="131826"/>
                      </a:lnTo>
                      <a:close/>
                    </a:path>
                    <a:path w="223519" h="184150">
                      <a:moveTo>
                        <a:pt x="105155" y="169164"/>
                      </a:moveTo>
                      <a:lnTo>
                        <a:pt x="105155" y="169926"/>
                      </a:lnTo>
                      <a:lnTo>
                        <a:pt x="106775" y="169926"/>
                      </a:lnTo>
                      <a:lnTo>
                        <a:pt x="105155" y="169164"/>
                      </a:lnTo>
                      <a:close/>
                    </a:path>
                    <a:path w="223519" h="184150">
                      <a:moveTo>
                        <a:pt x="222504" y="83820"/>
                      </a:moveTo>
                      <a:lnTo>
                        <a:pt x="219456" y="83820"/>
                      </a:lnTo>
                      <a:lnTo>
                        <a:pt x="220218" y="100584"/>
                      </a:lnTo>
                      <a:lnTo>
                        <a:pt x="217932" y="117348"/>
                      </a:lnTo>
                      <a:lnTo>
                        <a:pt x="214122" y="132588"/>
                      </a:lnTo>
                      <a:lnTo>
                        <a:pt x="217360" y="132588"/>
                      </a:lnTo>
                      <a:lnTo>
                        <a:pt x="220979" y="118110"/>
                      </a:lnTo>
                      <a:lnTo>
                        <a:pt x="223265" y="101346"/>
                      </a:lnTo>
                      <a:lnTo>
                        <a:pt x="223265" y="100584"/>
                      </a:lnTo>
                      <a:lnTo>
                        <a:pt x="222504" y="83820"/>
                      </a:lnTo>
                      <a:close/>
                    </a:path>
                    <a:path w="223519" h="184150">
                      <a:moveTo>
                        <a:pt x="198882" y="0"/>
                      </a:moveTo>
                      <a:lnTo>
                        <a:pt x="195834" y="762"/>
                      </a:lnTo>
                      <a:lnTo>
                        <a:pt x="200406" y="19050"/>
                      </a:lnTo>
                      <a:lnTo>
                        <a:pt x="204978" y="32004"/>
                      </a:lnTo>
                      <a:lnTo>
                        <a:pt x="211836" y="49530"/>
                      </a:lnTo>
                      <a:lnTo>
                        <a:pt x="217170" y="67056"/>
                      </a:lnTo>
                      <a:lnTo>
                        <a:pt x="219456" y="84582"/>
                      </a:lnTo>
                      <a:lnTo>
                        <a:pt x="219456" y="83820"/>
                      </a:lnTo>
                      <a:lnTo>
                        <a:pt x="222504" y="83820"/>
                      </a:lnTo>
                      <a:lnTo>
                        <a:pt x="220218" y="66294"/>
                      </a:lnTo>
                      <a:lnTo>
                        <a:pt x="214884" y="48768"/>
                      </a:lnTo>
                      <a:lnTo>
                        <a:pt x="208026" y="31242"/>
                      </a:lnTo>
                      <a:lnTo>
                        <a:pt x="203454" y="18288"/>
                      </a:lnTo>
                      <a:lnTo>
                        <a:pt x="198882" y="0"/>
                      </a:lnTo>
                      <a:close/>
                    </a:path>
                  </a:pathLst>
                </a:custGeom>
                <a:solidFill>
                  <a:srgbClr val="000000"/>
                </a:solidFill>
              </p:spPr>
              <p:txBody>
                <a:bodyPr wrap="square" lIns="0" tIns="0" rIns="0" bIns="0" rtlCol="0"/>
                <a:lstStyle/>
                <a:p>
                  <a:endParaRPr sz="1000"/>
                </a:p>
              </p:txBody>
            </p:sp>
            <p:sp>
              <p:nvSpPr>
                <p:cNvPr id="1472" name="object 603">
                  <a:extLst>
                    <a:ext uri="{FF2B5EF4-FFF2-40B4-BE49-F238E27FC236}">
                      <a16:creationId xmlns:a16="http://schemas.microsoft.com/office/drawing/2014/main" id="{D78E1256-D9F9-467F-9EE1-A475F28CD7BB}"/>
                    </a:ext>
                  </a:extLst>
                </p:cNvPr>
                <p:cNvSpPr/>
                <p:nvPr/>
              </p:nvSpPr>
              <p:spPr>
                <a:xfrm>
                  <a:off x="1129627" y="3742140"/>
                  <a:ext cx="5408" cy="19831"/>
                </a:xfrm>
                <a:custGeom>
                  <a:avLst/>
                  <a:gdLst/>
                  <a:ahLst/>
                  <a:cxnLst/>
                  <a:rect l="l" t="t" r="r" b="b"/>
                  <a:pathLst>
                    <a:path w="6350" h="22860">
                      <a:moveTo>
                        <a:pt x="3047" y="0"/>
                      </a:moveTo>
                      <a:lnTo>
                        <a:pt x="0" y="0"/>
                      </a:lnTo>
                      <a:lnTo>
                        <a:pt x="0" y="762"/>
                      </a:lnTo>
                      <a:lnTo>
                        <a:pt x="3047" y="22860"/>
                      </a:lnTo>
                      <a:lnTo>
                        <a:pt x="6095" y="22098"/>
                      </a:lnTo>
                      <a:lnTo>
                        <a:pt x="3047" y="0"/>
                      </a:lnTo>
                      <a:close/>
                    </a:path>
                  </a:pathLst>
                </a:custGeom>
                <a:solidFill>
                  <a:srgbClr val="000000"/>
                </a:solidFill>
              </p:spPr>
              <p:txBody>
                <a:bodyPr wrap="square" lIns="0" tIns="0" rIns="0" bIns="0" rtlCol="0"/>
                <a:lstStyle/>
                <a:p>
                  <a:endParaRPr sz="1000"/>
                </a:p>
              </p:txBody>
            </p:sp>
            <p:sp>
              <p:nvSpPr>
                <p:cNvPr id="1473" name="object 604">
                  <a:extLst>
                    <a:ext uri="{FF2B5EF4-FFF2-40B4-BE49-F238E27FC236}">
                      <a16:creationId xmlns:a16="http://schemas.microsoft.com/office/drawing/2014/main" id="{F2964E77-F7CD-4CEF-A00D-7829EB5D1134}"/>
                    </a:ext>
                  </a:extLst>
                </p:cNvPr>
                <p:cNvSpPr/>
                <p:nvPr/>
              </p:nvSpPr>
              <p:spPr>
                <a:xfrm>
                  <a:off x="1128329" y="3720986"/>
                  <a:ext cx="4327" cy="21484"/>
                </a:xfrm>
                <a:custGeom>
                  <a:avLst/>
                  <a:gdLst/>
                  <a:ahLst/>
                  <a:cxnLst/>
                  <a:rect l="l" t="t" r="r" b="b"/>
                  <a:pathLst>
                    <a:path w="5080" h="24764">
                      <a:moveTo>
                        <a:pt x="3048" y="0"/>
                      </a:moveTo>
                      <a:lnTo>
                        <a:pt x="0" y="0"/>
                      </a:lnTo>
                      <a:lnTo>
                        <a:pt x="1524" y="24384"/>
                      </a:lnTo>
                      <a:lnTo>
                        <a:pt x="4572" y="24384"/>
                      </a:lnTo>
                      <a:lnTo>
                        <a:pt x="3048" y="0"/>
                      </a:lnTo>
                      <a:close/>
                    </a:path>
                  </a:pathLst>
                </a:custGeom>
                <a:solidFill>
                  <a:srgbClr val="000000"/>
                </a:solidFill>
              </p:spPr>
              <p:txBody>
                <a:bodyPr wrap="square" lIns="0" tIns="0" rIns="0" bIns="0" rtlCol="0"/>
                <a:lstStyle/>
                <a:p>
                  <a:endParaRPr sz="1000"/>
                </a:p>
              </p:txBody>
            </p:sp>
            <p:sp>
              <p:nvSpPr>
                <p:cNvPr id="1474" name="object 605">
                  <a:extLst>
                    <a:ext uri="{FF2B5EF4-FFF2-40B4-BE49-F238E27FC236}">
                      <a16:creationId xmlns:a16="http://schemas.microsoft.com/office/drawing/2014/main" id="{27A2D6E9-2A7D-4EB2-A273-9C52A37F64C4}"/>
                    </a:ext>
                  </a:extLst>
                </p:cNvPr>
                <p:cNvSpPr/>
                <p:nvPr/>
              </p:nvSpPr>
              <p:spPr>
                <a:xfrm>
                  <a:off x="492309" y="3882943"/>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1475" name="object 606">
                  <a:extLst>
                    <a:ext uri="{FF2B5EF4-FFF2-40B4-BE49-F238E27FC236}">
                      <a16:creationId xmlns:a16="http://schemas.microsoft.com/office/drawing/2014/main" id="{52955AED-0260-4ADF-81C6-FBA9A5B51541}"/>
                    </a:ext>
                  </a:extLst>
                </p:cNvPr>
                <p:cNvSpPr/>
                <p:nvPr/>
              </p:nvSpPr>
              <p:spPr>
                <a:xfrm>
                  <a:off x="302801" y="3761310"/>
                  <a:ext cx="189833" cy="159754"/>
                </a:xfrm>
                <a:custGeom>
                  <a:avLst/>
                  <a:gdLst/>
                  <a:ahLst/>
                  <a:cxnLst/>
                  <a:rect l="l" t="t" r="r" b="b"/>
                  <a:pathLst>
                    <a:path w="222884" h="184150">
                      <a:moveTo>
                        <a:pt x="19811" y="17525"/>
                      </a:moveTo>
                      <a:lnTo>
                        <a:pt x="14478" y="30479"/>
                      </a:lnTo>
                      <a:lnTo>
                        <a:pt x="14478" y="31241"/>
                      </a:lnTo>
                      <a:lnTo>
                        <a:pt x="7619" y="48767"/>
                      </a:lnTo>
                      <a:lnTo>
                        <a:pt x="3047" y="66293"/>
                      </a:lnTo>
                      <a:lnTo>
                        <a:pt x="0" y="83819"/>
                      </a:lnTo>
                      <a:lnTo>
                        <a:pt x="0" y="100583"/>
                      </a:lnTo>
                      <a:lnTo>
                        <a:pt x="1524" y="117347"/>
                      </a:lnTo>
                      <a:lnTo>
                        <a:pt x="1524" y="118109"/>
                      </a:lnTo>
                      <a:lnTo>
                        <a:pt x="6096" y="133349"/>
                      </a:lnTo>
                      <a:lnTo>
                        <a:pt x="12953" y="147827"/>
                      </a:lnTo>
                      <a:lnTo>
                        <a:pt x="13715" y="147827"/>
                      </a:lnTo>
                      <a:lnTo>
                        <a:pt x="22859" y="160781"/>
                      </a:lnTo>
                      <a:lnTo>
                        <a:pt x="22859" y="161543"/>
                      </a:lnTo>
                      <a:lnTo>
                        <a:pt x="34289" y="171449"/>
                      </a:lnTo>
                      <a:lnTo>
                        <a:pt x="47243" y="179069"/>
                      </a:lnTo>
                      <a:lnTo>
                        <a:pt x="48005" y="179069"/>
                      </a:lnTo>
                      <a:lnTo>
                        <a:pt x="62484" y="182879"/>
                      </a:lnTo>
                      <a:lnTo>
                        <a:pt x="76961" y="183641"/>
                      </a:lnTo>
                      <a:lnTo>
                        <a:pt x="91439" y="182117"/>
                      </a:lnTo>
                      <a:lnTo>
                        <a:pt x="92202" y="182117"/>
                      </a:lnTo>
                      <a:lnTo>
                        <a:pt x="97688" y="180593"/>
                      </a:lnTo>
                      <a:lnTo>
                        <a:pt x="76961" y="180593"/>
                      </a:lnTo>
                      <a:lnTo>
                        <a:pt x="62484" y="179831"/>
                      </a:lnTo>
                      <a:lnTo>
                        <a:pt x="63246" y="179831"/>
                      </a:lnTo>
                      <a:lnTo>
                        <a:pt x="51663" y="176783"/>
                      </a:lnTo>
                      <a:lnTo>
                        <a:pt x="48768" y="176783"/>
                      </a:lnTo>
                      <a:lnTo>
                        <a:pt x="35814" y="169163"/>
                      </a:lnTo>
                      <a:lnTo>
                        <a:pt x="36575" y="169163"/>
                      </a:lnTo>
                      <a:lnTo>
                        <a:pt x="25146" y="159257"/>
                      </a:lnTo>
                      <a:lnTo>
                        <a:pt x="16001" y="146303"/>
                      </a:lnTo>
                      <a:lnTo>
                        <a:pt x="9504" y="132587"/>
                      </a:lnTo>
                      <a:lnTo>
                        <a:pt x="9143" y="132587"/>
                      </a:lnTo>
                      <a:lnTo>
                        <a:pt x="4571" y="117347"/>
                      </a:lnTo>
                      <a:lnTo>
                        <a:pt x="3047" y="100583"/>
                      </a:lnTo>
                      <a:lnTo>
                        <a:pt x="3047" y="83819"/>
                      </a:lnTo>
                      <a:lnTo>
                        <a:pt x="3180" y="83819"/>
                      </a:lnTo>
                      <a:lnTo>
                        <a:pt x="6096" y="67055"/>
                      </a:lnTo>
                      <a:lnTo>
                        <a:pt x="10667" y="49529"/>
                      </a:lnTo>
                      <a:lnTo>
                        <a:pt x="17525" y="32003"/>
                      </a:lnTo>
                      <a:lnTo>
                        <a:pt x="22859" y="19049"/>
                      </a:lnTo>
                      <a:lnTo>
                        <a:pt x="23050" y="18287"/>
                      </a:lnTo>
                      <a:lnTo>
                        <a:pt x="19811" y="18287"/>
                      </a:lnTo>
                      <a:lnTo>
                        <a:pt x="19811" y="17525"/>
                      </a:lnTo>
                      <a:close/>
                    </a:path>
                    <a:path w="222884" h="184150">
                      <a:moveTo>
                        <a:pt x="118109" y="169163"/>
                      </a:moveTo>
                      <a:lnTo>
                        <a:pt x="104393" y="175259"/>
                      </a:lnTo>
                      <a:lnTo>
                        <a:pt x="105155" y="175259"/>
                      </a:lnTo>
                      <a:lnTo>
                        <a:pt x="91439" y="179069"/>
                      </a:lnTo>
                      <a:lnTo>
                        <a:pt x="76961" y="180593"/>
                      </a:lnTo>
                      <a:lnTo>
                        <a:pt x="97688" y="180593"/>
                      </a:lnTo>
                      <a:lnTo>
                        <a:pt x="105918" y="178307"/>
                      </a:lnTo>
                      <a:lnTo>
                        <a:pt x="119634" y="172211"/>
                      </a:lnTo>
                      <a:lnTo>
                        <a:pt x="122751" y="169925"/>
                      </a:lnTo>
                      <a:lnTo>
                        <a:pt x="118109" y="169925"/>
                      </a:lnTo>
                      <a:lnTo>
                        <a:pt x="118109" y="169163"/>
                      </a:lnTo>
                      <a:close/>
                    </a:path>
                    <a:path w="222884" h="184150">
                      <a:moveTo>
                        <a:pt x="48768" y="176021"/>
                      </a:moveTo>
                      <a:lnTo>
                        <a:pt x="48768" y="176783"/>
                      </a:lnTo>
                      <a:lnTo>
                        <a:pt x="51663" y="176783"/>
                      </a:lnTo>
                      <a:lnTo>
                        <a:pt x="48768" y="176021"/>
                      </a:lnTo>
                      <a:close/>
                    </a:path>
                    <a:path w="222884" h="184150">
                      <a:moveTo>
                        <a:pt x="222504" y="140207"/>
                      </a:moveTo>
                      <a:lnTo>
                        <a:pt x="186690" y="141731"/>
                      </a:lnTo>
                      <a:lnTo>
                        <a:pt x="160782" y="147065"/>
                      </a:lnTo>
                      <a:lnTo>
                        <a:pt x="160020" y="147065"/>
                      </a:lnTo>
                      <a:lnTo>
                        <a:pt x="141732" y="154685"/>
                      </a:lnTo>
                      <a:lnTo>
                        <a:pt x="129539" y="160781"/>
                      </a:lnTo>
                      <a:lnTo>
                        <a:pt x="129539" y="161543"/>
                      </a:lnTo>
                      <a:lnTo>
                        <a:pt x="118109" y="169925"/>
                      </a:lnTo>
                      <a:lnTo>
                        <a:pt x="122751" y="169925"/>
                      </a:lnTo>
                      <a:lnTo>
                        <a:pt x="131064" y="163829"/>
                      </a:lnTo>
                      <a:lnTo>
                        <a:pt x="143256" y="157733"/>
                      </a:lnTo>
                      <a:lnTo>
                        <a:pt x="161544" y="150113"/>
                      </a:lnTo>
                      <a:lnTo>
                        <a:pt x="187452" y="144779"/>
                      </a:lnTo>
                      <a:lnTo>
                        <a:pt x="186690" y="144779"/>
                      </a:lnTo>
                      <a:lnTo>
                        <a:pt x="222504" y="143255"/>
                      </a:lnTo>
                      <a:lnTo>
                        <a:pt x="222504" y="140207"/>
                      </a:lnTo>
                      <a:close/>
                    </a:path>
                    <a:path w="222884" h="184150">
                      <a:moveTo>
                        <a:pt x="9143" y="131825"/>
                      </a:moveTo>
                      <a:lnTo>
                        <a:pt x="9143" y="132587"/>
                      </a:lnTo>
                      <a:lnTo>
                        <a:pt x="9504" y="132587"/>
                      </a:lnTo>
                      <a:lnTo>
                        <a:pt x="9143" y="131825"/>
                      </a:lnTo>
                      <a:close/>
                    </a:path>
                    <a:path w="222884" h="184150">
                      <a:moveTo>
                        <a:pt x="3180" y="83819"/>
                      </a:moveTo>
                      <a:lnTo>
                        <a:pt x="3047" y="83819"/>
                      </a:lnTo>
                      <a:lnTo>
                        <a:pt x="3047" y="84581"/>
                      </a:lnTo>
                      <a:lnTo>
                        <a:pt x="3180" y="83819"/>
                      </a:lnTo>
                      <a:close/>
                    </a:path>
                    <a:path w="222884" h="184150">
                      <a:moveTo>
                        <a:pt x="24384" y="0"/>
                      </a:moveTo>
                      <a:lnTo>
                        <a:pt x="19811" y="18287"/>
                      </a:lnTo>
                      <a:lnTo>
                        <a:pt x="23050" y="18287"/>
                      </a:lnTo>
                      <a:lnTo>
                        <a:pt x="27432" y="761"/>
                      </a:lnTo>
                      <a:lnTo>
                        <a:pt x="24384" y="0"/>
                      </a:lnTo>
                      <a:close/>
                    </a:path>
                  </a:pathLst>
                </a:custGeom>
                <a:solidFill>
                  <a:srgbClr val="000000"/>
                </a:solidFill>
              </p:spPr>
              <p:txBody>
                <a:bodyPr wrap="square" lIns="0" tIns="0" rIns="0" bIns="0" rtlCol="0"/>
                <a:lstStyle/>
                <a:p>
                  <a:endParaRPr sz="1000"/>
                </a:p>
              </p:txBody>
            </p:sp>
            <p:sp>
              <p:nvSpPr>
                <p:cNvPr id="1476" name="object 607">
                  <a:extLst>
                    <a:ext uri="{FF2B5EF4-FFF2-40B4-BE49-F238E27FC236}">
                      <a16:creationId xmlns:a16="http://schemas.microsoft.com/office/drawing/2014/main" id="{16A0CACC-632B-42D0-8D75-9FF888FD0EBA}"/>
                    </a:ext>
                  </a:extLst>
                </p:cNvPr>
                <p:cNvSpPr/>
                <p:nvPr/>
              </p:nvSpPr>
              <p:spPr>
                <a:xfrm>
                  <a:off x="323569" y="3742140"/>
                  <a:ext cx="5408" cy="19831"/>
                </a:xfrm>
                <a:custGeom>
                  <a:avLst/>
                  <a:gdLst/>
                  <a:ahLst/>
                  <a:cxnLst/>
                  <a:rect l="l" t="t" r="r" b="b"/>
                  <a:pathLst>
                    <a:path w="6350" h="22860">
                      <a:moveTo>
                        <a:pt x="6096" y="0"/>
                      </a:moveTo>
                      <a:lnTo>
                        <a:pt x="3048" y="0"/>
                      </a:lnTo>
                      <a:lnTo>
                        <a:pt x="0" y="22098"/>
                      </a:lnTo>
                      <a:lnTo>
                        <a:pt x="3048" y="22860"/>
                      </a:lnTo>
                      <a:lnTo>
                        <a:pt x="6096" y="762"/>
                      </a:lnTo>
                      <a:lnTo>
                        <a:pt x="6096" y="0"/>
                      </a:lnTo>
                      <a:close/>
                    </a:path>
                  </a:pathLst>
                </a:custGeom>
                <a:solidFill>
                  <a:srgbClr val="000000"/>
                </a:solidFill>
              </p:spPr>
              <p:txBody>
                <a:bodyPr wrap="square" lIns="0" tIns="0" rIns="0" bIns="0" rtlCol="0"/>
                <a:lstStyle/>
                <a:p>
                  <a:endParaRPr sz="1000"/>
                </a:p>
              </p:txBody>
            </p:sp>
            <p:sp>
              <p:nvSpPr>
                <p:cNvPr id="1477" name="object 608">
                  <a:extLst>
                    <a:ext uri="{FF2B5EF4-FFF2-40B4-BE49-F238E27FC236}">
                      <a16:creationId xmlns:a16="http://schemas.microsoft.com/office/drawing/2014/main" id="{6D005917-4974-4C36-A0DB-21074014E867}"/>
                    </a:ext>
                  </a:extLst>
                </p:cNvPr>
                <p:cNvSpPr/>
                <p:nvPr/>
              </p:nvSpPr>
              <p:spPr>
                <a:xfrm>
                  <a:off x="964132" y="3321052"/>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1478" name="object 609">
                  <a:extLst>
                    <a:ext uri="{FF2B5EF4-FFF2-40B4-BE49-F238E27FC236}">
                      <a16:creationId xmlns:a16="http://schemas.microsoft.com/office/drawing/2014/main" id="{44EED8EA-57B8-42BA-98C3-07B4D4DCA2B3}"/>
                    </a:ext>
                  </a:extLst>
                </p:cNvPr>
                <p:cNvSpPr/>
                <p:nvPr/>
              </p:nvSpPr>
              <p:spPr>
                <a:xfrm>
                  <a:off x="965430" y="3286016"/>
                  <a:ext cx="190373" cy="160304"/>
                </a:xfrm>
                <a:custGeom>
                  <a:avLst/>
                  <a:gdLst/>
                  <a:ahLst/>
                  <a:cxnLst/>
                  <a:rect l="l" t="t" r="r" b="b"/>
                  <a:pathLst>
                    <a:path w="223519" h="184785">
                      <a:moveTo>
                        <a:pt x="223265" y="83058"/>
                      </a:moveTo>
                      <a:lnTo>
                        <a:pt x="220218" y="83058"/>
                      </a:lnTo>
                      <a:lnTo>
                        <a:pt x="220218" y="83820"/>
                      </a:lnTo>
                      <a:lnTo>
                        <a:pt x="219456" y="99822"/>
                      </a:lnTo>
                      <a:lnTo>
                        <a:pt x="217170" y="117348"/>
                      </a:lnTo>
                      <a:lnTo>
                        <a:pt x="211836" y="134874"/>
                      </a:lnTo>
                      <a:lnTo>
                        <a:pt x="204978" y="152400"/>
                      </a:lnTo>
                      <a:lnTo>
                        <a:pt x="200406" y="165354"/>
                      </a:lnTo>
                      <a:lnTo>
                        <a:pt x="195834" y="183642"/>
                      </a:lnTo>
                      <a:lnTo>
                        <a:pt x="198882" y="184404"/>
                      </a:lnTo>
                      <a:lnTo>
                        <a:pt x="203454" y="166116"/>
                      </a:lnTo>
                      <a:lnTo>
                        <a:pt x="208026" y="153162"/>
                      </a:lnTo>
                      <a:lnTo>
                        <a:pt x="214884" y="135636"/>
                      </a:lnTo>
                      <a:lnTo>
                        <a:pt x="220218" y="118110"/>
                      </a:lnTo>
                      <a:lnTo>
                        <a:pt x="222504" y="100584"/>
                      </a:lnTo>
                      <a:lnTo>
                        <a:pt x="222504" y="99822"/>
                      </a:lnTo>
                      <a:lnTo>
                        <a:pt x="223265" y="83058"/>
                      </a:lnTo>
                      <a:close/>
                    </a:path>
                    <a:path w="223519" h="184785">
                      <a:moveTo>
                        <a:pt x="220191" y="83636"/>
                      </a:moveTo>
                      <a:lnTo>
                        <a:pt x="220183" y="83820"/>
                      </a:lnTo>
                      <a:lnTo>
                        <a:pt x="220191" y="83636"/>
                      </a:lnTo>
                      <a:close/>
                    </a:path>
                    <a:path w="223519" h="184785">
                      <a:moveTo>
                        <a:pt x="201481" y="25146"/>
                      </a:moveTo>
                      <a:lnTo>
                        <a:pt x="198120" y="25146"/>
                      </a:lnTo>
                      <a:lnTo>
                        <a:pt x="207264" y="38100"/>
                      </a:lnTo>
                      <a:lnTo>
                        <a:pt x="206502" y="38100"/>
                      </a:lnTo>
                      <a:lnTo>
                        <a:pt x="213360" y="52578"/>
                      </a:lnTo>
                      <a:lnTo>
                        <a:pt x="217932" y="67818"/>
                      </a:lnTo>
                      <a:lnTo>
                        <a:pt x="220191" y="83636"/>
                      </a:lnTo>
                      <a:lnTo>
                        <a:pt x="220218" y="83058"/>
                      </a:lnTo>
                      <a:lnTo>
                        <a:pt x="223265" y="83058"/>
                      </a:lnTo>
                      <a:lnTo>
                        <a:pt x="220979" y="67056"/>
                      </a:lnTo>
                      <a:lnTo>
                        <a:pt x="216408" y="51816"/>
                      </a:lnTo>
                      <a:lnTo>
                        <a:pt x="216408" y="51054"/>
                      </a:lnTo>
                      <a:lnTo>
                        <a:pt x="209550" y="36576"/>
                      </a:lnTo>
                      <a:lnTo>
                        <a:pt x="201481" y="25146"/>
                      </a:lnTo>
                      <a:close/>
                    </a:path>
                    <a:path w="223519" h="184785">
                      <a:moveTo>
                        <a:pt x="80010" y="26670"/>
                      </a:moveTo>
                      <a:lnTo>
                        <a:pt x="61722" y="34290"/>
                      </a:lnTo>
                      <a:lnTo>
                        <a:pt x="62484" y="34290"/>
                      </a:lnTo>
                      <a:lnTo>
                        <a:pt x="36576" y="39624"/>
                      </a:lnTo>
                      <a:lnTo>
                        <a:pt x="0" y="40386"/>
                      </a:lnTo>
                      <a:lnTo>
                        <a:pt x="0" y="43434"/>
                      </a:lnTo>
                      <a:lnTo>
                        <a:pt x="36576" y="42672"/>
                      </a:lnTo>
                      <a:lnTo>
                        <a:pt x="37338" y="42672"/>
                      </a:lnTo>
                      <a:lnTo>
                        <a:pt x="63246" y="37338"/>
                      </a:lnTo>
                      <a:lnTo>
                        <a:pt x="81534" y="29718"/>
                      </a:lnTo>
                      <a:lnTo>
                        <a:pt x="85598" y="27432"/>
                      </a:lnTo>
                      <a:lnTo>
                        <a:pt x="80010" y="27432"/>
                      </a:lnTo>
                      <a:lnTo>
                        <a:pt x="80010" y="26670"/>
                      </a:lnTo>
                      <a:close/>
                    </a:path>
                    <a:path w="223519" h="184785">
                      <a:moveTo>
                        <a:pt x="146304" y="0"/>
                      </a:moveTo>
                      <a:lnTo>
                        <a:pt x="131826" y="1524"/>
                      </a:lnTo>
                      <a:lnTo>
                        <a:pt x="117348" y="5334"/>
                      </a:lnTo>
                      <a:lnTo>
                        <a:pt x="116586" y="5334"/>
                      </a:lnTo>
                      <a:lnTo>
                        <a:pt x="103632" y="12192"/>
                      </a:lnTo>
                      <a:lnTo>
                        <a:pt x="103632" y="12954"/>
                      </a:lnTo>
                      <a:lnTo>
                        <a:pt x="92202" y="20574"/>
                      </a:lnTo>
                      <a:lnTo>
                        <a:pt x="80010" y="27432"/>
                      </a:lnTo>
                      <a:lnTo>
                        <a:pt x="85598" y="27432"/>
                      </a:lnTo>
                      <a:lnTo>
                        <a:pt x="93726" y="22860"/>
                      </a:lnTo>
                      <a:lnTo>
                        <a:pt x="105155" y="15240"/>
                      </a:lnTo>
                      <a:lnTo>
                        <a:pt x="118110" y="8382"/>
                      </a:lnTo>
                      <a:lnTo>
                        <a:pt x="132588" y="4572"/>
                      </a:lnTo>
                      <a:lnTo>
                        <a:pt x="131826" y="4572"/>
                      </a:lnTo>
                      <a:lnTo>
                        <a:pt x="146304" y="3048"/>
                      </a:lnTo>
                      <a:lnTo>
                        <a:pt x="167030" y="3048"/>
                      </a:lnTo>
                      <a:lnTo>
                        <a:pt x="161544" y="1524"/>
                      </a:lnTo>
                      <a:lnTo>
                        <a:pt x="160782" y="1524"/>
                      </a:lnTo>
                      <a:lnTo>
                        <a:pt x="146304" y="0"/>
                      </a:lnTo>
                      <a:close/>
                    </a:path>
                    <a:path w="223519" h="184785">
                      <a:moveTo>
                        <a:pt x="167030" y="3048"/>
                      </a:moveTo>
                      <a:lnTo>
                        <a:pt x="146304" y="3048"/>
                      </a:lnTo>
                      <a:lnTo>
                        <a:pt x="160782" y="4572"/>
                      </a:lnTo>
                      <a:lnTo>
                        <a:pt x="174498" y="8382"/>
                      </a:lnTo>
                      <a:lnTo>
                        <a:pt x="173736" y="8382"/>
                      </a:lnTo>
                      <a:lnTo>
                        <a:pt x="186690" y="15240"/>
                      </a:lnTo>
                      <a:lnTo>
                        <a:pt x="198120" y="25908"/>
                      </a:lnTo>
                      <a:lnTo>
                        <a:pt x="198120" y="25146"/>
                      </a:lnTo>
                      <a:lnTo>
                        <a:pt x="201481" y="25146"/>
                      </a:lnTo>
                      <a:lnTo>
                        <a:pt x="200406" y="23622"/>
                      </a:lnTo>
                      <a:lnTo>
                        <a:pt x="188976" y="12954"/>
                      </a:lnTo>
                      <a:lnTo>
                        <a:pt x="188214" y="12192"/>
                      </a:lnTo>
                      <a:lnTo>
                        <a:pt x="175260" y="5334"/>
                      </a:lnTo>
                      <a:lnTo>
                        <a:pt x="167030" y="3048"/>
                      </a:lnTo>
                      <a:close/>
                    </a:path>
                  </a:pathLst>
                </a:custGeom>
                <a:solidFill>
                  <a:srgbClr val="000000"/>
                </a:solidFill>
              </p:spPr>
              <p:txBody>
                <a:bodyPr wrap="square" lIns="0" tIns="0" rIns="0" bIns="0" rtlCol="0"/>
                <a:lstStyle/>
                <a:p>
                  <a:endParaRPr sz="1000"/>
                </a:p>
              </p:txBody>
            </p:sp>
            <p:sp>
              <p:nvSpPr>
                <p:cNvPr id="1479" name="object 610">
                  <a:extLst>
                    <a:ext uri="{FF2B5EF4-FFF2-40B4-BE49-F238E27FC236}">
                      <a16:creationId xmlns:a16="http://schemas.microsoft.com/office/drawing/2014/main" id="{C5C1BFB2-3ACC-4D89-8F9F-CBF7AEE3D7B0}"/>
                    </a:ext>
                  </a:extLst>
                </p:cNvPr>
                <p:cNvSpPr/>
                <p:nvPr/>
              </p:nvSpPr>
              <p:spPr>
                <a:xfrm>
                  <a:off x="1128977" y="3445329"/>
                  <a:ext cx="5949" cy="19831"/>
                </a:xfrm>
                <a:custGeom>
                  <a:avLst/>
                  <a:gdLst/>
                  <a:ahLst/>
                  <a:cxnLst/>
                  <a:rect l="l" t="t" r="r" b="b"/>
                  <a:pathLst>
                    <a:path w="6984" h="22860">
                      <a:moveTo>
                        <a:pt x="3810" y="0"/>
                      </a:moveTo>
                      <a:lnTo>
                        <a:pt x="0" y="22098"/>
                      </a:lnTo>
                      <a:lnTo>
                        <a:pt x="3048" y="22098"/>
                      </a:lnTo>
                      <a:lnTo>
                        <a:pt x="3048" y="22860"/>
                      </a:lnTo>
                      <a:lnTo>
                        <a:pt x="6858" y="762"/>
                      </a:lnTo>
                      <a:lnTo>
                        <a:pt x="3810" y="0"/>
                      </a:lnTo>
                      <a:close/>
                    </a:path>
                  </a:pathLst>
                </a:custGeom>
                <a:solidFill>
                  <a:srgbClr val="000000"/>
                </a:solidFill>
              </p:spPr>
              <p:txBody>
                <a:bodyPr wrap="square" lIns="0" tIns="0" rIns="0" bIns="0" rtlCol="0"/>
                <a:lstStyle/>
                <a:p>
                  <a:endParaRPr sz="1000"/>
                </a:p>
              </p:txBody>
            </p:sp>
            <p:sp>
              <p:nvSpPr>
                <p:cNvPr id="1480" name="object 611">
                  <a:extLst>
                    <a:ext uri="{FF2B5EF4-FFF2-40B4-BE49-F238E27FC236}">
                      <a16:creationId xmlns:a16="http://schemas.microsoft.com/office/drawing/2014/main" id="{326ABD99-99CD-4877-9A82-C13E9C1AE03E}"/>
                    </a:ext>
                  </a:extLst>
                </p:cNvPr>
                <p:cNvSpPr/>
                <p:nvPr/>
              </p:nvSpPr>
              <p:spPr>
                <a:xfrm>
                  <a:off x="492309" y="3321052"/>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1481" name="object 612">
                  <a:extLst>
                    <a:ext uri="{FF2B5EF4-FFF2-40B4-BE49-F238E27FC236}">
                      <a16:creationId xmlns:a16="http://schemas.microsoft.com/office/drawing/2014/main" id="{600ADD11-F7DF-446C-89E7-11BABD7E4709}"/>
                    </a:ext>
                  </a:extLst>
                </p:cNvPr>
                <p:cNvSpPr/>
                <p:nvPr/>
              </p:nvSpPr>
              <p:spPr>
                <a:xfrm>
                  <a:off x="302801" y="3286016"/>
                  <a:ext cx="189833" cy="160304"/>
                </a:xfrm>
                <a:custGeom>
                  <a:avLst/>
                  <a:gdLst/>
                  <a:ahLst/>
                  <a:cxnLst/>
                  <a:rect l="l" t="t" r="r" b="b"/>
                  <a:pathLst>
                    <a:path w="222884" h="184785">
                      <a:moveTo>
                        <a:pt x="76961" y="0"/>
                      </a:moveTo>
                      <a:lnTo>
                        <a:pt x="62484" y="1524"/>
                      </a:lnTo>
                      <a:lnTo>
                        <a:pt x="48005" y="5334"/>
                      </a:lnTo>
                      <a:lnTo>
                        <a:pt x="47243" y="5334"/>
                      </a:lnTo>
                      <a:lnTo>
                        <a:pt x="34289" y="12192"/>
                      </a:lnTo>
                      <a:lnTo>
                        <a:pt x="34289" y="12954"/>
                      </a:lnTo>
                      <a:lnTo>
                        <a:pt x="22859" y="23622"/>
                      </a:lnTo>
                      <a:lnTo>
                        <a:pt x="13715" y="36576"/>
                      </a:lnTo>
                      <a:lnTo>
                        <a:pt x="12953" y="36576"/>
                      </a:lnTo>
                      <a:lnTo>
                        <a:pt x="6096" y="51054"/>
                      </a:lnTo>
                      <a:lnTo>
                        <a:pt x="6096" y="51816"/>
                      </a:lnTo>
                      <a:lnTo>
                        <a:pt x="1524" y="67056"/>
                      </a:lnTo>
                      <a:lnTo>
                        <a:pt x="0" y="83058"/>
                      </a:lnTo>
                      <a:lnTo>
                        <a:pt x="0" y="100584"/>
                      </a:lnTo>
                      <a:lnTo>
                        <a:pt x="3047" y="118110"/>
                      </a:lnTo>
                      <a:lnTo>
                        <a:pt x="7619" y="135636"/>
                      </a:lnTo>
                      <a:lnTo>
                        <a:pt x="14478" y="153162"/>
                      </a:lnTo>
                      <a:lnTo>
                        <a:pt x="19811" y="166116"/>
                      </a:lnTo>
                      <a:lnTo>
                        <a:pt x="24384" y="184404"/>
                      </a:lnTo>
                      <a:lnTo>
                        <a:pt x="27432" y="183642"/>
                      </a:lnTo>
                      <a:lnTo>
                        <a:pt x="22859" y="165354"/>
                      </a:lnTo>
                      <a:lnTo>
                        <a:pt x="22859" y="164592"/>
                      </a:lnTo>
                      <a:lnTo>
                        <a:pt x="17839" y="152400"/>
                      </a:lnTo>
                      <a:lnTo>
                        <a:pt x="17525" y="152400"/>
                      </a:lnTo>
                      <a:lnTo>
                        <a:pt x="10667" y="134874"/>
                      </a:lnTo>
                      <a:lnTo>
                        <a:pt x="6096" y="117348"/>
                      </a:lnTo>
                      <a:lnTo>
                        <a:pt x="3047" y="99822"/>
                      </a:lnTo>
                      <a:lnTo>
                        <a:pt x="3047" y="83058"/>
                      </a:lnTo>
                      <a:lnTo>
                        <a:pt x="4571" y="67056"/>
                      </a:lnTo>
                      <a:lnTo>
                        <a:pt x="4800" y="67056"/>
                      </a:lnTo>
                      <a:lnTo>
                        <a:pt x="9143" y="52578"/>
                      </a:lnTo>
                      <a:lnTo>
                        <a:pt x="16001" y="38100"/>
                      </a:lnTo>
                      <a:lnTo>
                        <a:pt x="25146" y="25146"/>
                      </a:lnTo>
                      <a:lnTo>
                        <a:pt x="25962" y="25146"/>
                      </a:lnTo>
                      <a:lnTo>
                        <a:pt x="36575" y="15240"/>
                      </a:lnTo>
                      <a:lnTo>
                        <a:pt x="35814" y="15240"/>
                      </a:lnTo>
                      <a:lnTo>
                        <a:pt x="48768" y="8382"/>
                      </a:lnTo>
                      <a:lnTo>
                        <a:pt x="63246" y="4572"/>
                      </a:lnTo>
                      <a:lnTo>
                        <a:pt x="62484" y="4572"/>
                      </a:lnTo>
                      <a:lnTo>
                        <a:pt x="76961" y="3048"/>
                      </a:lnTo>
                      <a:lnTo>
                        <a:pt x="97688" y="3048"/>
                      </a:lnTo>
                      <a:lnTo>
                        <a:pt x="92202" y="1524"/>
                      </a:lnTo>
                      <a:lnTo>
                        <a:pt x="91439" y="1524"/>
                      </a:lnTo>
                      <a:lnTo>
                        <a:pt x="76961" y="0"/>
                      </a:lnTo>
                      <a:close/>
                    </a:path>
                    <a:path w="222884" h="184785">
                      <a:moveTo>
                        <a:pt x="17525" y="151638"/>
                      </a:moveTo>
                      <a:lnTo>
                        <a:pt x="17525" y="152400"/>
                      </a:lnTo>
                      <a:lnTo>
                        <a:pt x="17839" y="152400"/>
                      </a:lnTo>
                      <a:lnTo>
                        <a:pt x="17525" y="151638"/>
                      </a:lnTo>
                      <a:close/>
                    </a:path>
                    <a:path w="222884" h="184785">
                      <a:moveTo>
                        <a:pt x="4800" y="67056"/>
                      </a:moveTo>
                      <a:lnTo>
                        <a:pt x="4571" y="67056"/>
                      </a:lnTo>
                      <a:lnTo>
                        <a:pt x="4571" y="67818"/>
                      </a:lnTo>
                      <a:lnTo>
                        <a:pt x="4800" y="67056"/>
                      </a:lnTo>
                      <a:close/>
                    </a:path>
                    <a:path w="222884" h="184785">
                      <a:moveTo>
                        <a:pt x="97688" y="3048"/>
                      </a:moveTo>
                      <a:lnTo>
                        <a:pt x="76961" y="3048"/>
                      </a:lnTo>
                      <a:lnTo>
                        <a:pt x="91439" y="4572"/>
                      </a:lnTo>
                      <a:lnTo>
                        <a:pt x="105155" y="8382"/>
                      </a:lnTo>
                      <a:lnTo>
                        <a:pt x="104393" y="8382"/>
                      </a:lnTo>
                      <a:lnTo>
                        <a:pt x="117348" y="15240"/>
                      </a:lnTo>
                      <a:lnTo>
                        <a:pt x="129539" y="22860"/>
                      </a:lnTo>
                      <a:lnTo>
                        <a:pt x="141732" y="29718"/>
                      </a:lnTo>
                      <a:lnTo>
                        <a:pt x="159258" y="37338"/>
                      </a:lnTo>
                      <a:lnTo>
                        <a:pt x="160020" y="37338"/>
                      </a:lnTo>
                      <a:lnTo>
                        <a:pt x="186690" y="42672"/>
                      </a:lnTo>
                      <a:lnTo>
                        <a:pt x="222504" y="43434"/>
                      </a:lnTo>
                      <a:lnTo>
                        <a:pt x="222504" y="40386"/>
                      </a:lnTo>
                      <a:lnTo>
                        <a:pt x="186690" y="39624"/>
                      </a:lnTo>
                      <a:lnTo>
                        <a:pt x="187452" y="39624"/>
                      </a:lnTo>
                      <a:lnTo>
                        <a:pt x="160782" y="34290"/>
                      </a:lnTo>
                      <a:lnTo>
                        <a:pt x="145008" y="27432"/>
                      </a:lnTo>
                      <a:lnTo>
                        <a:pt x="143256" y="27432"/>
                      </a:lnTo>
                      <a:lnTo>
                        <a:pt x="131064" y="20574"/>
                      </a:lnTo>
                      <a:lnTo>
                        <a:pt x="118872" y="12954"/>
                      </a:lnTo>
                      <a:lnTo>
                        <a:pt x="118872" y="12192"/>
                      </a:lnTo>
                      <a:lnTo>
                        <a:pt x="105918" y="5334"/>
                      </a:lnTo>
                      <a:lnTo>
                        <a:pt x="97688" y="3048"/>
                      </a:lnTo>
                      <a:close/>
                    </a:path>
                    <a:path w="222884" h="184785">
                      <a:moveTo>
                        <a:pt x="143256" y="26670"/>
                      </a:moveTo>
                      <a:lnTo>
                        <a:pt x="143256" y="27432"/>
                      </a:lnTo>
                      <a:lnTo>
                        <a:pt x="145008" y="27432"/>
                      </a:lnTo>
                      <a:lnTo>
                        <a:pt x="143256" y="26670"/>
                      </a:lnTo>
                      <a:close/>
                    </a:path>
                    <a:path w="222884" h="184785">
                      <a:moveTo>
                        <a:pt x="25962" y="25146"/>
                      </a:moveTo>
                      <a:lnTo>
                        <a:pt x="25146" y="25146"/>
                      </a:lnTo>
                      <a:lnTo>
                        <a:pt x="25146" y="25908"/>
                      </a:lnTo>
                      <a:lnTo>
                        <a:pt x="25962" y="25146"/>
                      </a:lnTo>
                      <a:close/>
                    </a:path>
                  </a:pathLst>
                </a:custGeom>
                <a:solidFill>
                  <a:srgbClr val="000000"/>
                </a:solidFill>
              </p:spPr>
              <p:txBody>
                <a:bodyPr wrap="square" lIns="0" tIns="0" rIns="0" bIns="0" rtlCol="0"/>
                <a:lstStyle/>
                <a:p>
                  <a:endParaRPr sz="1000"/>
                </a:p>
              </p:txBody>
            </p:sp>
            <p:sp>
              <p:nvSpPr>
                <p:cNvPr id="1482" name="object 613">
                  <a:extLst>
                    <a:ext uri="{FF2B5EF4-FFF2-40B4-BE49-F238E27FC236}">
                      <a16:creationId xmlns:a16="http://schemas.microsoft.com/office/drawing/2014/main" id="{27B7653B-F3C2-43F7-9B55-930FCC6531BC}"/>
                    </a:ext>
                  </a:extLst>
                </p:cNvPr>
                <p:cNvSpPr/>
                <p:nvPr/>
              </p:nvSpPr>
              <p:spPr>
                <a:xfrm>
                  <a:off x="323569" y="3445329"/>
                  <a:ext cx="5408" cy="19831"/>
                </a:xfrm>
                <a:custGeom>
                  <a:avLst/>
                  <a:gdLst/>
                  <a:ahLst/>
                  <a:cxnLst/>
                  <a:rect l="l" t="t" r="r" b="b"/>
                  <a:pathLst>
                    <a:path w="6350" h="22860">
                      <a:moveTo>
                        <a:pt x="3047" y="0"/>
                      </a:moveTo>
                      <a:lnTo>
                        <a:pt x="0" y="762"/>
                      </a:lnTo>
                      <a:lnTo>
                        <a:pt x="3047" y="22860"/>
                      </a:lnTo>
                      <a:lnTo>
                        <a:pt x="3047" y="22098"/>
                      </a:lnTo>
                      <a:lnTo>
                        <a:pt x="6095" y="22098"/>
                      </a:lnTo>
                      <a:lnTo>
                        <a:pt x="3047" y="0"/>
                      </a:lnTo>
                      <a:close/>
                    </a:path>
                  </a:pathLst>
                </a:custGeom>
                <a:solidFill>
                  <a:srgbClr val="000000"/>
                </a:solidFill>
              </p:spPr>
              <p:txBody>
                <a:bodyPr wrap="square" lIns="0" tIns="0" rIns="0" bIns="0" rtlCol="0"/>
                <a:lstStyle/>
                <a:p>
                  <a:endParaRPr sz="1000"/>
                </a:p>
              </p:txBody>
            </p:sp>
            <p:sp>
              <p:nvSpPr>
                <p:cNvPr id="1483" name="object 614">
                  <a:extLst>
                    <a:ext uri="{FF2B5EF4-FFF2-40B4-BE49-F238E27FC236}">
                      <a16:creationId xmlns:a16="http://schemas.microsoft.com/office/drawing/2014/main" id="{7CA07EEB-7CDE-4DFD-B06C-9CD3E81850E8}"/>
                    </a:ext>
                  </a:extLst>
                </p:cNvPr>
                <p:cNvSpPr/>
                <p:nvPr/>
              </p:nvSpPr>
              <p:spPr>
                <a:xfrm>
                  <a:off x="492957" y="332303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1484" name="object 615">
                  <a:extLst>
                    <a:ext uri="{FF2B5EF4-FFF2-40B4-BE49-F238E27FC236}">
                      <a16:creationId xmlns:a16="http://schemas.microsoft.com/office/drawing/2014/main" id="{B224E932-C2FB-420C-AB54-E45F42EBD800}"/>
                    </a:ext>
                  </a:extLst>
                </p:cNvPr>
                <p:cNvSpPr/>
                <p:nvPr/>
              </p:nvSpPr>
              <p:spPr>
                <a:xfrm>
                  <a:off x="491659" y="388426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1485" name="object 616">
                  <a:extLst>
                    <a:ext uri="{FF2B5EF4-FFF2-40B4-BE49-F238E27FC236}">
                      <a16:creationId xmlns:a16="http://schemas.microsoft.com/office/drawing/2014/main" id="{9C2C82C0-77C7-46B7-8BE0-D326AC6B7D28}"/>
                    </a:ext>
                  </a:extLst>
                </p:cNvPr>
                <p:cNvSpPr/>
                <p:nvPr/>
              </p:nvSpPr>
              <p:spPr>
                <a:xfrm>
                  <a:off x="327788" y="3464499"/>
                  <a:ext cx="0" cy="277641"/>
                </a:xfrm>
                <a:custGeom>
                  <a:avLst/>
                  <a:gdLst/>
                  <a:ahLst/>
                  <a:cxnLst/>
                  <a:rect l="l" t="t" r="r" b="b"/>
                  <a:pathLst>
                    <a:path h="320039">
                      <a:moveTo>
                        <a:pt x="0" y="0"/>
                      </a:moveTo>
                      <a:lnTo>
                        <a:pt x="0" y="320040"/>
                      </a:lnTo>
                    </a:path>
                  </a:pathLst>
                </a:custGeom>
                <a:ln w="3809">
                  <a:solidFill>
                    <a:srgbClr val="000000"/>
                  </a:solidFill>
                </a:ln>
              </p:spPr>
              <p:txBody>
                <a:bodyPr wrap="square" lIns="0" tIns="0" rIns="0" bIns="0" rtlCol="0"/>
                <a:lstStyle/>
                <a:p>
                  <a:endParaRPr sz="1000"/>
                </a:p>
              </p:txBody>
            </p:sp>
            <p:sp>
              <p:nvSpPr>
                <p:cNvPr id="1486" name="object 617">
                  <a:extLst>
                    <a:ext uri="{FF2B5EF4-FFF2-40B4-BE49-F238E27FC236}">
                      <a16:creationId xmlns:a16="http://schemas.microsoft.com/office/drawing/2014/main" id="{C0B91B1E-2573-4228-B57D-4DA7196584C3}"/>
                    </a:ext>
                  </a:extLst>
                </p:cNvPr>
                <p:cNvSpPr/>
                <p:nvPr/>
              </p:nvSpPr>
              <p:spPr>
                <a:xfrm>
                  <a:off x="1129952" y="3464499"/>
                  <a:ext cx="0" cy="257809"/>
                </a:xfrm>
                <a:custGeom>
                  <a:avLst/>
                  <a:gdLst/>
                  <a:ahLst/>
                  <a:cxnLst/>
                  <a:rect l="l" t="t" r="r" b="b"/>
                  <a:pathLst>
                    <a:path h="297179">
                      <a:moveTo>
                        <a:pt x="0" y="0"/>
                      </a:moveTo>
                      <a:lnTo>
                        <a:pt x="0" y="297179"/>
                      </a:lnTo>
                    </a:path>
                  </a:pathLst>
                </a:custGeom>
                <a:ln w="3810">
                  <a:solidFill>
                    <a:srgbClr val="000000"/>
                  </a:solidFill>
                </a:ln>
              </p:spPr>
              <p:txBody>
                <a:bodyPr wrap="square" lIns="0" tIns="0" rIns="0" bIns="0" rtlCol="0"/>
                <a:lstStyle/>
                <a:p>
                  <a:endParaRPr sz="1000"/>
                </a:p>
              </p:txBody>
            </p:sp>
            <p:sp>
              <p:nvSpPr>
                <p:cNvPr id="1487" name="object 618">
                  <a:extLst>
                    <a:ext uri="{FF2B5EF4-FFF2-40B4-BE49-F238E27FC236}">
                      <a16:creationId xmlns:a16="http://schemas.microsoft.com/office/drawing/2014/main" id="{5B5C7ABD-3D92-49B0-93F2-8CD3A0C1E3D9}"/>
                    </a:ext>
                  </a:extLst>
                </p:cNvPr>
                <p:cNvSpPr/>
                <p:nvPr/>
              </p:nvSpPr>
              <p:spPr>
                <a:xfrm>
                  <a:off x="343038" y="3346171"/>
                  <a:ext cx="770688" cy="515067"/>
                </a:xfrm>
                <a:custGeom>
                  <a:avLst/>
                  <a:gdLst/>
                  <a:ahLst/>
                  <a:cxnLst/>
                  <a:rect l="l" t="t" r="r" b="b"/>
                  <a:pathLst>
                    <a:path w="904875" h="593725">
                      <a:moveTo>
                        <a:pt x="875538" y="0"/>
                      </a:moveTo>
                      <a:lnTo>
                        <a:pt x="28193" y="0"/>
                      </a:lnTo>
                      <a:lnTo>
                        <a:pt x="17525" y="2286"/>
                      </a:lnTo>
                      <a:lnTo>
                        <a:pt x="8381" y="8382"/>
                      </a:lnTo>
                      <a:lnTo>
                        <a:pt x="2285" y="17526"/>
                      </a:lnTo>
                      <a:lnTo>
                        <a:pt x="0" y="28956"/>
                      </a:lnTo>
                      <a:lnTo>
                        <a:pt x="0" y="565404"/>
                      </a:lnTo>
                      <a:lnTo>
                        <a:pt x="2285" y="576072"/>
                      </a:lnTo>
                      <a:lnTo>
                        <a:pt x="8381" y="585216"/>
                      </a:lnTo>
                      <a:lnTo>
                        <a:pt x="17525" y="591312"/>
                      </a:lnTo>
                      <a:lnTo>
                        <a:pt x="28193" y="593598"/>
                      </a:lnTo>
                      <a:lnTo>
                        <a:pt x="875538" y="593598"/>
                      </a:lnTo>
                      <a:lnTo>
                        <a:pt x="886968" y="591312"/>
                      </a:lnTo>
                      <a:lnTo>
                        <a:pt x="896112" y="585216"/>
                      </a:lnTo>
                      <a:lnTo>
                        <a:pt x="902207" y="576072"/>
                      </a:lnTo>
                      <a:lnTo>
                        <a:pt x="904494" y="565404"/>
                      </a:lnTo>
                      <a:lnTo>
                        <a:pt x="904494" y="28956"/>
                      </a:lnTo>
                      <a:lnTo>
                        <a:pt x="902207" y="17526"/>
                      </a:lnTo>
                      <a:lnTo>
                        <a:pt x="896112" y="8382"/>
                      </a:lnTo>
                      <a:lnTo>
                        <a:pt x="886968" y="2286"/>
                      </a:lnTo>
                      <a:lnTo>
                        <a:pt x="875538" y="0"/>
                      </a:lnTo>
                      <a:close/>
                    </a:path>
                  </a:pathLst>
                </a:custGeom>
                <a:solidFill>
                  <a:srgbClr val="F9F9F9"/>
                </a:solidFill>
              </p:spPr>
              <p:txBody>
                <a:bodyPr wrap="square" lIns="0" tIns="0" rIns="0" bIns="0" rtlCol="0"/>
                <a:lstStyle/>
                <a:p>
                  <a:endParaRPr sz="1000"/>
                </a:p>
              </p:txBody>
            </p:sp>
            <p:sp>
              <p:nvSpPr>
                <p:cNvPr id="1488" name="object 619">
                  <a:extLst>
                    <a:ext uri="{FF2B5EF4-FFF2-40B4-BE49-F238E27FC236}">
                      <a16:creationId xmlns:a16="http://schemas.microsoft.com/office/drawing/2014/main" id="{00745270-22C5-4BC3-9238-109132BB7AAB}"/>
                    </a:ext>
                  </a:extLst>
                </p:cNvPr>
                <p:cNvSpPr/>
                <p:nvPr/>
              </p:nvSpPr>
              <p:spPr>
                <a:xfrm>
                  <a:off x="437143" y="3405666"/>
                  <a:ext cx="583018" cy="397731"/>
                </a:xfrm>
                <a:custGeom>
                  <a:avLst/>
                  <a:gdLst/>
                  <a:ahLst/>
                  <a:cxnLst/>
                  <a:rect l="l" t="t" r="r" b="b"/>
                  <a:pathLst>
                    <a:path w="684530" h="458470">
                      <a:moveTo>
                        <a:pt x="673608" y="0"/>
                      </a:moveTo>
                      <a:lnTo>
                        <a:pt x="10668" y="0"/>
                      </a:lnTo>
                      <a:lnTo>
                        <a:pt x="6096" y="762"/>
                      </a:lnTo>
                      <a:lnTo>
                        <a:pt x="3048" y="3048"/>
                      </a:lnTo>
                      <a:lnTo>
                        <a:pt x="762" y="6858"/>
                      </a:lnTo>
                      <a:lnTo>
                        <a:pt x="0" y="10668"/>
                      </a:lnTo>
                      <a:lnTo>
                        <a:pt x="0" y="447294"/>
                      </a:lnTo>
                      <a:lnTo>
                        <a:pt x="762" y="451866"/>
                      </a:lnTo>
                      <a:lnTo>
                        <a:pt x="3048" y="454914"/>
                      </a:lnTo>
                      <a:lnTo>
                        <a:pt x="6096" y="457200"/>
                      </a:lnTo>
                      <a:lnTo>
                        <a:pt x="10668" y="457962"/>
                      </a:lnTo>
                      <a:lnTo>
                        <a:pt x="673608" y="457962"/>
                      </a:lnTo>
                      <a:lnTo>
                        <a:pt x="677418" y="457200"/>
                      </a:lnTo>
                      <a:lnTo>
                        <a:pt x="681228" y="454914"/>
                      </a:lnTo>
                      <a:lnTo>
                        <a:pt x="683514" y="451866"/>
                      </a:lnTo>
                      <a:lnTo>
                        <a:pt x="684276" y="447294"/>
                      </a:lnTo>
                      <a:lnTo>
                        <a:pt x="684276" y="10668"/>
                      </a:lnTo>
                      <a:lnTo>
                        <a:pt x="683514" y="6858"/>
                      </a:lnTo>
                      <a:lnTo>
                        <a:pt x="681228" y="3048"/>
                      </a:lnTo>
                      <a:lnTo>
                        <a:pt x="677418" y="762"/>
                      </a:lnTo>
                      <a:lnTo>
                        <a:pt x="673608" y="0"/>
                      </a:lnTo>
                      <a:close/>
                    </a:path>
                  </a:pathLst>
                </a:custGeom>
                <a:solidFill>
                  <a:srgbClr val="460065"/>
                </a:solidFill>
              </p:spPr>
              <p:txBody>
                <a:bodyPr wrap="square" lIns="0" tIns="0" rIns="0" bIns="0" rtlCol="0"/>
                <a:lstStyle/>
                <a:p>
                  <a:endParaRPr sz="1000"/>
                </a:p>
              </p:txBody>
            </p:sp>
            <p:sp>
              <p:nvSpPr>
                <p:cNvPr id="1489" name="object 620">
                  <a:extLst>
                    <a:ext uri="{FF2B5EF4-FFF2-40B4-BE49-F238E27FC236}">
                      <a16:creationId xmlns:a16="http://schemas.microsoft.com/office/drawing/2014/main" id="{4802EF14-A59F-49FF-8C8F-05B88E20BDA9}"/>
                    </a:ext>
                  </a:extLst>
                </p:cNvPr>
                <p:cNvSpPr/>
                <p:nvPr/>
              </p:nvSpPr>
              <p:spPr>
                <a:xfrm>
                  <a:off x="435845" y="3404344"/>
                  <a:ext cx="585723" cy="399934"/>
                </a:xfrm>
                <a:custGeom>
                  <a:avLst/>
                  <a:gdLst/>
                  <a:ahLst/>
                  <a:cxnLst/>
                  <a:rect l="l" t="t" r="r" b="b"/>
                  <a:pathLst>
                    <a:path w="687705" h="461010">
                      <a:moveTo>
                        <a:pt x="12192" y="0"/>
                      </a:moveTo>
                      <a:lnTo>
                        <a:pt x="7620" y="762"/>
                      </a:lnTo>
                      <a:lnTo>
                        <a:pt x="6858" y="1524"/>
                      </a:lnTo>
                      <a:lnTo>
                        <a:pt x="3810" y="3810"/>
                      </a:lnTo>
                      <a:lnTo>
                        <a:pt x="1524" y="7620"/>
                      </a:lnTo>
                      <a:lnTo>
                        <a:pt x="762" y="8382"/>
                      </a:lnTo>
                      <a:lnTo>
                        <a:pt x="0" y="12192"/>
                      </a:lnTo>
                      <a:lnTo>
                        <a:pt x="0" y="449580"/>
                      </a:lnTo>
                      <a:lnTo>
                        <a:pt x="762" y="454152"/>
                      </a:lnTo>
                      <a:lnTo>
                        <a:pt x="1524" y="454152"/>
                      </a:lnTo>
                      <a:lnTo>
                        <a:pt x="3810" y="457200"/>
                      </a:lnTo>
                      <a:lnTo>
                        <a:pt x="3810" y="457962"/>
                      </a:lnTo>
                      <a:lnTo>
                        <a:pt x="6858" y="460248"/>
                      </a:lnTo>
                      <a:lnTo>
                        <a:pt x="7620" y="460248"/>
                      </a:lnTo>
                      <a:lnTo>
                        <a:pt x="12192" y="461010"/>
                      </a:lnTo>
                      <a:lnTo>
                        <a:pt x="675894" y="461010"/>
                      </a:lnTo>
                      <a:lnTo>
                        <a:pt x="679704" y="460248"/>
                      </a:lnTo>
                      <a:lnTo>
                        <a:pt x="683514" y="457962"/>
                      </a:lnTo>
                      <a:lnTo>
                        <a:pt x="8382" y="457962"/>
                      </a:lnTo>
                      <a:lnTo>
                        <a:pt x="5334" y="455676"/>
                      </a:lnTo>
                      <a:lnTo>
                        <a:pt x="6096" y="455676"/>
                      </a:lnTo>
                      <a:lnTo>
                        <a:pt x="4381" y="453390"/>
                      </a:lnTo>
                      <a:lnTo>
                        <a:pt x="3810" y="453390"/>
                      </a:lnTo>
                      <a:lnTo>
                        <a:pt x="3175" y="449580"/>
                      </a:lnTo>
                      <a:lnTo>
                        <a:pt x="3048" y="12192"/>
                      </a:lnTo>
                      <a:lnTo>
                        <a:pt x="3200" y="12192"/>
                      </a:lnTo>
                      <a:lnTo>
                        <a:pt x="3810" y="9144"/>
                      </a:lnTo>
                      <a:lnTo>
                        <a:pt x="5638" y="6096"/>
                      </a:lnTo>
                      <a:lnTo>
                        <a:pt x="5334" y="6096"/>
                      </a:lnTo>
                      <a:lnTo>
                        <a:pt x="6096" y="5334"/>
                      </a:lnTo>
                      <a:lnTo>
                        <a:pt x="6350" y="5334"/>
                      </a:lnTo>
                      <a:lnTo>
                        <a:pt x="8382" y="3810"/>
                      </a:lnTo>
                      <a:lnTo>
                        <a:pt x="12954" y="3048"/>
                      </a:lnTo>
                      <a:lnTo>
                        <a:pt x="12192" y="3048"/>
                      </a:lnTo>
                      <a:lnTo>
                        <a:pt x="12192" y="0"/>
                      </a:lnTo>
                      <a:close/>
                    </a:path>
                    <a:path w="687705" h="461010">
                      <a:moveTo>
                        <a:pt x="8382" y="457200"/>
                      </a:moveTo>
                      <a:lnTo>
                        <a:pt x="8382" y="457962"/>
                      </a:lnTo>
                      <a:lnTo>
                        <a:pt x="12954" y="457962"/>
                      </a:lnTo>
                      <a:lnTo>
                        <a:pt x="8382" y="457200"/>
                      </a:lnTo>
                      <a:close/>
                    </a:path>
                    <a:path w="687705" h="461010">
                      <a:moveTo>
                        <a:pt x="678942" y="457200"/>
                      </a:moveTo>
                      <a:lnTo>
                        <a:pt x="675132" y="457962"/>
                      </a:lnTo>
                      <a:lnTo>
                        <a:pt x="678180" y="457962"/>
                      </a:lnTo>
                      <a:lnTo>
                        <a:pt x="678942" y="457200"/>
                      </a:lnTo>
                      <a:close/>
                    </a:path>
                    <a:path w="687705" h="461010">
                      <a:moveTo>
                        <a:pt x="686816" y="452628"/>
                      </a:moveTo>
                      <a:lnTo>
                        <a:pt x="684276" y="452628"/>
                      </a:lnTo>
                      <a:lnTo>
                        <a:pt x="681990" y="455676"/>
                      </a:lnTo>
                      <a:lnTo>
                        <a:pt x="678180" y="457962"/>
                      </a:lnTo>
                      <a:lnTo>
                        <a:pt x="683514" y="457962"/>
                      </a:lnTo>
                      <a:lnTo>
                        <a:pt x="684276" y="457200"/>
                      </a:lnTo>
                      <a:lnTo>
                        <a:pt x="686562" y="454152"/>
                      </a:lnTo>
                      <a:lnTo>
                        <a:pt x="686816" y="452628"/>
                      </a:lnTo>
                      <a:close/>
                    </a:path>
                    <a:path w="687705" h="461010">
                      <a:moveTo>
                        <a:pt x="3810" y="452628"/>
                      </a:moveTo>
                      <a:lnTo>
                        <a:pt x="3810" y="453390"/>
                      </a:lnTo>
                      <a:lnTo>
                        <a:pt x="4381" y="453390"/>
                      </a:lnTo>
                      <a:lnTo>
                        <a:pt x="3810" y="452628"/>
                      </a:lnTo>
                      <a:close/>
                    </a:path>
                    <a:path w="687705" h="461010">
                      <a:moveTo>
                        <a:pt x="687324" y="12192"/>
                      </a:moveTo>
                      <a:lnTo>
                        <a:pt x="684276" y="12192"/>
                      </a:lnTo>
                      <a:lnTo>
                        <a:pt x="684149" y="449580"/>
                      </a:lnTo>
                      <a:lnTo>
                        <a:pt x="683514" y="453390"/>
                      </a:lnTo>
                      <a:lnTo>
                        <a:pt x="684276" y="452628"/>
                      </a:lnTo>
                      <a:lnTo>
                        <a:pt x="686816" y="452628"/>
                      </a:lnTo>
                      <a:lnTo>
                        <a:pt x="687324" y="449580"/>
                      </a:lnTo>
                      <a:lnTo>
                        <a:pt x="687324" y="12192"/>
                      </a:lnTo>
                      <a:close/>
                    </a:path>
                    <a:path w="687705" h="461010">
                      <a:moveTo>
                        <a:pt x="3200" y="12192"/>
                      </a:moveTo>
                      <a:lnTo>
                        <a:pt x="3048" y="12192"/>
                      </a:lnTo>
                      <a:lnTo>
                        <a:pt x="3048" y="12954"/>
                      </a:lnTo>
                      <a:lnTo>
                        <a:pt x="3200" y="12192"/>
                      </a:lnTo>
                      <a:close/>
                    </a:path>
                    <a:path w="687705" h="461010">
                      <a:moveTo>
                        <a:pt x="685190" y="5334"/>
                      </a:moveTo>
                      <a:lnTo>
                        <a:pt x="681990" y="5334"/>
                      </a:lnTo>
                      <a:lnTo>
                        <a:pt x="684276" y="9144"/>
                      </a:lnTo>
                      <a:lnTo>
                        <a:pt x="683514" y="9144"/>
                      </a:lnTo>
                      <a:lnTo>
                        <a:pt x="684276" y="12954"/>
                      </a:lnTo>
                      <a:lnTo>
                        <a:pt x="684276" y="12192"/>
                      </a:lnTo>
                      <a:lnTo>
                        <a:pt x="687324" y="12192"/>
                      </a:lnTo>
                      <a:lnTo>
                        <a:pt x="686562" y="8382"/>
                      </a:lnTo>
                      <a:lnTo>
                        <a:pt x="686562" y="7620"/>
                      </a:lnTo>
                      <a:lnTo>
                        <a:pt x="685190" y="5334"/>
                      </a:lnTo>
                      <a:close/>
                    </a:path>
                    <a:path w="687705" h="461010">
                      <a:moveTo>
                        <a:pt x="6096" y="5334"/>
                      </a:moveTo>
                      <a:lnTo>
                        <a:pt x="5334" y="6096"/>
                      </a:lnTo>
                      <a:lnTo>
                        <a:pt x="5888" y="5680"/>
                      </a:lnTo>
                      <a:lnTo>
                        <a:pt x="6096" y="5334"/>
                      </a:lnTo>
                      <a:close/>
                    </a:path>
                    <a:path w="687705" h="461010">
                      <a:moveTo>
                        <a:pt x="5888" y="5680"/>
                      </a:moveTo>
                      <a:lnTo>
                        <a:pt x="5334" y="6096"/>
                      </a:lnTo>
                      <a:lnTo>
                        <a:pt x="5638" y="6096"/>
                      </a:lnTo>
                      <a:lnTo>
                        <a:pt x="5888" y="5680"/>
                      </a:lnTo>
                      <a:close/>
                    </a:path>
                    <a:path w="687705" h="461010">
                      <a:moveTo>
                        <a:pt x="684276" y="3810"/>
                      </a:moveTo>
                      <a:lnTo>
                        <a:pt x="678180" y="3810"/>
                      </a:lnTo>
                      <a:lnTo>
                        <a:pt x="681990" y="6096"/>
                      </a:lnTo>
                      <a:lnTo>
                        <a:pt x="681990" y="5334"/>
                      </a:lnTo>
                      <a:lnTo>
                        <a:pt x="685190" y="5334"/>
                      </a:lnTo>
                      <a:lnTo>
                        <a:pt x="684276" y="3810"/>
                      </a:lnTo>
                      <a:close/>
                    </a:path>
                    <a:path w="687705" h="461010">
                      <a:moveTo>
                        <a:pt x="6350" y="5334"/>
                      </a:moveTo>
                      <a:lnTo>
                        <a:pt x="6096" y="5334"/>
                      </a:lnTo>
                      <a:lnTo>
                        <a:pt x="5888" y="5680"/>
                      </a:lnTo>
                      <a:lnTo>
                        <a:pt x="6350" y="5334"/>
                      </a:lnTo>
                      <a:close/>
                    </a:path>
                    <a:path w="687705" h="461010">
                      <a:moveTo>
                        <a:pt x="675894" y="0"/>
                      </a:moveTo>
                      <a:lnTo>
                        <a:pt x="12192" y="0"/>
                      </a:lnTo>
                      <a:lnTo>
                        <a:pt x="12954" y="3048"/>
                      </a:lnTo>
                      <a:lnTo>
                        <a:pt x="675132" y="3048"/>
                      </a:lnTo>
                      <a:lnTo>
                        <a:pt x="678942" y="3810"/>
                      </a:lnTo>
                      <a:lnTo>
                        <a:pt x="683514" y="3810"/>
                      </a:lnTo>
                      <a:lnTo>
                        <a:pt x="679704" y="1524"/>
                      </a:lnTo>
                      <a:lnTo>
                        <a:pt x="679704" y="762"/>
                      </a:lnTo>
                      <a:lnTo>
                        <a:pt x="675894" y="0"/>
                      </a:lnTo>
                      <a:close/>
                    </a:path>
                    <a:path w="687705" h="461010">
                      <a:moveTo>
                        <a:pt x="12192" y="0"/>
                      </a:moveTo>
                      <a:lnTo>
                        <a:pt x="12192" y="3048"/>
                      </a:lnTo>
                      <a:lnTo>
                        <a:pt x="12954" y="3048"/>
                      </a:lnTo>
                      <a:lnTo>
                        <a:pt x="12192" y="0"/>
                      </a:lnTo>
                      <a:close/>
                    </a:path>
                  </a:pathLst>
                </a:custGeom>
                <a:solidFill>
                  <a:srgbClr val="460065"/>
                </a:solidFill>
              </p:spPr>
              <p:txBody>
                <a:bodyPr wrap="square" lIns="0" tIns="0" rIns="0" bIns="0" rtlCol="0"/>
                <a:lstStyle/>
                <a:p>
                  <a:endParaRPr sz="1000"/>
                </a:p>
              </p:txBody>
            </p:sp>
            <p:sp>
              <p:nvSpPr>
                <p:cNvPr id="1490" name="object 621">
                  <a:extLst>
                    <a:ext uri="{FF2B5EF4-FFF2-40B4-BE49-F238E27FC236}">
                      <a16:creationId xmlns:a16="http://schemas.microsoft.com/office/drawing/2014/main" id="{5B6ED1F5-B6F8-46DF-9A70-E903F727A44C}"/>
                    </a:ext>
                  </a:extLst>
                </p:cNvPr>
                <p:cNvSpPr/>
                <p:nvPr/>
              </p:nvSpPr>
              <p:spPr>
                <a:xfrm>
                  <a:off x="446229" y="3404344"/>
                  <a:ext cx="1082" cy="2754"/>
                </a:xfrm>
                <a:custGeom>
                  <a:avLst/>
                  <a:gdLst/>
                  <a:ahLst/>
                  <a:cxnLst/>
                  <a:rect l="l" t="t" r="r" b="b"/>
                  <a:pathLst>
                    <a:path w="1270" h="3175">
                      <a:moveTo>
                        <a:pt x="0" y="0"/>
                      </a:moveTo>
                      <a:lnTo>
                        <a:pt x="0" y="3048"/>
                      </a:lnTo>
                      <a:lnTo>
                        <a:pt x="762" y="3048"/>
                      </a:lnTo>
                      <a:lnTo>
                        <a:pt x="0" y="0"/>
                      </a:lnTo>
                      <a:close/>
                    </a:path>
                  </a:pathLst>
                </a:custGeom>
                <a:solidFill>
                  <a:srgbClr val="460065"/>
                </a:solidFill>
              </p:spPr>
              <p:txBody>
                <a:bodyPr wrap="square" lIns="0" tIns="0" rIns="0" bIns="0" rtlCol="0"/>
                <a:lstStyle/>
                <a:p>
                  <a:endParaRPr sz="1000"/>
                </a:p>
              </p:txBody>
            </p:sp>
            <p:sp>
              <p:nvSpPr>
                <p:cNvPr id="1491" name="object 622">
                  <a:extLst>
                    <a:ext uri="{FF2B5EF4-FFF2-40B4-BE49-F238E27FC236}">
                      <a16:creationId xmlns:a16="http://schemas.microsoft.com/office/drawing/2014/main" id="{2139B944-2E63-459B-8CBA-8F75837A1C29}"/>
                    </a:ext>
                  </a:extLst>
                </p:cNvPr>
                <p:cNvSpPr/>
                <p:nvPr/>
              </p:nvSpPr>
              <p:spPr>
                <a:xfrm>
                  <a:off x="452720" y="3426158"/>
                  <a:ext cx="554895" cy="35961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1492" name="object 623">
                  <a:extLst>
                    <a:ext uri="{FF2B5EF4-FFF2-40B4-BE49-F238E27FC236}">
                      <a16:creationId xmlns:a16="http://schemas.microsoft.com/office/drawing/2014/main" id="{89A000B0-B714-439F-A379-3E21FA42960F}"/>
                    </a:ext>
                  </a:extLst>
                </p:cNvPr>
                <p:cNvSpPr/>
                <p:nvPr/>
              </p:nvSpPr>
              <p:spPr>
                <a:xfrm>
                  <a:off x="435845" y="3357409"/>
                  <a:ext cx="585398" cy="49281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dirty="0"/>
                </a:p>
              </p:txBody>
            </p:sp>
            <p:sp>
              <p:nvSpPr>
                <p:cNvPr id="1493" name="object 624">
                  <a:extLst>
                    <a:ext uri="{FF2B5EF4-FFF2-40B4-BE49-F238E27FC236}">
                      <a16:creationId xmlns:a16="http://schemas.microsoft.com/office/drawing/2014/main" id="{E5876CE2-5BB4-42CD-804D-0316F50413A8}"/>
                    </a:ext>
                  </a:extLst>
                </p:cNvPr>
                <p:cNvSpPr/>
                <p:nvPr/>
              </p:nvSpPr>
              <p:spPr>
                <a:xfrm>
                  <a:off x="347907" y="3344849"/>
                  <a:ext cx="0" cy="258911"/>
                </a:xfrm>
                <a:custGeom>
                  <a:avLst/>
                  <a:gdLst/>
                  <a:ahLst/>
                  <a:cxnLst/>
                  <a:rect l="l" t="t" r="r" b="b"/>
                  <a:pathLst>
                    <a:path h="298450">
                      <a:moveTo>
                        <a:pt x="0" y="0"/>
                      </a:moveTo>
                      <a:lnTo>
                        <a:pt x="0" y="297941"/>
                      </a:lnTo>
                    </a:path>
                  </a:pathLst>
                </a:custGeom>
                <a:ln w="26670">
                  <a:solidFill>
                    <a:srgbClr val="460065"/>
                  </a:solidFill>
                </a:ln>
              </p:spPr>
              <p:txBody>
                <a:bodyPr wrap="square" lIns="0" tIns="0" rIns="0" bIns="0" rtlCol="0"/>
                <a:lstStyle/>
                <a:p>
                  <a:endParaRPr sz="1000"/>
                </a:p>
              </p:txBody>
            </p:sp>
            <p:sp>
              <p:nvSpPr>
                <p:cNvPr id="1494" name="object 625">
                  <a:extLst>
                    <a:ext uri="{FF2B5EF4-FFF2-40B4-BE49-F238E27FC236}">
                      <a16:creationId xmlns:a16="http://schemas.microsoft.com/office/drawing/2014/main" id="{F9D3D90D-02CA-4CDA-A31F-5BD68C81152C}"/>
                    </a:ext>
                  </a:extLst>
                </p:cNvPr>
                <p:cNvSpPr/>
                <p:nvPr/>
              </p:nvSpPr>
              <p:spPr>
                <a:xfrm>
                  <a:off x="331357" y="3340883"/>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495" name="object 626">
                  <a:extLst>
                    <a:ext uri="{FF2B5EF4-FFF2-40B4-BE49-F238E27FC236}">
                      <a16:creationId xmlns:a16="http://schemas.microsoft.com/office/drawing/2014/main" id="{0BA614DD-31B6-473F-94C2-E83194E0EB9D}"/>
                    </a:ext>
                  </a:extLst>
                </p:cNvPr>
                <p:cNvSpPr/>
                <p:nvPr/>
              </p:nvSpPr>
              <p:spPr>
                <a:xfrm>
                  <a:off x="331357" y="3340222"/>
                  <a:ext cx="34073" cy="252300"/>
                </a:xfrm>
                <a:custGeom>
                  <a:avLst/>
                  <a:gdLst/>
                  <a:ahLst/>
                  <a:cxnLst/>
                  <a:rect l="l" t="t" r="r" b="b"/>
                  <a:pathLst>
                    <a:path w="40004" h="290829">
                      <a:moveTo>
                        <a:pt x="38861" y="252222"/>
                      </a:moveTo>
                      <a:lnTo>
                        <a:pt x="25907" y="252222"/>
                      </a:lnTo>
                      <a:lnTo>
                        <a:pt x="26669" y="290322"/>
                      </a:lnTo>
                      <a:lnTo>
                        <a:pt x="39623" y="290322"/>
                      </a:lnTo>
                      <a:lnTo>
                        <a:pt x="38861" y="252222"/>
                      </a:lnTo>
                      <a:close/>
                    </a:path>
                    <a:path w="40004" h="290829">
                      <a:moveTo>
                        <a:pt x="4571" y="12001"/>
                      </a:moveTo>
                      <a:lnTo>
                        <a:pt x="4571" y="27432"/>
                      </a:lnTo>
                      <a:lnTo>
                        <a:pt x="6095" y="46482"/>
                      </a:lnTo>
                      <a:lnTo>
                        <a:pt x="6857" y="64770"/>
                      </a:lnTo>
                      <a:lnTo>
                        <a:pt x="16763" y="146304"/>
                      </a:lnTo>
                      <a:lnTo>
                        <a:pt x="23621" y="216408"/>
                      </a:lnTo>
                      <a:lnTo>
                        <a:pt x="25907" y="252984"/>
                      </a:lnTo>
                      <a:lnTo>
                        <a:pt x="25907" y="252222"/>
                      </a:lnTo>
                      <a:lnTo>
                        <a:pt x="38861" y="252222"/>
                      </a:lnTo>
                      <a:lnTo>
                        <a:pt x="36575" y="215646"/>
                      </a:lnTo>
                      <a:lnTo>
                        <a:pt x="33594" y="181356"/>
                      </a:lnTo>
                      <a:lnTo>
                        <a:pt x="33527" y="179832"/>
                      </a:lnTo>
                      <a:lnTo>
                        <a:pt x="29718" y="144780"/>
                      </a:lnTo>
                      <a:lnTo>
                        <a:pt x="22097" y="80772"/>
                      </a:lnTo>
                      <a:lnTo>
                        <a:pt x="19911" y="64008"/>
                      </a:lnTo>
                      <a:lnTo>
                        <a:pt x="19049" y="45720"/>
                      </a:lnTo>
                      <a:lnTo>
                        <a:pt x="17586" y="27432"/>
                      </a:lnTo>
                      <a:lnTo>
                        <a:pt x="17525" y="13716"/>
                      </a:lnTo>
                      <a:lnTo>
                        <a:pt x="6095" y="13716"/>
                      </a:lnTo>
                      <a:lnTo>
                        <a:pt x="4571" y="12001"/>
                      </a:lnTo>
                      <a:close/>
                    </a:path>
                    <a:path w="40004" h="290829">
                      <a:moveTo>
                        <a:pt x="19811" y="63246"/>
                      </a:moveTo>
                      <a:lnTo>
                        <a:pt x="19811" y="64008"/>
                      </a:lnTo>
                      <a:lnTo>
                        <a:pt x="19811" y="63246"/>
                      </a:lnTo>
                      <a:close/>
                    </a:path>
                    <a:path w="40004" h="290829">
                      <a:moveTo>
                        <a:pt x="4571" y="6096"/>
                      </a:moveTo>
                      <a:lnTo>
                        <a:pt x="4571" y="12001"/>
                      </a:lnTo>
                      <a:lnTo>
                        <a:pt x="6095" y="13716"/>
                      </a:lnTo>
                      <a:lnTo>
                        <a:pt x="6857" y="13716"/>
                      </a:lnTo>
                      <a:lnTo>
                        <a:pt x="9905" y="12954"/>
                      </a:lnTo>
                      <a:lnTo>
                        <a:pt x="12953" y="11430"/>
                      </a:lnTo>
                      <a:lnTo>
                        <a:pt x="9143" y="10668"/>
                      </a:lnTo>
                      <a:lnTo>
                        <a:pt x="6095" y="10668"/>
                      </a:lnTo>
                      <a:lnTo>
                        <a:pt x="5333" y="9906"/>
                      </a:lnTo>
                      <a:lnTo>
                        <a:pt x="5841" y="9906"/>
                      </a:lnTo>
                      <a:lnTo>
                        <a:pt x="4571" y="6096"/>
                      </a:lnTo>
                      <a:close/>
                    </a:path>
                    <a:path w="40004" h="290829">
                      <a:moveTo>
                        <a:pt x="14477" y="762"/>
                      </a:moveTo>
                      <a:lnTo>
                        <a:pt x="6857" y="762"/>
                      </a:lnTo>
                      <a:lnTo>
                        <a:pt x="6263" y="910"/>
                      </a:lnTo>
                      <a:lnTo>
                        <a:pt x="12953" y="6858"/>
                      </a:lnTo>
                      <a:lnTo>
                        <a:pt x="4825" y="6858"/>
                      </a:lnTo>
                      <a:lnTo>
                        <a:pt x="5878" y="10014"/>
                      </a:lnTo>
                      <a:lnTo>
                        <a:pt x="12953" y="11430"/>
                      </a:lnTo>
                      <a:lnTo>
                        <a:pt x="9905" y="12954"/>
                      </a:lnTo>
                      <a:lnTo>
                        <a:pt x="6857" y="13716"/>
                      </a:lnTo>
                      <a:lnTo>
                        <a:pt x="17525" y="13716"/>
                      </a:lnTo>
                      <a:lnTo>
                        <a:pt x="17525" y="6096"/>
                      </a:lnTo>
                      <a:lnTo>
                        <a:pt x="15239" y="1524"/>
                      </a:lnTo>
                      <a:lnTo>
                        <a:pt x="14477" y="762"/>
                      </a:lnTo>
                      <a:close/>
                    </a:path>
                    <a:path w="40004" h="290829">
                      <a:moveTo>
                        <a:pt x="4571" y="6858"/>
                      </a:moveTo>
                      <a:lnTo>
                        <a:pt x="0" y="6858"/>
                      </a:lnTo>
                      <a:lnTo>
                        <a:pt x="4571" y="12001"/>
                      </a:lnTo>
                      <a:lnTo>
                        <a:pt x="4571" y="6858"/>
                      </a:lnTo>
                      <a:close/>
                    </a:path>
                    <a:path w="40004" h="290829">
                      <a:moveTo>
                        <a:pt x="5333" y="9906"/>
                      </a:moveTo>
                      <a:lnTo>
                        <a:pt x="6095" y="10668"/>
                      </a:lnTo>
                      <a:lnTo>
                        <a:pt x="5878" y="10014"/>
                      </a:lnTo>
                      <a:lnTo>
                        <a:pt x="5333" y="9906"/>
                      </a:lnTo>
                      <a:close/>
                    </a:path>
                    <a:path w="40004" h="290829">
                      <a:moveTo>
                        <a:pt x="5878" y="10014"/>
                      </a:moveTo>
                      <a:lnTo>
                        <a:pt x="6095" y="10668"/>
                      </a:lnTo>
                      <a:lnTo>
                        <a:pt x="9143" y="10668"/>
                      </a:lnTo>
                      <a:lnTo>
                        <a:pt x="5878" y="10014"/>
                      </a:lnTo>
                      <a:close/>
                    </a:path>
                    <a:path w="40004" h="290829">
                      <a:moveTo>
                        <a:pt x="5841" y="9906"/>
                      </a:moveTo>
                      <a:lnTo>
                        <a:pt x="5333" y="9906"/>
                      </a:lnTo>
                      <a:lnTo>
                        <a:pt x="5878" y="10014"/>
                      </a:lnTo>
                      <a:close/>
                    </a:path>
                    <a:path w="40004" h="290829">
                      <a:moveTo>
                        <a:pt x="6857" y="0"/>
                      </a:moveTo>
                      <a:lnTo>
                        <a:pt x="3809" y="1524"/>
                      </a:lnTo>
                      <a:lnTo>
                        <a:pt x="6263" y="910"/>
                      </a:lnTo>
                      <a:lnTo>
                        <a:pt x="6095" y="762"/>
                      </a:lnTo>
                      <a:lnTo>
                        <a:pt x="14477" y="762"/>
                      </a:lnTo>
                      <a:lnTo>
                        <a:pt x="6857" y="0"/>
                      </a:lnTo>
                      <a:close/>
                    </a:path>
                    <a:path w="40004" h="290829">
                      <a:moveTo>
                        <a:pt x="6857" y="762"/>
                      </a:moveTo>
                      <a:lnTo>
                        <a:pt x="6095" y="762"/>
                      </a:lnTo>
                      <a:lnTo>
                        <a:pt x="6263" y="910"/>
                      </a:lnTo>
                      <a:lnTo>
                        <a:pt x="6857" y="762"/>
                      </a:lnTo>
                      <a:close/>
                    </a:path>
                  </a:pathLst>
                </a:custGeom>
                <a:solidFill>
                  <a:srgbClr val="460065"/>
                </a:solidFill>
              </p:spPr>
              <p:txBody>
                <a:bodyPr wrap="square" lIns="0" tIns="0" rIns="0" bIns="0" rtlCol="0"/>
                <a:lstStyle/>
                <a:p>
                  <a:endParaRPr sz="1000"/>
                </a:p>
              </p:txBody>
            </p:sp>
            <p:sp>
              <p:nvSpPr>
                <p:cNvPr id="1496" name="object 627">
                  <a:extLst>
                    <a:ext uri="{FF2B5EF4-FFF2-40B4-BE49-F238E27FC236}">
                      <a16:creationId xmlns:a16="http://schemas.microsoft.com/office/drawing/2014/main" id="{25B20FFA-3594-48AD-9ABE-E150AE666E76}"/>
                    </a:ext>
                  </a:extLst>
                </p:cNvPr>
                <p:cNvSpPr/>
                <p:nvPr/>
              </p:nvSpPr>
              <p:spPr>
                <a:xfrm>
                  <a:off x="354072" y="3592082"/>
                  <a:ext cx="11358" cy="6060"/>
                </a:xfrm>
                <a:custGeom>
                  <a:avLst/>
                  <a:gdLst/>
                  <a:ahLst/>
                  <a:cxnLst/>
                  <a:rect l="l" t="t" r="r" b="b"/>
                  <a:pathLst>
                    <a:path w="13335" h="6985">
                      <a:moveTo>
                        <a:pt x="12953" y="0"/>
                      </a:moveTo>
                      <a:lnTo>
                        <a:pt x="0" y="0"/>
                      </a:lnTo>
                      <a:lnTo>
                        <a:pt x="0" y="5334"/>
                      </a:lnTo>
                      <a:lnTo>
                        <a:pt x="12953" y="6858"/>
                      </a:lnTo>
                      <a:lnTo>
                        <a:pt x="12953" y="0"/>
                      </a:lnTo>
                      <a:close/>
                    </a:path>
                  </a:pathLst>
                </a:custGeom>
                <a:solidFill>
                  <a:srgbClr val="460065"/>
                </a:solidFill>
              </p:spPr>
              <p:txBody>
                <a:bodyPr wrap="square" lIns="0" tIns="0" rIns="0" bIns="0" rtlCol="0"/>
                <a:lstStyle/>
                <a:p>
                  <a:endParaRPr sz="1000"/>
                </a:p>
              </p:txBody>
            </p:sp>
            <p:sp>
              <p:nvSpPr>
                <p:cNvPr id="1497" name="object 628">
                  <a:extLst>
                    <a:ext uri="{FF2B5EF4-FFF2-40B4-BE49-F238E27FC236}">
                      <a16:creationId xmlns:a16="http://schemas.microsoft.com/office/drawing/2014/main" id="{EB6BEB3B-C416-4FD3-94EF-3D538B6668B0}"/>
                    </a:ext>
                  </a:extLst>
                </p:cNvPr>
                <p:cNvSpPr/>
                <p:nvPr/>
              </p:nvSpPr>
              <p:spPr>
                <a:xfrm>
                  <a:off x="352773" y="3602658"/>
                  <a:ext cx="11898" cy="6610"/>
                </a:xfrm>
                <a:custGeom>
                  <a:avLst/>
                  <a:gdLst/>
                  <a:ahLst/>
                  <a:cxnLst/>
                  <a:rect l="l" t="t" r="r" b="b"/>
                  <a:pathLst>
                    <a:path w="13970"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sz="1000"/>
                </a:p>
              </p:txBody>
            </p:sp>
            <p:sp>
              <p:nvSpPr>
                <p:cNvPr id="1498" name="object 629">
                  <a:extLst>
                    <a:ext uri="{FF2B5EF4-FFF2-40B4-BE49-F238E27FC236}">
                      <a16:creationId xmlns:a16="http://schemas.microsoft.com/office/drawing/2014/main" id="{5277F3E1-0B2B-4BA7-A3C8-6BABE44B1A22}"/>
                    </a:ext>
                  </a:extLst>
                </p:cNvPr>
                <p:cNvSpPr/>
                <p:nvPr/>
              </p:nvSpPr>
              <p:spPr>
                <a:xfrm>
                  <a:off x="353423" y="3596709"/>
                  <a:ext cx="11898" cy="7712"/>
                </a:xfrm>
                <a:custGeom>
                  <a:avLst/>
                  <a:gdLst/>
                  <a:ahLst/>
                  <a:cxnLst/>
                  <a:rect l="l" t="t" r="r" b="b"/>
                  <a:pathLst>
                    <a:path w="13970" h="8889">
                      <a:moveTo>
                        <a:pt x="762" y="0"/>
                      </a:moveTo>
                      <a:lnTo>
                        <a:pt x="0" y="6858"/>
                      </a:lnTo>
                      <a:lnTo>
                        <a:pt x="12954" y="8382"/>
                      </a:lnTo>
                      <a:lnTo>
                        <a:pt x="13716" y="1524"/>
                      </a:lnTo>
                      <a:lnTo>
                        <a:pt x="762" y="0"/>
                      </a:lnTo>
                      <a:close/>
                    </a:path>
                  </a:pathLst>
                </a:custGeom>
                <a:solidFill>
                  <a:srgbClr val="460065"/>
                </a:solidFill>
              </p:spPr>
              <p:txBody>
                <a:bodyPr wrap="square" lIns="0" tIns="0" rIns="0" bIns="0" rtlCol="0"/>
                <a:lstStyle/>
                <a:p>
                  <a:endParaRPr sz="1000"/>
                </a:p>
              </p:txBody>
            </p:sp>
            <p:sp>
              <p:nvSpPr>
                <p:cNvPr id="1499" name="object 630">
                  <a:extLst>
                    <a:ext uri="{FF2B5EF4-FFF2-40B4-BE49-F238E27FC236}">
                      <a16:creationId xmlns:a16="http://schemas.microsoft.com/office/drawing/2014/main" id="{CA797A75-EA6C-48F8-A20C-5AE7B963C5D0}"/>
                    </a:ext>
                  </a:extLst>
                </p:cNvPr>
                <p:cNvSpPr/>
                <p:nvPr/>
              </p:nvSpPr>
              <p:spPr>
                <a:xfrm>
                  <a:off x="326813" y="3397733"/>
                  <a:ext cx="32450" cy="203273"/>
                </a:xfrm>
                <a:custGeom>
                  <a:avLst/>
                  <a:gdLst/>
                  <a:ahLst/>
                  <a:cxnLst/>
                  <a:rect l="l" t="t" r="r" b="b"/>
                  <a:pathLst>
                    <a:path w="38100" h="234314">
                      <a:moveTo>
                        <a:pt x="0" y="0"/>
                      </a:moveTo>
                      <a:lnTo>
                        <a:pt x="12954" y="118872"/>
                      </a:lnTo>
                      <a:lnTo>
                        <a:pt x="9143" y="233934"/>
                      </a:lnTo>
                      <a:lnTo>
                        <a:pt x="38100" y="233934"/>
                      </a:lnTo>
                      <a:lnTo>
                        <a:pt x="27432" y="100584"/>
                      </a:lnTo>
                      <a:lnTo>
                        <a:pt x="16763" y="1524"/>
                      </a:lnTo>
                      <a:lnTo>
                        <a:pt x="0" y="0"/>
                      </a:lnTo>
                      <a:close/>
                    </a:path>
                  </a:pathLst>
                </a:custGeom>
                <a:solidFill>
                  <a:srgbClr val="460065"/>
                </a:solidFill>
              </p:spPr>
              <p:txBody>
                <a:bodyPr wrap="square" lIns="0" tIns="0" rIns="0" bIns="0" rtlCol="0"/>
                <a:lstStyle/>
                <a:p>
                  <a:endParaRPr sz="1000"/>
                </a:p>
              </p:txBody>
            </p:sp>
            <p:sp>
              <p:nvSpPr>
                <p:cNvPr id="1500" name="object 631">
                  <a:extLst>
                    <a:ext uri="{FF2B5EF4-FFF2-40B4-BE49-F238E27FC236}">
                      <a16:creationId xmlns:a16="http://schemas.microsoft.com/office/drawing/2014/main" id="{AA135181-5BB8-47F7-841E-F0DE82D16406}"/>
                    </a:ext>
                  </a:extLst>
                </p:cNvPr>
                <p:cNvSpPr/>
                <p:nvPr/>
              </p:nvSpPr>
              <p:spPr>
                <a:xfrm>
                  <a:off x="325515" y="3396411"/>
                  <a:ext cx="34073" cy="206027"/>
                </a:xfrm>
                <a:custGeom>
                  <a:avLst/>
                  <a:gdLst/>
                  <a:ahLst/>
                  <a:cxnLst/>
                  <a:rect l="l" t="t" r="r" b="b"/>
                  <a:pathLst>
                    <a:path w="40004" h="237489">
                      <a:moveTo>
                        <a:pt x="12242" y="233934"/>
                      </a:moveTo>
                      <a:lnTo>
                        <a:pt x="10668" y="233934"/>
                      </a:lnTo>
                      <a:lnTo>
                        <a:pt x="9144" y="235458"/>
                      </a:lnTo>
                      <a:lnTo>
                        <a:pt x="9144" y="236982"/>
                      </a:lnTo>
                      <a:lnTo>
                        <a:pt x="39624" y="236982"/>
                      </a:lnTo>
                      <a:lnTo>
                        <a:pt x="39624" y="235458"/>
                      </a:lnTo>
                      <a:lnTo>
                        <a:pt x="12192" y="235458"/>
                      </a:lnTo>
                      <a:lnTo>
                        <a:pt x="12242" y="233934"/>
                      </a:lnTo>
                      <a:close/>
                    </a:path>
                    <a:path w="40004" h="237489">
                      <a:moveTo>
                        <a:pt x="1524" y="0"/>
                      </a:moveTo>
                      <a:lnTo>
                        <a:pt x="0" y="1524"/>
                      </a:lnTo>
                      <a:lnTo>
                        <a:pt x="12954" y="120396"/>
                      </a:lnTo>
                      <a:lnTo>
                        <a:pt x="9144" y="235458"/>
                      </a:lnTo>
                      <a:lnTo>
                        <a:pt x="10668" y="233934"/>
                      </a:lnTo>
                      <a:lnTo>
                        <a:pt x="12242" y="233934"/>
                      </a:lnTo>
                      <a:lnTo>
                        <a:pt x="16002" y="120396"/>
                      </a:lnTo>
                      <a:lnTo>
                        <a:pt x="3230" y="3203"/>
                      </a:lnTo>
                      <a:lnTo>
                        <a:pt x="1524" y="3048"/>
                      </a:lnTo>
                      <a:lnTo>
                        <a:pt x="1524" y="0"/>
                      </a:lnTo>
                      <a:close/>
                    </a:path>
                    <a:path w="40004" h="237489">
                      <a:moveTo>
                        <a:pt x="39624" y="233934"/>
                      </a:moveTo>
                      <a:lnTo>
                        <a:pt x="12242" y="233934"/>
                      </a:lnTo>
                      <a:lnTo>
                        <a:pt x="12192" y="235458"/>
                      </a:lnTo>
                      <a:lnTo>
                        <a:pt x="39624" y="235458"/>
                      </a:lnTo>
                      <a:lnTo>
                        <a:pt x="39624" y="233934"/>
                      </a:lnTo>
                      <a:close/>
                    </a:path>
                    <a:path w="40004" h="237489">
                      <a:moveTo>
                        <a:pt x="19812" y="3048"/>
                      </a:moveTo>
                      <a:lnTo>
                        <a:pt x="18288" y="4572"/>
                      </a:lnTo>
                      <a:lnTo>
                        <a:pt x="16928" y="4572"/>
                      </a:lnTo>
                      <a:lnTo>
                        <a:pt x="27432" y="102108"/>
                      </a:lnTo>
                      <a:lnTo>
                        <a:pt x="30480" y="102108"/>
                      </a:lnTo>
                      <a:lnTo>
                        <a:pt x="19976" y="4572"/>
                      </a:lnTo>
                      <a:lnTo>
                        <a:pt x="18288" y="4572"/>
                      </a:lnTo>
                      <a:lnTo>
                        <a:pt x="16914" y="4447"/>
                      </a:lnTo>
                      <a:lnTo>
                        <a:pt x="19962" y="4447"/>
                      </a:lnTo>
                      <a:lnTo>
                        <a:pt x="19812" y="3048"/>
                      </a:lnTo>
                      <a:close/>
                    </a:path>
                    <a:path w="40004" h="237489">
                      <a:moveTo>
                        <a:pt x="19812" y="3048"/>
                      </a:moveTo>
                      <a:lnTo>
                        <a:pt x="16764" y="3048"/>
                      </a:lnTo>
                      <a:lnTo>
                        <a:pt x="16914" y="4447"/>
                      </a:lnTo>
                      <a:lnTo>
                        <a:pt x="18288" y="4572"/>
                      </a:lnTo>
                      <a:lnTo>
                        <a:pt x="19812" y="3048"/>
                      </a:lnTo>
                      <a:close/>
                    </a:path>
                    <a:path w="40004" h="237489">
                      <a:moveTo>
                        <a:pt x="1524" y="0"/>
                      </a:moveTo>
                      <a:lnTo>
                        <a:pt x="3048" y="1524"/>
                      </a:lnTo>
                      <a:lnTo>
                        <a:pt x="3230" y="3203"/>
                      </a:lnTo>
                      <a:lnTo>
                        <a:pt x="16914" y="4447"/>
                      </a:lnTo>
                      <a:lnTo>
                        <a:pt x="16764" y="3048"/>
                      </a:lnTo>
                      <a:lnTo>
                        <a:pt x="19812" y="3048"/>
                      </a:lnTo>
                      <a:lnTo>
                        <a:pt x="19812" y="1524"/>
                      </a:lnTo>
                      <a:lnTo>
                        <a:pt x="18288" y="1524"/>
                      </a:lnTo>
                      <a:lnTo>
                        <a:pt x="1524" y="0"/>
                      </a:lnTo>
                      <a:close/>
                    </a:path>
                    <a:path w="40004" h="237489">
                      <a:moveTo>
                        <a:pt x="1524" y="0"/>
                      </a:moveTo>
                      <a:lnTo>
                        <a:pt x="1524" y="3048"/>
                      </a:lnTo>
                      <a:lnTo>
                        <a:pt x="3230" y="3203"/>
                      </a:lnTo>
                      <a:lnTo>
                        <a:pt x="3048" y="1524"/>
                      </a:lnTo>
                      <a:lnTo>
                        <a:pt x="1524" y="0"/>
                      </a:lnTo>
                      <a:close/>
                    </a:path>
                  </a:pathLst>
                </a:custGeom>
                <a:solidFill>
                  <a:srgbClr val="460065"/>
                </a:solidFill>
              </p:spPr>
              <p:txBody>
                <a:bodyPr wrap="square" lIns="0" tIns="0" rIns="0" bIns="0" rtlCol="0"/>
                <a:lstStyle/>
                <a:p>
                  <a:endParaRPr sz="1000"/>
                </a:p>
              </p:txBody>
            </p:sp>
            <p:sp>
              <p:nvSpPr>
                <p:cNvPr id="1502" name="object 632">
                  <a:extLst>
                    <a:ext uri="{FF2B5EF4-FFF2-40B4-BE49-F238E27FC236}">
                      <a16:creationId xmlns:a16="http://schemas.microsoft.com/office/drawing/2014/main" id="{A58E2D8F-0170-43A2-B30D-9B07E13C2565}"/>
                    </a:ext>
                  </a:extLst>
                </p:cNvPr>
                <p:cNvSpPr/>
                <p:nvPr/>
              </p:nvSpPr>
              <p:spPr>
                <a:xfrm>
                  <a:off x="348880" y="3484992"/>
                  <a:ext cx="11898" cy="117336"/>
                </a:xfrm>
                <a:custGeom>
                  <a:avLst/>
                  <a:gdLst/>
                  <a:ahLst/>
                  <a:cxnLst/>
                  <a:rect l="l" t="t" r="r" b="b"/>
                  <a:pathLst>
                    <a:path w="13970" h="135254">
                      <a:moveTo>
                        <a:pt x="3047" y="0"/>
                      </a:moveTo>
                      <a:lnTo>
                        <a:pt x="0" y="0"/>
                      </a:lnTo>
                      <a:lnTo>
                        <a:pt x="10667" y="133350"/>
                      </a:lnTo>
                      <a:lnTo>
                        <a:pt x="12191" y="134874"/>
                      </a:lnTo>
                      <a:lnTo>
                        <a:pt x="13715" y="134874"/>
                      </a:lnTo>
                      <a:lnTo>
                        <a:pt x="13715" y="133350"/>
                      </a:lnTo>
                      <a:lnTo>
                        <a:pt x="3047" y="0"/>
                      </a:lnTo>
                      <a:close/>
                    </a:path>
                  </a:pathLst>
                </a:custGeom>
                <a:solidFill>
                  <a:srgbClr val="460065"/>
                </a:solidFill>
              </p:spPr>
              <p:txBody>
                <a:bodyPr wrap="square" lIns="0" tIns="0" rIns="0" bIns="0" rtlCol="0"/>
                <a:lstStyle/>
                <a:p>
                  <a:endParaRPr sz="1000"/>
                </a:p>
              </p:txBody>
            </p:sp>
            <p:sp>
              <p:nvSpPr>
                <p:cNvPr id="1507" name="object 633">
                  <a:extLst>
                    <a:ext uri="{FF2B5EF4-FFF2-40B4-BE49-F238E27FC236}">
                      <a16:creationId xmlns:a16="http://schemas.microsoft.com/office/drawing/2014/main" id="{60152753-E1E8-4D37-85B0-BDB57B157436}"/>
                    </a:ext>
                  </a:extLst>
                </p:cNvPr>
                <p:cNvSpPr/>
                <p:nvPr/>
              </p:nvSpPr>
              <p:spPr>
                <a:xfrm>
                  <a:off x="336548" y="3596048"/>
                  <a:ext cx="22715" cy="257809"/>
                </a:xfrm>
                <a:custGeom>
                  <a:avLst/>
                  <a:gdLst/>
                  <a:ahLst/>
                  <a:cxnLst/>
                  <a:rect l="l" t="t" r="r" b="b"/>
                  <a:pathLst>
                    <a:path w="26670" h="297179">
                      <a:moveTo>
                        <a:pt x="26670" y="0"/>
                      </a:moveTo>
                      <a:lnTo>
                        <a:pt x="68" y="295655"/>
                      </a:lnTo>
                      <a:lnTo>
                        <a:pt x="762" y="295655"/>
                      </a:lnTo>
                      <a:lnTo>
                        <a:pt x="3810" y="297179"/>
                      </a:lnTo>
                      <a:lnTo>
                        <a:pt x="4572" y="297179"/>
                      </a:lnTo>
                      <a:lnTo>
                        <a:pt x="4572" y="276605"/>
                      </a:lnTo>
                      <a:lnTo>
                        <a:pt x="6096" y="256793"/>
                      </a:lnTo>
                      <a:lnTo>
                        <a:pt x="6858" y="238505"/>
                      </a:lnTo>
                      <a:lnTo>
                        <a:pt x="9144" y="220979"/>
                      </a:lnTo>
                      <a:lnTo>
                        <a:pt x="16764" y="157733"/>
                      </a:lnTo>
                      <a:lnTo>
                        <a:pt x="20574" y="121919"/>
                      </a:lnTo>
                      <a:lnTo>
                        <a:pt x="23622" y="86867"/>
                      </a:lnTo>
                      <a:lnTo>
                        <a:pt x="25908" y="50291"/>
                      </a:lnTo>
                      <a:lnTo>
                        <a:pt x="26670" y="12191"/>
                      </a:lnTo>
                      <a:lnTo>
                        <a:pt x="26670" y="0"/>
                      </a:lnTo>
                      <a:close/>
                    </a:path>
                    <a:path w="26670" h="297179">
                      <a:moveTo>
                        <a:pt x="68" y="295655"/>
                      </a:moveTo>
                      <a:lnTo>
                        <a:pt x="0" y="296417"/>
                      </a:lnTo>
                      <a:lnTo>
                        <a:pt x="68" y="295655"/>
                      </a:lnTo>
                      <a:close/>
                    </a:path>
                  </a:pathLst>
                </a:custGeom>
                <a:solidFill>
                  <a:srgbClr val="460065"/>
                </a:solidFill>
              </p:spPr>
              <p:txBody>
                <a:bodyPr wrap="square" lIns="0" tIns="0" rIns="0" bIns="0" rtlCol="0"/>
                <a:lstStyle/>
                <a:p>
                  <a:endParaRPr sz="1000"/>
                </a:p>
              </p:txBody>
            </p:sp>
            <p:sp>
              <p:nvSpPr>
                <p:cNvPr id="1508" name="object 634">
                  <a:extLst>
                    <a:ext uri="{FF2B5EF4-FFF2-40B4-BE49-F238E27FC236}">
                      <a16:creationId xmlns:a16="http://schemas.microsoft.com/office/drawing/2014/main" id="{49D60D09-A392-4A30-8C6B-48B3113ED7AC}"/>
                    </a:ext>
                  </a:extLst>
                </p:cNvPr>
                <p:cNvSpPr/>
                <p:nvPr/>
              </p:nvSpPr>
              <p:spPr>
                <a:xfrm>
                  <a:off x="331357" y="3853196"/>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509" name="object 635">
                  <a:extLst>
                    <a:ext uri="{FF2B5EF4-FFF2-40B4-BE49-F238E27FC236}">
                      <a16:creationId xmlns:a16="http://schemas.microsoft.com/office/drawing/2014/main" id="{5B5B51F5-7ED5-47D3-B6BE-D83FD5BFB368}"/>
                    </a:ext>
                  </a:extLst>
                </p:cNvPr>
                <p:cNvSpPr/>
                <p:nvPr/>
              </p:nvSpPr>
              <p:spPr>
                <a:xfrm>
                  <a:off x="331357" y="3606625"/>
                  <a:ext cx="34073" cy="253402"/>
                </a:xfrm>
                <a:custGeom>
                  <a:avLst/>
                  <a:gdLst/>
                  <a:ahLst/>
                  <a:cxnLst/>
                  <a:rect l="l" t="t" r="r" b="b"/>
                  <a:pathLst>
                    <a:path w="40004" h="292100">
                      <a:moveTo>
                        <a:pt x="3810" y="289559"/>
                      </a:moveTo>
                      <a:lnTo>
                        <a:pt x="6858" y="291083"/>
                      </a:lnTo>
                      <a:lnTo>
                        <a:pt x="9906" y="291845"/>
                      </a:lnTo>
                      <a:lnTo>
                        <a:pt x="10668" y="291845"/>
                      </a:lnTo>
                      <a:lnTo>
                        <a:pt x="12192" y="290321"/>
                      </a:lnTo>
                      <a:lnTo>
                        <a:pt x="6096" y="290321"/>
                      </a:lnTo>
                      <a:lnTo>
                        <a:pt x="6248" y="290169"/>
                      </a:lnTo>
                      <a:lnTo>
                        <a:pt x="3810" y="289559"/>
                      </a:lnTo>
                      <a:close/>
                    </a:path>
                    <a:path w="40004" h="292100">
                      <a:moveTo>
                        <a:pt x="6248" y="290169"/>
                      </a:moveTo>
                      <a:lnTo>
                        <a:pt x="6096" y="290321"/>
                      </a:lnTo>
                      <a:lnTo>
                        <a:pt x="6858" y="290321"/>
                      </a:lnTo>
                      <a:lnTo>
                        <a:pt x="6248" y="290169"/>
                      </a:lnTo>
                      <a:close/>
                    </a:path>
                    <a:path w="40004" h="292100">
                      <a:moveTo>
                        <a:pt x="12954" y="283463"/>
                      </a:moveTo>
                      <a:lnTo>
                        <a:pt x="6248" y="290169"/>
                      </a:lnTo>
                      <a:lnTo>
                        <a:pt x="6858" y="290321"/>
                      </a:lnTo>
                      <a:lnTo>
                        <a:pt x="12192" y="290321"/>
                      </a:lnTo>
                      <a:lnTo>
                        <a:pt x="17526" y="284987"/>
                      </a:lnTo>
                      <a:lnTo>
                        <a:pt x="17526" y="284225"/>
                      </a:lnTo>
                      <a:lnTo>
                        <a:pt x="12954" y="284225"/>
                      </a:lnTo>
                      <a:lnTo>
                        <a:pt x="12954" y="283463"/>
                      </a:lnTo>
                      <a:close/>
                    </a:path>
                    <a:path w="40004" h="292100">
                      <a:moveTo>
                        <a:pt x="6858" y="277367"/>
                      </a:moveTo>
                      <a:lnTo>
                        <a:pt x="6096" y="277367"/>
                      </a:lnTo>
                      <a:lnTo>
                        <a:pt x="4572" y="278891"/>
                      </a:lnTo>
                      <a:lnTo>
                        <a:pt x="4572" y="284987"/>
                      </a:lnTo>
                      <a:lnTo>
                        <a:pt x="10515" y="279044"/>
                      </a:lnTo>
                      <a:lnTo>
                        <a:pt x="9906" y="278891"/>
                      </a:lnTo>
                      <a:lnTo>
                        <a:pt x="11430" y="278891"/>
                      </a:lnTo>
                      <a:lnTo>
                        <a:pt x="9906" y="278129"/>
                      </a:lnTo>
                      <a:lnTo>
                        <a:pt x="6858" y="277367"/>
                      </a:lnTo>
                      <a:close/>
                    </a:path>
                    <a:path w="40004" h="292100">
                      <a:moveTo>
                        <a:pt x="4572" y="278891"/>
                      </a:moveTo>
                      <a:lnTo>
                        <a:pt x="0" y="283463"/>
                      </a:lnTo>
                      <a:lnTo>
                        <a:pt x="0" y="284225"/>
                      </a:lnTo>
                      <a:lnTo>
                        <a:pt x="4572" y="284225"/>
                      </a:lnTo>
                      <a:lnTo>
                        <a:pt x="4572" y="278891"/>
                      </a:lnTo>
                      <a:close/>
                    </a:path>
                    <a:path w="40004" h="292100">
                      <a:moveTo>
                        <a:pt x="10515" y="279044"/>
                      </a:moveTo>
                      <a:lnTo>
                        <a:pt x="5333" y="284225"/>
                      </a:lnTo>
                      <a:lnTo>
                        <a:pt x="12192" y="284225"/>
                      </a:lnTo>
                      <a:lnTo>
                        <a:pt x="12954" y="283463"/>
                      </a:lnTo>
                      <a:lnTo>
                        <a:pt x="17526" y="283463"/>
                      </a:lnTo>
                      <a:lnTo>
                        <a:pt x="17526" y="279653"/>
                      </a:lnTo>
                      <a:lnTo>
                        <a:pt x="12954" y="279653"/>
                      </a:lnTo>
                      <a:lnTo>
                        <a:pt x="10515" y="279044"/>
                      </a:lnTo>
                      <a:close/>
                    </a:path>
                    <a:path w="40004" h="292100">
                      <a:moveTo>
                        <a:pt x="17526" y="283463"/>
                      </a:moveTo>
                      <a:lnTo>
                        <a:pt x="12954" y="283463"/>
                      </a:lnTo>
                      <a:lnTo>
                        <a:pt x="12954" y="284225"/>
                      </a:lnTo>
                      <a:lnTo>
                        <a:pt x="17526" y="284225"/>
                      </a:lnTo>
                      <a:lnTo>
                        <a:pt x="17526" y="283463"/>
                      </a:lnTo>
                      <a:close/>
                    </a:path>
                    <a:path w="40004" h="292100">
                      <a:moveTo>
                        <a:pt x="11430" y="278891"/>
                      </a:moveTo>
                      <a:lnTo>
                        <a:pt x="10668" y="278891"/>
                      </a:lnTo>
                      <a:lnTo>
                        <a:pt x="10515" y="279044"/>
                      </a:lnTo>
                      <a:lnTo>
                        <a:pt x="12954" y="279653"/>
                      </a:lnTo>
                      <a:lnTo>
                        <a:pt x="11430" y="278891"/>
                      </a:lnTo>
                      <a:close/>
                    </a:path>
                    <a:path w="40004" h="292100">
                      <a:moveTo>
                        <a:pt x="17526" y="277367"/>
                      </a:moveTo>
                      <a:lnTo>
                        <a:pt x="6858" y="277367"/>
                      </a:lnTo>
                      <a:lnTo>
                        <a:pt x="9906" y="278129"/>
                      </a:lnTo>
                      <a:lnTo>
                        <a:pt x="12954" y="279653"/>
                      </a:lnTo>
                      <a:lnTo>
                        <a:pt x="17526" y="279653"/>
                      </a:lnTo>
                      <a:lnTo>
                        <a:pt x="17526" y="277367"/>
                      </a:lnTo>
                      <a:close/>
                    </a:path>
                    <a:path w="40004" h="292100">
                      <a:moveTo>
                        <a:pt x="10668" y="278891"/>
                      </a:moveTo>
                      <a:lnTo>
                        <a:pt x="9906" y="278891"/>
                      </a:lnTo>
                      <a:lnTo>
                        <a:pt x="10515" y="279044"/>
                      </a:lnTo>
                      <a:lnTo>
                        <a:pt x="10668" y="278891"/>
                      </a:lnTo>
                      <a:close/>
                    </a:path>
                    <a:path w="40004" h="292100">
                      <a:moveTo>
                        <a:pt x="39624" y="0"/>
                      </a:moveTo>
                      <a:lnTo>
                        <a:pt x="26670" y="0"/>
                      </a:lnTo>
                      <a:lnTo>
                        <a:pt x="25908" y="38099"/>
                      </a:lnTo>
                      <a:lnTo>
                        <a:pt x="23622" y="74675"/>
                      </a:lnTo>
                      <a:lnTo>
                        <a:pt x="20574" y="109727"/>
                      </a:lnTo>
                      <a:lnTo>
                        <a:pt x="16764" y="144779"/>
                      </a:lnTo>
                      <a:lnTo>
                        <a:pt x="9144" y="208025"/>
                      </a:lnTo>
                      <a:lnTo>
                        <a:pt x="6858" y="225551"/>
                      </a:lnTo>
                      <a:lnTo>
                        <a:pt x="6826" y="227075"/>
                      </a:lnTo>
                      <a:lnTo>
                        <a:pt x="6096" y="244601"/>
                      </a:lnTo>
                      <a:lnTo>
                        <a:pt x="4572" y="264413"/>
                      </a:lnTo>
                      <a:lnTo>
                        <a:pt x="4572" y="278891"/>
                      </a:lnTo>
                      <a:lnTo>
                        <a:pt x="6096" y="277367"/>
                      </a:lnTo>
                      <a:lnTo>
                        <a:pt x="17526" y="277367"/>
                      </a:lnTo>
                      <a:lnTo>
                        <a:pt x="17584" y="264413"/>
                      </a:lnTo>
                      <a:lnTo>
                        <a:pt x="19050" y="245363"/>
                      </a:lnTo>
                      <a:lnTo>
                        <a:pt x="19812" y="227075"/>
                      </a:lnTo>
                      <a:lnTo>
                        <a:pt x="22098" y="209549"/>
                      </a:lnTo>
                      <a:lnTo>
                        <a:pt x="29718" y="146303"/>
                      </a:lnTo>
                      <a:lnTo>
                        <a:pt x="33528" y="110489"/>
                      </a:lnTo>
                      <a:lnTo>
                        <a:pt x="36576" y="75437"/>
                      </a:lnTo>
                      <a:lnTo>
                        <a:pt x="38862" y="38861"/>
                      </a:lnTo>
                      <a:lnTo>
                        <a:pt x="38862" y="38099"/>
                      </a:lnTo>
                      <a:lnTo>
                        <a:pt x="39624" y="0"/>
                      </a:lnTo>
                      <a:close/>
                    </a:path>
                    <a:path w="40004" h="292100">
                      <a:moveTo>
                        <a:pt x="17584" y="264413"/>
                      </a:moveTo>
                      <a:lnTo>
                        <a:pt x="17526" y="265175"/>
                      </a:lnTo>
                      <a:lnTo>
                        <a:pt x="17584" y="264413"/>
                      </a:lnTo>
                      <a:close/>
                    </a:path>
                    <a:path w="40004" h="292100">
                      <a:moveTo>
                        <a:pt x="20574" y="108965"/>
                      </a:moveTo>
                      <a:lnTo>
                        <a:pt x="20492" y="109727"/>
                      </a:lnTo>
                      <a:lnTo>
                        <a:pt x="20574" y="108965"/>
                      </a:lnTo>
                      <a:close/>
                    </a:path>
                  </a:pathLst>
                </a:custGeom>
                <a:solidFill>
                  <a:srgbClr val="460065"/>
                </a:solidFill>
              </p:spPr>
              <p:txBody>
                <a:bodyPr wrap="square" lIns="0" tIns="0" rIns="0" bIns="0" rtlCol="0"/>
                <a:lstStyle/>
                <a:p>
                  <a:endParaRPr sz="1000"/>
                </a:p>
              </p:txBody>
            </p:sp>
            <p:sp>
              <p:nvSpPr>
                <p:cNvPr id="1510" name="object 636">
                  <a:extLst>
                    <a:ext uri="{FF2B5EF4-FFF2-40B4-BE49-F238E27FC236}">
                      <a16:creationId xmlns:a16="http://schemas.microsoft.com/office/drawing/2014/main" id="{9E07FEFD-8310-4828-944A-6116FD51D002}"/>
                    </a:ext>
                  </a:extLst>
                </p:cNvPr>
                <p:cNvSpPr/>
                <p:nvPr/>
              </p:nvSpPr>
              <p:spPr>
                <a:xfrm>
                  <a:off x="354072" y="3590760"/>
                  <a:ext cx="11358" cy="15975"/>
                </a:xfrm>
                <a:custGeom>
                  <a:avLst/>
                  <a:gdLst/>
                  <a:ahLst/>
                  <a:cxnLst/>
                  <a:rect l="l" t="t" r="r" b="b"/>
                  <a:pathLst>
                    <a:path w="13335"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1511" name="object 637">
                  <a:extLst>
                    <a:ext uri="{FF2B5EF4-FFF2-40B4-BE49-F238E27FC236}">
                      <a16:creationId xmlns:a16="http://schemas.microsoft.com/office/drawing/2014/main" id="{A192B66C-50A3-4E5B-B662-CE2E7FBEB049}"/>
                    </a:ext>
                  </a:extLst>
                </p:cNvPr>
                <p:cNvSpPr/>
                <p:nvPr/>
              </p:nvSpPr>
              <p:spPr>
                <a:xfrm>
                  <a:off x="326813" y="3598031"/>
                  <a:ext cx="32450" cy="203273"/>
                </a:xfrm>
                <a:custGeom>
                  <a:avLst/>
                  <a:gdLst/>
                  <a:ahLst/>
                  <a:cxnLst/>
                  <a:rect l="l" t="t" r="r" b="b"/>
                  <a:pathLst>
                    <a:path w="38100" h="234314">
                      <a:moveTo>
                        <a:pt x="38100" y="0"/>
                      </a:moveTo>
                      <a:lnTo>
                        <a:pt x="9143" y="0"/>
                      </a:lnTo>
                      <a:lnTo>
                        <a:pt x="12954" y="115062"/>
                      </a:lnTo>
                      <a:lnTo>
                        <a:pt x="0" y="233934"/>
                      </a:lnTo>
                      <a:lnTo>
                        <a:pt x="16763" y="232410"/>
                      </a:lnTo>
                      <a:lnTo>
                        <a:pt x="27432" y="133350"/>
                      </a:lnTo>
                      <a:lnTo>
                        <a:pt x="38100" y="0"/>
                      </a:lnTo>
                      <a:close/>
                    </a:path>
                  </a:pathLst>
                </a:custGeom>
                <a:solidFill>
                  <a:srgbClr val="460065"/>
                </a:solidFill>
              </p:spPr>
              <p:txBody>
                <a:bodyPr wrap="square" lIns="0" tIns="0" rIns="0" bIns="0" rtlCol="0"/>
                <a:lstStyle/>
                <a:p>
                  <a:endParaRPr sz="1000"/>
                </a:p>
              </p:txBody>
            </p:sp>
            <p:sp>
              <p:nvSpPr>
                <p:cNvPr id="1512" name="object 638">
                  <a:extLst>
                    <a:ext uri="{FF2B5EF4-FFF2-40B4-BE49-F238E27FC236}">
                      <a16:creationId xmlns:a16="http://schemas.microsoft.com/office/drawing/2014/main" id="{05BC9DB0-A222-4779-A1D3-BAEA629267C0}"/>
                    </a:ext>
                  </a:extLst>
                </p:cNvPr>
                <p:cNvSpPr/>
                <p:nvPr/>
              </p:nvSpPr>
              <p:spPr>
                <a:xfrm>
                  <a:off x="325515" y="3596709"/>
                  <a:ext cx="34073" cy="206027"/>
                </a:xfrm>
                <a:custGeom>
                  <a:avLst/>
                  <a:gdLst/>
                  <a:ahLst/>
                  <a:cxnLst/>
                  <a:rect l="l" t="t" r="r" b="b"/>
                  <a:pathLst>
                    <a:path w="40004" h="237489">
                      <a:moveTo>
                        <a:pt x="39624" y="0"/>
                      </a:moveTo>
                      <a:lnTo>
                        <a:pt x="9144" y="0"/>
                      </a:lnTo>
                      <a:lnTo>
                        <a:pt x="9144" y="1524"/>
                      </a:lnTo>
                      <a:lnTo>
                        <a:pt x="10668" y="3048"/>
                      </a:lnTo>
                      <a:lnTo>
                        <a:pt x="9194" y="3048"/>
                      </a:lnTo>
                      <a:lnTo>
                        <a:pt x="12954" y="116586"/>
                      </a:lnTo>
                      <a:lnTo>
                        <a:pt x="0" y="235458"/>
                      </a:lnTo>
                      <a:lnTo>
                        <a:pt x="1524" y="236982"/>
                      </a:lnTo>
                      <a:lnTo>
                        <a:pt x="1524" y="233934"/>
                      </a:lnTo>
                      <a:lnTo>
                        <a:pt x="3230" y="233778"/>
                      </a:lnTo>
                      <a:lnTo>
                        <a:pt x="16002" y="116586"/>
                      </a:lnTo>
                      <a:lnTo>
                        <a:pt x="12242" y="3048"/>
                      </a:lnTo>
                      <a:lnTo>
                        <a:pt x="10668" y="3048"/>
                      </a:lnTo>
                      <a:lnTo>
                        <a:pt x="9144" y="1524"/>
                      </a:lnTo>
                      <a:lnTo>
                        <a:pt x="39624" y="1524"/>
                      </a:lnTo>
                      <a:lnTo>
                        <a:pt x="39624" y="0"/>
                      </a:lnTo>
                      <a:close/>
                    </a:path>
                    <a:path w="40004" h="237489">
                      <a:moveTo>
                        <a:pt x="3230" y="233778"/>
                      </a:moveTo>
                      <a:lnTo>
                        <a:pt x="1524" y="233934"/>
                      </a:lnTo>
                      <a:lnTo>
                        <a:pt x="1524" y="236982"/>
                      </a:lnTo>
                      <a:lnTo>
                        <a:pt x="3048" y="235458"/>
                      </a:lnTo>
                      <a:lnTo>
                        <a:pt x="3230" y="233778"/>
                      </a:lnTo>
                      <a:close/>
                    </a:path>
                    <a:path w="40004" h="237489">
                      <a:moveTo>
                        <a:pt x="16914" y="232534"/>
                      </a:moveTo>
                      <a:lnTo>
                        <a:pt x="3230" y="233778"/>
                      </a:lnTo>
                      <a:lnTo>
                        <a:pt x="3048" y="235458"/>
                      </a:lnTo>
                      <a:lnTo>
                        <a:pt x="1524" y="236982"/>
                      </a:lnTo>
                      <a:lnTo>
                        <a:pt x="18288" y="235458"/>
                      </a:lnTo>
                      <a:lnTo>
                        <a:pt x="19812" y="235458"/>
                      </a:lnTo>
                      <a:lnTo>
                        <a:pt x="19812" y="233934"/>
                      </a:lnTo>
                      <a:lnTo>
                        <a:pt x="16764" y="233934"/>
                      </a:lnTo>
                      <a:lnTo>
                        <a:pt x="16914" y="232534"/>
                      </a:lnTo>
                      <a:close/>
                    </a:path>
                    <a:path w="40004" h="237489">
                      <a:moveTo>
                        <a:pt x="18288" y="232410"/>
                      </a:moveTo>
                      <a:lnTo>
                        <a:pt x="16914" y="232534"/>
                      </a:lnTo>
                      <a:lnTo>
                        <a:pt x="16764" y="233934"/>
                      </a:lnTo>
                      <a:lnTo>
                        <a:pt x="19812" y="233934"/>
                      </a:lnTo>
                      <a:lnTo>
                        <a:pt x="18288" y="232410"/>
                      </a:lnTo>
                      <a:close/>
                    </a:path>
                    <a:path w="40004" h="237489">
                      <a:moveTo>
                        <a:pt x="19976" y="232410"/>
                      </a:moveTo>
                      <a:lnTo>
                        <a:pt x="18288" y="232410"/>
                      </a:lnTo>
                      <a:lnTo>
                        <a:pt x="19812" y="233934"/>
                      </a:lnTo>
                      <a:lnTo>
                        <a:pt x="19976" y="232410"/>
                      </a:lnTo>
                      <a:close/>
                    </a:path>
                    <a:path w="40004" h="237489">
                      <a:moveTo>
                        <a:pt x="30480" y="134874"/>
                      </a:moveTo>
                      <a:lnTo>
                        <a:pt x="27432" y="134874"/>
                      </a:lnTo>
                      <a:lnTo>
                        <a:pt x="16914" y="232534"/>
                      </a:lnTo>
                      <a:lnTo>
                        <a:pt x="18288" y="232410"/>
                      </a:lnTo>
                      <a:lnTo>
                        <a:pt x="19976" y="232410"/>
                      </a:lnTo>
                      <a:lnTo>
                        <a:pt x="30480" y="134874"/>
                      </a:lnTo>
                      <a:close/>
                    </a:path>
                    <a:path w="40004" h="237489">
                      <a:moveTo>
                        <a:pt x="39624" y="1524"/>
                      </a:moveTo>
                      <a:lnTo>
                        <a:pt x="12192" y="1524"/>
                      </a:lnTo>
                      <a:lnTo>
                        <a:pt x="12242" y="3048"/>
                      </a:lnTo>
                      <a:lnTo>
                        <a:pt x="39624" y="3048"/>
                      </a:lnTo>
                      <a:lnTo>
                        <a:pt x="39624" y="1524"/>
                      </a:lnTo>
                      <a:close/>
                    </a:path>
                  </a:pathLst>
                </a:custGeom>
                <a:solidFill>
                  <a:srgbClr val="460065"/>
                </a:solidFill>
              </p:spPr>
              <p:txBody>
                <a:bodyPr wrap="square" lIns="0" tIns="0" rIns="0" bIns="0" rtlCol="0"/>
                <a:lstStyle/>
                <a:p>
                  <a:endParaRPr sz="1000"/>
                </a:p>
              </p:txBody>
            </p:sp>
            <p:sp>
              <p:nvSpPr>
                <p:cNvPr id="1513" name="object 639">
                  <a:extLst>
                    <a:ext uri="{FF2B5EF4-FFF2-40B4-BE49-F238E27FC236}">
                      <a16:creationId xmlns:a16="http://schemas.microsoft.com/office/drawing/2014/main" id="{1A240C6F-8916-4BA3-9EA2-1F42D24988CB}"/>
                    </a:ext>
                  </a:extLst>
                </p:cNvPr>
                <p:cNvSpPr/>
                <p:nvPr/>
              </p:nvSpPr>
              <p:spPr>
                <a:xfrm>
                  <a:off x="348880" y="3596709"/>
                  <a:ext cx="11898" cy="117336"/>
                </a:xfrm>
                <a:custGeom>
                  <a:avLst/>
                  <a:gdLst/>
                  <a:ahLst/>
                  <a:cxnLst/>
                  <a:rect l="l" t="t" r="r" b="b"/>
                  <a:pathLst>
                    <a:path w="13970" h="135254">
                      <a:moveTo>
                        <a:pt x="13716" y="0"/>
                      </a:moveTo>
                      <a:lnTo>
                        <a:pt x="12192" y="0"/>
                      </a:lnTo>
                      <a:lnTo>
                        <a:pt x="10668" y="1524"/>
                      </a:lnTo>
                      <a:lnTo>
                        <a:pt x="0" y="134874"/>
                      </a:lnTo>
                      <a:lnTo>
                        <a:pt x="3048" y="134874"/>
                      </a:lnTo>
                      <a:lnTo>
                        <a:pt x="13716" y="1524"/>
                      </a:lnTo>
                      <a:lnTo>
                        <a:pt x="13716" y="0"/>
                      </a:lnTo>
                      <a:close/>
                    </a:path>
                  </a:pathLst>
                </a:custGeom>
                <a:solidFill>
                  <a:srgbClr val="460065"/>
                </a:solidFill>
              </p:spPr>
              <p:txBody>
                <a:bodyPr wrap="square" lIns="0" tIns="0" rIns="0" bIns="0" rtlCol="0"/>
                <a:lstStyle/>
                <a:p>
                  <a:endParaRPr sz="1000"/>
                </a:p>
              </p:txBody>
            </p:sp>
            <p:sp>
              <p:nvSpPr>
                <p:cNvPr id="1514" name="object 640">
                  <a:extLst>
                    <a:ext uri="{FF2B5EF4-FFF2-40B4-BE49-F238E27FC236}">
                      <a16:creationId xmlns:a16="http://schemas.microsoft.com/office/drawing/2014/main" id="{FA60BA36-DCC0-4FF2-BE41-C80F053D9F8D}"/>
                    </a:ext>
                  </a:extLst>
                </p:cNvPr>
                <p:cNvSpPr/>
                <p:nvPr/>
              </p:nvSpPr>
              <p:spPr>
                <a:xfrm>
                  <a:off x="1107237" y="3344849"/>
                  <a:ext cx="0" cy="258911"/>
                </a:xfrm>
                <a:custGeom>
                  <a:avLst/>
                  <a:gdLst/>
                  <a:ahLst/>
                  <a:cxnLst/>
                  <a:rect l="l" t="t" r="r" b="b"/>
                  <a:pathLst>
                    <a:path h="298450">
                      <a:moveTo>
                        <a:pt x="0" y="0"/>
                      </a:moveTo>
                      <a:lnTo>
                        <a:pt x="0" y="297941"/>
                      </a:lnTo>
                    </a:path>
                  </a:pathLst>
                </a:custGeom>
                <a:ln w="28193">
                  <a:solidFill>
                    <a:srgbClr val="460065"/>
                  </a:solidFill>
                </a:ln>
              </p:spPr>
              <p:txBody>
                <a:bodyPr wrap="square" lIns="0" tIns="0" rIns="0" bIns="0" rtlCol="0"/>
                <a:lstStyle/>
                <a:p>
                  <a:endParaRPr sz="1000"/>
                </a:p>
              </p:txBody>
            </p:sp>
            <p:sp>
              <p:nvSpPr>
                <p:cNvPr id="1515" name="object 641">
                  <a:extLst>
                    <a:ext uri="{FF2B5EF4-FFF2-40B4-BE49-F238E27FC236}">
                      <a16:creationId xmlns:a16="http://schemas.microsoft.com/office/drawing/2014/main" id="{3D0E2C0C-8893-4336-92CD-7F95F2D62657}"/>
                    </a:ext>
                  </a:extLst>
                </p:cNvPr>
                <p:cNvSpPr/>
                <p:nvPr/>
              </p:nvSpPr>
              <p:spPr>
                <a:xfrm>
                  <a:off x="1114051" y="3340883"/>
                  <a:ext cx="11358" cy="5509"/>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516" name="object 642">
                  <a:extLst>
                    <a:ext uri="{FF2B5EF4-FFF2-40B4-BE49-F238E27FC236}">
                      <a16:creationId xmlns:a16="http://schemas.microsoft.com/office/drawing/2014/main" id="{41A0DF85-13E3-417C-8716-60213B55F611}"/>
                    </a:ext>
                  </a:extLst>
                </p:cNvPr>
                <p:cNvSpPr/>
                <p:nvPr/>
              </p:nvSpPr>
              <p:spPr>
                <a:xfrm>
                  <a:off x="1090037" y="3339561"/>
                  <a:ext cx="35154" cy="252851"/>
                </a:xfrm>
                <a:custGeom>
                  <a:avLst/>
                  <a:gdLst/>
                  <a:ahLst/>
                  <a:cxnLst/>
                  <a:rect l="l" t="t" r="r" b="b"/>
                  <a:pathLst>
                    <a:path w="41275" h="291464">
                      <a:moveTo>
                        <a:pt x="30479" y="0"/>
                      </a:moveTo>
                      <a:lnTo>
                        <a:pt x="29717" y="0"/>
                      </a:lnTo>
                      <a:lnTo>
                        <a:pt x="23621" y="6096"/>
                      </a:lnTo>
                      <a:lnTo>
                        <a:pt x="23593" y="7620"/>
                      </a:lnTo>
                      <a:lnTo>
                        <a:pt x="22829" y="28194"/>
                      </a:lnTo>
                      <a:lnTo>
                        <a:pt x="22097" y="46482"/>
                      </a:lnTo>
                      <a:lnTo>
                        <a:pt x="20573" y="64770"/>
                      </a:lnTo>
                      <a:lnTo>
                        <a:pt x="18287" y="81534"/>
                      </a:lnTo>
                      <a:lnTo>
                        <a:pt x="10667" y="145542"/>
                      </a:lnTo>
                      <a:lnTo>
                        <a:pt x="6095" y="180594"/>
                      </a:lnTo>
                      <a:lnTo>
                        <a:pt x="6029" y="182118"/>
                      </a:lnTo>
                      <a:lnTo>
                        <a:pt x="3047" y="216408"/>
                      </a:lnTo>
                      <a:lnTo>
                        <a:pt x="761" y="252984"/>
                      </a:lnTo>
                      <a:lnTo>
                        <a:pt x="0" y="291084"/>
                      </a:lnTo>
                      <a:lnTo>
                        <a:pt x="12953" y="291084"/>
                      </a:lnTo>
                      <a:lnTo>
                        <a:pt x="13700" y="253746"/>
                      </a:lnTo>
                      <a:lnTo>
                        <a:pt x="13763" y="252984"/>
                      </a:lnTo>
                      <a:lnTo>
                        <a:pt x="16001" y="217170"/>
                      </a:lnTo>
                      <a:lnTo>
                        <a:pt x="19049" y="182118"/>
                      </a:lnTo>
                      <a:lnTo>
                        <a:pt x="23621" y="147066"/>
                      </a:lnTo>
                      <a:lnTo>
                        <a:pt x="31241" y="83058"/>
                      </a:lnTo>
                      <a:lnTo>
                        <a:pt x="33527" y="65532"/>
                      </a:lnTo>
                      <a:lnTo>
                        <a:pt x="35051" y="47244"/>
                      </a:lnTo>
                      <a:lnTo>
                        <a:pt x="35842" y="27432"/>
                      </a:lnTo>
                      <a:lnTo>
                        <a:pt x="36321" y="14478"/>
                      </a:lnTo>
                      <a:lnTo>
                        <a:pt x="33527" y="14478"/>
                      </a:lnTo>
                      <a:lnTo>
                        <a:pt x="30479" y="13716"/>
                      </a:lnTo>
                      <a:lnTo>
                        <a:pt x="27431" y="12192"/>
                      </a:lnTo>
                      <a:lnTo>
                        <a:pt x="30479" y="12192"/>
                      </a:lnTo>
                      <a:lnTo>
                        <a:pt x="35051" y="7620"/>
                      </a:lnTo>
                      <a:lnTo>
                        <a:pt x="28193" y="7620"/>
                      </a:lnTo>
                      <a:lnTo>
                        <a:pt x="34137" y="1676"/>
                      </a:lnTo>
                      <a:lnTo>
                        <a:pt x="33527" y="1524"/>
                      </a:lnTo>
                      <a:lnTo>
                        <a:pt x="35051" y="1524"/>
                      </a:lnTo>
                      <a:lnTo>
                        <a:pt x="33527" y="762"/>
                      </a:lnTo>
                      <a:lnTo>
                        <a:pt x="30479" y="0"/>
                      </a:lnTo>
                      <a:close/>
                    </a:path>
                    <a:path w="41275" h="291464">
                      <a:moveTo>
                        <a:pt x="13763" y="252984"/>
                      </a:moveTo>
                      <a:lnTo>
                        <a:pt x="13715" y="253746"/>
                      </a:lnTo>
                      <a:lnTo>
                        <a:pt x="13763" y="252984"/>
                      </a:lnTo>
                      <a:close/>
                    </a:path>
                    <a:path w="41275" h="291464">
                      <a:moveTo>
                        <a:pt x="20573" y="64008"/>
                      </a:moveTo>
                      <a:lnTo>
                        <a:pt x="20474" y="64770"/>
                      </a:lnTo>
                      <a:lnTo>
                        <a:pt x="20573" y="64008"/>
                      </a:lnTo>
                      <a:close/>
                    </a:path>
                    <a:path w="41275" h="291464">
                      <a:moveTo>
                        <a:pt x="27431" y="12192"/>
                      </a:moveTo>
                      <a:lnTo>
                        <a:pt x="30479" y="13716"/>
                      </a:lnTo>
                      <a:lnTo>
                        <a:pt x="33527" y="14478"/>
                      </a:lnTo>
                      <a:lnTo>
                        <a:pt x="34289" y="14478"/>
                      </a:lnTo>
                      <a:lnTo>
                        <a:pt x="35813" y="12954"/>
                      </a:lnTo>
                      <a:lnTo>
                        <a:pt x="29717" y="12954"/>
                      </a:lnTo>
                      <a:lnTo>
                        <a:pt x="29870" y="12801"/>
                      </a:lnTo>
                      <a:lnTo>
                        <a:pt x="27431" y="12192"/>
                      </a:lnTo>
                      <a:close/>
                    </a:path>
                    <a:path w="41275" h="291464">
                      <a:moveTo>
                        <a:pt x="36400" y="12367"/>
                      </a:moveTo>
                      <a:lnTo>
                        <a:pt x="34289" y="14478"/>
                      </a:lnTo>
                      <a:lnTo>
                        <a:pt x="36321" y="14478"/>
                      </a:lnTo>
                      <a:lnTo>
                        <a:pt x="36400" y="12367"/>
                      </a:lnTo>
                      <a:close/>
                    </a:path>
                    <a:path w="41275" h="291464">
                      <a:moveTo>
                        <a:pt x="29870" y="12801"/>
                      </a:moveTo>
                      <a:lnTo>
                        <a:pt x="29717" y="12954"/>
                      </a:lnTo>
                      <a:lnTo>
                        <a:pt x="30479" y="12954"/>
                      </a:lnTo>
                      <a:lnTo>
                        <a:pt x="29870" y="12801"/>
                      </a:lnTo>
                      <a:close/>
                    </a:path>
                    <a:path w="41275" h="291464">
                      <a:moveTo>
                        <a:pt x="36575" y="6096"/>
                      </a:moveTo>
                      <a:lnTo>
                        <a:pt x="29870" y="12801"/>
                      </a:lnTo>
                      <a:lnTo>
                        <a:pt x="30479" y="12954"/>
                      </a:lnTo>
                      <a:lnTo>
                        <a:pt x="35813" y="12954"/>
                      </a:lnTo>
                      <a:lnTo>
                        <a:pt x="36400" y="12367"/>
                      </a:lnTo>
                      <a:lnTo>
                        <a:pt x="36575" y="7620"/>
                      </a:lnTo>
                      <a:lnTo>
                        <a:pt x="36575" y="6096"/>
                      </a:lnTo>
                      <a:close/>
                    </a:path>
                    <a:path w="41275" h="291464">
                      <a:moveTo>
                        <a:pt x="30479" y="12192"/>
                      </a:moveTo>
                      <a:lnTo>
                        <a:pt x="27431" y="12192"/>
                      </a:lnTo>
                      <a:lnTo>
                        <a:pt x="29870" y="12801"/>
                      </a:lnTo>
                      <a:lnTo>
                        <a:pt x="30479" y="12192"/>
                      </a:lnTo>
                      <a:close/>
                    </a:path>
                    <a:path w="41275" h="291464">
                      <a:moveTo>
                        <a:pt x="41147" y="7620"/>
                      </a:moveTo>
                      <a:lnTo>
                        <a:pt x="36575" y="7620"/>
                      </a:lnTo>
                      <a:lnTo>
                        <a:pt x="36400" y="12367"/>
                      </a:lnTo>
                      <a:lnTo>
                        <a:pt x="41147" y="7620"/>
                      </a:lnTo>
                      <a:close/>
                    </a:path>
                    <a:path w="41275" h="291464">
                      <a:moveTo>
                        <a:pt x="35051" y="1524"/>
                      </a:moveTo>
                      <a:lnTo>
                        <a:pt x="34289" y="1524"/>
                      </a:lnTo>
                      <a:lnTo>
                        <a:pt x="34137" y="1676"/>
                      </a:lnTo>
                      <a:lnTo>
                        <a:pt x="36575" y="2286"/>
                      </a:lnTo>
                      <a:lnTo>
                        <a:pt x="35051" y="1524"/>
                      </a:lnTo>
                      <a:close/>
                    </a:path>
                    <a:path w="41275" h="291464">
                      <a:moveTo>
                        <a:pt x="34289" y="1524"/>
                      </a:moveTo>
                      <a:lnTo>
                        <a:pt x="33527" y="1524"/>
                      </a:lnTo>
                      <a:lnTo>
                        <a:pt x="34137" y="1676"/>
                      </a:lnTo>
                      <a:lnTo>
                        <a:pt x="34289" y="1524"/>
                      </a:lnTo>
                      <a:close/>
                    </a:path>
                  </a:pathLst>
                </a:custGeom>
                <a:solidFill>
                  <a:srgbClr val="460065"/>
                </a:solidFill>
              </p:spPr>
              <p:txBody>
                <a:bodyPr wrap="square" lIns="0" tIns="0" rIns="0" bIns="0" rtlCol="0"/>
                <a:lstStyle/>
                <a:p>
                  <a:endParaRPr sz="1000"/>
                </a:p>
              </p:txBody>
            </p:sp>
            <p:sp>
              <p:nvSpPr>
                <p:cNvPr id="1517" name="object 643">
                  <a:extLst>
                    <a:ext uri="{FF2B5EF4-FFF2-40B4-BE49-F238E27FC236}">
                      <a16:creationId xmlns:a16="http://schemas.microsoft.com/office/drawing/2014/main" id="{458F921E-8EBB-4262-AD93-F507ED252288}"/>
                    </a:ext>
                  </a:extLst>
                </p:cNvPr>
                <p:cNvSpPr/>
                <p:nvPr/>
              </p:nvSpPr>
              <p:spPr>
                <a:xfrm>
                  <a:off x="1090037" y="3592082"/>
                  <a:ext cx="11358" cy="16526"/>
                </a:xfrm>
                <a:custGeom>
                  <a:avLst/>
                  <a:gdLst/>
                  <a:ahLst/>
                  <a:cxnLst/>
                  <a:rect l="l" t="t" r="r" b="b"/>
                  <a:pathLst>
                    <a:path w="13334" h="19050">
                      <a:moveTo>
                        <a:pt x="0" y="19050"/>
                      </a:moveTo>
                      <a:lnTo>
                        <a:pt x="12953" y="19050"/>
                      </a:lnTo>
                      <a:lnTo>
                        <a:pt x="12953" y="0"/>
                      </a:lnTo>
                      <a:lnTo>
                        <a:pt x="0" y="0"/>
                      </a:lnTo>
                      <a:lnTo>
                        <a:pt x="0" y="19050"/>
                      </a:lnTo>
                      <a:close/>
                    </a:path>
                  </a:pathLst>
                </a:custGeom>
                <a:solidFill>
                  <a:srgbClr val="460065"/>
                </a:solidFill>
              </p:spPr>
              <p:txBody>
                <a:bodyPr wrap="square" lIns="0" tIns="0" rIns="0" bIns="0" rtlCol="0"/>
                <a:lstStyle/>
                <a:p>
                  <a:endParaRPr sz="1000"/>
                </a:p>
              </p:txBody>
            </p:sp>
            <p:sp>
              <p:nvSpPr>
                <p:cNvPr id="1518" name="object 644">
                  <a:extLst>
                    <a:ext uri="{FF2B5EF4-FFF2-40B4-BE49-F238E27FC236}">
                      <a16:creationId xmlns:a16="http://schemas.microsoft.com/office/drawing/2014/main" id="{5CE8E76A-D0E3-46FA-833F-E3CB2CC96498}"/>
                    </a:ext>
                  </a:extLst>
                </p:cNvPr>
                <p:cNvSpPr/>
                <p:nvPr/>
              </p:nvSpPr>
              <p:spPr>
                <a:xfrm>
                  <a:off x="1095230" y="3397733"/>
                  <a:ext cx="34613" cy="203273"/>
                </a:xfrm>
                <a:custGeom>
                  <a:avLst/>
                  <a:gdLst/>
                  <a:ahLst/>
                  <a:cxnLst/>
                  <a:rect l="l" t="t" r="r" b="b"/>
                  <a:pathLst>
                    <a:path w="40640" h="234314">
                      <a:moveTo>
                        <a:pt x="40386" y="0"/>
                      </a:moveTo>
                      <a:lnTo>
                        <a:pt x="22098" y="1524"/>
                      </a:lnTo>
                      <a:lnTo>
                        <a:pt x="10668" y="100584"/>
                      </a:lnTo>
                      <a:lnTo>
                        <a:pt x="0" y="233934"/>
                      </a:lnTo>
                      <a:lnTo>
                        <a:pt x="29718" y="233934"/>
                      </a:lnTo>
                      <a:lnTo>
                        <a:pt x="25908" y="118872"/>
                      </a:lnTo>
                      <a:lnTo>
                        <a:pt x="40386" y="0"/>
                      </a:lnTo>
                      <a:close/>
                    </a:path>
                  </a:pathLst>
                </a:custGeom>
                <a:solidFill>
                  <a:srgbClr val="460065"/>
                </a:solidFill>
              </p:spPr>
              <p:txBody>
                <a:bodyPr wrap="square" lIns="0" tIns="0" rIns="0" bIns="0" rtlCol="0"/>
                <a:lstStyle/>
                <a:p>
                  <a:endParaRPr sz="1000"/>
                </a:p>
              </p:txBody>
            </p:sp>
            <p:sp>
              <p:nvSpPr>
                <p:cNvPr id="1519" name="object 645">
                  <a:extLst>
                    <a:ext uri="{FF2B5EF4-FFF2-40B4-BE49-F238E27FC236}">
                      <a16:creationId xmlns:a16="http://schemas.microsoft.com/office/drawing/2014/main" id="{F8363312-9BC4-4566-A644-CA33BD931D25}"/>
                    </a:ext>
                  </a:extLst>
                </p:cNvPr>
                <p:cNvSpPr/>
                <p:nvPr/>
              </p:nvSpPr>
              <p:spPr>
                <a:xfrm>
                  <a:off x="1095230" y="3396411"/>
                  <a:ext cx="35695" cy="206027"/>
                </a:xfrm>
                <a:custGeom>
                  <a:avLst/>
                  <a:gdLst/>
                  <a:ahLst/>
                  <a:cxnLst/>
                  <a:rect l="l" t="t" r="r" b="b"/>
                  <a:pathLst>
                    <a:path w="41909" h="237489">
                      <a:moveTo>
                        <a:pt x="28143" y="233934"/>
                      </a:moveTo>
                      <a:lnTo>
                        <a:pt x="0" y="233934"/>
                      </a:lnTo>
                      <a:lnTo>
                        <a:pt x="0" y="236982"/>
                      </a:lnTo>
                      <a:lnTo>
                        <a:pt x="31242" y="236982"/>
                      </a:lnTo>
                      <a:lnTo>
                        <a:pt x="31242" y="235458"/>
                      </a:lnTo>
                      <a:lnTo>
                        <a:pt x="28194" y="235458"/>
                      </a:lnTo>
                      <a:lnTo>
                        <a:pt x="28143" y="233934"/>
                      </a:lnTo>
                      <a:close/>
                    </a:path>
                    <a:path w="41909" h="237489">
                      <a:moveTo>
                        <a:pt x="40386" y="0"/>
                      </a:moveTo>
                      <a:lnTo>
                        <a:pt x="40386" y="3048"/>
                      </a:lnTo>
                      <a:lnTo>
                        <a:pt x="38658" y="3191"/>
                      </a:lnTo>
                      <a:lnTo>
                        <a:pt x="24384" y="120396"/>
                      </a:lnTo>
                      <a:lnTo>
                        <a:pt x="28194" y="235458"/>
                      </a:lnTo>
                      <a:lnTo>
                        <a:pt x="31242" y="235458"/>
                      </a:lnTo>
                      <a:lnTo>
                        <a:pt x="29718" y="233934"/>
                      </a:lnTo>
                      <a:lnTo>
                        <a:pt x="31191" y="233934"/>
                      </a:lnTo>
                      <a:lnTo>
                        <a:pt x="27432" y="120396"/>
                      </a:lnTo>
                      <a:lnTo>
                        <a:pt x="41910" y="1524"/>
                      </a:lnTo>
                      <a:lnTo>
                        <a:pt x="40386" y="0"/>
                      </a:lnTo>
                      <a:close/>
                    </a:path>
                    <a:path w="41909" h="237489">
                      <a:moveTo>
                        <a:pt x="31191" y="233934"/>
                      </a:moveTo>
                      <a:lnTo>
                        <a:pt x="29718" y="233934"/>
                      </a:lnTo>
                      <a:lnTo>
                        <a:pt x="31242" y="235458"/>
                      </a:lnTo>
                      <a:lnTo>
                        <a:pt x="31191" y="233934"/>
                      </a:lnTo>
                      <a:close/>
                    </a:path>
                    <a:path w="41909" h="237489">
                      <a:moveTo>
                        <a:pt x="20574" y="3048"/>
                      </a:moveTo>
                      <a:lnTo>
                        <a:pt x="9144" y="102108"/>
                      </a:lnTo>
                      <a:lnTo>
                        <a:pt x="12192" y="102108"/>
                      </a:lnTo>
                      <a:lnTo>
                        <a:pt x="23446" y="4572"/>
                      </a:lnTo>
                      <a:lnTo>
                        <a:pt x="22098" y="4572"/>
                      </a:lnTo>
                      <a:lnTo>
                        <a:pt x="20574" y="3048"/>
                      </a:lnTo>
                      <a:close/>
                    </a:path>
                    <a:path w="41909" h="237489">
                      <a:moveTo>
                        <a:pt x="40386" y="0"/>
                      </a:moveTo>
                      <a:lnTo>
                        <a:pt x="22098" y="1524"/>
                      </a:lnTo>
                      <a:lnTo>
                        <a:pt x="20574" y="1524"/>
                      </a:lnTo>
                      <a:lnTo>
                        <a:pt x="20574" y="3048"/>
                      </a:lnTo>
                      <a:lnTo>
                        <a:pt x="22098" y="4572"/>
                      </a:lnTo>
                      <a:lnTo>
                        <a:pt x="23459" y="4458"/>
                      </a:lnTo>
                      <a:lnTo>
                        <a:pt x="23622" y="3048"/>
                      </a:lnTo>
                      <a:lnTo>
                        <a:pt x="38676" y="3048"/>
                      </a:lnTo>
                      <a:lnTo>
                        <a:pt x="38862" y="1524"/>
                      </a:lnTo>
                      <a:lnTo>
                        <a:pt x="40386" y="0"/>
                      </a:lnTo>
                      <a:close/>
                    </a:path>
                    <a:path w="41909" h="237489">
                      <a:moveTo>
                        <a:pt x="23459" y="4458"/>
                      </a:moveTo>
                      <a:lnTo>
                        <a:pt x="22098" y="4572"/>
                      </a:lnTo>
                      <a:lnTo>
                        <a:pt x="23446" y="4572"/>
                      </a:lnTo>
                      <a:close/>
                    </a:path>
                    <a:path w="41909" h="237489">
                      <a:moveTo>
                        <a:pt x="38676" y="3048"/>
                      </a:moveTo>
                      <a:lnTo>
                        <a:pt x="23622" y="3048"/>
                      </a:lnTo>
                      <a:lnTo>
                        <a:pt x="23459" y="4458"/>
                      </a:lnTo>
                      <a:lnTo>
                        <a:pt x="38658" y="3191"/>
                      </a:lnTo>
                      <a:lnTo>
                        <a:pt x="38676" y="3048"/>
                      </a:lnTo>
                      <a:close/>
                    </a:path>
                    <a:path w="41909" h="237489">
                      <a:moveTo>
                        <a:pt x="40386" y="0"/>
                      </a:moveTo>
                      <a:lnTo>
                        <a:pt x="38862" y="1524"/>
                      </a:lnTo>
                      <a:lnTo>
                        <a:pt x="38658" y="3191"/>
                      </a:lnTo>
                      <a:lnTo>
                        <a:pt x="40386" y="3048"/>
                      </a:lnTo>
                      <a:lnTo>
                        <a:pt x="40386" y="0"/>
                      </a:lnTo>
                      <a:close/>
                    </a:path>
                  </a:pathLst>
                </a:custGeom>
                <a:solidFill>
                  <a:srgbClr val="460065"/>
                </a:solidFill>
              </p:spPr>
              <p:txBody>
                <a:bodyPr wrap="square" lIns="0" tIns="0" rIns="0" bIns="0" rtlCol="0"/>
                <a:lstStyle/>
                <a:p>
                  <a:endParaRPr sz="1000"/>
                </a:p>
              </p:txBody>
            </p:sp>
            <p:sp>
              <p:nvSpPr>
                <p:cNvPr id="1520" name="object 646">
                  <a:extLst>
                    <a:ext uri="{FF2B5EF4-FFF2-40B4-BE49-F238E27FC236}">
                      <a16:creationId xmlns:a16="http://schemas.microsoft.com/office/drawing/2014/main" id="{6E155072-DA5B-44F3-AF55-30183DBF11AB}"/>
                    </a:ext>
                  </a:extLst>
                </p:cNvPr>
                <p:cNvSpPr/>
                <p:nvPr/>
              </p:nvSpPr>
              <p:spPr>
                <a:xfrm>
                  <a:off x="1093932" y="3484992"/>
                  <a:ext cx="11898" cy="117336"/>
                </a:xfrm>
                <a:custGeom>
                  <a:avLst/>
                  <a:gdLst/>
                  <a:ahLst/>
                  <a:cxnLst/>
                  <a:rect l="l" t="t" r="r" b="b"/>
                  <a:pathLst>
                    <a:path w="13969" h="135254">
                      <a:moveTo>
                        <a:pt x="13715" y="0"/>
                      </a:moveTo>
                      <a:lnTo>
                        <a:pt x="10667" y="0"/>
                      </a:lnTo>
                      <a:lnTo>
                        <a:pt x="0" y="133350"/>
                      </a:lnTo>
                      <a:lnTo>
                        <a:pt x="0" y="134874"/>
                      </a:lnTo>
                      <a:lnTo>
                        <a:pt x="1523" y="134874"/>
                      </a:lnTo>
                      <a:lnTo>
                        <a:pt x="3047" y="133350"/>
                      </a:lnTo>
                      <a:lnTo>
                        <a:pt x="13715" y="0"/>
                      </a:lnTo>
                      <a:close/>
                    </a:path>
                  </a:pathLst>
                </a:custGeom>
                <a:solidFill>
                  <a:srgbClr val="460065"/>
                </a:solidFill>
              </p:spPr>
              <p:txBody>
                <a:bodyPr wrap="square" lIns="0" tIns="0" rIns="0" bIns="0" rtlCol="0"/>
                <a:lstStyle/>
                <a:p>
                  <a:endParaRPr sz="1000"/>
                </a:p>
              </p:txBody>
            </p:sp>
            <p:sp>
              <p:nvSpPr>
                <p:cNvPr id="1521" name="object 647">
                  <a:extLst>
                    <a:ext uri="{FF2B5EF4-FFF2-40B4-BE49-F238E27FC236}">
                      <a16:creationId xmlns:a16="http://schemas.microsoft.com/office/drawing/2014/main" id="{49C19B1C-C8EF-44E8-851C-249DB96FDB8A}"/>
                    </a:ext>
                  </a:extLst>
                </p:cNvPr>
                <p:cNvSpPr/>
                <p:nvPr/>
              </p:nvSpPr>
              <p:spPr>
                <a:xfrm>
                  <a:off x="1107237" y="3596048"/>
                  <a:ext cx="0" cy="257809"/>
                </a:xfrm>
                <a:custGeom>
                  <a:avLst/>
                  <a:gdLst/>
                  <a:ahLst/>
                  <a:cxnLst/>
                  <a:rect l="l" t="t" r="r" b="b"/>
                  <a:pathLst>
                    <a:path h="297179">
                      <a:moveTo>
                        <a:pt x="0" y="0"/>
                      </a:moveTo>
                      <a:lnTo>
                        <a:pt x="0" y="297180"/>
                      </a:lnTo>
                    </a:path>
                  </a:pathLst>
                </a:custGeom>
                <a:ln w="28193">
                  <a:solidFill>
                    <a:srgbClr val="460065"/>
                  </a:solidFill>
                </a:ln>
              </p:spPr>
              <p:txBody>
                <a:bodyPr wrap="square" lIns="0" tIns="0" rIns="0" bIns="0" rtlCol="0"/>
                <a:lstStyle/>
                <a:p>
                  <a:endParaRPr sz="1000"/>
                </a:p>
              </p:txBody>
            </p:sp>
            <p:sp>
              <p:nvSpPr>
                <p:cNvPr id="1522" name="object 648">
                  <a:extLst>
                    <a:ext uri="{FF2B5EF4-FFF2-40B4-BE49-F238E27FC236}">
                      <a16:creationId xmlns:a16="http://schemas.microsoft.com/office/drawing/2014/main" id="{8D16986C-2A84-4368-BE79-A89FD1353D92}"/>
                    </a:ext>
                  </a:extLst>
                </p:cNvPr>
                <p:cNvSpPr/>
                <p:nvPr/>
              </p:nvSpPr>
              <p:spPr>
                <a:xfrm>
                  <a:off x="1114051" y="3847247"/>
                  <a:ext cx="11358" cy="5509"/>
                </a:xfrm>
                <a:custGeom>
                  <a:avLst/>
                  <a:gdLst/>
                  <a:ahLst/>
                  <a:cxnLst/>
                  <a:rect l="l" t="t" r="r" b="b"/>
                  <a:pathLst>
                    <a:path w="13334" h="6350">
                      <a:moveTo>
                        <a:pt x="0" y="6095"/>
                      </a:moveTo>
                      <a:lnTo>
                        <a:pt x="12953" y="6095"/>
                      </a:lnTo>
                      <a:lnTo>
                        <a:pt x="12953" y="0"/>
                      </a:lnTo>
                      <a:lnTo>
                        <a:pt x="0" y="0"/>
                      </a:lnTo>
                      <a:lnTo>
                        <a:pt x="0" y="6095"/>
                      </a:lnTo>
                      <a:close/>
                    </a:path>
                  </a:pathLst>
                </a:custGeom>
                <a:solidFill>
                  <a:srgbClr val="460065"/>
                </a:solidFill>
              </p:spPr>
              <p:txBody>
                <a:bodyPr wrap="square" lIns="0" tIns="0" rIns="0" bIns="0" rtlCol="0"/>
                <a:lstStyle/>
                <a:p>
                  <a:endParaRPr sz="1000"/>
                </a:p>
              </p:txBody>
            </p:sp>
            <p:sp>
              <p:nvSpPr>
                <p:cNvPr id="1523" name="object 649">
                  <a:extLst>
                    <a:ext uri="{FF2B5EF4-FFF2-40B4-BE49-F238E27FC236}">
                      <a16:creationId xmlns:a16="http://schemas.microsoft.com/office/drawing/2014/main" id="{62E233B9-B18A-40E8-84C7-B38B9688FDC6}"/>
                    </a:ext>
                  </a:extLst>
                </p:cNvPr>
                <p:cNvSpPr/>
                <p:nvPr/>
              </p:nvSpPr>
              <p:spPr>
                <a:xfrm>
                  <a:off x="1090037" y="3606625"/>
                  <a:ext cx="35154" cy="253402"/>
                </a:xfrm>
                <a:custGeom>
                  <a:avLst/>
                  <a:gdLst/>
                  <a:ahLst/>
                  <a:cxnLst/>
                  <a:rect l="l" t="t" r="r" b="b"/>
                  <a:pathLst>
                    <a:path w="41275" h="292100">
                      <a:moveTo>
                        <a:pt x="35813" y="263651"/>
                      </a:moveTo>
                      <a:lnTo>
                        <a:pt x="22859" y="263651"/>
                      </a:lnTo>
                      <a:lnTo>
                        <a:pt x="22859" y="284225"/>
                      </a:lnTo>
                      <a:lnTo>
                        <a:pt x="24383" y="288797"/>
                      </a:lnTo>
                      <a:lnTo>
                        <a:pt x="25145" y="289559"/>
                      </a:lnTo>
                      <a:lnTo>
                        <a:pt x="29717" y="291845"/>
                      </a:lnTo>
                      <a:lnTo>
                        <a:pt x="30479" y="291845"/>
                      </a:lnTo>
                      <a:lnTo>
                        <a:pt x="33527" y="291083"/>
                      </a:lnTo>
                      <a:lnTo>
                        <a:pt x="35051" y="290321"/>
                      </a:lnTo>
                      <a:lnTo>
                        <a:pt x="33527" y="290321"/>
                      </a:lnTo>
                      <a:lnTo>
                        <a:pt x="34543" y="290067"/>
                      </a:lnTo>
                      <a:lnTo>
                        <a:pt x="40385" y="284225"/>
                      </a:lnTo>
                      <a:lnTo>
                        <a:pt x="35813" y="284225"/>
                      </a:lnTo>
                      <a:lnTo>
                        <a:pt x="35432" y="283463"/>
                      </a:lnTo>
                      <a:lnTo>
                        <a:pt x="28193" y="283463"/>
                      </a:lnTo>
                      <a:lnTo>
                        <a:pt x="32003" y="279653"/>
                      </a:lnTo>
                      <a:lnTo>
                        <a:pt x="27431" y="279653"/>
                      </a:lnTo>
                      <a:lnTo>
                        <a:pt x="30479" y="278129"/>
                      </a:lnTo>
                      <a:lnTo>
                        <a:pt x="33527" y="277367"/>
                      </a:lnTo>
                      <a:lnTo>
                        <a:pt x="35813" y="277367"/>
                      </a:lnTo>
                      <a:lnTo>
                        <a:pt x="35813" y="263651"/>
                      </a:lnTo>
                      <a:close/>
                    </a:path>
                    <a:path w="41275" h="292100">
                      <a:moveTo>
                        <a:pt x="34543" y="290067"/>
                      </a:moveTo>
                      <a:lnTo>
                        <a:pt x="33527" y="290321"/>
                      </a:lnTo>
                      <a:lnTo>
                        <a:pt x="34289" y="290321"/>
                      </a:lnTo>
                      <a:lnTo>
                        <a:pt x="34543" y="290067"/>
                      </a:lnTo>
                      <a:close/>
                    </a:path>
                    <a:path w="41275" h="292100">
                      <a:moveTo>
                        <a:pt x="36575" y="289559"/>
                      </a:moveTo>
                      <a:lnTo>
                        <a:pt x="34543" y="290067"/>
                      </a:lnTo>
                      <a:lnTo>
                        <a:pt x="34289" y="290321"/>
                      </a:lnTo>
                      <a:lnTo>
                        <a:pt x="35051" y="290321"/>
                      </a:lnTo>
                      <a:lnTo>
                        <a:pt x="36575" y="289559"/>
                      </a:lnTo>
                      <a:close/>
                    </a:path>
                    <a:path w="41275" h="292100">
                      <a:moveTo>
                        <a:pt x="35813" y="279653"/>
                      </a:moveTo>
                      <a:lnTo>
                        <a:pt x="33527" y="279653"/>
                      </a:lnTo>
                      <a:lnTo>
                        <a:pt x="34289" y="280415"/>
                      </a:lnTo>
                      <a:lnTo>
                        <a:pt x="33908" y="280415"/>
                      </a:lnTo>
                      <a:lnTo>
                        <a:pt x="35813" y="284225"/>
                      </a:lnTo>
                      <a:lnTo>
                        <a:pt x="35813" y="280415"/>
                      </a:lnTo>
                      <a:lnTo>
                        <a:pt x="34289" y="280415"/>
                      </a:lnTo>
                      <a:lnTo>
                        <a:pt x="33832" y="280263"/>
                      </a:lnTo>
                      <a:lnTo>
                        <a:pt x="35813" y="280263"/>
                      </a:lnTo>
                      <a:lnTo>
                        <a:pt x="35813" y="279653"/>
                      </a:lnTo>
                      <a:close/>
                    </a:path>
                    <a:path w="41275" h="292100">
                      <a:moveTo>
                        <a:pt x="41147" y="283463"/>
                      </a:moveTo>
                      <a:lnTo>
                        <a:pt x="35813" y="283463"/>
                      </a:lnTo>
                      <a:lnTo>
                        <a:pt x="35813" y="284225"/>
                      </a:lnTo>
                      <a:lnTo>
                        <a:pt x="40385" y="284225"/>
                      </a:lnTo>
                      <a:lnTo>
                        <a:pt x="41147" y="283463"/>
                      </a:lnTo>
                      <a:close/>
                    </a:path>
                    <a:path w="41275" h="292100">
                      <a:moveTo>
                        <a:pt x="33527" y="279653"/>
                      </a:moveTo>
                      <a:lnTo>
                        <a:pt x="33832" y="280263"/>
                      </a:lnTo>
                      <a:lnTo>
                        <a:pt x="34289" y="280415"/>
                      </a:lnTo>
                      <a:lnTo>
                        <a:pt x="33527" y="279653"/>
                      </a:lnTo>
                      <a:close/>
                    </a:path>
                    <a:path w="41275" h="292100">
                      <a:moveTo>
                        <a:pt x="35813" y="277367"/>
                      </a:moveTo>
                      <a:lnTo>
                        <a:pt x="34289" y="277367"/>
                      </a:lnTo>
                      <a:lnTo>
                        <a:pt x="32003" y="279653"/>
                      </a:lnTo>
                      <a:lnTo>
                        <a:pt x="33832" y="280263"/>
                      </a:lnTo>
                      <a:lnTo>
                        <a:pt x="33527" y="279653"/>
                      </a:lnTo>
                      <a:lnTo>
                        <a:pt x="35813" y="279653"/>
                      </a:lnTo>
                      <a:lnTo>
                        <a:pt x="35813" y="277367"/>
                      </a:lnTo>
                      <a:close/>
                    </a:path>
                    <a:path w="41275" h="292100">
                      <a:moveTo>
                        <a:pt x="34289" y="277367"/>
                      </a:moveTo>
                      <a:lnTo>
                        <a:pt x="33527" y="277367"/>
                      </a:lnTo>
                      <a:lnTo>
                        <a:pt x="30479" y="278129"/>
                      </a:lnTo>
                      <a:lnTo>
                        <a:pt x="27431" y="279653"/>
                      </a:lnTo>
                      <a:lnTo>
                        <a:pt x="30044" y="279000"/>
                      </a:lnTo>
                      <a:lnTo>
                        <a:pt x="29717" y="278891"/>
                      </a:lnTo>
                      <a:lnTo>
                        <a:pt x="32765" y="278891"/>
                      </a:lnTo>
                      <a:lnTo>
                        <a:pt x="34289" y="277367"/>
                      </a:lnTo>
                      <a:close/>
                    </a:path>
                    <a:path w="41275" h="292100">
                      <a:moveTo>
                        <a:pt x="30044" y="279000"/>
                      </a:moveTo>
                      <a:lnTo>
                        <a:pt x="27431" y="279653"/>
                      </a:lnTo>
                      <a:lnTo>
                        <a:pt x="32003" y="279653"/>
                      </a:lnTo>
                      <a:lnTo>
                        <a:pt x="30044" y="279000"/>
                      </a:lnTo>
                      <a:close/>
                    </a:path>
                    <a:path w="41275" h="292100">
                      <a:moveTo>
                        <a:pt x="32765" y="278891"/>
                      </a:moveTo>
                      <a:lnTo>
                        <a:pt x="30479" y="278891"/>
                      </a:lnTo>
                      <a:lnTo>
                        <a:pt x="30044" y="279000"/>
                      </a:lnTo>
                      <a:lnTo>
                        <a:pt x="32003" y="279653"/>
                      </a:lnTo>
                      <a:lnTo>
                        <a:pt x="32765" y="278891"/>
                      </a:lnTo>
                      <a:close/>
                    </a:path>
                    <a:path w="41275" h="292100">
                      <a:moveTo>
                        <a:pt x="30479" y="278891"/>
                      </a:moveTo>
                      <a:lnTo>
                        <a:pt x="29717" y="278891"/>
                      </a:lnTo>
                      <a:lnTo>
                        <a:pt x="30044" y="279000"/>
                      </a:lnTo>
                      <a:lnTo>
                        <a:pt x="30479" y="278891"/>
                      </a:lnTo>
                      <a:close/>
                    </a:path>
                    <a:path w="41275" h="292100">
                      <a:moveTo>
                        <a:pt x="12953" y="0"/>
                      </a:moveTo>
                      <a:lnTo>
                        <a:pt x="0" y="0"/>
                      </a:lnTo>
                      <a:lnTo>
                        <a:pt x="761" y="38099"/>
                      </a:lnTo>
                      <a:lnTo>
                        <a:pt x="761" y="38861"/>
                      </a:lnTo>
                      <a:lnTo>
                        <a:pt x="3047" y="75437"/>
                      </a:lnTo>
                      <a:lnTo>
                        <a:pt x="6095" y="110489"/>
                      </a:lnTo>
                      <a:lnTo>
                        <a:pt x="9905" y="145541"/>
                      </a:lnTo>
                      <a:lnTo>
                        <a:pt x="20573" y="227075"/>
                      </a:lnTo>
                      <a:lnTo>
                        <a:pt x="22097" y="245363"/>
                      </a:lnTo>
                      <a:lnTo>
                        <a:pt x="22859" y="264413"/>
                      </a:lnTo>
                      <a:lnTo>
                        <a:pt x="22859" y="263651"/>
                      </a:lnTo>
                      <a:lnTo>
                        <a:pt x="35813" y="263651"/>
                      </a:lnTo>
                      <a:lnTo>
                        <a:pt x="35051" y="244601"/>
                      </a:lnTo>
                      <a:lnTo>
                        <a:pt x="33591" y="227075"/>
                      </a:lnTo>
                      <a:lnTo>
                        <a:pt x="33527" y="225551"/>
                      </a:lnTo>
                      <a:lnTo>
                        <a:pt x="22859" y="144017"/>
                      </a:lnTo>
                      <a:lnTo>
                        <a:pt x="19132" y="109727"/>
                      </a:lnTo>
                      <a:lnTo>
                        <a:pt x="16001" y="74675"/>
                      </a:lnTo>
                      <a:lnTo>
                        <a:pt x="13715" y="38099"/>
                      </a:lnTo>
                      <a:lnTo>
                        <a:pt x="12953" y="0"/>
                      </a:lnTo>
                      <a:close/>
                    </a:path>
                    <a:path w="41275" h="292100">
                      <a:moveTo>
                        <a:pt x="19049" y="108965"/>
                      </a:moveTo>
                      <a:lnTo>
                        <a:pt x="19049" y="109727"/>
                      </a:lnTo>
                      <a:lnTo>
                        <a:pt x="19049" y="108965"/>
                      </a:lnTo>
                      <a:close/>
                    </a:path>
                  </a:pathLst>
                </a:custGeom>
                <a:solidFill>
                  <a:srgbClr val="460065"/>
                </a:solidFill>
              </p:spPr>
              <p:txBody>
                <a:bodyPr wrap="square" lIns="0" tIns="0" rIns="0" bIns="0" rtlCol="0"/>
                <a:lstStyle/>
                <a:p>
                  <a:endParaRPr sz="1000"/>
                </a:p>
              </p:txBody>
            </p:sp>
            <p:sp>
              <p:nvSpPr>
                <p:cNvPr id="1524" name="object 650">
                  <a:extLst>
                    <a:ext uri="{FF2B5EF4-FFF2-40B4-BE49-F238E27FC236}">
                      <a16:creationId xmlns:a16="http://schemas.microsoft.com/office/drawing/2014/main" id="{D3FCA1BA-8E4F-4922-AD58-D1A632EFAC5A}"/>
                    </a:ext>
                  </a:extLst>
                </p:cNvPr>
                <p:cNvSpPr/>
                <p:nvPr/>
              </p:nvSpPr>
              <p:spPr>
                <a:xfrm>
                  <a:off x="1090037" y="3590760"/>
                  <a:ext cx="11358" cy="15975"/>
                </a:xfrm>
                <a:custGeom>
                  <a:avLst/>
                  <a:gdLst/>
                  <a:ahLst/>
                  <a:cxnLst/>
                  <a:rect l="l" t="t" r="r" b="b"/>
                  <a:pathLst>
                    <a:path w="13334"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1525" name="object 651">
                  <a:extLst>
                    <a:ext uri="{FF2B5EF4-FFF2-40B4-BE49-F238E27FC236}">
                      <a16:creationId xmlns:a16="http://schemas.microsoft.com/office/drawing/2014/main" id="{D9EE86FB-3001-45C0-89BC-374DF35199C4}"/>
                    </a:ext>
                  </a:extLst>
                </p:cNvPr>
                <p:cNvSpPr/>
                <p:nvPr/>
              </p:nvSpPr>
              <p:spPr>
                <a:xfrm>
                  <a:off x="1095230" y="3598031"/>
                  <a:ext cx="34613" cy="203273"/>
                </a:xfrm>
                <a:custGeom>
                  <a:avLst/>
                  <a:gdLst/>
                  <a:ahLst/>
                  <a:cxnLst/>
                  <a:rect l="l" t="t" r="r" b="b"/>
                  <a:pathLst>
                    <a:path w="40640" h="234314">
                      <a:moveTo>
                        <a:pt x="29718" y="0"/>
                      </a:moveTo>
                      <a:lnTo>
                        <a:pt x="0" y="0"/>
                      </a:lnTo>
                      <a:lnTo>
                        <a:pt x="10668" y="133350"/>
                      </a:lnTo>
                      <a:lnTo>
                        <a:pt x="22098" y="232410"/>
                      </a:lnTo>
                      <a:lnTo>
                        <a:pt x="40386" y="233934"/>
                      </a:lnTo>
                      <a:lnTo>
                        <a:pt x="25908" y="115062"/>
                      </a:lnTo>
                      <a:lnTo>
                        <a:pt x="29718" y="0"/>
                      </a:lnTo>
                      <a:close/>
                    </a:path>
                  </a:pathLst>
                </a:custGeom>
                <a:solidFill>
                  <a:srgbClr val="460065"/>
                </a:solidFill>
              </p:spPr>
              <p:txBody>
                <a:bodyPr wrap="square" lIns="0" tIns="0" rIns="0" bIns="0" rtlCol="0"/>
                <a:lstStyle/>
                <a:p>
                  <a:endParaRPr sz="1000"/>
                </a:p>
              </p:txBody>
            </p:sp>
            <p:sp>
              <p:nvSpPr>
                <p:cNvPr id="1526" name="object 652">
                  <a:extLst>
                    <a:ext uri="{FF2B5EF4-FFF2-40B4-BE49-F238E27FC236}">
                      <a16:creationId xmlns:a16="http://schemas.microsoft.com/office/drawing/2014/main" id="{4801CA65-0589-4C45-95EB-B85E9717A5BB}"/>
                    </a:ext>
                  </a:extLst>
                </p:cNvPr>
                <p:cNvSpPr/>
                <p:nvPr/>
              </p:nvSpPr>
              <p:spPr>
                <a:xfrm>
                  <a:off x="1095230" y="3596709"/>
                  <a:ext cx="35695" cy="206027"/>
                </a:xfrm>
                <a:custGeom>
                  <a:avLst/>
                  <a:gdLst/>
                  <a:ahLst/>
                  <a:cxnLst/>
                  <a:rect l="l" t="t" r="r" b="b"/>
                  <a:pathLst>
                    <a:path w="41909" h="237489">
                      <a:moveTo>
                        <a:pt x="22098" y="232410"/>
                      </a:moveTo>
                      <a:lnTo>
                        <a:pt x="20574" y="233934"/>
                      </a:lnTo>
                      <a:lnTo>
                        <a:pt x="20574" y="235458"/>
                      </a:lnTo>
                      <a:lnTo>
                        <a:pt x="22098" y="235458"/>
                      </a:lnTo>
                      <a:lnTo>
                        <a:pt x="40386" y="236982"/>
                      </a:lnTo>
                      <a:lnTo>
                        <a:pt x="38862" y="235458"/>
                      </a:lnTo>
                      <a:lnTo>
                        <a:pt x="38676" y="233934"/>
                      </a:lnTo>
                      <a:lnTo>
                        <a:pt x="23622" y="233934"/>
                      </a:lnTo>
                      <a:lnTo>
                        <a:pt x="23459" y="232523"/>
                      </a:lnTo>
                      <a:lnTo>
                        <a:pt x="22098" y="232410"/>
                      </a:lnTo>
                      <a:close/>
                    </a:path>
                    <a:path w="41909" h="237489">
                      <a:moveTo>
                        <a:pt x="38658" y="233790"/>
                      </a:moveTo>
                      <a:lnTo>
                        <a:pt x="38862" y="235458"/>
                      </a:lnTo>
                      <a:lnTo>
                        <a:pt x="40386" y="236982"/>
                      </a:lnTo>
                      <a:lnTo>
                        <a:pt x="40386" y="233934"/>
                      </a:lnTo>
                      <a:lnTo>
                        <a:pt x="38658" y="233790"/>
                      </a:lnTo>
                      <a:close/>
                    </a:path>
                    <a:path w="41909" h="237489">
                      <a:moveTo>
                        <a:pt x="31242" y="1524"/>
                      </a:moveTo>
                      <a:lnTo>
                        <a:pt x="28194" y="1524"/>
                      </a:lnTo>
                      <a:lnTo>
                        <a:pt x="24384" y="116586"/>
                      </a:lnTo>
                      <a:lnTo>
                        <a:pt x="38658" y="233790"/>
                      </a:lnTo>
                      <a:lnTo>
                        <a:pt x="40386" y="233934"/>
                      </a:lnTo>
                      <a:lnTo>
                        <a:pt x="40386" y="236982"/>
                      </a:lnTo>
                      <a:lnTo>
                        <a:pt x="41910" y="235458"/>
                      </a:lnTo>
                      <a:lnTo>
                        <a:pt x="27432" y="116586"/>
                      </a:lnTo>
                      <a:lnTo>
                        <a:pt x="31191" y="3048"/>
                      </a:lnTo>
                      <a:lnTo>
                        <a:pt x="29718" y="3048"/>
                      </a:lnTo>
                      <a:lnTo>
                        <a:pt x="31242" y="1524"/>
                      </a:lnTo>
                      <a:close/>
                    </a:path>
                    <a:path w="41909" h="237489">
                      <a:moveTo>
                        <a:pt x="12192" y="134874"/>
                      </a:moveTo>
                      <a:lnTo>
                        <a:pt x="9144" y="134874"/>
                      </a:lnTo>
                      <a:lnTo>
                        <a:pt x="20574" y="233934"/>
                      </a:lnTo>
                      <a:lnTo>
                        <a:pt x="22098" y="232410"/>
                      </a:lnTo>
                      <a:lnTo>
                        <a:pt x="23446" y="232410"/>
                      </a:lnTo>
                      <a:lnTo>
                        <a:pt x="12192" y="134874"/>
                      </a:lnTo>
                      <a:close/>
                    </a:path>
                    <a:path w="41909" h="237489">
                      <a:moveTo>
                        <a:pt x="23459" y="232523"/>
                      </a:moveTo>
                      <a:lnTo>
                        <a:pt x="23622" y="233934"/>
                      </a:lnTo>
                      <a:lnTo>
                        <a:pt x="38676" y="233934"/>
                      </a:lnTo>
                      <a:lnTo>
                        <a:pt x="38658" y="233790"/>
                      </a:lnTo>
                      <a:lnTo>
                        <a:pt x="23459" y="232523"/>
                      </a:lnTo>
                      <a:close/>
                    </a:path>
                    <a:path w="41909" h="237489">
                      <a:moveTo>
                        <a:pt x="23446" y="232410"/>
                      </a:moveTo>
                      <a:lnTo>
                        <a:pt x="22098" y="232410"/>
                      </a:lnTo>
                      <a:lnTo>
                        <a:pt x="23459" y="232523"/>
                      </a:lnTo>
                      <a:close/>
                    </a:path>
                    <a:path w="41909" h="237489">
                      <a:moveTo>
                        <a:pt x="31242" y="0"/>
                      </a:moveTo>
                      <a:lnTo>
                        <a:pt x="0" y="0"/>
                      </a:lnTo>
                      <a:lnTo>
                        <a:pt x="0" y="3048"/>
                      </a:lnTo>
                      <a:lnTo>
                        <a:pt x="28143" y="3048"/>
                      </a:lnTo>
                      <a:lnTo>
                        <a:pt x="28194" y="1524"/>
                      </a:lnTo>
                      <a:lnTo>
                        <a:pt x="31242" y="1524"/>
                      </a:lnTo>
                      <a:lnTo>
                        <a:pt x="31242" y="0"/>
                      </a:lnTo>
                      <a:close/>
                    </a:path>
                    <a:path w="41909" h="237489">
                      <a:moveTo>
                        <a:pt x="31242" y="1524"/>
                      </a:moveTo>
                      <a:lnTo>
                        <a:pt x="29718" y="3048"/>
                      </a:lnTo>
                      <a:lnTo>
                        <a:pt x="31191" y="3048"/>
                      </a:lnTo>
                      <a:lnTo>
                        <a:pt x="31242" y="1524"/>
                      </a:lnTo>
                      <a:close/>
                    </a:path>
                  </a:pathLst>
                </a:custGeom>
                <a:solidFill>
                  <a:srgbClr val="460065"/>
                </a:solidFill>
              </p:spPr>
              <p:txBody>
                <a:bodyPr wrap="square" lIns="0" tIns="0" rIns="0" bIns="0" rtlCol="0"/>
                <a:lstStyle/>
                <a:p>
                  <a:endParaRPr sz="1000"/>
                </a:p>
              </p:txBody>
            </p:sp>
            <p:sp>
              <p:nvSpPr>
                <p:cNvPr id="1527" name="object 653">
                  <a:extLst>
                    <a:ext uri="{FF2B5EF4-FFF2-40B4-BE49-F238E27FC236}">
                      <a16:creationId xmlns:a16="http://schemas.microsoft.com/office/drawing/2014/main" id="{E786810B-A2DC-482F-AC48-175C5F1184E6}"/>
                    </a:ext>
                  </a:extLst>
                </p:cNvPr>
                <p:cNvSpPr/>
                <p:nvPr/>
              </p:nvSpPr>
              <p:spPr>
                <a:xfrm>
                  <a:off x="1093932" y="3596709"/>
                  <a:ext cx="11898" cy="117336"/>
                </a:xfrm>
                <a:custGeom>
                  <a:avLst/>
                  <a:gdLst/>
                  <a:ahLst/>
                  <a:cxnLst/>
                  <a:rect l="l" t="t" r="r" b="b"/>
                  <a:pathLst>
                    <a:path w="13969" h="135254">
                      <a:moveTo>
                        <a:pt x="1524" y="0"/>
                      </a:moveTo>
                      <a:lnTo>
                        <a:pt x="0" y="0"/>
                      </a:lnTo>
                      <a:lnTo>
                        <a:pt x="0" y="1524"/>
                      </a:lnTo>
                      <a:lnTo>
                        <a:pt x="10668" y="134874"/>
                      </a:lnTo>
                      <a:lnTo>
                        <a:pt x="13716" y="134874"/>
                      </a:lnTo>
                      <a:lnTo>
                        <a:pt x="3048" y="1524"/>
                      </a:lnTo>
                      <a:lnTo>
                        <a:pt x="1524" y="0"/>
                      </a:lnTo>
                      <a:close/>
                    </a:path>
                  </a:pathLst>
                </a:custGeom>
                <a:solidFill>
                  <a:srgbClr val="460065"/>
                </a:solidFill>
              </p:spPr>
              <p:txBody>
                <a:bodyPr wrap="square" lIns="0" tIns="0" rIns="0" bIns="0" rtlCol="0"/>
                <a:lstStyle/>
                <a:p>
                  <a:endParaRPr sz="1000"/>
                </a:p>
              </p:txBody>
            </p:sp>
            <p:sp>
              <p:nvSpPr>
                <p:cNvPr id="1528" name="object 654">
                  <a:extLst>
                    <a:ext uri="{FF2B5EF4-FFF2-40B4-BE49-F238E27FC236}">
                      <a16:creationId xmlns:a16="http://schemas.microsoft.com/office/drawing/2014/main" id="{6957E5E8-6882-47DB-8803-3E2FDE231417}"/>
                    </a:ext>
                  </a:extLst>
                </p:cNvPr>
                <p:cNvSpPr txBox="1"/>
                <p:nvPr/>
              </p:nvSpPr>
              <p:spPr>
                <a:xfrm>
                  <a:off x="442552" y="3797892"/>
                  <a:ext cx="118983" cy="31887"/>
                </a:xfrm>
                <a:prstGeom prst="rect">
                  <a:avLst/>
                </a:prstGeom>
              </p:spPr>
              <p:txBody>
                <a:bodyPr vert="horz" wrap="square" lIns="0" tIns="15240" rIns="0" bIns="0" rtlCol="0">
                  <a:spAutoFit/>
                </a:bodyPr>
                <a:lstStyle/>
                <a:p>
                  <a:pPr marL="12700">
                    <a:lnSpc>
                      <a:spcPct val="100000"/>
                    </a:lnSpc>
                    <a:spcBef>
                      <a:spcPts val="120"/>
                    </a:spcBef>
                  </a:pPr>
                  <a:r>
                    <a:rPr sz="100" b="1" i="1" spc="-5" dirty="0">
                      <a:solidFill>
                        <a:srgbClr val="2F458F"/>
                      </a:solidFill>
                      <a:latin typeface="Franklin Gothic Medium"/>
                      <a:cs typeface="Franklin Gothic Medium"/>
                    </a:rPr>
                    <a:t>AL</a:t>
                  </a:r>
                  <a:r>
                    <a:rPr sz="100" b="1" i="1" spc="-10" dirty="0">
                      <a:solidFill>
                        <a:srgbClr val="2F458F"/>
                      </a:solidFill>
                      <a:latin typeface="Franklin Gothic Medium"/>
                      <a:cs typeface="Franklin Gothic Medium"/>
                    </a:rPr>
                    <a:t>B</a:t>
                  </a:r>
                  <a:r>
                    <a:rPr sz="100" b="1" i="1" dirty="0">
                      <a:solidFill>
                        <a:srgbClr val="2F458F"/>
                      </a:solidFill>
                      <a:latin typeface="Franklin Gothic Medium"/>
                      <a:cs typeface="Franklin Gothic Medium"/>
                    </a:rPr>
                    <a:t>E</a:t>
                  </a:r>
                  <a:r>
                    <a:rPr sz="100" b="1" i="1" spc="-10" dirty="0">
                      <a:solidFill>
                        <a:srgbClr val="2F458F"/>
                      </a:solidFill>
                      <a:latin typeface="Franklin Gothic Medium"/>
                      <a:cs typeface="Franklin Gothic Medium"/>
                    </a:rPr>
                    <a:t>D</a:t>
                  </a:r>
                  <a:r>
                    <a:rPr sz="100" b="1" i="1" spc="10" dirty="0">
                      <a:solidFill>
                        <a:srgbClr val="2F458F"/>
                      </a:solidFill>
                      <a:latin typeface="Franklin Gothic Medium"/>
                      <a:cs typeface="Franklin Gothic Medium"/>
                    </a:rPr>
                    <a:t>O</a:t>
                  </a:r>
                  <a:endParaRPr sz="100">
                    <a:latin typeface="Franklin Gothic Medium"/>
                    <a:cs typeface="Franklin Gothic Medium"/>
                  </a:endParaRPr>
                </a:p>
              </p:txBody>
            </p:sp>
            <p:sp>
              <p:nvSpPr>
                <p:cNvPr id="1529" name="object 655">
                  <a:extLst>
                    <a:ext uri="{FF2B5EF4-FFF2-40B4-BE49-F238E27FC236}">
                      <a16:creationId xmlns:a16="http://schemas.microsoft.com/office/drawing/2014/main" id="{22F5CFB7-AADE-4C4C-97B2-FF6F4BD7F6A5}"/>
                    </a:ext>
                  </a:extLst>
                </p:cNvPr>
                <p:cNvSpPr txBox="1"/>
                <p:nvPr/>
              </p:nvSpPr>
              <p:spPr>
                <a:xfrm>
                  <a:off x="916322" y="3789299"/>
                  <a:ext cx="93023" cy="29894"/>
                </a:xfrm>
                <a:prstGeom prst="rect">
                  <a:avLst/>
                </a:prstGeom>
              </p:spPr>
              <p:txBody>
                <a:bodyPr vert="horz" wrap="square" lIns="0" tIns="13335" rIns="0" bIns="0" rtlCol="0">
                  <a:spAutoFit/>
                </a:bodyPr>
                <a:lstStyle/>
                <a:p>
                  <a:pPr marL="12700">
                    <a:lnSpc>
                      <a:spcPct val="100000"/>
                    </a:lnSpc>
                    <a:spcBef>
                      <a:spcPts val="105"/>
                    </a:spcBef>
                  </a:pPr>
                  <a:r>
                    <a:rPr sz="100" b="1" spc="-55" dirty="0">
                      <a:solidFill>
                        <a:srgbClr val="FF0000"/>
                      </a:solidFill>
                      <a:latin typeface="Calibri"/>
                      <a:cs typeface="Calibri"/>
                    </a:rPr>
                    <a:t>x</a:t>
                  </a:r>
                  <a:r>
                    <a:rPr sz="100" b="1" spc="-55" dirty="0">
                      <a:latin typeface="Calibri"/>
                      <a:cs typeface="Calibri"/>
                    </a:rPr>
                    <a:t>Genius</a:t>
                  </a:r>
                  <a:endParaRPr sz="100">
                    <a:latin typeface="Calibri"/>
                    <a:cs typeface="Calibri"/>
                  </a:endParaRPr>
                </a:p>
              </p:txBody>
            </p:sp>
          </p:grpSp>
          <p:sp>
            <p:nvSpPr>
              <p:cNvPr id="1530" name="object 126">
                <a:extLst>
                  <a:ext uri="{FF2B5EF4-FFF2-40B4-BE49-F238E27FC236}">
                    <a16:creationId xmlns:a16="http://schemas.microsoft.com/office/drawing/2014/main" id="{7F5EFBF5-BA45-4967-BCEA-2B0B08EEEDCC}"/>
                  </a:ext>
                </a:extLst>
              </p:cNvPr>
              <p:cNvSpPr txBox="1"/>
              <p:nvPr/>
            </p:nvSpPr>
            <p:spPr>
              <a:xfrm>
                <a:off x="75541" y="2600617"/>
                <a:ext cx="91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GNSS</a:t>
                </a:r>
                <a:endParaRPr sz="800" dirty="0">
                  <a:latin typeface="Verdana"/>
                  <a:cs typeface="Verdana"/>
                </a:endParaRPr>
              </a:p>
            </p:txBody>
          </p:sp>
        </p:grpSp>
        <p:grpSp>
          <p:nvGrpSpPr>
            <p:cNvPr id="1532" name="Group 1531">
              <a:extLst>
                <a:ext uri="{FF2B5EF4-FFF2-40B4-BE49-F238E27FC236}">
                  <a16:creationId xmlns:a16="http://schemas.microsoft.com/office/drawing/2014/main" id="{8DEE0B53-7998-4418-B735-AD358D72C5C4}"/>
                </a:ext>
              </a:extLst>
            </p:cNvPr>
            <p:cNvGrpSpPr/>
            <p:nvPr/>
          </p:nvGrpSpPr>
          <p:grpSpPr>
            <a:xfrm>
              <a:off x="7684349" y="1577894"/>
              <a:ext cx="853002" cy="1128852"/>
              <a:chOff x="302801" y="2792212"/>
              <a:chExt cx="853002" cy="1128852"/>
            </a:xfrm>
          </p:grpSpPr>
          <p:sp>
            <p:nvSpPr>
              <p:cNvPr id="1534" name="object 566">
                <a:extLst>
                  <a:ext uri="{FF2B5EF4-FFF2-40B4-BE49-F238E27FC236}">
                    <a16:creationId xmlns:a16="http://schemas.microsoft.com/office/drawing/2014/main" id="{BC3C73B7-458A-4C63-AEE2-2246F8A9FF38}"/>
                  </a:ext>
                </a:extLst>
              </p:cNvPr>
              <p:cNvSpPr/>
              <p:nvPr/>
            </p:nvSpPr>
            <p:spPr>
              <a:xfrm>
                <a:off x="549420" y="3274117"/>
                <a:ext cx="54083" cy="48477"/>
              </a:xfrm>
              <a:custGeom>
                <a:avLst/>
                <a:gdLst/>
                <a:ahLst/>
                <a:cxnLst/>
                <a:rect l="l" t="t" r="r" b="b"/>
                <a:pathLst>
                  <a:path w="63500" h="55879">
                    <a:moveTo>
                      <a:pt x="46482" y="3048"/>
                    </a:moveTo>
                    <a:lnTo>
                      <a:pt x="31623" y="28913"/>
                    </a:lnTo>
                    <a:lnTo>
                      <a:pt x="37338" y="38862"/>
                    </a:lnTo>
                    <a:lnTo>
                      <a:pt x="25908" y="44958"/>
                    </a:lnTo>
                    <a:lnTo>
                      <a:pt x="32004" y="55626"/>
                    </a:lnTo>
                    <a:lnTo>
                      <a:pt x="37338" y="44958"/>
                    </a:lnTo>
                    <a:lnTo>
                      <a:pt x="55723" y="12954"/>
                    </a:lnTo>
                    <a:lnTo>
                      <a:pt x="52578" y="12954"/>
                    </a:lnTo>
                    <a:lnTo>
                      <a:pt x="57912" y="9144"/>
                    </a:lnTo>
                    <a:lnTo>
                      <a:pt x="46482" y="3048"/>
                    </a:lnTo>
                    <a:close/>
                  </a:path>
                  <a:path w="63500" h="55879">
                    <a:moveTo>
                      <a:pt x="11430" y="0"/>
                    </a:moveTo>
                    <a:lnTo>
                      <a:pt x="0" y="0"/>
                    </a:lnTo>
                    <a:lnTo>
                      <a:pt x="5334" y="9143"/>
                    </a:lnTo>
                    <a:lnTo>
                      <a:pt x="25908" y="44958"/>
                    </a:lnTo>
                    <a:lnTo>
                      <a:pt x="25908" y="38862"/>
                    </a:lnTo>
                    <a:lnTo>
                      <a:pt x="31623" y="28913"/>
                    </a:lnTo>
                    <a:lnTo>
                      <a:pt x="16764" y="3048"/>
                    </a:lnTo>
                    <a:lnTo>
                      <a:pt x="11430" y="0"/>
                    </a:lnTo>
                    <a:close/>
                  </a:path>
                  <a:path w="63500" h="55879">
                    <a:moveTo>
                      <a:pt x="31623" y="28913"/>
                    </a:moveTo>
                    <a:lnTo>
                      <a:pt x="25908" y="38862"/>
                    </a:lnTo>
                    <a:lnTo>
                      <a:pt x="25908" y="44958"/>
                    </a:lnTo>
                    <a:lnTo>
                      <a:pt x="37338" y="38862"/>
                    </a:lnTo>
                    <a:lnTo>
                      <a:pt x="31623" y="28913"/>
                    </a:lnTo>
                    <a:close/>
                  </a:path>
                  <a:path w="63500" h="55879">
                    <a:moveTo>
                      <a:pt x="63246" y="0"/>
                    </a:moveTo>
                    <a:lnTo>
                      <a:pt x="32004" y="0"/>
                    </a:lnTo>
                    <a:lnTo>
                      <a:pt x="32004" y="12954"/>
                    </a:lnTo>
                    <a:lnTo>
                      <a:pt x="40791" y="12954"/>
                    </a:lnTo>
                    <a:lnTo>
                      <a:pt x="46482" y="3048"/>
                    </a:lnTo>
                    <a:lnTo>
                      <a:pt x="61468" y="3048"/>
                    </a:lnTo>
                    <a:lnTo>
                      <a:pt x="63246" y="0"/>
                    </a:lnTo>
                    <a:close/>
                  </a:path>
                  <a:path w="63500" h="55879">
                    <a:moveTo>
                      <a:pt x="57912" y="9144"/>
                    </a:moveTo>
                    <a:lnTo>
                      <a:pt x="52578" y="12954"/>
                    </a:lnTo>
                    <a:lnTo>
                      <a:pt x="55723" y="12954"/>
                    </a:lnTo>
                    <a:lnTo>
                      <a:pt x="57912" y="9144"/>
                    </a:lnTo>
                    <a:close/>
                  </a:path>
                  <a:path w="63500" h="55879">
                    <a:moveTo>
                      <a:pt x="61468" y="3048"/>
                    </a:moveTo>
                    <a:lnTo>
                      <a:pt x="46482" y="3048"/>
                    </a:lnTo>
                    <a:lnTo>
                      <a:pt x="57912" y="9144"/>
                    </a:lnTo>
                    <a:lnTo>
                      <a:pt x="61468" y="3048"/>
                    </a:lnTo>
                    <a:close/>
                  </a:path>
                </a:pathLst>
              </a:custGeom>
              <a:solidFill>
                <a:srgbClr val="626262"/>
              </a:solidFill>
            </p:spPr>
            <p:txBody>
              <a:bodyPr wrap="square" lIns="0" tIns="0" rIns="0" bIns="0" rtlCol="0"/>
              <a:lstStyle/>
              <a:p>
                <a:endParaRPr sz="1000"/>
              </a:p>
            </p:txBody>
          </p:sp>
          <p:sp>
            <p:nvSpPr>
              <p:cNvPr id="1535" name="object 567">
                <a:extLst>
                  <a:ext uri="{FF2B5EF4-FFF2-40B4-BE49-F238E27FC236}">
                    <a16:creationId xmlns:a16="http://schemas.microsoft.com/office/drawing/2014/main" id="{FF99BC11-872F-45D4-ADA4-318756E7CA5E}"/>
                  </a:ext>
                </a:extLst>
              </p:cNvPr>
              <p:cNvSpPr/>
              <p:nvPr/>
            </p:nvSpPr>
            <p:spPr>
              <a:xfrm>
                <a:off x="559156" y="3274117"/>
                <a:ext cx="17848" cy="11568"/>
              </a:xfrm>
              <a:custGeom>
                <a:avLst/>
                <a:gdLst/>
                <a:ahLst/>
                <a:cxnLst/>
                <a:rect l="l" t="t" r="r" b="b"/>
                <a:pathLst>
                  <a:path w="20954" h="13335">
                    <a:moveTo>
                      <a:pt x="0" y="12953"/>
                    </a:moveTo>
                    <a:lnTo>
                      <a:pt x="20573" y="12953"/>
                    </a:lnTo>
                    <a:lnTo>
                      <a:pt x="20573" y="0"/>
                    </a:lnTo>
                    <a:lnTo>
                      <a:pt x="0" y="0"/>
                    </a:lnTo>
                    <a:lnTo>
                      <a:pt x="0" y="12953"/>
                    </a:lnTo>
                    <a:close/>
                  </a:path>
                </a:pathLst>
              </a:custGeom>
              <a:solidFill>
                <a:srgbClr val="626262"/>
              </a:solidFill>
            </p:spPr>
            <p:txBody>
              <a:bodyPr wrap="square" lIns="0" tIns="0" rIns="0" bIns="0" rtlCol="0"/>
              <a:lstStyle/>
              <a:p>
                <a:endParaRPr sz="1000"/>
              </a:p>
            </p:txBody>
          </p:sp>
          <p:sp>
            <p:nvSpPr>
              <p:cNvPr id="1536" name="object 568">
                <a:extLst>
                  <a:ext uri="{FF2B5EF4-FFF2-40B4-BE49-F238E27FC236}">
                    <a16:creationId xmlns:a16="http://schemas.microsoft.com/office/drawing/2014/main" id="{7AC83881-6C87-474D-AD7C-B06912772AF3}"/>
                  </a:ext>
                </a:extLst>
              </p:cNvPr>
              <p:cNvSpPr/>
              <p:nvPr/>
            </p:nvSpPr>
            <p:spPr>
              <a:xfrm>
                <a:off x="559156" y="3279405"/>
                <a:ext cx="35154" cy="31400"/>
              </a:xfrm>
              <a:custGeom>
                <a:avLst/>
                <a:gdLst/>
                <a:ahLst/>
                <a:cxnLst/>
                <a:rect l="l" t="t" r="r" b="b"/>
                <a:pathLst>
                  <a:path w="41275" h="36195">
                    <a:moveTo>
                      <a:pt x="41147" y="0"/>
                    </a:moveTo>
                    <a:lnTo>
                      <a:pt x="0" y="0"/>
                    </a:lnTo>
                    <a:lnTo>
                      <a:pt x="20573" y="35814"/>
                    </a:lnTo>
                    <a:lnTo>
                      <a:pt x="41147" y="0"/>
                    </a:lnTo>
                    <a:close/>
                  </a:path>
                </a:pathLst>
              </a:custGeom>
              <a:solidFill>
                <a:srgbClr val="626262"/>
              </a:solidFill>
            </p:spPr>
            <p:txBody>
              <a:bodyPr wrap="square" lIns="0" tIns="0" rIns="0" bIns="0" rtlCol="0"/>
              <a:lstStyle/>
              <a:p>
                <a:endParaRPr sz="1000"/>
              </a:p>
            </p:txBody>
          </p:sp>
          <p:sp>
            <p:nvSpPr>
              <p:cNvPr id="1537" name="object 569">
                <a:extLst>
                  <a:ext uri="{FF2B5EF4-FFF2-40B4-BE49-F238E27FC236}">
                    <a16:creationId xmlns:a16="http://schemas.microsoft.com/office/drawing/2014/main" id="{156DB676-1CC0-4E55-A095-7F4B02FFF5A1}"/>
                  </a:ext>
                </a:extLst>
              </p:cNvPr>
              <p:cNvSpPr/>
              <p:nvPr/>
            </p:nvSpPr>
            <p:spPr>
              <a:xfrm>
                <a:off x="577003" y="2909879"/>
                <a:ext cx="0" cy="369636"/>
              </a:xfrm>
              <a:custGeom>
                <a:avLst/>
                <a:gdLst/>
                <a:ahLst/>
                <a:cxnLst/>
                <a:rect l="l" t="t" r="r" b="b"/>
                <a:pathLst>
                  <a:path h="426085">
                    <a:moveTo>
                      <a:pt x="0" y="0"/>
                    </a:moveTo>
                    <a:lnTo>
                      <a:pt x="0" y="425958"/>
                    </a:lnTo>
                  </a:path>
                </a:pathLst>
              </a:custGeom>
              <a:ln w="12954">
                <a:solidFill>
                  <a:srgbClr val="626262"/>
                </a:solidFill>
              </a:ln>
            </p:spPr>
            <p:txBody>
              <a:bodyPr wrap="square" lIns="0" tIns="0" rIns="0" bIns="0" rtlCol="0"/>
              <a:lstStyle/>
              <a:p>
                <a:endParaRPr sz="1000"/>
              </a:p>
            </p:txBody>
          </p:sp>
          <p:sp>
            <p:nvSpPr>
              <p:cNvPr id="1538" name="object 570">
                <a:extLst>
                  <a:ext uri="{FF2B5EF4-FFF2-40B4-BE49-F238E27FC236}">
                    <a16:creationId xmlns:a16="http://schemas.microsoft.com/office/drawing/2014/main" id="{FA150FBF-A218-4AA8-8286-47EC7DFEE10E}"/>
                  </a:ext>
                </a:extLst>
              </p:cNvPr>
              <p:cNvSpPr/>
              <p:nvPr/>
            </p:nvSpPr>
            <p:spPr>
              <a:xfrm>
                <a:off x="479978" y="2792212"/>
                <a:ext cx="197944" cy="22343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1539" name="object 572">
                <a:extLst>
                  <a:ext uri="{FF2B5EF4-FFF2-40B4-BE49-F238E27FC236}">
                    <a16:creationId xmlns:a16="http://schemas.microsoft.com/office/drawing/2014/main" id="{ED3C3179-7B9A-4D75-BC86-55A668A78994}"/>
                  </a:ext>
                </a:extLst>
              </p:cNvPr>
              <p:cNvSpPr/>
              <p:nvPr/>
            </p:nvSpPr>
            <p:spPr>
              <a:xfrm>
                <a:off x="684412" y="330518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1540" name="object 573">
                <a:extLst>
                  <a:ext uri="{FF2B5EF4-FFF2-40B4-BE49-F238E27FC236}">
                    <a16:creationId xmlns:a16="http://schemas.microsoft.com/office/drawing/2014/main" id="{3233A840-525B-4630-8B2F-8AE2B31A4B60}"/>
                  </a:ext>
                </a:extLst>
              </p:cNvPr>
              <p:cNvSpPr/>
              <p:nvPr/>
            </p:nvSpPr>
            <p:spPr>
              <a:xfrm>
                <a:off x="684412" y="330386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1541" name="object 574">
                <a:extLst>
                  <a:ext uri="{FF2B5EF4-FFF2-40B4-BE49-F238E27FC236}">
                    <a16:creationId xmlns:a16="http://schemas.microsoft.com/office/drawing/2014/main" id="{649DD5D2-059E-4394-843B-9DA1269D3258}"/>
                  </a:ext>
                </a:extLst>
              </p:cNvPr>
              <p:cNvSpPr/>
              <p:nvPr/>
            </p:nvSpPr>
            <p:spPr>
              <a:xfrm>
                <a:off x="714915" y="3305186"/>
                <a:ext cx="2704" cy="17628"/>
              </a:xfrm>
              <a:custGeom>
                <a:avLst/>
                <a:gdLst/>
                <a:ahLst/>
                <a:cxnLst/>
                <a:rect l="l" t="t" r="r" b="b"/>
                <a:pathLst>
                  <a:path w="3175" h="20320">
                    <a:moveTo>
                      <a:pt x="0" y="19812"/>
                    </a:moveTo>
                    <a:lnTo>
                      <a:pt x="3048" y="19812"/>
                    </a:lnTo>
                    <a:lnTo>
                      <a:pt x="3048" y="0"/>
                    </a:lnTo>
                    <a:lnTo>
                      <a:pt x="0" y="0"/>
                    </a:lnTo>
                    <a:lnTo>
                      <a:pt x="0" y="19812"/>
                    </a:lnTo>
                    <a:close/>
                  </a:path>
                </a:pathLst>
              </a:custGeom>
              <a:solidFill>
                <a:srgbClr val="4B4B4B"/>
              </a:solidFill>
            </p:spPr>
            <p:txBody>
              <a:bodyPr wrap="square" lIns="0" tIns="0" rIns="0" bIns="0" rtlCol="0"/>
              <a:lstStyle/>
              <a:p>
                <a:endParaRPr sz="1000"/>
              </a:p>
            </p:txBody>
          </p:sp>
          <p:sp>
            <p:nvSpPr>
              <p:cNvPr id="1542" name="object 575">
                <a:extLst>
                  <a:ext uri="{FF2B5EF4-FFF2-40B4-BE49-F238E27FC236}">
                    <a16:creationId xmlns:a16="http://schemas.microsoft.com/office/drawing/2014/main" id="{8AACA184-7C8D-4BFB-A100-F8D5868EE7D8}"/>
                  </a:ext>
                </a:extLst>
              </p:cNvPr>
              <p:cNvSpPr/>
              <p:nvPr/>
            </p:nvSpPr>
            <p:spPr>
              <a:xfrm>
                <a:off x="683115" y="330386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1543" name="object 576">
                <a:extLst>
                  <a:ext uri="{FF2B5EF4-FFF2-40B4-BE49-F238E27FC236}">
                    <a16:creationId xmlns:a16="http://schemas.microsoft.com/office/drawing/2014/main" id="{DAA0824A-8A24-4206-9B36-DA44B73DF6FA}"/>
                  </a:ext>
                </a:extLst>
              </p:cNvPr>
              <p:cNvSpPr/>
              <p:nvPr/>
            </p:nvSpPr>
            <p:spPr>
              <a:xfrm>
                <a:off x="604585" y="3305186"/>
                <a:ext cx="31909" cy="17628"/>
              </a:xfrm>
              <a:custGeom>
                <a:avLst/>
                <a:gdLst/>
                <a:ahLst/>
                <a:cxnLst/>
                <a:rect l="l" t="t" r="r" b="b"/>
                <a:pathLst>
                  <a:path w="37465" h="20320">
                    <a:moveTo>
                      <a:pt x="0" y="19812"/>
                    </a:moveTo>
                    <a:lnTo>
                      <a:pt x="37337" y="19812"/>
                    </a:lnTo>
                    <a:lnTo>
                      <a:pt x="37337" y="0"/>
                    </a:lnTo>
                    <a:lnTo>
                      <a:pt x="0" y="0"/>
                    </a:lnTo>
                    <a:lnTo>
                      <a:pt x="0" y="19812"/>
                    </a:lnTo>
                    <a:close/>
                  </a:path>
                </a:pathLst>
              </a:custGeom>
              <a:solidFill>
                <a:srgbClr val="A6A6A6"/>
              </a:solidFill>
            </p:spPr>
            <p:txBody>
              <a:bodyPr wrap="square" lIns="0" tIns="0" rIns="0" bIns="0" rtlCol="0"/>
              <a:lstStyle/>
              <a:p>
                <a:endParaRPr sz="1000"/>
              </a:p>
            </p:txBody>
          </p:sp>
          <p:sp>
            <p:nvSpPr>
              <p:cNvPr id="1544" name="object 577">
                <a:extLst>
                  <a:ext uri="{FF2B5EF4-FFF2-40B4-BE49-F238E27FC236}">
                    <a16:creationId xmlns:a16="http://schemas.microsoft.com/office/drawing/2014/main" id="{DB467AB4-EAF9-4AB9-984E-460D41DB4651}"/>
                  </a:ext>
                </a:extLst>
              </p:cNvPr>
              <p:cNvSpPr/>
              <p:nvPr/>
            </p:nvSpPr>
            <p:spPr>
              <a:xfrm>
                <a:off x="604585" y="3303864"/>
                <a:ext cx="33532" cy="2754"/>
              </a:xfrm>
              <a:custGeom>
                <a:avLst/>
                <a:gdLst/>
                <a:ahLst/>
                <a:cxnLst/>
                <a:rect l="l" t="t" r="r" b="b"/>
                <a:pathLst>
                  <a:path w="39370" h="3175">
                    <a:moveTo>
                      <a:pt x="0" y="3047"/>
                    </a:moveTo>
                    <a:lnTo>
                      <a:pt x="38862" y="3047"/>
                    </a:lnTo>
                    <a:lnTo>
                      <a:pt x="38862" y="0"/>
                    </a:lnTo>
                    <a:lnTo>
                      <a:pt x="0" y="0"/>
                    </a:lnTo>
                    <a:lnTo>
                      <a:pt x="0" y="3047"/>
                    </a:lnTo>
                    <a:close/>
                  </a:path>
                </a:pathLst>
              </a:custGeom>
              <a:solidFill>
                <a:srgbClr val="4B4B4B"/>
              </a:solidFill>
            </p:spPr>
            <p:txBody>
              <a:bodyPr wrap="square" lIns="0" tIns="0" rIns="0" bIns="0" rtlCol="0"/>
              <a:lstStyle/>
              <a:p>
                <a:endParaRPr sz="1000"/>
              </a:p>
            </p:txBody>
          </p:sp>
          <p:sp>
            <p:nvSpPr>
              <p:cNvPr id="1545" name="object 578">
                <a:extLst>
                  <a:ext uri="{FF2B5EF4-FFF2-40B4-BE49-F238E27FC236}">
                    <a16:creationId xmlns:a16="http://schemas.microsoft.com/office/drawing/2014/main" id="{714B905D-EC8B-4038-A5C3-2FCEE523B364}"/>
                  </a:ext>
                </a:extLst>
              </p:cNvPr>
              <p:cNvSpPr/>
              <p:nvPr/>
            </p:nvSpPr>
            <p:spPr>
              <a:xfrm>
                <a:off x="635089" y="3305186"/>
                <a:ext cx="2704" cy="17628"/>
              </a:xfrm>
              <a:custGeom>
                <a:avLst/>
                <a:gdLst/>
                <a:ahLst/>
                <a:cxnLst/>
                <a:rect l="l" t="t" r="r" b="b"/>
                <a:pathLst>
                  <a:path w="3175" h="20320">
                    <a:moveTo>
                      <a:pt x="0" y="19812"/>
                    </a:moveTo>
                    <a:lnTo>
                      <a:pt x="3047" y="19812"/>
                    </a:lnTo>
                    <a:lnTo>
                      <a:pt x="3047" y="0"/>
                    </a:lnTo>
                    <a:lnTo>
                      <a:pt x="0" y="0"/>
                    </a:lnTo>
                    <a:lnTo>
                      <a:pt x="0" y="19812"/>
                    </a:lnTo>
                    <a:close/>
                  </a:path>
                </a:pathLst>
              </a:custGeom>
              <a:solidFill>
                <a:srgbClr val="4B4B4B"/>
              </a:solidFill>
            </p:spPr>
            <p:txBody>
              <a:bodyPr wrap="square" lIns="0" tIns="0" rIns="0" bIns="0" rtlCol="0"/>
              <a:lstStyle/>
              <a:p>
                <a:endParaRPr sz="1000"/>
              </a:p>
            </p:txBody>
          </p:sp>
          <p:sp>
            <p:nvSpPr>
              <p:cNvPr id="1546" name="object 579">
                <a:extLst>
                  <a:ext uri="{FF2B5EF4-FFF2-40B4-BE49-F238E27FC236}">
                    <a16:creationId xmlns:a16="http://schemas.microsoft.com/office/drawing/2014/main" id="{EA232195-222D-41CC-BFF9-9BA170D4E404}"/>
                  </a:ext>
                </a:extLst>
              </p:cNvPr>
              <p:cNvSpPr/>
              <p:nvPr/>
            </p:nvSpPr>
            <p:spPr>
              <a:xfrm>
                <a:off x="603287" y="3303864"/>
                <a:ext cx="2704" cy="18730"/>
              </a:xfrm>
              <a:custGeom>
                <a:avLst/>
                <a:gdLst/>
                <a:ahLst/>
                <a:cxnLst/>
                <a:rect l="l" t="t" r="r" b="b"/>
                <a:pathLst>
                  <a:path w="3175" h="21589">
                    <a:moveTo>
                      <a:pt x="0" y="21336"/>
                    </a:moveTo>
                    <a:lnTo>
                      <a:pt x="3047" y="21336"/>
                    </a:lnTo>
                    <a:lnTo>
                      <a:pt x="3047" y="0"/>
                    </a:lnTo>
                    <a:lnTo>
                      <a:pt x="0" y="0"/>
                    </a:lnTo>
                    <a:lnTo>
                      <a:pt x="0" y="21336"/>
                    </a:lnTo>
                    <a:close/>
                  </a:path>
                </a:pathLst>
              </a:custGeom>
              <a:solidFill>
                <a:srgbClr val="4B4B4B"/>
              </a:solidFill>
            </p:spPr>
            <p:txBody>
              <a:bodyPr wrap="square" lIns="0" tIns="0" rIns="0" bIns="0" rtlCol="0"/>
              <a:lstStyle/>
              <a:p>
                <a:endParaRPr sz="1000"/>
              </a:p>
            </p:txBody>
          </p:sp>
          <p:sp>
            <p:nvSpPr>
              <p:cNvPr id="1547" name="object 580">
                <a:extLst>
                  <a:ext uri="{FF2B5EF4-FFF2-40B4-BE49-F238E27FC236}">
                    <a16:creationId xmlns:a16="http://schemas.microsoft.com/office/drawing/2014/main" id="{10788E4B-3FC8-42C4-88F3-E34086256421}"/>
                  </a:ext>
                </a:extLst>
              </p:cNvPr>
              <p:cNvSpPr/>
              <p:nvPr/>
            </p:nvSpPr>
            <p:spPr>
              <a:xfrm>
                <a:off x="610426" y="3308492"/>
                <a:ext cx="5408" cy="14323"/>
              </a:xfrm>
              <a:custGeom>
                <a:avLst/>
                <a:gdLst/>
                <a:ahLst/>
                <a:cxnLst/>
                <a:rect l="l" t="t" r="r" b="b"/>
                <a:pathLst>
                  <a:path w="6350" h="16510">
                    <a:moveTo>
                      <a:pt x="0" y="16001"/>
                    </a:moveTo>
                    <a:lnTo>
                      <a:pt x="6095" y="16001"/>
                    </a:lnTo>
                    <a:lnTo>
                      <a:pt x="6095" y="0"/>
                    </a:lnTo>
                    <a:lnTo>
                      <a:pt x="0" y="0"/>
                    </a:lnTo>
                    <a:lnTo>
                      <a:pt x="0" y="16001"/>
                    </a:lnTo>
                    <a:close/>
                  </a:path>
                </a:pathLst>
              </a:custGeom>
              <a:solidFill>
                <a:srgbClr val="FFFFFF"/>
              </a:solidFill>
            </p:spPr>
            <p:txBody>
              <a:bodyPr wrap="square" lIns="0" tIns="0" rIns="0" bIns="0" rtlCol="0"/>
              <a:lstStyle/>
              <a:p>
                <a:endParaRPr sz="1000"/>
              </a:p>
            </p:txBody>
          </p:sp>
          <p:sp>
            <p:nvSpPr>
              <p:cNvPr id="1548" name="object 581">
                <a:extLst>
                  <a:ext uri="{FF2B5EF4-FFF2-40B4-BE49-F238E27FC236}">
                    <a16:creationId xmlns:a16="http://schemas.microsoft.com/office/drawing/2014/main" id="{AD4EED14-FED4-4CC1-BF44-905A58E2020C}"/>
                  </a:ext>
                </a:extLst>
              </p:cNvPr>
              <p:cNvSpPr/>
              <p:nvPr/>
            </p:nvSpPr>
            <p:spPr>
              <a:xfrm>
                <a:off x="610426" y="3307169"/>
                <a:ext cx="6490" cy="2754"/>
              </a:xfrm>
              <a:custGeom>
                <a:avLst/>
                <a:gdLst/>
                <a:ahLst/>
                <a:cxnLst/>
                <a:rect l="l" t="t" r="r" b="b"/>
                <a:pathLst>
                  <a:path w="7620" h="3175">
                    <a:moveTo>
                      <a:pt x="0" y="3048"/>
                    </a:moveTo>
                    <a:lnTo>
                      <a:pt x="7619" y="3048"/>
                    </a:lnTo>
                    <a:lnTo>
                      <a:pt x="7619" y="0"/>
                    </a:lnTo>
                    <a:lnTo>
                      <a:pt x="0" y="0"/>
                    </a:lnTo>
                    <a:lnTo>
                      <a:pt x="0" y="3048"/>
                    </a:lnTo>
                    <a:close/>
                  </a:path>
                </a:pathLst>
              </a:custGeom>
              <a:solidFill>
                <a:srgbClr val="FFFFFF"/>
              </a:solidFill>
            </p:spPr>
            <p:txBody>
              <a:bodyPr wrap="square" lIns="0" tIns="0" rIns="0" bIns="0" rtlCol="0"/>
              <a:lstStyle/>
              <a:p>
                <a:endParaRPr sz="1000"/>
              </a:p>
            </p:txBody>
          </p:sp>
          <p:sp>
            <p:nvSpPr>
              <p:cNvPr id="1549" name="object 582">
                <a:extLst>
                  <a:ext uri="{FF2B5EF4-FFF2-40B4-BE49-F238E27FC236}">
                    <a16:creationId xmlns:a16="http://schemas.microsoft.com/office/drawing/2014/main" id="{71D40360-231B-476C-A3BD-F07B29773F8B}"/>
                  </a:ext>
                </a:extLst>
              </p:cNvPr>
              <p:cNvSpPr/>
              <p:nvPr/>
            </p:nvSpPr>
            <p:spPr>
              <a:xfrm>
                <a:off x="614320" y="3308492"/>
                <a:ext cx="2704" cy="14323"/>
              </a:xfrm>
              <a:custGeom>
                <a:avLst/>
                <a:gdLst/>
                <a:ahLst/>
                <a:cxnLst/>
                <a:rect l="l" t="t" r="r" b="b"/>
                <a:pathLst>
                  <a:path w="3175" h="16510">
                    <a:moveTo>
                      <a:pt x="0" y="16001"/>
                    </a:moveTo>
                    <a:lnTo>
                      <a:pt x="3047" y="16001"/>
                    </a:lnTo>
                    <a:lnTo>
                      <a:pt x="3047" y="0"/>
                    </a:lnTo>
                    <a:lnTo>
                      <a:pt x="0" y="0"/>
                    </a:lnTo>
                    <a:lnTo>
                      <a:pt x="0" y="16001"/>
                    </a:lnTo>
                    <a:close/>
                  </a:path>
                </a:pathLst>
              </a:custGeom>
              <a:solidFill>
                <a:srgbClr val="FFFFFF"/>
              </a:solidFill>
            </p:spPr>
            <p:txBody>
              <a:bodyPr wrap="square" lIns="0" tIns="0" rIns="0" bIns="0" rtlCol="0"/>
              <a:lstStyle/>
              <a:p>
                <a:endParaRPr sz="1000"/>
              </a:p>
            </p:txBody>
          </p:sp>
          <p:sp>
            <p:nvSpPr>
              <p:cNvPr id="1550" name="object 583">
                <a:extLst>
                  <a:ext uri="{FF2B5EF4-FFF2-40B4-BE49-F238E27FC236}">
                    <a16:creationId xmlns:a16="http://schemas.microsoft.com/office/drawing/2014/main" id="{5E1D0728-8AB0-4E21-BC55-5DD93DA20E39}"/>
                  </a:ext>
                </a:extLst>
              </p:cNvPr>
              <p:cNvSpPr/>
              <p:nvPr/>
            </p:nvSpPr>
            <p:spPr>
              <a:xfrm>
                <a:off x="609129" y="3321713"/>
                <a:ext cx="6490" cy="1102"/>
              </a:xfrm>
              <a:custGeom>
                <a:avLst/>
                <a:gdLst/>
                <a:ahLst/>
                <a:cxnLst/>
                <a:rect l="l" t="t" r="r" b="b"/>
                <a:pathLst>
                  <a:path w="7620" h="1270">
                    <a:moveTo>
                      <a:pt x="0" y="761"/>
                    </a:moveTo>
                    <a:lnTo>
                      <a:pt x="7620" y="761"/>
                    </a:lnTo>
                    <a:lnTo>
                      <a:pt x="7620" y="0"/>
                    </a:lnTo>
                    <a:lnTo>
                      <a:pt x="0" y="0"/>
                    </a:lnTo>
                    <a:lnTo>
                      <a:pt x="0" y="761"/>
                    </a:lnTo>
                    <a:close/>
                  </a:path>
                </a:pathLst>
              </a:custGeom>
              <a:solidFill>
                <a:srgbClr val="FFFFFF"/>
              </a:solidFill>
            </p:spPr>
            <p:txBody>
              <a:bodyPr wrap="square" lIns="0" tIns="0" rIns="0" bIns="0" rtlCol="0"/>
              <a:lstStyle/>
              <a:p>
                <a:endParaRPr sz="1000"/>
              </a:p>
            </p:txBody>
          </p:sp>
          <p:sp>
            <p:nvSpPr>
              <p:cNvPr id="1551" name="object 584">
                <a:extLst>
                  <a:ext uri="{FF2B5EF4-FFF2-40B4-BE49-F238E27FC236}">
                    <a16:creationId xmlns:a16="http://schemas.microsoft.com/office/drawing/2014/main" id="{9D5D7E04-FF66-4863-B519-6D9AD85597F6}"/>
                  </a:ext>
                </a:extLst>
              </p:cNvPr>
              <p:cNvSpPr/>
              <p:nvPr/>
            </p:nvSpPr>
            <p:spPr>
              <a:xfrm>
                <a:off x="609129" y="3307169"/>
                <a:ext cx="2704" cy="15424"/>
              </a:xfrm>
              <a:custGeom>
                <a:avLst/>
                <a:gdLst/>
                <a:ahLst/>
                <a:cxnLst/>
                <a:rect l="l" t="t" r="r" b="b"/>
                <a:pathLst>
                  <a:path w="3175" h="17779">
                    <a:moveTo>
                      <a:pt x="0" y="17525"/>
                    </a:moveTo>
                    <a:lnTo>
                      <a:pt x="3048" y="17525"/>
                    </a:lnTo>
                    <a:lnTo>
                      <a:pt x="3048" y="0"/>
                    </a:lnTo>
                    <a:lnTo>
                      <a:pt x="0" y="0"/>
                    </a:lnTo>
                    <a:lnTo>
                      <a:pt x="0" y="17525"/>
                    </a:lnTo>
                    <a:close/>
                  </a:path>
                </a:pathLst>
              </a:custGeom>
              <a:solidFill>
                <a:srgbClr val="FFFFFF"/>
              </a:solidFill>
            </p:spPr>
            <p:txBody>
              <a:bodyPr wrap="square" lIns="0" tIns="0" rIns="0" bIns="0" rtlCol="0"/>
              <a:lstStyle/>
              <a:p>
                <a:endParaRPr sz="1000"/>
              </a:p>
            </p:txBody>
          </p:sp>
          <p:sp>
            <p:nvSpPr>
              <p:cNvPr id="1552" name="object 585">
                <a:extLst>
                  <a:ext uri="{FF2B5EF4-FFF2-40B4-BE49-F238E27FC236}">
                    <a16:creationId xmlns:a16="http://schemas.microsoft.com/office/drawing/2014/main" id="{03C4B3E0-7F92-417C-A95B-5921BFC4D56C}"/>
                  </a:ext>
                </a:extLst>
              </p:cNvPr>
              <p:cNvSpPr/>
              <p:nvPr/>
            </p:nvSpPr>
            <p:spPr>
              <a:xfrm>
                <a:off x="692849" y="3308492"/>
                <a:ext cx="5949" cy="14323"/>
              </a:xfrm>
              <a:custGeom>
                <a:avLst/>
                <a:gdLst/>
                <a:ahLst/>
                <a:cxnLst/>
                <a:rect l="l" t="t" r="r" b="b"/>
                <a:pathLst>
                  <a:path w="6984" h="16510">
                    <a:moveTo>
                      <a:pt x="0" y="16001"/>
                    </a:moveTo>
                    <a:lnTo>
                      <a:pt x="6857" y="16001"/>
                    </a:lnTo>
                    <a:lnTo>
                      <a:pt x="6857" y="0"/>
                    </a:lnTo>
                    <a:lnTo>
                      <a:pt x="0" y="0"/>
                    </a:lnTo>
                    <a:lnTo>
                      <a:pt x="0" y="16001"/>
                    </a:lnTo>
                    <a:close/>
                  </a:path>
                </a:pathLst>
              </a:custGeom>
              <a:solidFill>
                <a:srgbClr val="FFFFFF"/>
              </a:solidFill>
            </p:spPr>
            <p:txBody>
              <a:bodyPr wrap="square" lIns="0" tIns="0" rIns="0" bIns="0" rtlCol="0"/>
              <a:lstStyle/>
              <a:p>
                <a:endParaRPr sz="1000"/>
              </a:p>
            </p:txBody>
          </p:sp>
          <p:sp>
            <p:nvSpPr>
              <p:cNvPr id="1553" name="object 586">
                <a:extLst>
                  <a:ext uri="{FF2B5EF4-FFF2-40B4-BE49-F238E27FC236}">
                    <a16:creationId xmlns:a16="http://schemas.microsoft.com/office/drawing/2014/main" id="{812A7DF6-93AB-4038-B6C5-9DA88720C3D3}"/>
                  </a:ext>
                </a:extLst>
              </p:cNvPr>
              <p:cNvSpPr/>
              <p:nvPr/>
            </p:nvSpPr>
            <p:spPr>
              <a:xfrm>
                <a:off x="692849" y="3307169"/>
                <a:ext cx="7572" cy="2754"/>
              </a:xfrm>
              <a:custGeom>
                <a:avLst/>
                <a:gdLst/>
                <a:ahLst/>
                <a:cxnLst/>
                <a:rect l="l" t="t" r="r" b="b"/>
                <a:pathLst>
                  <a:path w="8890" h="3175">
                    <a:moveTo>
                      <a:pt x="0" y="3048"/>
                    </a:moveTo>
                    <a:lnTo>
                      <a:pt x="8381" y="3048"/>
                    </a:lnTo>
                    <a:lnTo>
                      <a:pt x="8381" y="0"/>
                    </a:lnTo>
                    <a:lnTo>
                      <a:pt x="0" y="0"/>
                    </a:lnTo>
                    <a:lnTo>
                      <a:pt x="0" y="3048"/>
                    </a:lnTo>
                    <a:close/>
                  </a:path>
                </a:pathLst>
              </a:custGeom>
              <a:solidFill>
                <a:srgbClr val="FFFFFF"/>
              </a:solidFill>
            </p:spPr>
            <p:txBody>
              <a:bodyPr wrap="square" lIns="0" tIns="0" rIns="0" bIns="0" rtlCol="0"/>
              <a:lstStyle/>
              <a:p>
                <a:endParaRPr sz="1000"/>
              </a:p>
            </p:txBody>
          </p:sp>
          <p:sp>
            <p:nvSpPr>
              <p:cNvPr id="1554" name="object 587">
                <a:extLst>
                  <a:ext uri="{FF2B5EF4-FFF2-40B4-BE49-F238E27FC236}">
                    <a16:creationId xmlns:a16="http://schemas.microsoft.com/office/drawing/2014/main" id="{24012AE5-2699-4842-A7C2-1D39730C984C}"/>
                  </a:ext>
                </a:extLst>
              </p:cNvPr>
              <p:cNvSpPr/>
              <p:nvPr/>
            </p:nvSpPr>
            <p:spPr>
              <a:xfrm>
                <a:off x="697393" y="3308492"/>
                <a:ext cx="2704" cy="14323"/>
              </a:xfrm>
              <a:custGeom>
                <a:avLst/>
                <a:gdLst/>
                <a:ahLst/>
                <a:cxnLst/>
                <a:rect l="l" t="t" r="r" b="b"/>
                <a:pathLst>
                  <a:path w="3175" h="16510">
                    <a:moveTo>
                      <a:pt x="0" y="16001"/>
                    </a:moveTo>
                    <a:lnTo>
                      <a:pt x="3048" y="16001"/>
                    </a:lnTo>
                    <a:lnTo>
                      <a:pt x="3048" y="0"/>
                    </a:lnTo>
                    <a:lnTo>
                      <a:pt x="0" y="0"/>
                    </a:lnTo>
                    <a:lnTo>
                      <a:pt x="0" y="16001"/>
                    </a:lnTo>
                    <a:close/>
                  </a:path>
                </a:pathLst>
              </a:custGeom>
              <a:solidFill>
                <a:srgbClr val="FFFFFF"/>
              </a:solidFill>
            </p:spPr>
            <p:txBody>
              <a:bodyPr wrap="square" lIns="0" tIns="0" rIns="0" bIns="0" rtlCol="0"/>
              <a:lstStyle/>
              <a:p>
                <a:endParaRPr sz="1000"/>
              </a:p>
            </p:txBody>
          </p:sp>
          <p:sp>
            <p:nvSpPr>
              <p:cNvPr id="1555" name="object 588">
                <a:extLst>
                  <a:ext uri="{FF2B5EF4-FFF2-40B4-BE49-F238E27FC236}">
                    <a16:creationId xmlns:a16="http://schemas.microsoft.com/office/drawing/2014/main" id="{D69B9EA8-EF37-42FB-9B33-8BB8C3C4D343}"/>
                  </a:ext>
                </a:extLst>
              </p:cNvPr>
              <p:cNvSpPr/>
              <p:nvPr/>
            </p:nvSpPr>
            <p:spPr>
              <a:xfrm>
                <a:off x="691551" y="3321713"/>
                <a:ext cx="7572" cy="1102"/>
              </a:xfrm>
              <a:custGeom>
                <a:avLst/>
                <a:gdLst/>
                <a:ahLst/>
                <a:cxnLst/>
                <a:rect l="l" t="t" r="r" b="b"/>
                <a:pathLst>
                  <a:path w="8890" h="1270">
                    <a:moveTo>
                      <a:pt x="0" y="761"/>
                    </a:moveTo>
                    <a:lnTo>
                      <a:pt x="8381" y="761"/>
                    </a:lnTo>
                    <a:lnTo>
                      <a:pt x="8381" y="0"/>
                    </a:lnTo>
                    <a:lnTo>
                      <a:pt x="0" y="0"/>
                    </a:lnTo>
                    <a:lnTo>
                      <a:pt x="0" y="761"/>
                    </a:lnTo>
                    <a:close/>
                  </a:path>
                </a:pathLst>
              </a:custGeom>
              <a:solidFill>
                <a:srgbClr val="FFFFFF"/>
              </a:solidFill>
            </p:spPr>
            <p:txBody>
              <a:bodyPr wrap="square" lIns="0" tIns="0" rIns="0" bIns="0" rtlCol="0"/>
              <a:lstStyle/>
              <a:p>
                <a:endParaRPr sz="1000"/>
              </a:p>
            </p:txBody>
          </p:sp>
          <p:sp>
            <p:nvSpPr>
              <p:cNvPr id="1556" name="object 589">
                <a:extLst>
                  <a:ext uri="{FF2B5EF4-FFF2-40B4-BE49-F238E27FC236}">
                    <a16:creationId xmlns:a16="http://schemas.microsoft.com/office/drawing/2014/main" id="{CAAFF21A-4F93-48D6-A7A1-1D57797B9E35}"/>
                  </a:ext>
                </a:extLst>
              </p:cNvPr>
              <p:cNvSpPr/>
              <p:nvPr/>
            </p:nvSpPr>
            <p:spPr>
              <a:xfrm>
                <a:off x="691551" y="3307169"/>
                <a:ext cx="2704" cy="15424"/>
              </a:xfrm>
              <a:custGeom>
                <a:avLst/>
                <a:gdLst/>
                <a:ahLst/>
                <a:cxnLst/>
                <a:rect l="l" t="t" r="r" b="b"/>
                <a:pathLst>
                  <a:path w="3175" h="17779">
                    <a:moveTo>
                      <a:pt x="0" y="17525"/>
                    </a:moveTo>
                    <a:lnTo>
                      <a:pt x="3047" y="17525"/>
                    </a:lnTo>
                    <a:lnTo>
                      <a:pt x="3047" y="0"/>
                    </a:lnTo>
                    <a:lnTo>
                      <a:pt x="0" y="0"/>
                    </a:lnTo>
                    <a:lnTo>
                      <a:pt x="0" y="17525"/>
                    </a:lnTo>
                    <a:close/>
                  </a:path>
                </a:pathLst>
              </a:custGeom>
              <a:solidFill>
                <a:srgbClr val="FFFFFF"/>
              </a:solidFill>
            </p:spPr>
            <p:txBody>
              <a:bodyPr wrap="square" lIns="0" tIns="0" rIns="0" bIns="0" rtlCol="0"/>
              <a:lstStyle/>
              <a:p>
                <a:endParaRPr sz="1000"/>
              </a:p>
            </p:txBody>
          </p:sp>
          <p:sp>
            <p:nvSpPr>
              <p:cNvPr id="1557" name="object 596">
                <a:extLst>
                  <a:ext uri="{FF2B5EF4-FFF2-40B4-BE49-F238E27FC236}">
                    <a16:creationId xmlns:a16="http://schemas.microsoft.com/office/drawing/2014/main" id="{687C7737-6221-4C66-97AF-6D0D60486EE3}"/>
                  </a:ext>
                </a:extLst>
              </p:cNvPr>
              <p:cNvSpPr/>
              <p:nvPr/>
            </p:nvSpPr>
            <p:spPr>
              <a:xfrm>
                <a:off x="328112" y="3322374"/>
                <a:ext cx="801514" cy="561892"/>
              </a:xfrm>
              <a:custGeom>
                <a:avLst/>
                <a:gdLst/>
                <a:ahLst/>
                <a:cxnLst/>
                <a:rect l="l" t="t" r="r" b="b"/>
                <a:pathLst>
                  <a:path w="941069" h="647700">
                    <a:moveTo>
                      <a:pt x="0" y="647700"/>
                    </a:moveTo>
                    <a:lnTo>
                      <a:pt x="941069" y="647700"/>
                    </a:lnTo>
                    <a:lnTo>
                      <a:pt x="941069" y="0"/>
                    </a:lnTo>
                    <a:lnTo>
                      <a:pt x="0" y="0"/>
                    </a:lnTo>
                    <a:lnTo>
                      <a:pt x="0" y="647700"/>
                    </a:lnTo>
                    <a:close/>
                  </a:path>
                </a:pathLst>
              </a:custGeom>
              <a:solidFill>
                <a:srgbClr val="460065"/>
              </a:solidFill>
            </p:spPr>
            <p:txBody>
              <a:bodyPr wrap="square" lIns="0" tIns="0" rIns="0" bIns="0" rtlCol="0"/>
              <a:lstStyle/>
              <a:p>
                <a:endParaRPr sz="1000"/>
              </a:p>
            </p:txBody>
          </p:sp>
          <p:sp>
            <p:nvSpPr>
              <p:cNvPr id="1558" name="object 597">
                <a:extLst>
                  <a:ext uri="{FF2B5EF4-FFF2-40B4-BE49-F238E27FC236}">
                    <a16:creationId xmlns:a16="http://schemas.microsoft.com/office/drawing/2014/main" id="{139B1E0C-7F8E-4B54-9467-93510328C97A}"/>
                  </a:ext>
                </a:extLst>
              </p:cNvPr>
              <p:cNvSpPr/>
              <p:nvPr/>
            </p:nvSpPr>
            <p:spPr>
              <a:xfrm>
                <a:off x="965430" y="3720986"/>
                <a:ext cx="189292" cy="198315"/>
              </a:xfrm>
              <a:custGeom>
                <a:avLst/>
                <a:gdLst/>
                <a:ahLst/>
                <a:cxnLst/>
                <a:rect l="l" t="t" r="r" b="b"/>
                <a:pathLst>
                  <a:path w="222250" h="228600">
                    <a:moveTo>
                      <a:pt x="193548" y="0"/>
                    </a:moveTo>
                    <a:lnTo>
                      <a:pt x="0" y="188213"/>
                    </a:lnTo>
                    <a:lnTo>
                      <a:pt x="19812" y="188213"/>
                    </a:lnTo>
                    <a:lnTo>
                      <a:pt x="36576" y="189737"/>
                    </a:lnTo>
                    <a:lnTo>
                      <a:pt x="80772" y="202691"/>
                    </a:lnTo>
                    <a:lnTo>
                      <a:pt x="98298" y="213359"/>
                    </a:lnTo>
                    <a:lnTo>
                      <a:pt x="104394" y="217169"/>
                    </a:lnTo>
                    <a:lnTo>
                      <a:pt x="118110" y="223265"/>
                    </a:lnTo>
                    <a:lnTo>
                      <a:pt x="124968" y="225551"/>
                    </a:lnTo>
                    <a:lnTo>
                      <a:pt x="131826" y="227075"/>
                    </a:lnTo>
                    <a:lnTo>
                      <a:pt x="139446" y="228599"/>
                    </a:lnTo>
                    <a:lnTo>
                      <a:pt x="153924" y="228599"/>
                    </a:lnTo>
                    <a:lnTo>
                      <a:pt x="193548" y="211835"/>
                    </a:lnTo>
                    <a:lnTo>
                      <a:pt x="215646" y="179069"/>
                    </a:lnTo>
                    <a:lnTo>
                      <a:pt x="221742" y="147065"/>
                    </a:lnTo>
                    <a:lnTo>
                      <a:pt x="221742" y="130301"/>
                    </a:lnTo>
                    <a:lnTo>
                      <a:pt x="220218" y="121919"/>
                    </a:lnTo>
                    <a:lnTo>
                      <a:pt x="218694" y="112775"/>
                    </a:lnTo>
                    <a:lnTo>
                      <a:pt x="216408" y="104393"/>
                    </a:lnTo>
                    <a:lnTo>
                      <a:pt x="214122" y="95249"/>
                    </a:lnTo>
                    <a:lnTo>
                      <a:pt x="211074" y="86867"/>
                    </a:lnTo>
                    <a:lnTo>
                      <a:pt x="207264" y="77723"/>
                    </a:lnTo>
                    <a:lnTo>
                      <a:pt x="204215" y="72389"/>
                    </a:lnTo>
                    <a:lnTo>
                      <a:pt x="201930" y="64769"/>
                    </a:lnTo>
                    <a:lnTo>
                      <a:pt x="194310" y="24383"/>
                    </a:lnTo>
                    <a:lnTo>
                      <a:pt x="193548" y="12191"/>
                    </a:lnTo>
                    <a:lnTo>
                      <a:pt x="193548" y="0"/>
                    </a:lnTo>
                    <a:close/>
                  </a:path>
                </a:pathLst>
              </a:custGeom>
              <a:solidFill>
                <a:srgbClr val="460065"/>
              </a:solidFill>
            </p:spPr>
            <p:txBody>
              <a:bodyPr wrap="square" lIns="0" tIns="0" rIns="0" bIns="0" rtlCol="0"/>
              <a:lstStyle/>
              <a:p>
                <a:endParaRPr sz="1000"/>
              </a:p>
            </p:txBody>
          </p:sp>
          <p:sp>
            <p:nvSpPr>
              <p:cNvPr id="1559" name="object 598">
                <a:extLst>
                  <a:ext uri="{FF2B5EF4-FFF2-40B4-BE49-F238E27FC236}">
                    <a16:creationId xmlns:a16="http://schemas.microsoft.com/office/drawing/2014/main" id="{0EC38EA4-7A3D-4D7B-B824-AD78806DAA25}"/>
                  </a:ext>
                </a:extLst>
              </p:cNvPr>
              <p:cNvSpPr/>
              <p:nvPr/>
            </p:nvSpPr>
            <p:spPr>
              <a:xfrm>
                <a:off x="304098" y="3720986"/>
                <a:ext cx="189292" cy="198315"/>
              </a:xfrm>
              <a:custGeom>
                <a:avLst/>
                <a:gdLst/>
                <a:ahLst/>
                <a:cxnLst/>
                <a:rect l="l" t="t" r="r" b="b"/>
                <a:pathLst>
                  <a:path w="222250" h="228600">
                    <a:moveTo>
                      <a:pt x="28194" y="0"/>
                    </a:moveTo>
                    <a:lnTo>
                      <a:pt x="28194" y="12191"/>
                    </a:lnTo>
                    <a:lnTo>
                      <a:pt x="27432" y="24383"/>
                    </a:lnTo>
                    <a:lnTo>
                      <a:pt x="19812" y="64769"/>
                    </a:lnTo>
                    <a:lnTo>
                      <a:pt x="15239" y="77723"/>
                    </a:lnTo>
                    <a:lnTo>
                      <a:pt x="11430" y="86867"/>
                    </a:lnTo>
                    <a:lnTo>
                      <a:pt x="0" y="138683"/>
                    </a:lnTo>
                    <a:lnTo>
                      <a:pt x="0" y="147065"/>
                    </a:lnTo>
                    <a:lnTo>
                      <a:pt x="9906" y="186689"/>
                    </a:lnTo>
                    <a:lnTo>
                      <a:pt x="12953" y="193547"/>
                    </a:lnTo>
                    <a:lnTo>
                      <a:pt x="40386" y="220979"/>
                    </a:lnTo>
                    <a:lnTo>
                      <a:pt x="67818" y="228599"/>
                    </a:lnTo>
                    <a:lnTo>
                      <a:pt x="83058" y="228599"/>
                    </a:lnTo>
                    <a:lnTo>
                      <a:pt x="89916" y="227075"/>
                    </a:lnTo>
                    <a:lnTo>
                      <a:pt x="97536" y="225551"/>
                    </a:lnTo>
                    <a:lnTo>
                      <a:pt x="128778" y="208787"/>
                    </a:lnTo>
                    <a:lnTo>
                      <a:pt x="140970" y="202691"/>
                    </a:lnTo>
                    <a:lnTo>
                      <a:pt x="185166" y="189737"/>
                    </a:lnTo>
                    <a:lnTo>
                      <a:pt x="201930" y="188213"/>
                    </a:lnTo>
                    <a:lnTo>
                      <a:pt x="221742" y="188213"/>
                    </a:lnTo>
                    <a:lnTo>
                      <a:pt x="28194" y="0"/>
                    </a:lnTo>
                    <a:close/>
                  </a:path>
                </a:pathLst>
              </a:custGeom>
              <a:solidFill>
                <a:srgbClr val="460065"/>
              </a:solidFill>
            </p:spPr>
            <p:txBody>
              <a:bodyPr wrap="square" lIns="0" tIns="0" rIns="0" bIns="0" rtlCol="0"/>
              <a:lstStyle/>
              <a:p>
                <a:endParaRPr sz="1000"/>
              </a:p>
            </p:txBody>
          </p:sp>
          <p:sp>
            <p:nvSpPr>
              <p:cNvPr id="1560" name="object 599">
                <a:extLst>
                  <a:ext uri="{FF2B5EF4-FFF2-40B4-BE49-F238E27FC236}">
                    <a16:creationId xmlns:a16="http://schemas.microsoft.com/office/drawing/2014/main" id="{4792B629-A437-4B91-88EF-9658BA4CF62E}"/>
                  </a:ext>
                </a:extLst>
              </p:cNvPr>
              <p:cNvSpPr/>
              <p:nvPr/>
            </p:nvSpPr>
            <p:spPr>
              <a:xfrm>
                <a:off x="965430" y="3287338"/>
                <a:ext cx="189292" cy="199416"/>
              </a:xfrm>
              <a:custGeom>
                <a:avLst/>
                <a:gdLst/>
                <a:ahLst/>
                <a:cxnLst/>
                <a:rect l="l" t="t" r="r" b="b"/>
                <a:pathLst>
                  <a:path w="222250" h="229870">
                    <a:moveTo>
                      <a:pt x="146304" y="0"/>
                    </a:moveTo>
                    <a:lnTo>
                      <a:pt x="139446" y="762"/>
                    </a:lnTo>
                    <a:lnTo>
                      <a:pt x="131826" y="1524"/>
                    </a:lnTo>
                    <a:lnTo>
                      <a:pt x="124968" y="3048"/>
                    </a:lnTo>
                    <a:lnTo>
                      <a:pt x="92964" y="19812"/>
                    </a:lnTo>
                    <a:lnTo>
                      <a:pt x="80772" y="26670"/>
                    </a:lnTo>
                    <a:lnTo>
                      <a:pt x="36576" y="39624"/>
                    </a:lnTo>
                    <a:lnTo>
                      <a:pt x="19812" y="40386"/>
                    </a:lnTo>
                    <a:lnTo>
                      <a:pt x="0" y="40386"/>
                    </a:lnTo>
                    <a:lnTo>
                      <a:pt x="193548" y="229362"/>
                    </a:lnTo>
                    <a:lnTo>
                      <a:pt x="193548" y="216408"/>
                    </a:lnTo>
                    <a:lnTo>
                      <a:pt x="194310" y="204216"/>
                    </a:lnTo>
                    <a:lnTo>
                      <a:pt x="201930" y="163830"/>
                    </a:lnTo>
                    <a:lnTo>
                      <a:pt x="207264" y="150876"/>
                    </a:lnTo>
                    <a:lnTo>
                      <a:pt x="211074" y="142494"/>
                    </a:lnTo>
                    <a:lnTo>
                      <a:pt x="221742" y="98298"/>
                    </a:lnTo>
                    <a:lnTo>
                      <a:pt x="221742" y="81534"/>
                    </a:lnTo>
                    <a:lnTo>
                      <a:pt x="212597" y="42672"/>
                    </a:lnTo>
                    <a:lnTo>
                      <a:pt x="188214" y="12192"/>
                    </a:lnTo>
                    <a:lnTo>
                      <a:pt x="153924" y="762"/>
                    </a:lnTo>
                    <a:lnTo>
                      <a:pt x="146304" y="0"/>
                    </a:lnTo>
                    <a:close/>
                  </a:path>
                </a:pathLst>
              </a:custGeom>
              <a:solidFill>
                <a:srgbClr val="460065"/>
              </a:solidFill>
            </p:spPr>
            <p:txBody>
              <a:bodyPr wrap="square" lIns="0" tIns="0" rIns="0" bIns="0" rtlCol="0"/>
              <a:lstStyle/>
              <a:p>
                <a:endParaRPr sz="1000"/>
              </a:p>
            </p:txBody>
          </p:sp>
          <p:sp>
            <p:nvSpPr>
              <p:cNvPr id="1561" name="object 600">
                <a:extLst>
                  <a:ext uri="{FF2B5EF4-FFF2-40B4-BE49-F238E27FC236}">
                    <a16:creationId xmlns:a16="http://schemas.microsoft.com/office/drawing/2014/main" id="{37264D50-BD35-45DA-9C81-07AC432F05BF}"/>
                  </a:ext>
                </a:extLst>
              </p:cNvPr>
              <p:cNvSpPr/>
              <p:nvPr/>
            </p:nvSpPr>
            <p:spPr>
              <a:xfrm>
                <a:off x="304098" y="3287338"/>
                <a:ext cx="189292" cy="199416"/>
              </a:xfrm>
              <a:custGeom>
                <a:avLst/>
                <a:gdLst/>
                <a:ahLst/>
                <a:cxnLst/>
                <a:rect l="l" t="t" r="r" b="b"/>
                <a:pathLst>
                  <a:path w="222250" h="229870">
                    <a:moveTo>
                      <a:pt x="75438" y="0"/>
                    </a:moveTo>
                    <a:lnTo>
                      <a:pt x="34290" y="12192"/>
                    </a:lnTo>
                    <a:lnTo>
                      <a:pt x="9144" y="42672"/>
                    </a:lnTo>
                    <a:lnTo>
                      <a:pt x="0" y="81534"/>
                    </a:lnTo>
                    <a:lnTo>
                      <a:pt x="0" y="89916"/>
                    </a:lnTo>
                    <a:lnTo>
                      <a:pt x="762" y="98298"/>
                    </a:lnTo>
                    <a:lnTo>
                      <a:pt x="1524" y="107442"/>
                    </a:lnTo>
                    <a:lnTo>
                      <a:pt x="15239" y="150876"/>
                    </a:lnTo>
                    <a:lnTo>
                      <a:pt x="17526" y="156972"/>
                    </a:lnTo>
                    <a:lnTo>
                      <a:pt x="27432" y="204216"/>
                    </a:lnTo>
                    <a:lnTo>
                      <a:pt x="28194" y="216408"/>
                    </a:lnTo>
                    <a:lnTo>
                      <a:pt x="28194" y="229362"/>
                    </a:lnTo>
                    <a:lnTo>
                      <a:pt x="221742" y="40386"/>
                    </a:lnTo>
                    <a:lnTo>
                      <a:pt x="201930" y="40386"/>
                    </a:lnTo>
                    <a:lnTo>
                      <a:pt x="185166" y="39624"/>
                    </a:lnTo>
                    <a:lnTo>
                      <a:pt x="140970" y="26670"/>
                    </a:lnTo>
                    <a:lnTo>
                      <a:pt x="123444" y="16002"/>
                    </a:lnTo>
                    <a:lnTo>
                      <a:pt x="117348" y="12192"/>
                    </a:lnTo>
                    <a:lnTo>
                      <a:pt x="83058" y="762"/>
                    </a:lnTo>
                    <a:lnTo>
                      <a:pt x="75438" y="0"/>
                    </a:lnTo>
                    <a:close/>
                  </a:path>
                </a:pathLst>
              </a:custGeom>
              <a:solidFill>
                <a:srgbClr val="460065"/>
              </a:solidFill>
            </p:spPr>
            <p:txBody>
              <a:bodyPr wrap="square" lIns="0" tIns="0" rIns="0" bIns="0" rtlCol="0"/>
              <a:lstStyle/>
              <a:p>
                <a:endParaRPr sz="1000"/>
              </a:p>
            </p:txBody>
          </p:sp>
          <p:sp>
            <p:nvSpPr>
              <p:cNvPr id="1562" name="object 601">
                <a:extLst>
                  <a:ext uri="{FF2B5EF4-FFF2-40B4-BE49-F238E27FC236}">
                    <a16:creationId xmlns:a16="http://schemas.microsoft.com/office/drawing/2014/main" id="{7557907E-FFF7-4226-AEB6-40D7D767E807}"/>
                  </a:ext>
                </a:extLst>
              </p:cNvPr>
              <p:cNvSpPr/>
              <p:nvPr/>
            </p:nvSpPr>
            <p:spPr>
              <a:xfrm>
                <a:off x="964132" y="3882943"/>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1563" name="object 602">
                <a:extLst>
                  <a:ext uri="{FF2B5EF4-FFF2-40B4-BE49-F238E27FC236}">
                    <a16:creationId xmlns:a16="http://schemas.microsoft.com/office/drawing/2014/main" id="{0295A454-B3D1-40C8-8C53-B9EC2A7C9CF5}"/>
                  </a:ext>
                </a:extLst>
              </p:cNvPr>
              <p:cNvSpPr/>
              <p:nvPr/>
            </p:nvSpPr>
            <p:spPr>
              <a:xfrm>
                <a:off x="965430" y="3761310"/>
                <a:ext cx="190373" cy="159754"/>
              </a:xfrm>
              <a:custGeom>
                <a:avLst/>
                <a:gdLst/>
                <a:ahLst/>
                <a:cxnLst/>
                <a:rect l="l" t="t" r="r" b="b"/>
                <a:pathLst>
                  <a:path w="223519" h="184150">
                    <a:moveTo>
                      <a:pt x="0" y="140208"/>
                    </a:moveTo>
                    <a:lnTo>
                      <a:pt x="0" y="143256"/>
                    </a:lnTo>
                    <a:lnTo>
                      <a:pt x="36576" y="144780"/>
                    </a:lnTo>
                    <a:lnTo>
                      <a:pt x="62484" y="150114"/>
                    </a:lnTo>
                    <a:lnTo>
                      <a:pt x="61722" y="150114"/>
                    </a:lnTo>
                    <a:lnTo>
                      <a:pt x="80010" y="157734"/>
                    </a:lnTo>
                    <a:lnTo>
                      <a:pt x="92202" y="163830"/>
                    </a:lnTo>
                    <a:lnTo>
                      <a:pt x="103632" y="172212"/>
                    </a:lnTo>
                    <a:lnTo>
                      <a:pt x="116586" y="178308"/>
                    </a:lnTo>
                    <a:lnTo>
                      <a:pt x="117348" y="178308"/>
                    </a:lnTo>
                    <a:lnTo>
                      <a:pt x="131826" y="182118"/>
                    </a:lnTo>
                    <a:lnTo>
                      <a:pt x="146304" y="183642"/>
                    </a:lnTo>
                    <a:lnTo>
                      <a:pt x="160782" y="182880"/>
                    </a:lnTo>
                    <a:lnTo>
                      <a:pt x="161544" y="182880"/>
                    </a:lnTo>
                    <a:lnTo>
                      <a:pt x="169773" y="180594"/>
                    </a:lnTo>
                    <a:lnTo>
                      <a:pt x="146304" y="180594"/>
                    </a:lnTo>
                    <a:lnTo>
                      <a:pt x="131826" y="179070"/>
                    </a:lnTo>
                    <a:lnTo>
                      <a:pt x="132588" y="179070"/>
                    </a:lnTo>
                    <a:lnTo>
                      <a:pt x="118110" y="175260"/>
                    </a:lnTo>
                    <a:lnTo>
                      <a:pt x="106775" y="169926"/>
                    </a:lnTo>
                    <a:lnTo>
                      <a:pt x="105155" y="169926"/>
                    </a:lnTo>
                    <a:lnTo>
                      <a:pt x="93726" y="161544"/>
                    </a:lnTo>
                    <a:lnTo>
                      <a:pt x="93726" y="160782"/>
                    </a:lnTo>
                    <a:lnTo>
                      <a:pt x="81534" y="154686"/>
                    </a:lnTo>
                    <a:lnTo>
                      <a:pt x="63246" y="147066"/>
                    </a:lnTo>
                    <a:lnTo>
                      <a:pt x="37338" y="141732"/>
                    </a:lnTo>
                    <a:lnTo>
                      <a:pt x="36576" y="141732"/>
                    </a:lnTo>
                    <a:lnTo>
                      <a:pt x="0" y="140208"/>
                    </a:lnTo>
                    <a:close/>
                  </a:path>
                  <a:path w="223519" h="184150">
                    <a:moveTo>
                      <a:pt x="174498" y="176022"/>
                    </a:moveTo>
                    <a:lnTo>
                      <a:pt x="160782" y="179832"/>
                    </a:lnTo>
                    <a:lnTo>
                      <a:pt x="146304" y="180594"/>
                    </a:lnTo>
                    <a:lnTo>
                      <a:pt x="169773" y="180594"/>
                    </a:lnTo>
                    <a:lnTo>
                      <a:pt x="175260" y="179070"/>
                    </a:lnTo>
                    <a:lnTo>
                      <a:pt x="179146" y="176784"/>
                    </a:lnTo>
                    <a:lnTo>
                      <a:pt x="173736" y="176784"/>
                    </a:lnTo>
                    <a:lnTo>
                      <a:pt x="174498" y="176022"/>
                    </a:lnTo>
                    <a:close/>
                  </a:path>
                  <a:path w="223519" h="184150">
                    <a:moveTo>
                      <a:pt x="214122" y="131826"/>
                    </a:moveTo>
                    <a:lnTo>
                      <a:pt x="206502" y="146304"/>
                    </a:lnTo>
                    <a:lnTo>
                      <a:pt x="207264" y="146304"/>
                    </a:lnTo>
                    <a:lnTo>
                      <a:pt x="198120" y="159258"/>
                    </a:lnTo>
                    <a:lnTo>
                      <a:pt x="186690" y="169164"/>
                    </a:lnTo>
                    <a:lnTo>
                      <a:pt x="173736" y="176784"/>
                    </a:lnTo>
                    <a:lnTo>
                      <a:pt x="179146" y="176784"/>
                    </a:lnTo>
                    <a:lnTo>
                      <a:pt x="188214" y="171450"/>
                    </a:lnTo>
                    <a:lnTo>
                      <a:pt x="188976" y="171450"/>
                    </a:lnTo>
                    <a:lnTo>
                      <a:pt x="200406" y="161544"/>
                    </a:lnTo>
                    <a:lnTo>
                      <a:pt x="200406" y="160782"/>
                    </a:lnTo>
                    <a:lnTo>
                      <a:pt x="209550" y="147828"/>
                    </a:lnTo>
                    <a:lnTo>
                      <a:pt x="217170" y="133350"/>
                    </a:lnTo>
                    <a:lnTo>
                      <a:pt x="217360" y="132588"/>
                    </a:lnTo>
                    <a:lnTo>
                      <a:pt x="214122" y="132588"/>
                    </a:lnTo>
                    <a:lnTo>
                      <a:pt x="214122" y="131826"/>
                    </a:lnTo>
                    <a:close/>
                  </a:path>
                  <a:path w="223519" h="184150">
                    <a:moveTo>
                      <a:pt x="105155" y="169164"/>
                    </a:moveTo>
                    <a:lnTo>
                      <a:pt x="105155" y="169926"/>
                    </a:lnTo>
                    <a:lnTo>
                      <a:pt x="106775" y="169926"/>
                    </a:lnTo>
                    <a:lnTo>
                      <a:pt x="105155" y="169164"/>
                    </a:lnTo>
                    <a:close/>
                  </a:path>
                  <a:path w="223519" h="184150">
                    <a:moveTo>
                      <a:pt x="222504" y="83820"/>
                    </a:moveTo>
                    <a:lnTo>
                      <a:pt x="219456" y="83820"/>
                    </a:lnTo>
                    <a:lnTo>
                      <a:pt x="220218" y="100584"/>
                    </a:lnTo>
                    <a:lnTo>
                      <a:pt x="217932" y="117348"/>
                    </a:lnTo>
                    <a:lnTo>
                      <a:pt x="214122" y="132588"/>
                    </a:lnTo>
                    <a:lnTo>
                      <a:pt x="217360" y="132588"/>
                    </a:lnTo>
                    <a:lnTo>
                      <a:pt x="220979" y="118110"/>
                    </a:lnTo>
                    <a:lnTo>
                      <a:pt x="223265" y="101346"/>
                    </a:lnTo>
                    <a:lnTo>
                      <a:pt x="223265" y="100584"/>
                    </a:lnTo>
                    <a:lnTo>
                      <a:pt x="222504" y="83820"/>
                    </a:lnTo>
                    <a:close/>
                  </a:path>
                  <a:path w="223519" h="184150">
                    <a:moveTo>
                      <a:pt x="198882" y="0"/>
                    </a:moveTo>
                    <a:lnTo>
                      <a:pt x="195834" y="762"/>
                    </a:lnTo>
                    <a:lnTo>
                      <a:pt x="200406" y="19050"/>
                    </a:lnTo>
                    <a:lnTo>
                      <a:pt x="204978" y="32004"/>
                    </a:lnTo>
                    <a:lnTo>
                      <a:pt x="211836" y="49530"/>
                    </a:lnTo>
                    <a:lnTo>
                      <a:pt x="217170" y="67056"/>
                    </a:lnTo>
                    <a:lnTo>
                      <a:pt x="219456" y="84582"/>
                    </a:lnTo>
                    <a:lnTo>
                      <a:pt x="219456" y="83820"/>
                    </a:lnTo>
                    <a:lnTo>
                      <a:pt x="222504" y="83820"/>
                    </a:lnTo>
                    <a:lnTo>
                      <a:pt x="220218" y="66294"/>
                    </a:lnTo>
                    <a:lnTo>
                      <a:pt x="214884" y="48768"/>
                    </a:lnTo>
                    <a:lnTo>
                      <a:pt x="208026" y="31242"/>
                    </a:lnTo>
                    <a:lnTo>
                      <a:pt x="203454" y="18288"/>
                    </a:lnTo>
                    <a:lnTo>
                      <a:pt x="198882" y="0"/>
                    </a:lnTo>
                    <a:close/>
                  </a:path>
                </a:pathLst>
              </a:custGeom>
              <a:solidFill>
                <a:srgbClr val="000000"/>
              </a:solidFill>
            </p:spPr>
            <p:txBody>
              <a:bodyPr wrap="square" lIns="0" tIns="0" rIns="0" bIns="0" rtlCol="0"/>
              <a:lstStyle/>
              <a:p>
                <a:endParaRPr sz="1000"/>
              </a:p>
            </p:txBody>
          </p:sp>
          <p:sp>
            <p:nvSpPr>
              <p:cNvPr id="1564" name="object 603">
                <a:extLst>
                  <a:ext uri="{FF2B5EF4-FFF2-40B4-BE49-F238E27FC236}">
                    <a16:creationId xmlns:a16="http://schemas.microsoft.com/office/drawing/2014/main" id="{99531EBC-8A83-4132-B73E-A262B5A9D31E}"/>
                  </a:ext>
                </a:extLst>
              </p:cNvPr>
              <p:cNvSpPr/>
              <p:nvPr/>
            </p:nvSpPr>
            <p:spPr>
              <a:xfrm>
                <a:off x="1129627" y="3742140"/>
                <a:ext cx="5408" cy="19831"/>
              </a:xfrm>
              <a:custGeom>
                <a:avLst/>
                <a:gdLst/>
                <a:ahLst/>
                <a:cxnLst/>
                <a:rect l="l" t="t" r="r" b="b"/>
                <a:pathLst>
                  <a:path w="6350" h="22860">
                    <a:moveTo>
                      <a:pt x="3047" y="0"/>
                    </a:moveTo>
                    <a:lnTo>
                      <a:pt x="0" y="0"/>
                    </a:lnTo>
                    <a:lnTo>
                      <a:pt x="0" y="762"/>
                    </a:lnTo>
                    <a:lnTo>
                      <a:pt x="3047" y="22860"/>
                    </a:lnTo>
                    <a:lnTo>
                      <a:pt x="6095" y="22098"/>
                    </a:lnTo>
                    <a:lnTo>
                      <a:pt x="3047" y="0"/>
                    </a:lnTo>
                    <a:close/>
                  </a:path>
                </a:pathLst>
              </a:custGeom>
              <a:solidFill>
                <a:srgbClr val="000000"/>
              </a:solidFill>
            </p:spPr>
            <p:txBody>
              <a:bodyPr wrap="square" lIns="0" tIns="0" rIns="0" bIns="0" rtlCol="0"/>
              <a:lstStyle/>
              <a:p>
                <a:endParaRPr sz="1000"/>
              </a:p>
            </p:txBody>
          </p:sp>
          <p:sp>
            <p:nvSpPr>
              <p:cNvPr id="1565" name="object 604">
                <a:extLst>
                  <a:ext uri="{FF2B5EF4-FFF2-40B4-BE49-F238E27FC236}">
                    <a16:creationId xmlns:a16="http://schemas.microsoft.com/office/drawing/2014/main" id="{1B9F715F-890C-47CA-A258-0B00B64B8DB7}"/>
                  </a:ext>
                </a:extLst>
              </p:cNvPr>
              <p:cNvSpPr/>
              <p:nvPr/>
            </p:nvSpPr>
            <p:spPr>
              <a:xfrm>
                <a:off x="1128329" y="3720986"/>
                <a:ext cx="4327" cy="21484"/>
              </a:xfrm>
              <a:custGeom>
                <a:avLst/>
                <a:gdLst/>
                <a:ahLst/>
                <a:cxnLst/>
                <a:rect l="l" t="t" r="r" b="b"/>
                <a:pathLst>
                  <a:path w="5080" h="24764">
                    <a:moveTo>
                      <a:pt x="3048" y="0"/>
                    </a:moveTo>
                    <a:lnTo>
                      <a:pt x="0" y="0"/>
                    </a:lnTo>
                    <a:lnTo>
                      <a:pt x="1524" y="24384"/>
                    </a:lnTo>
                    <a:lnTo>
                      <a:pt x="4572" y="24384"/>
                    </a:lnTo>
                    <a:lnTo>
                      <a:pt x="3048" y="0"/>
                    </a:lnTo>
                    <a:close/>
                  </a:path>
                </a:pathLst>
              </a:custGeom>
              <a:solidFill>
                <a:srgbClr val="000000"/>
              </a:solidFill>
            </p:spPr>
            <p:txBody>
              <a:bodyPr wrap="square" lIns="0" tIns="0" rIns="0" bIns="0" rtlCol="0"/>
              <a:lstStyle/>
              <a:p>
                <a:endParaRPr sz="1000"/>
              </a:p>
            </p:txBody>
          </p:sp>
          <p:sp>
            <p:nvSpPr>
              <p:cNvPr id="1566" name="object 605">
                <a:extLst>
                  <a:ext uri="{FF2B5EF4-FFF2-40B4-BE49-F238E27FC236}">
                    <a16:creationId xmlns:a16="http://schemas.microsoft.com/office/drawing/2014/main" id="{AA402EBE-5705-4E6D-8FD5-33DE2D2760B2}"/>
                  </a:ext>
                </a:extLst>
              </p:cNvPr>
              <p:cNvSpPr/>
              <p:nvPr/>
            </p:nvSpPr>
            <p:spPr>
              <a:xfrm>
                <a:off x="492309" y="3882943"/>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1567" name="object 606">
                <a:extLst>
                  <a:ext uri="{FF2B5EF4-FFF2-40B4-BE49-F238E27FC236}">
                    <a16:creationId xmlns:a16="http://schemas.microsoft.com/office/drawing/2014/main" id="{FB451830-10B2-4234-8592-B753C07217C9}"/>
                  </a:ext>
                </a:extLst>
              </p:cNvPr>
              <p:cNvSpPr/>
              <p:nvPr/>
            </p:nvSpPr>
            <p:spPr>
              <a:xfrm>
                <a:off x="302801" y="3761310"/>
                <a:ext cx="189833" cy="159754"/>
              </a:xfrm>
              <a:custGeom>
                <a:avLst/>
                <a:gdLst/>
                <a:ahLst/>
                <a:cxnLst/>
                <a:rect l="l" t="t" r="r" b="b"/>
                <a:pathLst>
                  <a:path w="222884" h="184150">
                    <a:moveTo>
                      <a:pt x="19811" y="17525"/>
                    </a:moveTo>
                    <a:lnTo>
                      <a:pt x="14478" y="30479"/>
                    </a:lnTo>
                    <a:lnTo>
                      <a:pt x="14478" y="31241"/>
                    </a:lnTo>
                    <a:lnTo>
                      <a:pt x="7619" y="48767"/>
                    </a:lnTo>
                    <a:lnTo>
                      <a:pt x="3047" y="66293"/>
                    </a:lnTo>
                    <a:lnTo>
                      <a:pt x="0" y="83819"/>
                    </a:lnTo>
                    <a:lnTo>
                      <a:pt x="0" y="100583"/>
                    </a:lnTo>
                    <a:lnTo>
                      <a:pt x="1524" y="117347"/>
                    </a:lnTo>
                    <a:lnTo>
                      <a:pt x="1524" y="118109"/>
                    </a:lnTo>
                    <a:lnTo>
                      <a:pt x="6096" y="133349"/>
                    </a:lnTo>
                    <a:lnTo>
                      <a:pt x="12953" y="147827"/>
                    </a:lnTo>
                    <a:lnTo>
                      <a:pt x="13715" y="147827"/>
                    </a:lnTo>
                    <a:lnTo>
                      <a:pt x="22859" y="160781"/>
                    </a:lnTo>
                    <a:lnTo>
                      <a:pt x="22859" y="161543"/>
                    </a:lnTo>
                    <a:lnTo>
                      <a:pt x="34289" y="171449"/>
                    </a:lnTo>
                    <a:lnTo>
                      <a:pt x="47243" y="179069"/>
                    </a:lnTo>
                    <a:lnTo>
                      <a:pt x="48005" y="179069"/>
                    </a:lnTo>
                    <a:lnTo>
                      <a:pt x="62484" y="182879"/>
                    </a:lnTo>
                    <a:lnTo>
                      <a:pt x="76961" y="183641"/>
                    </a:lnTo>
                    <a:lnTo>
                      <a:pt x="91439" y="182117"/>
                    </a:lnTo>
                    <a:lnTo>
                      <a:pt x="92202" y="182117"/>
                    </a:lnTo>
                    <a:lnTo>
                      <a:pt x="97688" y="180593"/>
                    </a:lnTo>
                    <a:lnTo>
                      <a:pt x="76961" y="180593"/>
                    </a:lnTo>
                    <a:lnTo>
                      <a:pt x="62484" y="179831"/>
                    </a:lnTo>
                    <a:lnTo>
                      <a:pt x="63246" y="179831"/>
                    </a:lnTo>
                    <a:lnTo>
                      <a:pt x="51663" y="176783"/>
                    </a:lnTo>
                    <a:lnTo>
                      <a:pt x="48768" y="176783"/>
                    </a:lnTo>
                    <a:lnTo>
                      <a:pt x="35814" y="169163"/>
                    </a:lnTo>
                    <a:lnTo>
                      <a:pt x="36575" y="169163"/>
                    </a:lnTo>
                    <a:lnTo>
                      <a:pt x="25146" y="159257"/>
                    </a:lnTo>
                    <a:lnTo>
                      <a:pt x="16001" y="146303"/>
                    </a:lnTo>
                    <a:lnTo>
                      <a:pt x="9504" y="132587"/>
                    </a:lnTo>
                    <a:lnTo>
                      <a:pt x="9143" y="132587"/>
                    </a:lnTo>
                    <a:lnTo>
                      <a:pt x="4571" y="117347"/>
                    </a:lnTo>
                    <a:lnTo>
                      <a:pt x="3047" y="100583"/>
                    </a:lnTo>
                    <a:lnTo>
                      <a:pt x="3047" y="83819"/>
                    </a:lnTo>
                    <a:lnTo>
                      <a:pt x="3180" y="83819"/>
                    </a:lnTo>
                    <a:lnTo>
                      <a:pt x="6096" y="67055"/>
                    </a:lnTo>
                    <a:lnTo>
                      <a:pt x="10667" y="49529"/>
                    </a:lnTo>
                    <a:lnTo>
                      <a:pt x="17525" y="32003"/>
                    </a:lnTo>
                    <a:lnTo>
                      <a:pt x="22859" y="19049"/>
                    </a:lnTo>
                    <a:lnTo>
                      <a:pt x="23050" y="18287"/>
                    </a:lnTo>
                    <a:lnTo>
                      <a:pt x="19811" y="18287"/>
                    </a:lnTo>
                    <a:lnTo>
                      <a:pt x="19811" y="17525"/>
                    </a:lnTo>
                    <a:close/>
                  </a:path>
                  <a:path w="222884" h="184150">
                    <a:moveTo>
                      <a:pt x="118109" y="169163"/>
                    </a:moveTo>
                    <a:lnTo>
                      <a:pt x="104393" y="175259"/>
                    </a:lnTo>
                    <a:lnTo>
                      <a:pt x="105155" y="175259"/>
                    </a:lnTo>
                    <a:lnTo>
                      <a:pt x="91439" y="179069"/>
                    </a:lnTo>
                    <a:lnTo>
                      <a:pt x="76961" y="180593"/>
                    </a:lnTo>
                    <a:lnTo>
                      <a:pt x="97688" y="180593"/>
                    </a:lnTo>
                    <a:lnTo>
                      <a:pt x="105918" y="178307"/>
                    </a:lnTo>
                    <a:lnTo>
                      <a:pt x="119634" y="172211"/>
                    </a:lnTo>
                    <a:lnTo>
                      <a:pt x="122751" y="169925"/>
                    </a:lnTo>
                    <a:lnTo>
                      <a:pt x="118109" y="169925"/>
                    </a:lnTo>
                    <a:lnTo>
                      <a:pt x="118109" y="169163"/>
                    </a:lnTo>
                    <a:close/>
                  </a:path>
                  <a:path w="222884" h="184150">
                    <a:moveTo>
                      <a:pt x="48768" y="176021"/>
                    </a:moveTo>
                    <a:lnTo>
                      <a:pt x="48768" y="176783"/>
                    </a:lnTo>
                    <a:lnTo>
                      <a:pt x="51663" y="176783"/>
                    </a:lnTo>
                    <a:lnTo>
                      <a:pt x="48768" y="176021"/>
                    </a:lnTo>
                    <a:close/>
                  </a:path>
                  <a:path w="222884" h="184150">
                    <a:moveTo>
                      <a:pt x="222504" y="140207"/>
                    </a:moveTo>
                    <a:lnTo>
                      <a:pt x="186690" y="141731"/>
                    </a:lnTo>
                    <a:lnTo>
                      <a:pt x="160782" y="147065"/>
                    </a:lnTo>
                    <a:lnTo>
                      <a:pt x="160020" y="147065"/>
                    </a:lnTo>
                    <a:lnTo>
                      <a:pt x="141732" y="154685"/>
                    </a:lnTo>
                    <a:lnTo>
                      <a:pt x="129539" y="160781"/>
                    </a:lnTo>
                    <a:lnTo>
                      <a:pt x="129539" y="161543"/>
                    </a:lnTo>
                    <a:lnTo>
                      <a:pt x="118109" y="169925"/>
                    </a:lnTo>
                    <a:lnTo>
                      <a:pt x="122751" y="169925"/>
                    </a:lnTo>
                    <a:lnTo>
                      <a:pt x="131064" y="163829"/>
                    </a:lnTo>
                    <a:lnTo>
                      <a:pt x="143256" y="157733"/>
                    </a:lnTo>
                    <a:lnTo>
                      <a:pt x="161544" y="150113"/>
                    </a:lnTo>
                    <a:lnTo>
                      <a:pt x="187452" y="144779"/>
                    </a:lnTo>
                    <a:lnTo>
                      <a:pt x="186690" y="144779"/>
                    </a:lnTo>
                    <a:lnTo>
                      <a:pt x="222504" y="143255"/>
                    </a:lnTo>
                    <a:lnTo>
                      <a:pt x="222504" y="140207"/>
                    </a:lnTo>
                    <a:close/>
                  </a:path>
                  <a:path w="222884" h="184150">
                    <a:moveTo>
                      <a:pt x="9143" y="131825"/>
                    </a:moveTo>
                    <a:lnTo>
                      <a:pt x="9143" y="132587"/>
                    </a:lnTo>
                    <a:lnTo>
                      <a:pt x="9504" y="132587"/>
                    </a:lnTo>
                    <a:lnTo>
                      <a:pt x="9143" y="131825"/>
                    </a:lnTo>
                    <a:close/>
                  </a:path>
                  <a:path w="222884" h="184150">
                    <a:moveTo>
                      <a:pt x="3180" y="83819"/>
                    </a:moveTo>
                    <a:lnTo>
                      <a:pt x="3047" y="83819"/>
                    </a:lnTo>
                    <a:lnTo>
                      <a:pt x="3047" y="84581"/>
                    </a:lnTo>
                    <a:lnTo>
                      <a:pt x="3180" y="83819"/>
                    </a:lnTo>
                    <a:close/>
                  </a:path>
                  <a:path w="222884" h="184150">
                    <a:moveTo>
                      <a:pt x="24384" y="0"/>
                    </a:moveTo>
                    <a:lnTo>
                      <a:pt x="19811" y="18287"/>
                    </a:lnTo>
                    <a:lnTo>
                      <a:pt x="23050" y="18287"/>
                    </a:lnTo>
                    <a:lnTo>
                      <a:pt x="27432" y="761"/>
                    </a:lnTo>
                    <a:lnTo>
                      <a:pt x="24384" y="0"/>
                    </a:lnTo>
                    <a:close/>
                  </a:path>
                </a:pathLst>
              </a:custGeom>
              <a:solidFill>
                <a:srgbClr val="000000"/>
              </a:solidFill>
            </p:spPr>
            <p:txBody>
              <a:bodyPr wrap="square" lIns="0" tIns="0" rIns="0" bIns="0" rtlCol="0"/>
              <a:lstStyle/>
              <a:p>
                <a:endParaRPr sz="1000"/>
              </a:p>
            </p:txBody>
          </p:sp>
          <p:sp>
            <p:nvSpPr>
              <p:cNvPr id="1568" name="object 607">
                <a:extLst>
                  <a:ext uri="{FF2B5EF4-FFF2-40B4-BE49-F238E27FC236}">
                    <a16:creationId xmlns:a16="http://schemas.microsoft.com/office/drawing/2014/main" id="{FD548B10-43C1-4FA7-A8A1-7253B209A45E}"/>
                  </a:ext>
                </a:extLst>
              </p:cNvPr>
              <p:cNvSpPr/>
              <p:nvPr/>
            </p:nvSpPr>
            <p:spPr>
              <a:xfrm>
                <a:off x="323569" y="3742140"/>
                <a:ext cx="5408" cy="19831"/>
              </a:xfrm>
              <a:custGeom>
                <a:avLst/>
                <a:gdLst/>
                <a:ahLst/>
                <a:cxnLst/>
                <a:rect l="l" t="t" r="r" b="b"/>
                <a:pathLst>
                  <a:path w="6350" h="22860">
                    <a:moveTo>
                      <a:pt x="6096" y="0"/>
                    </a:moveTo>
                    <a:lnTo>
                      <a:pt x="3048" y="0"/>
                    </a:lnTo>
                    <a:lnTo>
                      <a:pt x="0" y="22098"/>
                    </a:lnTo>
                    <a:lnTo>
                      <a:pt x="3048" y="22860"/>
                    </a:lnTo>
                    <a:lnTo>
                      <a:pt x="6096" y="762"/>
                    </a:lnTo>
                    <a:lnTo>
                      <a:pt x="6096" y="0"/>
                    </a:lnTo>
                    <a:close/>
                  </a:path>
                </a:pathLst>
              </a:custGeom>
              <a:solidFill>
                <a:srgbClr val="000000"/>
              </a:solidFill>
            </p:spPr>
            <p:txBody>
              <a:bodyPr wrap="square" lIns="0" tIns="0" rIns="0" bIns="0" rtlCol="0"/>
              <a:lstStyle/>
              <a:p>
                <a:endParaRPr sz="1000"/>
              </a:p>
            </p:txBody>
          </p:sp>
          <p:sp>
            <p:nvSpPr>
              <p:cNvPr id="1569" name="object 608">
                <a:extLst>
                  <a:ext uri="{FF2B5EF4-FFF2-40B4-BE49-F238E27FC236}">
                    <a16:creationId xmlns:a16="http://schemas.microsoft.com/office/drawing/2014/main" id="{EA00E9D9-BD6B-4DD3-A0AC-1153278C71EB}"/>
                  </a:ext>
                </a:extLst>
              </p:cNvPr>
              <p:cNvSpPr/>
              <p:nvPr/>
            </p:nvSpPr>
            <p:spPr>
              <a:xfrm>
                <a:off x="964132" y="3321052"/>
                <a:ext cx="1623" cy="2754"/>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sz="1000"/>
              </a:p>
            </p:txBody>
          </p:sp>
          <p:sp>
            <p:nvSpPr>
              <p:cNvPr id="1570" name="object 609">
                <a:extLst>
                  <a:ext uri="{FF2B5EF4-FFF2-40B4-BE49-F238E27FC236}">
                    <a16:creationId xmlns:a16="http://schemas.microsoft.com/office/drawing/2014/main" id="{CD88A415-A06D-4F93-B286-036E41EC7E30}"/>
                  </a:ext>
                </a:extLst>
              </p:cNvPr>
              <p:cNvSpPr/>
              <p:nvPr/>
            </p:nvSpPr>
            <p:spPr>
              <a:xfrm>
                <a:off x="965430" y="3286016"/>
                <a:ext cx="190373" cy="160304"/>
              </a:xfrm>
              <a:custGeom>
                <a:avLst/>
                <a:gdLst/>
                <a:ahLst/>
                <a:cxnLst/>
                <a:rect l="l" t="t" r="r" b="b"/>
                <a:pathLst>
                  <a:path w="223519" h="184785">
                    <a:moveTo>
                      <a:pt x="223265" y="83058"/>
                    </a:moveTo>
                    <a:lnTo>
                      <a:pt x="220218" y="83058"/>
                    </a:lnTo>
                    <a:lnTo>
                      <a:pt x="220218" y="83820"/>
                    </a:lnTo>
                    <a:lnTo>
                      <a:pt x="219456" y="99822"/>
                    </a:lnTo>
                    <a:lnTo>
                      <a:pt x="217170" y="117348"/>
                    </a:lnTo>
                    <a:lnTo>
                      <a:pt x="211836" y="134874"/>
                    </a:lnTo>
                    <a:lnTo>
                      <a:pt x="204978" y="152400"/>
                    </a:lnTo>
                    <a:lnTo>
                      <a:pt x="200406" y="165354"/>
                    </a:lnTo>
                    <a:lnTo>
                      <a:pt x="195834" y="183642"/>
                    </a:lnTo>
                    <a:lnTo>
                      <a:pt x="198882" y="184404"/>
                    </a:lnTo>
                    <a:lnTo>
                      <a:pt x="203454" y="166116"/>
                    </a:lnTo>
                    <a:lnTo>
                      <a:pt x="208026" y="153162"/>
                    </a:lnTo>
                    <a:lnTo>
                      <a:pt x="214884" y="135636"/>
                    </a:lnTo>
                    <a:lnTo>
                      <a:pt x="220218" y="118110"/>
                    </a:lnTo>
                    <a:lnTo>
                      <a:pt x="222504" y="100584"/>
                    </a:lnTo>
                    <a:lnTo>
                      <a:pt x="222504" y="99822"/>
                    </a:lnTo>
                    <a:lnTo>
                      <a:pt x="223265" y="83058"/>
                    </a:lnTo>
                    <a:close/>
                  </a:path>
                  <a:path w="223519" h="184785">
                    <a:moveTo>
                      <a:pt x="220191" y="83636"/>
                    </a:moveTo>
                    <a:lnTo>
                      <a:pt x="220183" y="83820"/>
                    </a:lnTo>
                    <a:lnTo>
                      <a:pt x="220191" y="83636"/>
                    </a:lnTo>
                    <a:close/>
                  </a:path>
                  <a:path w="223519" h="184785">
                    <a:moveTo>
                      <a:pt x="201481" y="25146"/>
                    </a:moveTo>
                    <a:lnTo>
                      <a:pt x="198120" y="25146"/>
                    </a:lnTo>
                    <a:lnTo>
                      <a:pt x="207264" y="38100"/>
                    </a:lnTo>
                    <a:lnTo>
                      <a:pt x="206502" y="38100"/>
                    </a:lnTo>
                    <a:lnTo>
                      <a:pt x="213360" y="52578"/>
                    </a:lnTo>
                    <a:lnTo>
                      <a:pt x="217932" y="67818"/>
                    </a:lnTo>
                    <a:lnTo>
                      <a:pt x="220191" y="83636"/>
                    </a:lnTo>
                    <a:lnTo>
                      <a:pt x="220218" y="83058"/>
                    </a:lnTo>
                    <a:lnTo>
                      <a:pt x="223265" y="83058"/>
                    </a:lnTo>
                    <a:lnTo>
                      <a:pt x="220979" y="67056"/>
                    </a:lnTo>
                    <a:lnTo>
                      <a:pt x="216408" y="51816"/>
                    </a:lnTo>
                    <a:lnTo>
                      <a:pt x="216408" y="51054"/>
                    </a:lnTo>
                    <a:lnTo>
                      <a:pt x="209550" y="36576"/>
                    </a:lnTo>
                    <a:lnTo>
                      <a:pt x="201481" y="25146"/>
                    </a:lnTo>
                    <a:close/>
                  </a:path>
                  <a:path w="223519" h="184785">
                    <a:moveTo>
                      <a:pt x="80010" y="26670"/>
                    </a:moveTo>
                    <a:lnTo>
                      <a:pt x="61722" y="34290"/>
                    </a:lnTo>
                    <a:lnTo>
                      <a:pt x="62484" y="34290"/>
                    </a:lnTo>
                    <a:lnTo>
                      <a:pt x="36576" y="39624"/>
                    </a:lnTo>
                    <a:lnTo>
                      <a:pt x="0" y="40386"/>
                    </a:lnTo>
                    <a:lnTo>
                      <a:pt x="0" y="43434"/>
                    </a:lnTo>
                    <a:lnTo>
                      <a:pt x="36576" y="42672"/>
                    </a:lnTo>
                    <a:lnTo>
                      <a:pt x="37338" y="42672"/>
                    </a:lnTo>
                    <a:lnTo>
                      <a:pt x="63246" y="37338"/>
                    </a:lnTo>
                    <a:lnTo>
                      <a:pt x="81534" y="29718"/>
                    </a:lnTo>
                    <a:lnTo>
                      <a:pt x="85598" y="27432"/>
                    </a:lnTo>
                    <a:lnTo>
                      <a:pt x="80010" y="27432"/>
                    </a:lnTo>
                    <a:lnTo>
                      <a:pt x="80010" y="26670"/>
                    </a:lnTo>
                    <a:close/>
                  </a:path>
                  <a:path w="223519" h="184785">
                    <a:moveTo>
                      <a:pt x="146304" y="0"/>
                    </a:moveTo>
                    <a:lnTo>
                      <a:pt x="131826" y="1524"/>
                    </a:lnTo>
                    <a:lnTo>
                      <a:pt x="117348" y="5334"/>
                    </a:lnTo>
                    <a:lnTo>
                      <a:pt x="116586" y="5334"/>
                    </a:lnTo>
                    <a:lnTo>
                      <a:pt x="103632" y="12192"/>
                    </a:lnTo>
                    <a:lnTo>
                      <a:pt x="103632" y="12954"/>
                    </a:lnTo>
                    <a:lnTo>
                      <a:pt x="92202" y="20574"/>
                    </a:lnTo>
                    <a:lnTo>
                      <a:pt x="80010" y="27432"/>
                    </a:lnTo>
                    <a:lnTo>
                      <a:pt x="85598" y="27432"/>
                    </a:lnTo>
                    <a:lnTo>
                      <a:pt x="93726" y="22860"/>
                    </a:lnTo>
                    <a:lnTo>
                      <a:pt x="105155" y="15240"/>
                    </a:lnTo>
                    <a:lnTo>
                      <a:pt x="118110" y="8382"/>
                    </a:lnTo>
                    <a:lnTo>
                      <a:pt x="132588" y="4572"/>
                    </a:lnTo>
                    <a:lnTo>
                      <a:pt x="131826" y="4572"/>
                    </a:lnTo>
                    <a:lnTo>
                      <a:pt x="146304" y="3048"/>
                    </a:lnTo>
                    <a:lnTo>
                      <a:pt x="167030" y="3048"/>
                    </a:lnTo>
                    <a:lnTo>
                      <a:pt x="161544" y="1524"/>
                    </a:lnTo>
                    <a:lnTo>
                      <a:pt x="160782" y="1524"/>
                    </a:lnTo>
                    <a:lnTo>
                      <a:pt x="146304" y="0"/>
                    </a:lnTo>
                    <a:close/>
                  </a:path>
                  <a:path w="223519" h="184785">
                    <a:moveTo>
                      <a:pt x="167030" y="3048"/>
                    </a:moveTo>
                    <a:lnTo>
                      <a:pt x="146304" y="3048"/>
                    </a:lnTo>
                    <a:lnTo>
                      <a:pt x="160782" y="4572"/>
                    </a:lnTo>
                    <a:lnTo>
                      <a:pt x="174498" y="8382"/>
                    </a:lnTo>
                    <a:lnTo>
                      <a:pt x="173736" y="8382"/>
                    </a:lnTo>
                    <a:lnTo>
                      <a:pt x="186690" y="15240"/>
                    </a:lnTo>
                    <a:lnTo>
                      <a:pt x="198120" y="25908"/>
                    </a:lnTo>
                    <a:lnTo>
                      <a:pt x="198120" y="25146"/>
                    </a:lnTo>
                    <a:lnTo>
                      <a:pt x="201481" y="25146"/>
                    </a:lnTo>
                    <a:lnTo>
                      <a:pt x="200406" y="23622"/>
                    </a:lnTo>
                    <a:lnTo>
                      <a:pt x="188976" y="12954"/>
                    </a:lnTo>
                    <a:lnTo>
                      <a:pt x="188214" y="12192"/>
                    </a:lnTo>
                    <a:lnTo>
                      <a:pt x="175260" y="5334"/>
                    </a:lnTo>
                    <a:lnTo>
                      <a:pt x="167030" y="3048"/>
                    </a:lnTo>
                    <a:close/>
                  </a:path>
                </a:pathLst>
              </a:custGeom>
              <a:solidFill>
                <a:srgbClr val="000000"/>
              </a:solidFill>
            </p:spPr>
            <p:txBody>
              <a:bodyPr wrap="square" lIns="0" tIns="0" rIns="0" bIns="0" rtlCol="0"/>
              <a:lstStyle/>
              <a:p>
                <a:endParaRPr sz="1000"/>
              </a:p>
            </p:txBody>
          </p:sp>
          <p:sp>
            <p:nvSpPr>
              <p:cNvPr id="1571" name="object 610">
                <a:extLst>
                  <a:ext uri="{FF2B5EF4-FFF2-40B4-BE49-F238E27FC236}">
                    <a16:creationId xmlns:a16="http://schemas.microsoft.com/office/drawing/2014/main" id="{11587450-F9B8-40E2-BACE-F0256851254B}"/>
                  </a:ext>
                </a:extLst>
              </p:cNvPr>
              <p:cNvSpPr/>
              <p:nvPr/>
            </p:nvSpPr>
            <p:spPr>
              <a:xfrm>
                <a:off x="1128977" y="3445329"/>
                <a:ext cx="5949" cy="19831"/>
              </a:xfrm>
              <a:custGeom>
                <a:avLst/>
                <a:gdLst/>
                <a:ahLst/>
                <a:cxnLst/>
                <a:rect l="l" t="t" r="r" b="b"/>
                <a:pathLst>
                  <a:path w="6984" h="22860">
                    <a:moveTo>
                      <a:pt x="3810" y="0"/>
                    </a:moveTo>
                    <a:lnTo>
                      <a:pt x="0" y="22098"/>
                    </a:lnTo>
                    <a:lnTo>
                      <a:pt x="3048" y="22098"/>
                    </a:lnTo>
                    <a:lnTo>
                      <a:pt x="3048" y="22860"/>
                    </a:lnTo>
                    <a:lnTo>
                      <a:pt x="6858" y="762"/>
                    </a:lnTo>
                    <a:lnTo>
                      <a:pt x="3810" y="0"/>
                    </a:lnTo>
                    <a:close/>
                  </a:path>
                </a:pathLst>
              </a:custGeom>
              <a:solidFill>
                <a:srgbClr val="000000"/>
              </a:solidFill>
            </p:spPr>
            <p:txBody>
              <a:bodyPr wrap="square" lIns="0" tIns="0" rIns="0" bIns="0" rtlCol="0"/>
              <a:lstStyle/>
              <a:p>
                <a:endParaRPr sz="1000"/>
              </a:p>
            </p:txBody>
          </p:sp>
          <p:sp>
            <p:nvSpPr>
              <p:cNvPr id="1572" name="object 611">
                <a:extLst>
                  <a:ext uri="{FF2B5EF4-FFF2-40B4-BE49-F238E27FC236}">
                    <a16:creationId xmlns:a16="http://schemas.microsoft.com/office/drawing/2014/main" id="{78794C68-3620-4B69-8F80-A7064EC696DE}"/>
                  </a:ext>
                </a:extLst>
              </p:cNvPr>
              <p:cNvSpPr/>
              <p:nvPr/>
            </p:nvSpPr>
            <p:spPr>
              <a:xfrm>
                <a:off x="492309" y="3321052"/>
                <a:ext cx="1623" cy="2754"/>
              </a:xfrm>
              <a:custGeom>
                <a:avLst/>
                <a:gdLst/>
                <a:ahLst/>
                <a:cxnLst/>
                <a:rect l="l" t="t" r="r" b="b"/>
                <a:pathLst>
                  <a:path w="1904" h="3175">
                    <a:moveTo>
                      <a:pt x="0" y="3047"/>
                    </a:moveTo>
                    <a:lnTo>
                      <a:pt x="1523" y="3047"/>
                    </a:lnTo>
                    <a:lnTo>
                      <a:pt x="1523" y="0"/>
                    </a:lnTo>
                    <a:lnTo>
                      <a:pt x="0" y="0"/>
                    </a:lnTo>
                    <a:lnTo>
                      <a:pt x="0" y="3047"/>
                    </a:lnTo>
                    <a:close/>
                  </a:path>
                </a:pathLst>
              </a:custGeom>
              <a:solidFill>
                <a:srgbClr val="000000"/>
              </a:solidFill>
            </p:spPr>
            <p:txBody>
              <a:bodyPr wrap="square" lIns="0" tIns="0" rIns="0" bIns="0" rtlCol="0"/>
              <a:lstStyle/>
              <a:p>
                <a:endParaRPr sz="1000"/>
              </a:p>
            </p:txBody>
          </p:sp>
          <p:sp>
            <p:nvSpPr>
              <p:cNvPr id="1573" name="object 612">
                <a:extLst>
                  <a:ext uri="{FF2B5EF4-FFF2-40B4-BE49-F238E27FC236}">
                    <a16:creationId xmlns:a16="http://schemas.microsoft.com/office/drawing/2014/main" id="{A883B45B-10DC-454B-9A0E-44D9863848C9}"/>
                  </a:ext>
                </a:extLst>
              </p:cNvPr>
              <p:cNvSpPr/>
              <p:nvPr/>
            </p:nvSpPr>
            <p:spPr>
              <a:xfrm>
                <a:off x="302801" y="3286016"/>
                <a:ext cx="189833" cy="160304"/>
              </a:xfrm>
              <a:custGeom>
                <a:avLst/>
                <a:gdLst/>
                <a:ahLst/>
                <a:cxnLst/>
                <a:rect l="l" t="t" r="r" b="b"/>
                <a:pathLst>
                  <a:path w="222884" h="184785">
                    <a:moveTo>
                      <a:pt x="76961" y="0"/>
                    </a:moveTo>
                    <a:lnTo>
                      <a:pt x="62484" y="1524"/>
                    </a:lnTo>
                    <a:lnTo>
                      <a:pt x="48005" y="5334"/>
                    </a:lnTo>
                    <a:lnTo>
                      <a:pt x="47243" y="5334"/>
                    </a:lnTo>
                    <a:lnTo>
                      <a:pt x="34289" y="12192"/>
                    </a:lnTo>
                    <a:lnTo>
                      <a:pt x="34289" y="12954"/>
                    </a:lnTo>
                    <a:lnTo>
                      <a:pt x="22859" y="23622"/>
                    </a:lnTo>
                    <a:lnTo>
                      <a:pt x="13715" y="36576"/>
                    </a:lnTo>
                    <a:lnTo>
                      <a:pt x="12953" y="36576"/>
                    </a:lnTo>
                    <a:lnTo>
                      <a:pt x="6096" y="51054"/>
                    </a:lnTo>
                    <a:lnTo>
                      <a:pt x="6096" y="51816"/>
                    </a:lnTo>
                    <a:lnTo>
                      <a:pt x="1524" y="67056"/>
                    </a:lnTo>
                    <a:lnTo>
                      <a:pt x="0" y="83058"/>
                    </a:lnTo>
                    <a:lnTo>
                      <a:pt x="0" y="100584"/>
                    </a:lnTo>
                    <a:lnTo>
                      <a:pt x="3047" y="118110"/>
                    </a:lnTo>
                    <a:lnTo>
                      <a:pt x="7619" y="135636"/>
                    </a:lnTo>
                    <a:lnTo>
                      <a:pt x="14478" y="153162"/>
                    </a:lnTo>
                    <a:lnTo>
                      <a:pt x="19811" y="166116"/>
                    </a:lnTo>
                    <a:lnTo>
                      <a:pt x="24384" y="184404"/>
                    </a:lnTo>
                    <a:lnTo>
                      <a:pt x="27432" y="183642"/>
                    </a:lnTo>
                    <a:lnTo>
                      <a:pt x="22859" y="165354"/>
                    </a:lnTo>
                    <a:lnTo>
                      <a:pt x="22859" y="164592"/>
                    </a:lnTo>
                    <a:lnTo>
                      <a:pt x="17839" y="152400"/>
                    </a:lnTo>
                    <a:lnTo>
                      <a:pt x="17525" y="152400"/>
                    </a:lnTo>
                    <a:lnTo>
                      <a:pt x="10667" y="134874"/>
                    </a:lnTo>
                    <a:lnTo>
                      <a:pt x="6096" y="117348"/>
                    </a:lnTo>
                    <a:lnTo>
                      <a:pt x="3047" y="99822"/>
                    </a:lnTo>
                    <a:lnTo>
                      <a:pt x="3047" y="83058"/>
                    </a:lnTo>
                    <a:lnTo>
                      <a:pt x="4571" y="67056"/>
                    </a:lnTo>
                    <a:lnTo>
                      <a:pt x="4800" y="67056"/>
                    </a:lnTo>
                    <a:lnTo>
                      <a:pt x="9143" y="52578"/>
                    </a:lnTo>
                    <a:lnTo>
                      <a:pt x="16001" y="38100"/>
                    </a:lnTo>
                    <a:lnTo>
                      <a:pt x="25146" y="25146"/>
                    </a:lnTo>
                    <a:lnTo>
                      <a:pt x="25962" y="25146"/>
                    </a:lnTo>
                    <a:lnTo>
                      <a:pt x="36575" y="15240"/>
                    </a:lnTo>
                    <a:lnTo>
                      <a:pt x="35814" y="15240"/>
                    </a:lnTo>
                    <a:lnTo>
                      <a:pt x="48768" y="8382"/>
                    </a:lnTo>
                    <a:lnTo>
                      <a:pt x="63246" y="4572"/>
                    </a:lnTo>
                    <a:lnTo>
                      <a:pt x="62484" y="4572"/>
                    </a:lnTo>
                    <a:lnTo>
                      <a:pt x="76961" y="3048"/>
                    </a:lnTo>
                    <a:lnTo>
                      <a:pt x="97688" y="3048"/>
                    </a:lnTo>
                    <a:lnTo>
                      <a:pt x="92202" y="1524"/>
                    </a:lnTo>
                    <a:lnTo>
                      <a:pt x="91439" y="1524"/>
                    </a:lnTo>
                    <a:lnTo>
                      <a:pt x="76961" y="0"/>
                    </a:lnTo>
                    <a:close/>
                  </a:path>
                  <a:path w="222884" h="184785">
                    <a:moveTo>
                      <a:pt x="17525" y="151638"/>
                    </a:moveTo>
                    <a:lnTo>
                      <a:pt x="17525" y="152400"/>
                    </a:lnTo>
                    <a:lnTo>
                      <a:pt x="17839" y="152400"/>
                    </a:lnTo>
                    <a:lnTo>
                      <a:pt x="17525" y="151638"/>
                    </a:lnTo>
                    <a:close/>
                  </a:path>
                  <a:path w="222884" h="184785">
                    <a:moveTo>
                      <a:pt x="4800" y="67056"/>
                    </a:moveTo>
                    <a:lnTo>
                      <a:pt x="4571" y="67056"/>
                    </a:lnTo>
                    <a:lnTo>
                      <a:pt x="4571" y="67818"/>
                    </a:lnTo>
                    <a:lnTo>
                      <a:pt x="4800" y="67056"/>
                    </a:lnTo>
                    <a:close/>
                  </a:path>
                  <a:path w="222884" h="184785">
                    <a:moveTo>
                      <a:pt x="97688" y="3048"/>
                    </a:moveTo>
                    <a:lnTo>
                      <a:pt x="76961" y="3048"/>
                    </a:lnTo>
                    <a:lnTo>
                      <a:pt x="91439" y="4572"/>
                    </a:lnTo>
                    <a:lnTo>
                      <a:pt x="105155" y="8382"/>
                    </a:lnTo>
                    <a:lnTo>
                      <a:pt x="104393" y="8382"/>
                    </a:lnTo>
                    <a:lnTo>
                      <a:pt x="117348" y="15240"/>
                    </a:lnTo>
                    <a:lnTo>
                      <a:pt x="129539" y="22860"/>
                    </a:lnTo>
                    <a:lnTo>
                      <a:pt x="141732" y="29718"/>
                    </a:lnTo>
                    <a:lnTo>
                      <a:pt x="159258" y="37338"/>
                    </a:lnTo>
                    <a:lnTo>
                      <a:pt x="160020" y="37338"/>
                    </a:lnTo>
                    <a:lnTo>
                      <a:pt x="186690" y="42672"/>
                    </a:lnTo>
                    <a:lnTo>
                      <a:pt x="222504" y="43434"/>
                    </a:lnTo>
                    <a:lnTo>
                      <a:pt x="222504" y="40386"/>
                    </a:lnTo>
                    <a:lnTo>
                      <a:pt x="186690" y="39624"/>
                    </a:lnTo>
                    <a:lnTo>
                      <a:pt x="187452" y="39624"/>
                    </a:lnTo>
                    <a:lnTo>
                      <a:pt x="160782" y="34290"/>
                    </a:lnTo>
                    <a:lnTo>
                      <a:pt x="145008" y="27432"/>
                    </a:lnTo>
                    <a:lnTo>
                      <a:pt x="143256" y="27432"/>
                    </a:lnTo>
                    <a:lnTo>
                      <a:pt x="131064" y="20574"/>
                    </a:lnTo>
                    <a:lnTo>
                      <a:pt x="118872" y="12954"/>
                    </a:lnTo>
                    <a:lnTo>
                      <a:pt x="118872" y="12192"/>
                    </a:lnTo>
                    <a:lnTo>
                      <a:pt x="105918" y="5334"/>
                    </a:lnTo>
                    <a:lnTo>
                      <a:pt x="97688" y="3048"/>
                    </a:lnTo>
                    <a:close/>
                  </a:path>
                  <a:path w="222884" h="184785">
                    <a:moveTo>
                      <a:pt x="143256" y="26670"/>
                    </a:moveTo>
                    <a:lnTo>
                      <a:pt x="143256" y="27432"/>
                    </a:lnTo>
                    <a:lnTo>
                      <a:pt x="145008" y="27432"/>
                    </a:lnTo>
                    <a:lnTo>
                      <a:pt x="143256" y="26670"/>
                    </a:lnTo>
                    <a:close/>
                  </a:path>
                  <a:path w="222884" h="184785">
                    <a:moveTo>
                      <a:pt x="25962" y="25146"/>
                    </a:moveTo>
                    <a:lnTo>
                      <a:pt x="25146" y="25146"/>
                    </a:lnTo>
                    <a:lnTo>
                      <a:pt x="25146" y="25908"/>
                    </a:lnTo>
                    <a:lnTo>
                      <a:pt x="25962" y="25146"/>
                    </a:lnTo>
                    <a:close/>
                  </a:path>
                </a:pathLst>
              </a:custGeom>
              <a:solidFill>
                <a:srgbClr val="000000"/>
              </a:solidFill>
            </p:spPr>
            <p:txBody>
              <a:bodyPr wrap="square" lIns="0" tIns="0" rIns="0" bIns="0" rtlCol="0"/>
              <a:lstStyle/>
              <a:p>
                <a:endParaRPr sz="1000"/>
              </a:p>
            </p:txBody>
          </p:sp>
          <p:sp>
            <p:nvSpPr>
              <p:cNvPr id="1574" name="object 613">
                <a:extLst>
                  <a:ext uri="{FF2B5EF4-FFF2-40B4-BE49-F238E27FC236}">
                    <a16:creationId xmlns:a16="http://schemas.microsoft.com/office/drawing/2014/main" id="{29FD93B7-C8DC-473D-9A13-685336F206DA}"/>
                  </a:ext>
                </a:extLst>
              </p:cNvPr>
              <p:cNvSpPr/>
              <p:nvPr/>
            </p:nvSpPr>
            <p:spPr>
              <a:xfrm>
                <a:off x="323569" y="3445329"/>
                <a:ext cx="5408" cy="19831"/>
              </a:xfrm>
              <a:custGeom>
                <a:avLst/>
                <a:gdLst/>
                <a:ahLst/>
                <a:cxnLst/>
                <a:rect l="l" t="t" r="r" b="b"/>
                <a:pathLst>
                  <a:path w="6350" h="22860">
                    <a:moveTo>
                      <a:pt x="3047" y="0"/>
                    </a:moveTo>
                    <a:lnTo>
                      <a:pt x="0" y="762"/>
                    </a:lnTo>
                    <a:lnTo>
                      <a:pt x="3047" y="22860"/>
                    </a:lnTo>
                    <a:lnTo>
                      <a:pt x="3047" y="22098"/>
                    </a:lnTo>
                    <a:lnTo>
                      <a:pt x="6095" y="22098"/>
                    </a:lnTo>
                    <a:lnTo>
                      <a:pt x="3047" y="0"/>
                    </a:lnTo>
                    <a:close/>
                  </a:path>
                </a:pathLst>
              </a:custGeom>
              <a:solidFill>
                <a:srgbClr val="000000"/>
              </a:solidFill>
            </p:spPr>
            <p:txBody>
              <a:bodyPr wrap="square" lIns="0" tIns="0" rIns="0" bIns="0" rtlCol="0"/>
              <a:lstStyle/>
              <a:p>
                <a:endParaRPr sz="1000"/>
              </a:p>
            </p:txBody>
          </p:sp>
          <p:sp>
            <p:nvSpPr>
              <p:cNvPr id="1575" name="object 614">
                <a:extLst>
                  <a:ext uri="{FF2B5EF4-FFF2-40B4-BE49-F238E27FC236}">
                    <a16:creationId xmlns:a16="http://schemas.microsoft.com/office/drawing/2014/main" id="{E0A49BE5-DFF5-4682-A507-93F6DB416B00}"/>
                  </a:ext>
                </a:extLst>
              </p:cNvPr>
              <p:cNvSpPr/>
              <p:nvPr/>
            </p:nvSpPr>
            <p:spPr>
              <a:xfrm>
                <a:off x="492957" y="332303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1576" name="object 615">
                <a:extLst>
                  <a:ext uri="{FF2B5EF4-FFF2-40B4-BE49-F238E27FC236}">
                    <a16:creationId xmlns:a16="http://schemas.microsoft.com/office/drawing/2014/main" id="{1A078ACD-AE62-4E6D-BF5A-BE5F169146AC}"/>
                  </a:ext>
                </a:extLst>
              </p:cNvPr>
              <p:cNvSpPr/>
              <p:nvPr/>
            </p:nvSpPr>
            <p:spPr>
              <a:xfrm>
                <a:off x="491659" y="3884265"/>
                <a:ext cx="475393" cy="0"/>
              </a:xfrm>
              <a:custGeom>
                <a:avLst/>
                <a:gdLst/>
                <a:ahLst/>
                <a:cxnLst/>
                <a:rect l="l" t="t" r="r" b="b"/>
                <a:pathLst>
                  <a:path w="558165">
                    <a:moveTo>
                      <a:pt x="0" y="0"/>
                    </a:moveTo>
                    <a:lnTo>
                      <a:pt x="557784" y="0"/>
                    </a:lnTo>
                  </a:path>
                </a:pathLst>
              </a:custGeom>
              <a:ln w="3175">
                <a:solidFill>
                  <a:srgbClr val="000000"/>
                </a:solidFill>
              </a:ln>
            </p:spPr>
            <p:txBody>
              <a:bodyPr wrap="square" lIns="0" tIns="0" rIns="0" bIns="0" rtlCol="0"/>
              <a:lstStyle/>
              <a:p>
                <a:endParaRPr sz="1000"/>
              </a:p>
            </p:txBody>
          </p:sp>
          <p:sp>
            <p:nvSpPr>
              <p:cNvPr id="1577" name="object 616">
                <a:extLst>
                  <a:ext uri="{FF2B5EF4-FFF2-40B4-BE49-F238E27FC236}">
                    <a16:creationId xmlns:a16="http://schemas.microsoft.com/office/drawing/2014/main" id="{EC2EC0B3-E7D9-47D3-834A-C979C13D858D}"/>
                  </a:ext>
                </a:extLst>
              </p:cNvPr>
              <p:cNvSpPr/>
              <p:nvPr/>
            </p:nvSpPr>
            <p:spPr>
              <a:xfrm>
                <a:off x="327788" y="3464499"/>
                <a:ext cx="0" cy="277641"/>
              </a:xfrm>
              <a:custGeom>
                <a:avLst/>
                <a:gdLst/>
                <a:ahLst/>
                <a:cxnLst/>
                <a:rect l="l" t="t" r="r" b="b"/>
                <a:pathLst>
                  <a:path h="320039">
                    <a:moveTo>
                      <a:pt x="0" y="0"/>
                    </a:moveTo>
                    <a:lnTo>
                      <a:pt x="0" y="320040"/>
                    </a:lnTo>
                  </a:path>
                </a:pathLst>
              </a:custGeom>
              <a:ln w="3809">
                <a:solidFill>
                  <a:srgbClr val="000000"/>
                </a:solidFill>
              </a:ln>
            </p:spPr>
            <p:txBody>
              <a:bodyPr wrap="square" lIns="0" tIns="0" rIns="0" bIns="0" rtlCol="0"/>
              <a:lstStyle/>
              <a:p>
                <a:endParaRPr sz="1000"/>
              </a:p>
            </p:txBody>
          </p:sp>
          <p:sp>
            <p:nvSpPr>
              <p:cNvPr id="1578" name="object 617">
                <a:extLst>
                  <a:ext uri="{FF2B5EF4-FFF2-40B4-BE49-F238E27FC236}">
                    <a16:creationId xmlns:a16="http://schemas.microsoft.com/office/drawing/2014/main" id="{42079632-74F6-4ED4-8513-4DF010C99BA3}"/>
                  </a:ext>
                </a:extLst>
              </p:cNvPr>
              <p:cNvSpPr/>
              <p:nvPr/>
            </p:nvSpPr>
            <p:spPr>
              <a:xfrm>
                <a:off x="1129952" y="3464499"/>
                <a:ext cx="0" cy="257809"/>
              </a:xfrm>
              <a:custGeom>
                <a:avLst/>
                <a:gdLst/>
                <a:ahLst/>
                <a:cxnLst/>
                <a:rect l="l" t="t" r="r" b="b"/>
                <a:pathLst>
                  <a:path h="297179">
                    <a:moveTo>
                      <a:pt x="0" y="0"/>
                    </a:moveTo>
                    <a:lnTo>
                      <a:pt x="0" y="297179"/>
                    </a:lnTo>
                  </a:path>
                </a:pathLst>
              </a:custGeom>
              <a:ln w="3810">
                <a:solidFill>
                  <a:srgbClr val="000000"/>
                </a:solidFill>
              </a:ln>
            </p:spPr>
            <p:txBody>
              <a:bodyPr wrap="square" lIns="0" tIns="0" rIns="0" bIns="0" rtlCol="0"/>
              <a:lstStyle/>
              <a:p>
                <a:endParaRPr sz="1000"/>
              </a:p>
            </p:txBody>
          </p:sp>
          <p:sp>
            <p:nvSpPr>
              <p:cNvPr id="1579" name="object 618">
                <a:extLst>
                  <a:ext uri="{FF2B5EF4-FFF2-40B4-BE49-F238E27FC236}">
                    <a16:creationId xmlns:a16="http://schemas.microsoft.com/office/drawing/2014/main" id="{09ED153F-D91B-4AA9-8FB7-B8A2847954F5}"/>
                  </a:ext>
                </a:extLst>
              </p:cNvPr>
              <p:cNvSpPr/>
              <p:nvPr/>
            </p:nvSpPr>
            <p:spPr>
              <a:xfrm>
                <a:off x="343038" y="3346171"/>
                <a:ext cx="770688" cy="515067"/>
              </a:xfrm>
              <a:custGeom>
                <a:avLst/>
                <a:gdLst/>
                <a:ahLst/>
                <a:cxnLst/>
                <a:rect l="l" t="t" r="r" b="b"/>
                <a:pathLst>
                  <a:path w="904875" h="593725">
                    <a:moveTo>
                      <a:pt x="875538" y="0"/>
                    </a:moveTo>
                    <a:lnTo>
                      <a:pt x="28193" y="0"/>
                    </a:lnTo>
                    <a:lnTo>
                      <a:pt x="17525" y="2286"/>
                    </a:lnTo>
                    <a:lnTo>
                      <a:pt x="8381" y="8382"/>
                    </a:lnTo>
                    <a:lnTo>
                      <a:pt x="2285" y="17526"/>
                    </a:lnTo>
                    <a:lnTo>
                      <a:pt x="0" y="28956"/>
                    </a:lnTo>
                    <a:lnTo>
                      <a:pt x="0" y="565404"/>
                    </a:lnTo>
                    <a:lnTo>
                      <a:pt x="2285" y="576072"/>
                    </a:lnTo>
                    <a:lnTo>
                      <a:pt x="8381" y="585216"/>
                    </a:lnTo>
                    <a:lnTo>
                      <a:pt x="17525" y="591312"/>
                    </a:lnTo>
                    <a:lnTo>
                      <a:pt x="28193" y="593598"/>
                    </a:lnTo>
                    <a:lnTo>
                      <a:pt x="875538" y="593598"/>
                    </a:lnTo>
                    <a:lnTo>
                      <a:pt x="886968" y="591312"/>
                    </a:lnTo>
                    <a:lnTo>
                      <a:pt x="896112" y="585216"/>
                    </a:lnTo>
                    <a:lnTo>
                      <a:pt x="902207" y="576072"/>
                    </a:lnTo>
                    <a:lnTo>
                      <a:pt x="904494" y="565404"/>
                    </a:lnTo>
                    <a:lnTo>
                      <a:pt x="904494" y="28956"/>
                    </a:lnTo>
                    <a:lnTo>
                      <a:pt x="902207" y="17526"/>
                    </a:lnTo>
                    <a:lnTo>
                      <a:pt x="896112" y="8382"/>
                    </a:lnTo>
                    <a:lnTo>
                      <a:pt x="886968" y="2286"/>
                    </a:lnTo>
                    <a:lnTo>
                      <a:pt x="875538" y="0"/>
                    </a:lnTo>
                    <a:close/>
                  </a:path>
                </a:pathLst>
              </a:custGeom>
              <a:solidFill>
                <a:srgbClr val="F9F9F9"/>
              </a:solidFill>
            </p:spPr>
            <p:txBody>
              <a:bodyPr wrap="square" lIns="0" tIns="0" rIns="0" bIns="0" rtlCol="0"/>
              <a:lstStyle/>
              <a:p>
                <a:endParaRPr sz="1000"/>
              </a:p>
            </p:txBody>
          </p:sp>
          <p:sp>
            <p:nvSpPr>
              <p:cNvPr id="1580" name="object 619">
                <a:extLst>
                  <a:ext uri="{FF2B5EF4-FFF2-40B4-BE49-F238E27FC236}">
                    <a16:creationId xmlns:a16="http://schemas.microsoft.com/office/drawing/2014/main" id="{7B02B84E-6B1F-4985-A35A-CEAF87E4B6F4}"/>
                  </a:ext>
                </a:extLst>
              </p:cNvPr>
              <p:cNvSpPr/>
              <p:nvPr/>
            </p:nvSpPr>
            <p:spPr>
              <a:xfrm>
                <a:off x="437143" y="3405666"/>
                <a:ext cx="583018" cy="397731"/>
              </a:xfrm>
              <a:custGeom>
                <a:avLst/>
                <a:gdLst/>
                <a:ahLst/>
                <a:cxnLst/>
                <a:rect l="l" t="t" r="r" b="b"/>
                <a:pathLst>
                  <a:path w="684530" h="458470">
                    <a:moveTo>
                      <a:pt x="673608" y="0"/>
                    </a:moveTo>
                    <a:lnTo>
                      <a:pt x="10668" y="0"/>
                    </a:lnTo>
                    <a:lnTo>
                      <a:pt x="6096" y="762"/>
                    </a:lnTo>
                    <a:lnTo>
                      <a:pt x="3048" y="3048"/>
                    </a:lnTo>
                    <a:lnTo>
                      <a:pt x="762" y="6858"/>
                    </a:lnTo>
                    <a:lnTo>
                      <a:pt x="0" y="10668"/>
                    </a:lnTo>
                    <a:lnTo>
                      <a:pt x="0" y="447294"/>
                    </a:lnTo>
                    <a:lnTo>
                      <a:pt x="762" y="451866"/>
                    </a:lnTo>
                    <a:lnTo>
                      <a:pt x="3048" y="454914"/>
                    </a:lnTo>
                    <a:lnTo>
                      <a:pt x="6096" y="457200"/>
                    </a:lnTo>
                    <a:lnTo>
                      <a:pt x="10668" y="457962"/>
                    </a:lnTo>
                    <a:lnTo>
                      <a:pt x="673608" y="457962"/>
                    </a:lnTo>
                    <a:lnTo>
                      <a:pt x="677418" y="457200"/>
                    </a:lnTo>
                    <a:lnTo>
                      <a:pt x="681228" y="454914"/>
                    </a:lnTo>
                    <a:lnTo>
                      <a:pt x="683514" y="451866"/>
                    </a:lnTo>
                    <a:lnTo>
                      <a:pt x="684276" y="447294"/>
                    </a:lnTo>
                    <a:lnTo>
                      <a:pt x="684276" y="10668"/>
                    </a:lnTo>
                    <a:lnTo>
                      <a:pt x="683514" y="6858"/>
                    </a:lnTo>
                    <a:lnTo>
                      <a:pt x="681228" y="3048"/>
                    </a:lnTo>
                    <a:lnTo>
                      <a:pt x="677418" y="762"/>
                    </a:lnTo>
                    <a:lnTo>
                      <a:pt x="673608" y="0"/>
                    </a:lnTo>
                    <a:close/>
                  </a:path>
                </a:pathLst>
              </a:custGeom>
              <a:solidFill>
                <a:srgbClr val="460065"/>
              </a:solidFill>
            </p:spPr>
            <p:txBody>
              <a:bodyPr wrap="square" lIns="0" tIns="0" rIns="0" bIns="0" rtlCol="0"/>
              <a:lstStyle/>
              <a:p>
                <a:endParaRPr sz="1000"/>
              </a:p>
            </p:txBody>
          </p:sp>
          <p:sp>
            <p:nvSpPr>
              <p:cNvPr id="1581" name="object 620">
                <a:extLst>
                  <a:ext uri="{FF2B5EF4-FFF2-40B4-BE49-F238E27FC236}">
                    <a16:creationId xmlns:a16="http://schemas.microsoft.com/office/drawing/2014/main" id="{F175AF80-00D2-479B-A38D-ECDF795E25F5}"/>
                  </a:ext>
                </a:extLst>
              </p:cNvPr>
              <p:cNvSpPr/>
              <p:nvPr/>
            </p:nvSpPr>
            <p:spPr>
              <a:xfrm>
                <a:off x="435845" y="3404344"/>
                <a:ext cx="585723" cy="399934"/>
              </a:xfrm>
              <a:custGeom>
                <a:avLst/>
                <a:gdLst/>
                <a:ahLst/>
                <a:cxnLst/>
                <a:rect l="l" t="t" r="r" b="b"/>
                <a:pathLst>
                  <a:path w="687705" h="461010">
                    <a:moveTo>
                      <a:pt x="12192" y="0"/>
                    </a:moveTo>
                    <a:lnTo>
                      <a:pt x="7620" y="762"/>
                    </a:lnTo>
                    <a:lnTo>
                      <a:pt x="6858" y="1524"/>
                    </a:lnTo>
                    <a:lnTo>
                      <a:pt x="3810" y="3810"/>
                    </a:lnTo>
                    <a:lnTo>
                      <a:pt x="1524" y="7620"/>
                    </a:lnTo>
                    <a:lnTo>
                      <a:pt x="762" y="8382"/>
                    </a:lnTo>
                    <a:lnTo>
                      <a:pt x="0" y="12192"/>
                    </a:lnTo>
                    <a:lnTo>
                      <a:pt x="0" y="449580"/>
                    </a:lnTo>
                    <a:lnTo>
                      <a:pt x="762" y="454152"/>
                    </a:lnTo>
                    <a:lnTo>
                      <a:pt x="1524" y="454152"/>
                    </a:lnTo>
                    <a:lnTo>
                      <a:pt x="3810" y="457200"/>
                    </a:lnTo>
                    <a:lnTo>
                      <a:pt x="3810" y="457962"/>
                    </a:lnTo>
                    <a:lnTo>
                      <a:pt x="6858" y="460248"/>
                    </a:lnTo>
                    <a:lnTo>
                      <a:pt x="7620" y="460248"/>
                    </a:lnTo>
                    <a:lnTo>
                      <a:pt x="12192" y="461010"/>
                    </a:lnTo>
                    <a:lnTo>
                      <a:pt x="675894" y="461010"/>
                    </a:lnTo>
                    <a:lnTo>
                      <a:pt x="679704" y="460248"/>
                    </a:lnTo>
                    <a:lnTo>
                      <a:pt x="683514" y="457962"/>
                    </a:lnTo>
                    <a:lnTo>
                      <a:pt x="8382" y="457962"/>
                    </a:lnTo>
                    <a:lnTo>
                      <a:pt x="5334" y="455676"/>
                    </a:lnTo>
                    <a:lnTo>
                      <a:pt x="6096" y="455676"/>
                    </a:lnTo>
                    <a:lnTo>
                      <a:pt x="4381" y="453390"/>
                    </a:lnTo>
                    <a:lnTo>
                      <a:pt x="3810" y="453390"/>
                    </a:lnTo>
                    <a:lnTo>
                      <a:pt x="3175" y="449580"/>
                    </a:lnTo>
                    <a:lnTo>
                      <a:pt x="3048" y="12192"/>
                    </a:lnTo>
                    <a:lnTo>
                      <a:pt x="3200" y="12192"/>
                    </a:lnTo>
                    <a:lnTo>
                      <a:pt x="3810" y="9144"/>
                    </a:lnTo>
                    <a:lnTo>
                      <a:pt x="5638" y="6096"/>
                    </a:lnTo>
                    <a:lnTo>
                      <a:pt x="5334" y="6096"/>
                    </a:lnTo>
                    <a:lnTo>
                      <a:pt x="6096" y="5334"/>
                    </a:lnTo>
                    <a:lnTo>
                      <a:pt x="6350" y="5334"/>
                    </a:lnTo>
                    <a:lnTo>
                      <a:pt x="8382" y="3810"/>
                    </a:lnTo>
                    <a:lnTo>
                      <a:pt x="12954" y="3048"/>
                    </a:lnTo>
                    <a:lnTo>
                      <a:pt x="12192" y="3048"/>
                    </a:lnTo>
                    <a:lnTo>
                      <a:pt x="12192" y="0"/>
                    </a:lnTo>
                    <a:close/>
                  </a:path>
                  <a:path w="687705" h="461010">
                    <a:moveTo>
                      <a:pt x="8382" y="457200"/>
                    </a:moveTo>
                    <a:lnTo>
                      <a:pt x="8382" y="457962"/>
                    </a:lnTo>
                    <a:lnTo>
                      <a:pt x="12954" y="457962"/>
                    </a:lnTo>
                    <a:lnTo>
                      <a:pt x="8382" y="457200"/>
                    </a:lnTo>
                    <a:close/>
                  </a:path>
                  <a:path w="687705" h="461010">
                    <a:moveTo>
                      <a:pt x="678942" y="457200"/>
                    </a:moveTo>
                    <a:lnTo>
                      <a:pt x="675132" y="457962"/>
                    </a:lnTo>
                    <a:lnTo>
                      <a:pt x="678180" y="457962"/>
                    </a:lnTo>
                    <a:lnTo>
                      <a:pt x="678942" y="457200"/>
                    </a:lnTo>
                    <a:close/>
                  </a:path>
                  <a:path w="687705" h="461010">
                    <a:moveTo>
                      <a:pt x="686816" y="452628"/>
                    </a:moveTo>
                    <a:lnTo>
                      <a:pt x="684276" y="452628"/>
                    </a:lnTo>
                    <a:lnTo>
                      <a:pt x="681990" y="455676"/>
                    </a:lnTo>
                    <a:lnTo>
                      <a:pt x="678180" y="457962"/>
                    </a:lnTo>
                    <a:lnTo>
                      <a:pt x="683514" y="457962"/>
                    </a:lnTo>
                    <a:lnTo>
                      <a:pt x="684276" y="457200"/>
                    </a:lnTo>
                    <a:lnTo>
                      <a:pt x="686562" y="454152"/>
                    </a:lnTo>
                    <a:lnTo>
                      <a:pt x="686816" y="452628"/>
                    </a:lnTo>
                    <a:close/>
                  </a:path>
                  <a:path w="687705" h="461010">
                    <a:moveTo>
                      <a:pt x="3810" y="452628"/>
                    </a:moveTo>
                    <a:lnTo>
                      <a:pt x="3810" y="453390"/>
                    </a:lnTo>
                    <a:lnTo>
                      <a:pt x="4381" y="453390"/>
                    </a:lnTo>
                    <a:lnTo>
                      <a:pt x="3810" y="452628"/>
                    </a:lnTo>
                    <a:close/>
                  </a:path>
                  <a:path w="687705" h="461010">
                    <a:moveTo>
                      <a:pt x="687324" y="12192"/>
                    </a:moveTo>
                    <a:lnTo>
                      <a:pt x="684276" y="12192"/>
                    </a:lnTo>
                    <a:lnTo>
                      <a:pt x="684149" y="449580"/>
                    </a:lnTo>
                    <a:lnTo>
                      <a:pt x="683514" y="453390"/>
                    </a:lnTo>
                    <a:lnTo>
                      <a:pt x="684276" y="452628"/>
                    </a:lnTo>
                    <a:lnTo>
                      <a:pt x="686816" y="452628"/>
                    </a:lnTo>
                    <a:lnTo>
                      <a:pt x="687324" y="449580"/>
                    </a:lnTo>
                    <a:lnTo>
                      <a:pt x="687324" y="12192"/>
                    </a:lnTo>
                    <a:close/>
                  </a:path>
                  <a:path w="687705" h="461010">
                    <a:moveTo>
                      <a:pt x="3200" y="12192"/>
                    </a:moveTo>
                    <a:lnTo>
                      <a:pt x="3048" y="12192"/>
                    </a:lnTo>
                    <a:lnTo>
                      <a:pt x="3048" y="12954"/>
                    </a:lnTo>
                    <a:lnTo>
                      <a:pt x="3200" y="12192"/>
                    </a:lnTo>
                    <a:close/>
                  </a:path>
                  <a:path w="687705" h="461010">
                    <a:moveTo>
                      <a:pt x="685190" y="5334"/>
                    </a:moveTo>
                    <a:lnTo>
                      <a:pt x="681990" y="5334"/>
                    </a:lnTo>
                    <a:lnTo>
                      <a:pt x="684276" y="9144"/>
                    </a:lnTo>
                    <a:lnTo>
                      <a:pt x="683514" y="9144"/>
                    </a:lnTo>
                    <a:lnTo>
                      <a:pt x="684276" y="12954"/>
                    </a:lnTo>
                    <a:lnTo>
                      <a:pt x="684276" y="12192"/>
                    </a:lnTo>
                    <a:lnTo>
                      <a:pt x="687324" y="12192"/>
                    </a:lnTo>
                    <a:lnTo>
                      <a:pt x="686562" y="8382"/>
                    </a:lnTo>
                    <a:lnTo>
                      <a:pt x="686562" y="7620"/>
                    </a:lnTo>
                    <a:lnTo>
                      <a:pt x="685190" y="5334"/>
                    </a:lnTo>
                    <a:close/>
                  </a:path>
                  <a:path w="687705" h="461010">
                    <a:moveTo>
                      <a:pt x="6096" y="5334"/>
                    </a:moveTo>
                    <a:lnTo>
                      <a:pt x="5334" y="6096"/>
                    </a:lnTo>
                    <a:lnTo>
                      <a:pt x="5888" y="5680"/>
                    </a:lnTo>
                    <a:lnTo>
                      <a:pt x="6096" y="5334"/>
                    </a:lnTo>
                    <a:close/>
                  </a:path>
                  <a:path w="687705" h="461010">
                    <a:moveTo>
                      <a:pt x="5888" y="5680"/>
                    </a:moveTo>
                    <a:lnTo>
                      <a:pt x="5334" y="6096"/>
                    </a:lnTo>
                    <a:lnTo>
                      <a:pt x="5638" y="6096"/>
                    </a:lnTo>
                    <a:lnTo>
                      <a:pt x="5888" y="5680"/>
                    </a:lnTo>
                    <a:close/>
                  </a:path>
                  <a:path w="687705" h="461010">
                    <a:moveTo>
                      <a:pt x="684276" y="3810"/>
                    </a:moveTo>
                    <a:lnTo>
                      <a:pt x="678180" y="3810"/>
                    </a:lnTo>
                    <a:lnTo>
                      <a:pt x="681990" y="6096"/>
                    </a:lnTo>
                    <a:lnTo>
                      <a:pt x="681990" y="5334"/>
                    </a:lnTo>
                    <a:lnTo>
                      <a:pt x="685190" y="5334"/>
                    </a:lnTo>
                    <a:lnTo>
                      <a:pt x="684276" y="3810"/>
                    </a:lnTo>
                    <a:close/>
                  </a:path>
                  <a:path w="687705" h="461010">
                    <a:moveTo>
                      <a:pt x="6350" y="5334"/>
                    </a:moveTo>
                    <a:lnTo>
                      <a:pt x="6096" y="5334"/>
                    </a:lnTo>
                    <a:lnTo>
                      <a:pt x="5888" y="5680"/>
                    </a:lnTo>
                    <a:lnTo>
                      <a:pt x="6350" y="5334"/>
                    </a:lnTo>
                    <a:close/>
                  </a:path>
                  <a:path w="687705" h="461010">
                    <a:moveTo>
                      <a:pt x="675894" y="0"/>
                    </a:moveTo>
                    <a:lnTo>
                      <a:pt x="12192" y="0"/>
                    </a:lnTo>
                    <a:lnTo>
                      <a:pt x="12954" y="3048"/>
                    </a:lnTo>
                    <a:lnTo>
                      <a:pt x="675132" y="3048"/>
                    </a:lnTo>
                    <a:lnTo>
                      <a:pt x="678942" y="3810"/>
                    </a:lnTo>
                    <a:lnTo>
                      <a:pt x="683514" y="3810"/>
                    </a:lnTo>
                    <a:lnTo>
                      <a:pt x="679704" y="1524"/>
                    </a:lnTo>
                    <a:lnTo>
                      <a:pt x="679704" y="762"/>
                    </a:lnTo>
                    <a:lnTo>
                      <a:pt x="675894" y="0"/>
                    </a:lnTo>
                    <a:close/>
                  </a:path>
                  <a:path w="687705" h="461010">
                    <a:moveTo>
                      <a:pt x="12192" y="0"/>
                    </a:moveTo>
                    <a:lnTo>
                      <a:pt x="12192" y="3048"/>
                    </a:lnTo>
                    <a:lnTo>
                      <a:pt x="12954" y="3048"/>
                    </a:lnTo>
                    <a:lnTo>
                      <a:pt x="12192" y="0"/>
                    </a:lnTo>
                    <a:close/>
                  </a:path>
                </a:pathLst>
              </a:custGeom>
              <a:solidFill>
                <a:srgbClr val="460065"/>
              </a:solidFill>
            </p:spPr>
            <p:txBody>
              <a:bodyPr wrap="square" lIns="0" tIns="0" rIns="0" bIns="0" rtlCol="0"/>
              <a:lstStyle/>
              <a:p>
                <a:endParaRPr sz="1000"/>
              </a:p>
            </p:txBody>
          </p:sp>
          <p:sp>
            <p:nvSpPr>
              <p:cNvPr id="1582" name="object 621">
                <a:extLst>
                  <a:ext uri="{FF2B5EF4-FFF2-40B4-BE49-F238E27FC236}">
                    <a16:creationId xmlns:a16="http://schemas.microsoft.com/office/drawing/2014/main" id="{BFF40E7A-DFB3-4431-AEC2-964DE8A8E533}"/>
                  </a:ext>
                </a:extLst>
              </p:cNvPr>
              <p:cNvSpPr/>
              <p:nvPr/>
            </p:nvSpPr>
            <p:spPr>
              <a:xfrm>
                <a:off x="446229" y="3404344"/>
                <a:ext cx="1082" cy="2754"/>
              </a:xfrm>
              <a:custGeom>
                <a:avLst/>
                <a:gdLst/>
                <a:ahLst/>
                <a:cxnLst/>
                <a:rect l="l" t="t" r="r" b="b"/>
                <a:pathLst>
                  <a:path w="1270" h="3175">
                    <a:moveTo>
                      <a:pt x="0" y="0"/>
                    </a:moveTo>
                    <a:lnTo>
                      <a:pt x="0" y="3048"/>
                    </a:lnTo>
                    <a:lnTo>
                      <a:pt x="762" y="3048"/>
                    </a:lnTo>
                    <a:lnTo>
                      <a:pt x="0" y="0"/>
                    </a:lnTo>
                    <a:close/>
                  </a:path>
                </a:pathLst>
              </a:custGeom>
              <a:solidFill>
                <a:srgbClr val="460065"/>
              </a:solidFill>
            </p:spPr>
            <p:txBody>
              <a:bodyPr wrap="square" lIns="0" tIns="0" rIns="0" bIns="0" rtlCol="0"/>
              <a:lstStyle/>
              <a:p>
                <a:endParaRPr sz="1000"/>
              </a:p>
            </p:txBody>
          </p:sp>
          <p:sp>
            <p:nvSpPr>
              <p:cNvPr id="1583" name="object 622">
                <a:extLst>
                  <a:ext uri="{FF2B5EF4-FFF2-40B4-BE49-F238E27FC236}">
                    <a16:creationId xmlns:a16="http://schemas.microsoft.com/office/drawing/2014/main" id="{62A45F39-1E31-41CB-922D-6A43C3B68087}"/>
                  </a:ext>
                </a:extLst>
              </p:cNvPr>
              <p:cNvSpPr/>
              <p:nvPr/>
            </p:nvSpPr>
            <p:spPr>
              <a:xfrm>
                <a:off x="452720" y="3426158"/>
                <a:ext cx="554895" cy="35961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a:p>
            </p:txBody>
          </p:sp>
          <p:sp>
            <p:nvSpPr>
              <p:cNvPr id="1584" name="object 623">
                <a:extLst>
                  <a:ext uri="{FF2B5EF4-FFF2-40B4-BE49-F238E27FC236}">
                    <a16:creationId xmlns:a16="http://schemas.microsoft.com/office/drawing/2014/main" id="{A1DD72F4-CFBB-430C-A1E7-415D7C43D733}"/>
                  </a:ext>
                </a:extLst>
              </p:cNvPr>
              <p:cNvSpPr/>
              <p:nvPr/>
            </p:nvSpPr>
            <p:spPr>
              <a:xfrm>
                <a:off x="435845" y="3357409"/>
                <a:ext cx="585398" cy="49281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00" dirty="0"/>
              </a:p>
            </p:txBody>
          </p:sp>
          <p:sp>
            <p:nvSpPr>
              <p:cNvPr id="1585" name="object 624">
                <a:extLst>
                  <a:ext uri="{FF2B5EF4-FFF2-40B4-BE49-F238E27FC236}">
                    <a16:creationId xmlns:a16="http://schemas.microsoft.com/office/drawing/2014/main" id="{64CB9F37-4196-47EF-AB85-A4EAFF238A06}"/>
                  </a:ext>
                </a:extLst>
              </p:cNvPr>
              <p:cNvSpPr/>
              <p:nvPr/>
            </p:nvSpPr>
            <p:spPr>
              <a:xfrm>
                <a:off x="347907" y="3344849"/>
                <a:ext cx="0" cy="258911"/>
              </a:xfrm>
              <a:custGeom>
                <a:avLst/>
                <a:gdLst/>
                <a:ahLst/>
                <a:cxnLst/>
                <a:rect l="l" t="t" r="r" b="b"/>
                <a:pathLst>
                  <a:path h="298450">
                    <a:moveTo>
                      <a:pt x="0" y="0"/>
                    </a:moveTo>
                    <a:lnTo>
                      <a:pt x="0" y="297941"/>
                    </a:lnTo>
                  </a:path>
                </a:pathLst>
              </a:custGeom>
              <a:ln w="26670">
                <a:solidFill>
                  <a:srgbClr val="460065"/>
                </a:solidFill>
              </a:ln>
            </p:spPr>
            <p:txBody>
              <a:bodyPr wrap="square" lIns="0" tIns="0" rIns="0" bIns="0" rtlCol="0"/>
              <a:lstStyle/>
              <a:p>
                <a:endParaRPr sz="1000"/>
              </a:p>
            </p:txBody>
          </p:sp>
          <p:sp>
            <p:nvSpPr>
              <p:cNvPr id="1586" name="object 625">
                <a:extLst>
                  <a:ext uri="{FF2B5EF4-FFF2-40B4-BE49-F238E27FC236}">
                    <a16:creationId xmlns:a16="http://schemas.microsoft.com/office/drawing/2014/main" id="{352FE55B-D6D9-41A5-9C8D-0398727BBA17}"/>
                  </a:ext>
                </a:extLst>
              </p:cNvPr>
              <p:cNvSpPr/>
              <p:nvPr/>
            </p:nvSpPr>
            <p:spPr>
              <a:xfrm>
                <a:off x="331357" y="3340883"/>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587" name="object 626">
                <a:extLst>
                  <a:ext uri="{FF2B5EF4-FFF2-40B4-BE49-F238E27FC236}">
                    <a16:creationId xmlns:a16="http://schemas.microsoft.com/office/drawing/2014/main" id="{2A7D9218-91B6-4873-AA50-07F85C4233DF}"/>
                  </a:ext>
                </a:extLst>
              </p:cNvPr>
              <p:cNvSpPr/>
              <p:nvPr/>
            </p:nvSpPr>
            <p:spPr>
              <a:xfrm>
                <a:off x="331357" y="3340222"/>
                <a:ext cx="34073" cy="252300"/>
              </a:xfrm>
              <a:custGeom>
                <a:avLst/>
                <a:gdLst/>
                <a:ahLst/>
                <a:cxnLst/>
                <a:rect l="l" t="t" r="r" b="b"/>
                <a:pathLst>
                  <a:path w="40004" h="290829">
                    <a:moveTo>
                      <a:pt x="38861" y="252222"/>
                    </a:moveTo>
                    <a:lnTo>
                      <a:pt x="25907" y="252222"/>
                    </a:lnTo>
                    <a:lnTo>
                      <a:pt x="26669" y="290322"/>
                    </a:lnTo>
                    <a:lnTo>
                      <a:pt x="39623" y="290322"/>
                    </a:lnTo>
                    <a:lnTo>
                      <a:pt x="38861" y="252222"/>
                    </a:lnTo>
                    <a:close/>
                  </a:path>
                  <a:path w="40004" h="290829">
                    <a:moveTo>
                      <a:pt x="4571" y="12001"/>
                    </a:moveTo>
                    <a:lnTo>
                      <a:pt x="4571" y="27432"/>
                    </a:lnTo>
                    <a:lnTo>
                      <a:pt x="6095" y="46482"/>
                    </a:lnTo>
                    <a:lnTo>
                      <a:pt x="6857" y="64770"/>
                    </a:lnTo>
                    <a:lnTo>
                      <a:pt x="16763" y="146304"/>
                    </a:lnTo>
                    <a:lnTo>
                      <a:pt x="23621" y="216408"/>
                    </a:lnTo>
                    <a:lnTo>
                      <a:pt x="25907" y="252984"/>
                    </a:lnTo>
                    <a:lnTo>
                      <a:pt x="25907" y="252222"/>
                    </a:lnTo>
                    <a:lnTo>
                      <a:pt x="38861" y="252222"/>
                    </a:lnTo>
                    <a:lnTo>
                      <a:pt x="36575" y="215646"/>
                    </a:lnTo>
                    <a:lnTo>
                      <a:pt x="33594" y="181356"/>
                    </a:lnTo>
                    <a:lnTo>
                      <a:pt x="33527" y="179832"/>
                    </a:lnTo>
                    <a:lnTo>
                      <a:pt x="29718" y="144780"/>
                    </a:lnTo>
                    <a:lnTo>
                      <a:pt x="22097" y="80772"/>
                    </a:lnTo>
                    <a:lnTo>
                      <a:pt x="19911" y="64008"/>
                    </a:lnTo>
                    <a:lnTo>
                      <a:pt x="19049" y="45720"/>
                    </a:lnTo>
                    <a:lnTo>
                      <a:pt x="17586" y="27432"/>
                    </a:lnTo>
                    <a:lnTo>
                      <a:pt x="17525" y="13716"/>
                    </a:lnTo>
                    <a:lnTo>
                      <a:pt x="6095" y="13716"/>
                    </a:lnTo>
                    <a:lnTo>
                      <a:pt x="4571" y="12001"/>
                    </a:lnTo>
                    <a:close/>
                  </a:path>
                  <a:path w="40004" h="290829">
                    <a:moveTo>
                      <a:pt x="19811" y="63246"/>
                    </a:moveTo>
                    <a:lnTo>
                      <a:pt x="19811" y="64008"/>
                    </a:lnTo>
                    <a:lnTo>
                      <a:pt x="19811" y="63246"/>
                    </a:lnTo>
                    <a:close/>
                  </a:path>
                  <a:path w="40004" h="290829">
                    <a:moveTo>
                      <a:pt x="4571" y="6096"/>
                    </a:moveTo>
                    <a:lnTo>
                      <a:pt x="4571" y="12001"/>
                    </a:lnTo>
                    <a:lnTo>
                      <a:pt x="6095" y="13716"/>
                    </a:lnTo>
                    <a:lnTo>
                      <a:pt x="6857" y="13716"/>
                    </a:lnTo>
                    <a:lnTo>
                      <a:pt x="9905" y="12954"/>
                    </a:lnTo>
                    <a:lnTo>
                      <a:pt x="12953" y="11430"/>
                    </a:lnTo>
                    <a:lnTo>
                      <a:pt x="9143" y="10668"/>
                    </a:lnTo>
                    <a:lnTo>
                      <a:pt x="6095" y="10668"/>
                    </a:lnTo>
                    <a:lnTo>
                      <a:pt x="5333" y="9906"/>
                    </a:lnTo>
                    <a:lnTo>
                      <a:pt x="5841" y="9906"/>
                    </a:lnTo>
                    <a:lnTo>
                      <a:pt x="4571" y="6096"/>
                    </a:lnTo>
                    <a:close/>
                  </a:path>
                  <a:path w="40004" h="290829">
                    <a:moveTo>
                      <a:pt x="14477" y="762"/>
                    </a:moveTo>
                    <a:lnTo>
                      <a:pt x="6857" y="762"/>
                    </a:lnTo>
                    <a:lnTo>
                      <a:pt x="6263" y="910"/>
                    </a:lnTo>
                    <a:lnTo>
                      <a:pt x="12953" y="6858"/>
                    </a:lnTo>
                    <a:lnTo>
                      <a:pt x="4825" y="6858"/>
                    </a:lnTo>
                    <a:lnTo>
                      <a:pt x="5878" y="10014"/>
                    </a:lnTo>
                    <a:lnTo>
                      <a:pt x="12953" y="11430"/>
                    </a:lnTo>
                    <a:lnTo>
                      <a:pt x="9905" y="12954"/>
                    </a:lnTo>
                    <a:lnTo>
                      <a:pt x="6857" y="13716"/>
                    </a:lnTo>
                    <a:lnTo>
                      <a:pt x="17525" y="13716"/>
                    </a:lnTo>
                    <a:lnTo>
                      <a:pt x="17525" y="6096"/>
                    </a:lnTo>
                    <a:lnTo>
                      <a:pt x="15239" y="1524"/>
                    </a:lnTo>
                    <a:lnTo>
                      <a:pt x="14477" y="762"/>
                    </a:lnTo>
                    <a:close/>
                  </a:path>
                  <a:path w="40004" h="290829">
                    <a:moveTo>
                      <a:pt x="4571" y="6858"/>
                    </a:moveTo>
                    <a:lnTo>
                      <a:pt x="0" y="6858"/>
                    </a:lnTo>
                    <a:lnTo>
                      <a:pt x="4571" y="12001"/>
                    </a:lnTo>
                    <a:lnTo>
                      <a:pt x="4571" y="6858"/>
                    </a:lnTo>
                    <a:close/>
                  </a:path>
                  <a:path w="40004" h="290829">
                    <a:moveTo>
                      <a:pt x="5333" y="9906"/>
                    </a:moveTo>
                    <a:lnTo>
                      <a:pt x="6095" y="10668"/>
                    </a:lnTo>
                    <a:lnTo>
                      <a:pt x="5878" y="10014"/>
                    </a:lnTo>
                    <a:lnTo>
                      <a:pt x="5333" y="9906"/>
                    </a:lnTo>
                    <a:close/>
                  </a:path>
                  <a:path w="40004" h="290829">
                    <a:moveTo>
                      <a:pt x="5878" y="10014"/>
                    </a:moveTo>
                    <a:lnTo>
                      <a:pt x="6095" y="10668"/>
                    </a:lnTo>
                    <a:lnTo>
                      <a:pt x="9143" y="10668"/>
                    </a:lnTo>
                    <a:lnTo>
                      <a:pt x="5878" y="10014"/>
                    </a:lnTo>
                    <a:close/>
                  </a:path>
                  <a:path w="40004" h="290829">
                    <a:moveTo>
                      <a:pt x="5841" y="9906"/>
                    </a:moveTo>
                    <a:lnTo>
                      <a:pt x="5333" y="9906"/>
                    </a:lnTo>
                    <a:lnTo>
                      <a:pt x="5878" y="10014"/>
                    </a:lnTo>
                    <a:close/>
                  </a:path>
                  <a:path w="40004" h="290829">
                    <a:moveTo>
                      <a:pt x="6857" y="0"/>
                    </a:moveTo>
                    <a:lnTo>
                      <a:pt x="3809" y="1524"/>
                    </a:lnTo>
                    <a:lnTo>
                      <a:pt x="6263" y="910"/>
                    </a:lnTo>
                    <a:lnTo>
                      <a:pt x="6095" y="762"/>
                    </a:lnTo>
                    <a:lnTo>
                      <a:pt x="14477" y="762"/>
                    </a:lnTo>
                    <a:lnTo>
                      <a:pt x="6857" y="0"/>
                    </a:lnTo>
                    <a:close/>
                  </a:path>
                  <a:path w="40004" h="290829">
                    <a:moveTo>
                      <a:pt x="6857" y="762"/>
                    </a:moveTo>
                    <a:lnTo>
                      <a:pt x="6095" y="762"/>
                    </a:lnTo>
                    <a:lnTo>
                      <a:pt x="6263" y="910"/>
                    </a:lnTo>
                    <a:lnTo>
                      <a:pt x="6857" y="762"/>
                    </a:lnTo>
                    <a:close/>
                  </a:path>
                </a:pathLst>
              </a:custGeom>
              <a:solidFill>
                <a:srgbClr val="460065"/>
              </a:solidFill>
            </p:spPr>
            <p:txBody>
              <a:bodyPr wrap="square" lIns="0" tIns="0" rIns="0" bIns="0" rtlCol="0"/>
              <a:lstStyle/>
              <a:p>
                <a:endParaRPr sz="1000"/>
              </a:p>
            </p:txBody>
          </p:sp>
          <p:sp>
            <p:nvSpPr>
              <p:cNvPr id="1588" name="object 627">
                <a:extLst>
                  <a:ext uri="{FF2B5EF4-FFF2-40B4-BE49-F238E27FC236}">
                    <a16:creationId xmlns:a16="http://schemas.microsoft.com/office/drawing/2014/main" id="{5AF7E541-99DF-41F0-B5CC-E2AF41A23AE6}"/>
                  </a:ext>
                </a:extLst>
              </p:cNvPr>
              <p:cNvSpPr/>
              <p:nvPr/>
            </p:nvSpPr>
            <p:spPr>
              <a:xfrm>
                <a:off x="354072" y="3592082"/>
                <a:ext cx="11358" cy="6060"/>
              </a:xfrm>
              <a:custGeom>
                <a:avLst/>
                <a:gdLst/>
                <a:ahLst/>
                <a:cxnLst/>
                <a:rect l="l" t="t" r="r" b="b"/>
                <a:pathLst>
                  <a:path w="13335" h="6985">
                    <a:moveTo>
                      <a:pt x="12953" y="0"/>
                    </a:moveTo>
                    <a:lnTo>
                      <a:pt x="0" y="0"/>
                    </a:lnTo>
                    <a:lnTo>
                      <a:pt x="0" y="5334"/>
                    </a:lnTo>
                    <a:lnTo>
                      <a:pt x="12953" y="6858"/>
                    </a:lnTo>
                    <a:lnTo>
                      <a:pt x="12953" y="0"/>
                    </a:lnTo>
                    <a:close/>
                  </a:path>
                </a:pathLst>
              </a:custGeom>
              <a:solidFill>
                <a:srgbClr val="460065"/>
              </a:solidFill>
            </p:spPr>
            <p:txBody>
              <a:bodyPr wrap="square" lIns="0" tIns="0" rIns="0" bIns="0" rtlCol="0"/>
              <a:lstStyle/>
              <a:p>
                <a:endParaRPr sz="1000"/>
              </a:p>
            </p:txBody>
          </p:sp>
          <p:sp>
            <p:nvSpPr>
              <p:cNvPr id="1589" name="object 628">
                <a:extLst>
                  <a:ext uri="{FF2B5EF4-FFF2-40B4-BE49-F238E27FC236}">
                    <a16:creationId xmlns:a16="http://schemas.microsoft.com/office/drawing/2014/main" id="{193FF57C-2308-4C6E-9F9A-F46FD322923D}"/>
                  </a:ext>
                </a:extLst>
              </p:cNvPr>
              <p:cNvSpPr/>
              <p:nvPr/>
            </p:nvSpPr>
            <p:spPr>
              <a:xfrm>
                <a:off x="352773" y="3602658"/>
                <a:ext cx="11898" cy="6610"/>
              </a:xfrm>
              <a:custGeom>
                <a:avLst/>
                <a:gdLst/>
                <a:ahLst/>
                <a:cxnLst/>
                <a:rect l="l" t="t" r="r" b="b"/>
                <a:pathLst>
                  <a:path w="13970"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sz="1000"/>
              </a:p>
            </p:txBody>
          </p:sp>
          <p:sp>
            <p:nvSpPr>
              <p:cNvPr id="1590" name="object 629">
                <a:extLst>
                  <a:ext uri="{FF2B5EF4-FFF2-40B4-BE49-F238E27FC236}">
                    <a16:creationId xmlns:a16="http://schemas.microsoft.com/office/drawing/2014/main" id="{279AAFAB-4F6E-4F1A-B54F-2EE4B781BA0B}"/>
                  </a:ext>
                </a:extLst>
              </p:cNvPr>
              <p:cNvSpPr/>
              <p:nvPr/>
            </p:nvSpPr>
            <p:spPr>
              <a:xfrm>
                <a:off x="353423" y="3596709"/>
                <a:ext cx="11898" cy="7712"/>
              </a:xfrm>
              <a:custGeom>
                <a:avLst/>
                <a:gdLst/>
                <a:ahLst/>
                <a:cxnLst/>
                <a:rect l="l" t="t" r="r" b="b"/>
                <a:pathLst>
                  <a:path w="13970" h="8889">
                    <a:moveTo>
                      <a:pt x="762" y="0"/>
                    </a:moveTo>
                    <a:lnTo>
                      <a:pt x="0" y="6858"/>
                    </a:lnTo>
                    <a:lnTo>
                      <a:pt x="12954" y="8382"/>
                    </a:lnTo>
                    <a:lnTo>
                      <a:pt x="13716" y="1524"/>
                    </a:lnTo>
                    <a:lnTo>
                      <a:pt x="762" y="0"/>
                    </a:lnTo>
                    <a:close/>
                  </a:path>
                </a:pathLst>
              </a:custGeom>
              <a:solidFill>
                <a:srgbClr val="460065"/>
              </a:solidFill>
            </p:spPr>
            <p:txBody>
              <a:bodyPr wrap="square" lIns="0" tIns="0" rIns="0" bIns="0" rtlCol="0"/>
              <a:lstStyle/>
              <a:p>
                <a:endParaRPr sz="1000"/>
              </a:p>
            </p:txBody>
          </p:sp>
          <p:sp>
            <p:nvSpPr>
              <p:cNvPr id="1591" name="object 630">
                <a:extLst>
                  <a:ext uri="{FF2B5EF4-FFF2-40B4-BE49-F238E27FC236}">
                    <a16:creationId xmlns:a16="http://schemas.microsoft.com/office/drawing/2014/main" id="{B010962F-19D0-427E-B365-7E2C80885D72}"/>
                  </a:ext>
                </a:extLst>
              </p:cNvPr>
              <p:cNvSpPr/>
              <p:nvPr/>
            </p:nvSpPr>
            <p:spPr>
              <a:xfrm>
                <a:off x="326813" y="3397733"/>
                <a:ext cx="32450" cy="203273"/>
              </a:xfrm>
              <a:custGeom>
                <a:avLst/>
                <a:gdLst/>
                <a:ahLst/>
                <a:cxnLst/>
                <a:rect l="l" t="t" r="r" b="b"/>
                <a:pathLst>
                  <a:path w="38100" h="234314">
                    <a:moveTo>
                      <a:pt x="0" y="0"/>
                    </a:moveTo>
                    <a:lnTo>
                      <a:pt x="12954" y="118872"/>
                    </a:lnTo>
                    <a:lnTo>
                      <a:pt x="9143" y="233934"/>
                    </a:lnTo>
                    <a:lnTo>
                      <a:pt x="38100" y="233934"/>
                    </a:lnTo>
                    <a:lnTo>
                      <a:pt x="27432" y="100584"/>
                    </a:lnTo>
                    <a:lnTo>
                      <a:pt x="16763" y="1524"/>
                    </a:lnTo>
                    <a:lnTo>
                      <a:pt x="0" y="0"/>
                    </a:lnTo>
                    <a:close/>
                  </a:path>
                </a:pathLst>
              </a:custGeom>
              <a:solidFill>
                <a:srgbClr val="460065"/>
              </a:solidFill>
            </p:spPr>
            <p:txBody>
              <a:bodyPr wrap="square" lIns="0" tIns="0" rIns="0" bIns="0" rtlCol="0"/>
              <a:lstStyle/>
              <a:p>
                <a:endParaRPr sz="1000"/>
              </a:p>
            </p:txBody>
          </p:sp>
          <p:sp>
            <p:nvSpPr>
              <p:cNvPr id="1592" name="object 631">
                <a:extLst>
                  <a:ext uri="{FF2B5EF4-FFF2-40B4-BE49-F238E27FC236}">
                    <a16:creationId xmlns:a16="http://schemas.microsoft.com/office/drawing/2014/main" id="{E12240F4-1E1C-44B1-A734-06925AC6AD0A}"/>
                  </a:ext>
                </a:extLst>
              </p:cNvPr>
              <p:cNvSpPr/>
              <p:nvPr/>
            </p:nvSpPr>
            <p:spPr>
              <a:xfrm>
                <a:off x="325515" y="3396411"/>
                <a:ext cx="34073" cy="206027"/>
              </a:xfrm>
              <a:custGeom>
                <a:avLst/>
                <a:gdLst/>
                <a:ahLst/>
                <a:cxnLst/>
                <a:rect l="l" t="t" r="r" b="b"/>
                <a:pathLst>
                  <a:path w="40004" h="237489">
                    <a:moveTo>
                      <a:pt x="12242" y="233934"/>
                    </a:moveTo>
                    <a:lnTo>
                      <a:pt x="10668" y="233934"/>
                    </a:lnTo>
                    <a:lnTo>
                      <a:pt x="9144" y="235458"/>
                    </a:lnTo>
                    <a:lnTo>
                      <a:pt x="9144" y="236982"/>
                    </a:lnTo>
                    <a:lnTo>
                      <a:pt x="39624" y="236982"/>
                    </a:lnTo>
                    <a:lnTo>
                      <a:pt x="39624" y="235458"/>
                    </a:lnTo>
                    <a:lnTo>
                      <a:pt x="12192" y="235458"/>
                    </a:lnTo>
                    <a:lnTo>
                      <a:pt x="12242" y="233934"/>
                    </a:lnTo>
                    <a:close/>
                  </a:path>
                  <a:path w="40004" h="237489">
                    <a:moveTo>
                      <a:pt x="1524" y="0"/>
                    </a:moveTo>
                    <a:lnTo>
                      <a:pt x="0" y="1524"/>
                    </a:lnTo>
                    <a:lnTo>
                      <a:pt x="12954" y="120396"/>
                    </a:lnTo>
                    <a:lnTo>
                      <a:pt x="9144" y="235458"/>
                    </a:lnTo>
                    <a:lnTo>
                      <a:pt x="10668" y="233934"/>
                    </a:lnTo>
                    <a:lnTo>
                      <a:pt x="12242" y="233934"/>
                    </a:lnTo>
                    <a:lnTo>
                      <a:pt x="16002" y="120396"/>
                    </a:lnTo>
                    <a:lnTo>
                      <a:pt x="3230" y="3203"/>
                    </a:lnTo>
                    <a:lnTo>
                      <a:pt x="1524" y="3048"/>
                    </a:lnTo>
                    <a:lnTo>
                      <a:pt x="1524" y="0"/>
                    </a:lnTo>
                    <a:close/>
                  </a:path>
                  <a:path w="40004" h="237489">
                    <a:moveTo>
                      <a:pt x="39624" y="233934"/>
                    </a:moveTo>
                    <a:lnTo>
                      <a:pt x="12242" y="233934"/>
                    </a:lnTo>
                    <a:lnTo>
                      <a:pt x="12192" y="235458"/>
                    </a:lnTo>
                    <a:lnTo>
                      <a:pt x="39624" y="235458"/>
                    </a:lnTo>
                    <a:lnTo>
                      <a:pt x="39624" y="233934"/>
                    </a:lnTo>
                    <a:close/>
                  </a:path>
                  <a:path w="40004" h="237489">
                    <a:moveTo>
                      <a:pt x="19812" y="3048"/>
                    </a:moveTo>
                    <a:lnTo>
                      <a:pt x="18288" y="4572"/>
                    </a:lnTo>
                    <a:lnTo>
                      <a:pt x="16928" y="4572"/>
                    </a:lnTo>
                    <a:lnTo>
                      <a:pt x="27432" y="102108"/>
                    </a:lnTo>
                    <a:lnTo>
                      <a:pt x="30480" y="102108"/>
                    </a:lnTo>
                    <a:lnTo>
                      <a:pt x="19976" y="4572"/>
                    </a:lnTo>
                    <a:lnTo>
                      <a:pt x="18288" y="4572"/>
                    </a:lnTo>
                    <a:lnTo>
                      <a:pt x="16914" y="4447"/>
                    </a:lnTo>
                    <a:lnTo>
                      <a:pt x="19962" y="4447"/>
                    </a:lnTo>
                    <a:lnTo>
                      <a:pt x="19812" y="3048"/>
                    </a:lnTo>
                    <a:close/>
                  </a:path>
                  <a:path w="40004" h="237489">
                    <a:moveTo>
                      <a:pt x="19812" y="3048"/>
                    </a:moveTo>
                    <a:lnTo>
                      <a:pt x="16764" y="3048"/>
                    </a:lnTo>
                    <a:lnTo>
                      <a:pt x="16914" y="4447"/>
                    </a:lnTo>
                    <a:lnTo>
                      <a:pt x="18288" y="4572"/>
                    </a:lnTo>
                    <a:lnTo>
                      <a:pt x="19812" y="3048"/>
                    </a:lnTo>
                    <a:close/>
                  </a:path>
                  <a:path w="40004" h="237489">
                    <a:moveTo>
                      <a:pt x="1524" y="0"/>
                    </a:moveTo>
                    <a:lnTo>
                      <a:pt x="3048" y="1524"/>
                    </a:lnTo>
                    <a:lnTo>
                      <a:pt x="3230" y="3203"/>
                    </a:lnTo>
                    <a:lnTo>
                      <a:pt x="16914" y="4447"/>
                    </a:lnTo>
                    <a:lnTo>
                      <a:pt x="16764" y="3048"/>
                    </a:lnTo>
                    <a:lnTo>
                      <a:pt x="19812" y="3048"/>
                    </a:lnTo>
                    <a:lnTo>
                      <a:pt x="19812" y="1524"/>
                    </a:lnTo>
                    <a:lnTo>
                      <a:pt x="18288" y="1524"/>
                    </a:lnTo>
                    <a:lnTo>
                      <a:pt x="1524" y="0"/>
                    </a:lnTo>
                    <a:close/>
                  </a:path>
                  <a:path w="40004" h="237489">
                    <a:moveTo>
                      <a:pt x="1524" y="0"/>
                    </a:moveTo>
                    <a:lnTo>
                      <a:pt x="1524" y="3048"/>
                    </a:lnTo>
                    <a:lnTo>
                      <a:pt x="3230" y="3203"/>
                    </a:lnTo>
                    <a:lnTo>
                      <a:pt x="3048" y="1524"/>
                    </a:lnTo>
                    <a:lnTo>
                      <a:pt x="1524" y="0"/>
                    </a:lnTo>
                    <a:close/>
                  </a:path>
                </a:pathLst>
              </a:custGeom>
              <a:solidFill>
                <a:srgbClr val="460065"/>
              </a:solidFill>
            </p:spPr>
            <p:txBody>
              <a:bodyPr wrap="square" lIns="0" tIns="0" rIns="0" bIns="0" rtlCol="0"/>
              <a:lstStyle/>
              <a:p>
                <a:endParaRPr sz="1000"/>
              </a:p>
            </p:txBody>
          </p:sp>
          <p:sp>
            <p:nvSpPr>
              <p:cNvPr id="1593" name="object 632">
                <a:extLst>
                  <a:ext uri="{FF2B5EF4-FFF2-40B4-BE49-F238E27FC236}">
                    <a16:creationId xmlns:a16="http://schemas.microsoft.com/office/drawing/2014/main" id="{08B1BCEB-3AE4-4072-A9C1-3F786F439A87}"/>
                  </a:ext>
                </a:extLst>
              </p:cNvPr>
              <p:cNvSpPr/>
              <p:nvPr/>
            </p:nvSpPr>
            <p:spPr>
              <a:xfrm>
                <a:off x="348880" y="3484992"/>
                <a:ext cx="11898" cy="117336"/>
              </a:xfrm>
              <a:custGeom>
                <a:avLst/>
                <a:gdLst/>
                <a:ahLst/>
                <a:cxnLst/>
                <a:rect l="l" t="t" r="r" b="b"/>
                <a:pathLst>
                  <a:path w="13970" h="135254">
                    <a:moveTo>
                      <a:pt x="3047" y="0"/>
                    </a:moveTo>
                    <a:lnTo>
                      <a:pt x="0" y="0"/>
                    </a:lnTo>
                    <a:lnTo>
                      <a:pt x="10667" y="133350"/>
                    </a:lnTo>
                    <a:lnTo>
                      <a:pt x="12191" y="134874"/>
                    </a:lnTo>
                    <a:lnTo>
                      <a:pt x="13715" y="134874"/>
                    </a:lnTo>
                    <a:lnTo>
                      <a:pt x="13715" y="133350"/>
                    </a:lnTo>
                    <a:lnTo>
                      <a:pt x="3047" y="0"/>
                    </a:lnTo>
                    <a:close/>
                  </a:path>
                </a:pathLst>
              </a:custGeom>
              <a:solidFill>
                <a:srgbClr val="460065"/>
              </a:solidFill>
            </p:spPr>
            <p:txBody>
              <a:bodyPr wrap="square" lIns="0" tIns="0" rIns="0" bIns="0" rtlCol="0"/>
              <a:lstStyle/>
              <a:p>
                <a:endParaRPr sz="1000"/>
              </a:p>
            </p:txBody>
          </p:sp>
          <p:sp>
            <p:nvSpPr>
              <p:cNvPr id="1594" name="object 633">
                <a:extLst>
                  <a:ext uri="{FF2B5EF4-FFF2-40B4-BE49-F238E27FC236}">
                    <a16:creationId xmlns:a16="http://schemas.microsoft.com/office/drawing/2014/main" id="{D6F28554-2A9B-48F5-8166-E4829A09F796}"/>
                  </a:ext>
                </a:extLst>
              </p:cNvPr>
              <p:cNvSpPr/>
              <p:nvPr/>
            </p:nvSpPr>
            <p:spPr>
              <a:xfrm>
                <a:off x="336548" y="3596048"/>
                <a:ext cx="22715" cy="257809"/>
              </a:xfrm>
              <a:custGeom>
                <a:avLst/>
                <a:gdLst/>
                <a:ahLst/>
                <a:cxnLst/>
                <a:rect l="l" t="t" r="r" b="b"/>
                <a:pathLst>
                  <a:path w="26670" h="297179">
                    <a:moveTo>
                      <a:pt x="26670" y="0"/>
                    </a:moveTo>
                    <a:lnTo>
                      <a:pt x="68" y="295655"/>
                    </a:lnTo>
                    <a:lnTo>
                      <a:pt x="762" y="295655"/>
                    </a:lnTo>
                    <a:lnTo>
                      <a:pt x="3810" y="297179"/>
                    </a:lnTo>
                    <a:lnTo>
                      <a:pt x="4572" y="297179"/>
                    </a:lnTo>
                    <a:lnTo>
                      <a:pt x="4572" y="276605"/>
                    </a:lnTo>
                    <a:lnTo>
                      <a:pt x="6096" y="256793"/>
                    </a:lnTo>
                    <a:lnTo>
                      <a:pt x="6858" y="238505"/>
                    </a:lnTo>
                    <a:lnTo>
                      <a:pt x="9144" y="220979"/>
                    </a:lnTo>
                    <a:lnTo>
                      <a:pt x="16764" y="157733"/>
                    </a:lnTo>
                    <a:lnTo>
                      <a:pt x="20574" y="121919"/>
                    </a:lnTo>
                    <a:lnTo>
                      <a:pt x="23622" y="86867"/>
                    </a:lnTo>
                    <a:lnTo>
                      <a:pt x="25908" y="50291"/>
                    </a:lnTo>
                    <a:lnTo>
                      <a:pt x="26670" y="12191"/>
                    </a:lnTo>
                    <a:lnTo>
                      <a:pt x="26670" y="0"/>
                    </a:lnTo>
                    <a:close/>
                  </a:path>
                  <a:path w="26670" h="297179">
                    <a:moveTo>
                      <a:pt x="68" y="295655"/>
                    </a:moveTo>
                    <a:lnTo>
                      <a:pt x="0" y="296417"/>
                    </a:lnTo>
                    <a:lnTo>
                      <a:pt x="68" y="295655"/>
                    </a:lnTo>
                    <a:close/>
                  </a:path>
                </a:pathLst>
              </a:custGeom>
              <a:solidFill>
                <a:srgbClr val="460065"/>
              </a:solidFill>
            </p:spPr>
            <p:txBody>
              <a:bodyPr wrap="square" lIns="0" tIns="0" rIns="0" bIns="0" rtlCol="0"/>
              <a:lstStyle/>
              <a:p>
                <a:endParaRPr sz="1000"/>
              </a:p>
            </p:txBody>
          </p:sp>
          <p:sp>
            <p:nvSpPr>
              <p:cNvPr id="1595" name="object 634">
                <a:extLst>
                  <a:ext uri="{FF2B5EF4-FFF2-40B4-BE49-F238E27FC236}">
                    <a16:creationId xmlns:a16="http://schemas.microsoft.com/office/drawing/2014/main" id="{AA09BBE9-56FC-41EC-BB84-26F709675CD2}"/>
                  </a:ext>
                </a:extLst>
              </p:cNvPr>
              <p:cNvSpPr/>
              <p:nvPr/>
            </p:nvSpPr>
            <p:spPr>
              <a:xfrm>
                <a:off x="331357" y="3853196"/>
                <a:ext cx="11358" cy="5509"/>
              </a:xfrm>
              <a:custGeom>
                <a:avLst/>
                <a:gdLst/>
                <a:ahLst/>
                <a:cxnLst/>
                <a:rect l="l" t="t" r="r" b="b"/>
                <a:pathLst>
                  <a:path w="13335"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596" name="object 635">
                <a:extLst>
                  <a:ext uri="{FF2B5EF4-FFF2-40B4-BE49-F238E27FC236}">
                    <a16:creationId xmlns:a16="http://schemas.microsoft.com/office/drawing/2014/main" id="{33EBEE87-F390-4C6D-8C42-74A89E8D0820}"/>
                  </a:ext>
                </a:extLst>
              </p:cNvPr>
              <p:cNvSpPr/>
              <p:nvPr/>
            </p:nvSpPr>
            <p:spPr>
              <a:xfrm>
                <a:off x="331357" y="3606625"/>
                <a:ext cx="34073" cy="253402"/>
              </a:xfrm>
              <a:custGeom>
                <a:avLst/>
                <a:gdLst/>
                <a:ahLst/>
                <a:cxnLst/>
                <a:rect l="l" t="t" r="r" b="b"/>
                <a:pathLst>
                  <a:path w="40004" h="292100">
                    <a:moveTo>
                      <a:pt x="3810" y="289559"/>
                    </a:moveTo>
                    <a:lnTo>
                      <a:pt x="6858" y="291083"/>
                    </a:lnTo>
                    <a:lnTo>
                      <a:pt x="9906" y="291845"/>
                    </a:lnTo>
                    <a:lnTo>
                      <a:pt x="10668" y="291845"/>
                    </a:lnTo>
                    <a:lnTo>
                      <a:pt x="12192" y="290321"/>
                    </a:lnTo>
                    <a:lnTo>
                      <a:pt x="6096" y="290321"/>
                    </a:lnTo>
                    <a:lnTo>
                      <a:pt x="6248" y="290169"/>
                    </a:lnTo>
                    <a:lnTo>
                      <a:pt x="3810" y="289559"/>
                    </a:lnTo>
                    <a:close/>
                  </a:path>
                  <a:path w="40004" h="292100">
                    <a:moveTo>
                      <a:pt x="6248" y="290169"/>
                    </a:moveTo>
                    <a:lnTo>
                      <a:pt x="6096" y="290321"/>
                    </a:lnTo>
                    <a:lnTo>
                      <a:pt x="6858" y="290321"/>
                    </a:lnTo>
                    <a:lnTo>
                      <a:pt x="6248" y="290169"/>
                    </a:lnTo>
                    <a:close/>
                  </a:path>
                  <a:path w="40004" h="292100">
                    <a:moveTo>
                      <a:pt x="12954" y="283463"/>
                    </a:moveTo>
                    <a:lnTo>
                      <a:pt x="6248" y="290169"/>
                    </a:lnTo>
                    <a:lnTo>
                      <a:pt x="6858" y="290321"/>
                    </a:lnTo>
                    <a:lnTo>
                      <a:pt x="12192" y="290321"/>
                    </a:lnTo>
                    <a:lnTo>
                      <a:pt x="17526" y="284987"/>
                    </a:lnTo>
                    <a:lnTo>
                      <a:pt x="17526" y="284225"/>
                    </a:lnTo>
                    <a:lnTo>
                      <a:pt x="12954" y="284225"/>
                    </a:lnTo>
                    <a:lnTo>
                      <a:pt x="12954" y="283463"/>
                    </a:lnTo>
                    <a:close/>
                  </a:path>
                  <a:path w="40004" h="292100">
                    <a:moveTo>
                      <a:pt x="6858" y="277367"/>
                    </a:moveTo>
                    <a:lnTo>
                      <a:pt x="6096" y="277367"/>
                    </a:lnTo>
                    <a:lnTo>
                      <a:pt x="4572" y="278891"/>
                    </a:lnTo>
                    <a:lnTo>
                      <a:pt x="4572" y="284987"/>
                    </a:lnTo>
                    <a:lnTo>
                      <a:pt x="10515" y="279044"/>
                    </a:lnTo>
                    <a:lnTo>
                      <a:pt x="9906" y="278891"/>
                    </a:lnTo>
                    <a:lnTo>
                      <a:pt x="11430" y="278891"/>
                    </a:lnTo>
                    <a:lnTo>
                      <a:pt x="9906" y="278129"/>
                    </a:lnTo>
                    <a:lnTo>
                      <a:pt x="6858" y="277367"/>
                    </a:lnTo>
                    <a:close/>
                  </a:path>
                  <a:path w="40004" h="292100">
                    <a:moveTo>
                      <a:pt x="4572" y="278891"/>
                    </a:moveTo>
                    <a:lnTo>
                      <a:pt x="0" y="283463"/>
                    </a:lnTo>
                    <a:lnTo>
                      <a:pt x="0" y="284225"/>
                    </a:lnTo>
                    <a:lnTo>
                      <a:pt x="4572" y="284225"/>
                    </a:lnTo>
                    <a:lnTo>
                      <a:pt x="4572" y="278891"/>
                    </a:lnTo>
                    <a:close/>
                  </a:path>
                  <a:path w="40004" h="292100">
                    <a:moveTo>
                      <a:pt x="10515" y="279044"/>
                    </a:moveTo>
                    <a:lnTo>
                      <a:pt x="5333" y="284225"/>
                    </a:lnTo>
                    <a:lnTo>
                      <a:pt x="12192" y="284225"/>
                    </a:lnTo>
                    <a:lnTo>
                      <a:pt x="12954" y="283463"/>
                    </a:lnTo>
                    <a:lnTo>
                      <a:pt x="17526" y="283463"/>
                    </a:lnTo>
                    <a:lnTo>
                      <a:pt x="17526" y="279653"/>
                    </a:lnTo>
                    <a:lnTo>
                      <a:pt x="12954" y="279653"/>
                    </a:lnTo>
                    <a:lnTo>
                      <a:pt x="10515" y="279044"/>
                    </a:lnTo>
                    <a:close/>
                  </a:path>
                  <a:path w="40004" h="292100">
                    <a:moveTo>
                      <a:pt x="17526" y="283463"/>
                    </a:moveTo>
                    <a:lnTo>
                      <a:pt x="12954" y="283463"/>
                    </a:lnTo>
                    <a:lnTo>
                      <a:pt x="12954" y="284225"/>
                    </a:lnTo>
                    <a:lnTo>
                      <a:pt x="17526" y="284225"/>
                    </a:lnTo>
                    <a:lnTo>
                      <a:pt x="17526" y="283463"/>
                    </a:lnTo>
                    <a:close/>
                  </a:path>
                  <a:path w="40004" h="292100">
                    <a:moveTo>
                      <a:pt x="11430" y="278891"/>
                    </a:moveTo>
                    <a:lnTo>
                      <a:pt x="10668" y="278891"/>
                    </a:lnTo>
                    <a:lnTo>
                      <a:pt x="10515" y="279044"/>
                    </a:lnTo>
                    <a:lnTo>
                      <a:pt x="12954" y="279653"/>
                    </a:lnTo>
                    <a:lnTo>
                      <a:pt x="11430" y="278891"/>
                    </a:lnTo>
                    <a:close/>
                  </a:path>
                  <a:path w="40004" h="292100">
                    <a:moveTo>
                      <a:pt x="17526" y="277367"/>
                    </a:moveTo>
                    <a:lnTo>
                      <a:pt x="6858" y="277367"/>
                    </a:lnTo>
                    <a:lnTo>
                      <a:pt x="9906" y="278129"/>
                    </a:lnTo>
                    <a:lnTo>
                      <a:pt x="12954" y="279653"/>
                    </a:lnTo>
                    <a:lnTo>
                      <a:pt x="17526" y="279653"/>
                    </a:lnTo>
                    <a:lnTo>
                      <a:pt x="17526" y="277367"/>
                    </a:lnTo>
                    <a:close/>
                  </a:path>
                  <a:path w="40004" h="292100">
                    <a:moveTo>
                      <a:pt x="10668" y="278891"/>
                    </a:moveTo>
                    <a:lnTo>
                      <a:pt x="9906" y="278891"/>
                    </a:lnTo>
                    <a:lnTo>
                      <a:pt x="10515" y="279044"/>
                    </a:lnTo>
                    <a:lnTo>
                      <a:pt x="10668" y="278891"/>
                    </a:lnTo>
                    <a:close/>
                  </a:path>
                  <a:path w="40004" h="292100">
                    <a:moveTo>
                      <a:pt x="39624" y="0"/>
                    </a:moveTo>
                    <a:lnTo>
                      <a:pt x="26670" y="0"/>
                    </a:lnTo>
                    <a:lnTo>
                      <a:pt x="25908" y="38099"/>
                    </a:lnTo>
                    <a:lnTo>
                      <a:pt x="23622" y="74675"/>
                    </a:lnTo>
                    <a:lnTo>
                      <a:pt x="20574" y="109727"/>
                    </a:lnTo>
                    <a:lnTo>
                      <a:pt x="16764" y="144779"/>
                    </a:lnTo>
                    <a:lnTo>
                      <a:pt x="9144" y="208025"/>
                    </a:lnTo>
                    <a:lnTo>
                      <a:pt x="6858" y="225551"/>
                    </a:lnTo>
                    <a:lnTo>
                      <a:pt x="6826" y="227075"/>
                    </a:lnTo>
                    <a:lnTo>
                      <a:pt x="6096" y="244601"/>
                    </a:lnTo>
                    <a:lnTo>
                      <a:pt x="4572" y="264413"/>
                    </a:lnTo>
                    <a:lnTo>
                      <a:pt x="4572" y="278891"/>
                    </a:lnTo>
                    <a:lnTo>
                      <a:pt x="6096" y="277367"/>
                    </a:lnTo>
                    <a:lnTo>
                      <a:pt x="17526" y="277367"/>
                    </a:lnTo>
                    <a:lnTo>
                      <a:pt x="17584" y="264413"/>
                    </a:lnTo>
                    <a:lnTo>
                      <a:pt x="19050" y="245363"/>
                    </a:lnTo>
                    <a:lnTo>
                      <a:pt x="19812" y="227075"/>
                    </a:lnTo>
                    <a:lnTo>
                      <a:pt x="22098" y="209549"/>
                    </a:lnTo>
                    <a:lnTo>
                      <a:pt x="29718" y="146303"/>
                    </a:lnTo>
                    <a:lnTo>
                      <a:pt x="33528" y="110489"/>
                    </a:lnTo>
                    <a:lnTo>
                      <a:pt x="36576" y="75437"/>
                    </a:lnTo>
                    <a:lnTo>
                      <a:pt x="38862" y="38861"/>
                    </a:lnTo>
                    <a:lnTo>
                      <a:pt x="38862" y="38099"/>
                    </a:lnTo>
                    <a:lnTo>
                      <a:pt x="39624" y="0"/>
                    </a:lnTo>
                    <a:close/>
                  </a:path>
                  <a:path w="40004" h="292100">
                    <a:moveTo>
                      <a:pt x="17584" y="264413"/>
                    </a:moveTo>
                    <a:lnTo>
                      <a:pt x="17526" y="265175"/>
                    </a:lnTo>
                    <a:lnTo>
                      <a:pt x="17584" y="264413"/>
                    </a:lnTo>
                    <a:close/>
                  </a:path>
                  <a:path w="40004" h="292100">
                    <a:moveTo>
                      <a:pt x="20574" y="108965"/>
                    </a:moveTo>
                    <a:lnTo>
                      <a:pt x="20492" y="109727"/>
                    </a:lnTo>
                    <a:lnTo>
                      <a:pt x="20574" y="108965"/>
                    </a:lnTo>
                    <a:close/>
                  </a:path>
                </a:pathLst>
              </a:custGeom>
              <a:solidFill>
                <a:srgbClr val="460065"/>
              </a:solidFill>
            </p:spPr>
            <p:txBody>
              <a:bodyPr wrap="square" lIns="0" tIns="0" rIns="0" bIns="0" rtlCol="0"/>
              <a:lstStyle/>
              <a:p>
                <a:endParaRPr sz="1000"/>
              </a:p>
            </p:txBody>
          </p:sp>
          <p:sp>
            <p:nvSpPr>
              <p:cNvPr id="1597" name="object 636">
                <a:extLst>
                  <a:ext uri="{FF2B5EF4-FFF2-40B4-BE49-F238E27FC236}">
                    <a16:creationId xmlns:a16="http://schemas.microsoft.com/office/drawing/2014/main" id="{72EB3442-69F4-455E-B314-03EB2A7133AB}"/>
                  </a:ext>
                </a:extLst>
              </p:cNvPr>
              <p:cNvSpPr/>
              <p:nvPr/>
            </p:nvSpPr>
            <p:spPr>
              <a:xfrm>
                <a:off x="354072" y="3590760"/>
                <a:ext cx="11358" cy="15975"/>
              </a:xfrm>
              <a:custGeom>
                <a:avLst/>
                <a:gdLst/>
                <a:ahLst/>
                <a:cxnLst/>
                <a:rect l="l" t="t" r="r" b="b"/>
                <a:pathLst>
                  <a:path w="13335"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1598" name="object 637">
                <a:extLst>
                  <a:ext uri="{FF2B5EF4-FFF2-40B4-BE49-F238E27FC236}">
                    <a16:creationId xmlns:a16="http://schemas.microsoft.com/office/drawing/2014/main" id="{B8FA0E5E-5892-4060-958C-06A0BC30C08C}"/>
                  </a:ext>
                </a:extLst>
              </p:cNvPr>
              <p:cNvSpPr/>
              <p:nvPr/>
            </p:nvSpPr>
            <p:spPr>
              <a:xfrm>
                <a:off x="326813" y="3598031"/>
                <a:ext cx="32450" cy="203273"/>
              </a:xfrm>
              <a:custGeom>
                <a:avLst/>
                <a:gdLst/>
                <a:ahLst/>
                <a:cxnLst/>
                <a:rect l="l" t="t" r="r" b="b"/>
                <a:pathLst>
                  <a:path w="38100" h="234314">
                    <a:moveTo>
                      <a:pt x="38100" y="0"/>
                    </a:moveTo>
                    <a:lnTo>
                      <a:pt x="9143" y="0"/>
                    </a:lnTo>
                    <a:lnTo>
                      <a:pt x="12954" y="115062"/>
                    </a:lnTo>
                    <a:lnTo>
                      <a:pt x="0" y="233934"/>
                    </a:lnTo>
                    <a:lnTo>
                      <a:pt x="16763" y="232410"/>
                    </a:lnTo>
                    <a:lnTo>
                      <a:pt x="27432" y="133350"/>
                    </a:lnTo>
                    <a:lnTo>
                      <a:pt x="38100" y="0"/>
                    </a:lnTo>
                    <a:close/>
                  </a:path>
                </a:pathLst>
              </a:custGeom>
              <a:solidFill>
                <a:srgbClr val="460065"/>
              </a:solidFill>
            </p:spPr>
            <p:txBody>
              <a:bodyPr wrap="square" lIns="0" tIns="0" rIns="0" bIns="0" rtlCol="0"/>
              <a:lstStyle/>
              <a:p>
                <a:endParaRPr sz="1000"/>
              </a:p>
            </p:txBody>
          </p:sp>
          <p:sp>
            <p:nvSpPr>
              <p:cNvPr id="1599" name="object 638">
                <a:extLst>
                  <a:ext uri="{FF2B5EF4-FFF2-40B4-BE49-F238E27FC236}">
                    <a16:creationId xmlns:a16="http://schemas.microsoft.com/office/drawing/2014/main" id="{9FE103EF-962C-4D49-93C9-EB4878AC0D22}"/>
                  </a:ext>
                </a:extLst>
              </p:cNvPr>
              <p:cNvSpPr/>
              <p:nvPr/>
            </p:nvSpPr>
            <p:spPr>
              <a:xfrm>
                <a:off x="325515" y="3596709"/>
                <a:ext cx="34073" cy="206027"/>
              </a:xfrm>
              <a:custGeom>
                <a:avLst/>
                <a:gdLst/>
                <a:ahLst/>
                <a:cxnLst/>
                <a:rect l="l" t="t" r="r" b="b"/>
                <a:pathLst>
                  <a:path w="40004" h="237489">
                    <a:moveTo>
                      <a:pt x="39624" y="0"/>
                    </a:moveTo>
                    <a:lnTo>
                      <a:pt x="9144" y="0"/>
                    </a:lnTo>
                    <a:lnTo>
                      <a:pt x="9144" y="1524"/>
                    </a:lnTo>
                    <a:lnTo>
                      <a:pt x="10668" y="3048"/>
                    </a:lnTo>
                    <a:lnTo>
                      <a:pt x="9194" y="3048"/>
                    </a:lnTo>
                    <a:lnTo>
                      <a:pt x="12954" y="116586"/>
                    </a:lnTo>
                    <a:lnTo>
                      <a:pt x="0" y="235458"/>
                    </a:lnTo>
                    <a:lnTo>
                      <a:pt x="1524" y="236982"/>
                    </a:lnTo>
                    <a:lnTo>
                      <a:pt x="1524" y="233934"/>
                    </a:lnTo>
                    <a:lnTo>
                      <a:pt x="3230" y="233778"/>
                    </a:lnTo>
                    <a:lnTo>
                      <a:pt x="16002" y="116586"/>
                    </a:lnTo>
                    <a:lnTo>
                      <a:pt x="12242" y="3048"/>
                    </a:lnTo>
                    <a:lnTo>
                      <a:pt x="10668" y="3048"/>
                    </a:lnTo>
                    <a:lnTo>
                      <a:pt x="9144" y="1524"/>
                    </a:lnTo>
                    <a:lnTo>
                      <a:pt x="39624" y="1524"/>
                    </a:lnTo>
                    <a:lnTo>
                      <a:pt x="39624" y="0"/>
                    </a:lnTo>
                    <a:close/>
                  </a:path>
                  <a:path w="40004" h="237489">
                    <a:moveTo>
                      <a:pt x="3230" y="233778"/>
                    </a:moveTo>
                    <a:lnTo>
                      <a:pt x="1524" y="233934"/>
                    </a:lnTo>
                    <a:lnTo>
                      <a:pt x="1524" y="236982"/>
                    </a:lnTo>
                    <a:lnTo>
                      <a:pt x="3048" y="235458"/>
                    </a:lnTo>
                    <a:lnTo>
                      <a:pt x="3230" y="233778"/>
                    </a:lnTo>
                    <a:close/>
                  </a:path>
                  <a:path w="40004" h="237489">
                    <a:moveTo>
                      <a:pt x="16914" y="232534"/>
                    </a:moveTo>
                    <a:lnTo>
                      <a:pt x="3230" y="233778"/>
                    </a:lnTo>
                    <a:lnTo>
                      <a:pt x="3048" y="235458"/>
                    </a:lnTo>
                    <a:lnTo>
                      <a:pt x="1524" y="236982"/>
                    </a:lnTo>
                    <a:lnTo>
                      <a:pt x="18288" y="235458"/>
                    </a:lnTo>
                    <a:lnTo>
                      <a:pt x="19812" y="235458"/>
                    </a:lnTo>
                    <a:lnTo>
                      <a:pt x="19812" y="233934"/>
                    </a:lnTo>
                    <a:lnTo>
                      <a:pt x="16764" y="233934"/>
                    </a:lnTo>
                    <a:lnTo>
                      <a:pt x="16914" y="232534"/>
                    </a:lnTo>
                    <a:close/>
                  </a:path>
                  <a:path w="40004" h="237489">
                    <a:moveTo>
                      <a:pt x="18288" y="232410"/>
                    </a:moveTo>
                    <a:lnTo>
                      <a:pt x="16914" y="232534"/>
                    </a:lnTo>
                    <a:lnTo>
                      <a:pt x="16764" y="233934"/>
                    </a:lnTo>
                    <a:lnTo>
                      <a:pt x="19812" y="233934"/>
                    </a:lnTo>
                    <a:lnTo>
                      <a:pt x="18288" y="232410"/>
                    </a:lnTo>
                    <a:close/>
                  </a:path>
                  <a:path w="40004" h="237489">
                    <a:moveTo>
                      <a:pt x="19976" y="232410"/>
                    </a:moveTo>
                    <a:lnTo>
                      <a:pt x="18288" y="232410"/>
                    </a:lnTo>
                    <a:lnTo>
                      <a:pt x="19812" y="233934"/>
                    </a:lnTo>
                    <a:lnTo>
                      <a:pt x="19976" y="232410"/>
                    </a:lnTo>
                    <a:close/>
                  </a:path>
                  <a:path w="40004" h="237489">
                    <a:moveTo>
                      <a:pt x="30480" y="134874"/>
                    </a:moveTo>
                    <a:lnTo>
                      <a:pt x="27432" y="134874"/>
                    </a:lnTo>
                    <a:lnTo>
                      <a:pt x="16914" y="232534"/>
                    </a:lnTo>
                    <a:lnTo>
                      <a:pt x="18288" y="232410"/>
                    </a:lnTo>
                    <a:lnTo>
                      <a:pt x="19976" y="232410"/>
                    </a:lnTo>
                    <a:lnTo>
                      <a:pt x="30480" y="134874"/>
                    </a:lnTo>
                    <a:close/>
                  </a:path>
                  <a:path w="40004" h="237489">
                    <a:moveTo>
                      <a:pt x="39624" y="1524"/>
                    </a:moveTo>
                    <a:lnTo>
                      <a:pt x="12192" y="1524"/>
                    </a:lnTo>
                    <a:lnTo>
                      <a:pt x="12242" y="3048"/>
                    </a:lnTo>
                    <a:lnTo>
                      <a:pt x="39624" y="3048"/>
                    </a:lnTo>
                    <a:lnTo>
                      <a:pt x="39624" y="1524"/>
                    </a:lnTo>
                    <a:close/>
                  </a:path>
                </a:pathLst>
              </a:custGeom>
              <a:solidFill>
                <a:srgbClr val="460065"/>
              </a:solidFill>
            </p:spPr>
            <p:txBody>
              <a:bodyPr wrap="square" lIns="0" tIns="0" rIns="0" bIns="0" rtlCol="0"/>
              <a:lstStyle/>
              <a:p>
                <a:endParaRPr sz="1000"/>
              </a:p>
            </p:txBody>
          </p:sp>
          <p:sp>
            <p:nvSpPr>
              <p:cNvPr id="1600" name="object 639">
                <a:extLst>
                  <a:ext uri="{FF2B5EF4-FFF2-40B4-BE49-F238E27FC236}">
                    <a16:creationId xmlns:a16="http://schemas.microsoft.com/office/drawing/2014/main" id="{4E8665E9-CEA0-4AB4-9781-E82244F40C70}"/>
                  </a:ext>
                </a:extLst>
              </p:cNvPr>
              <p:cNvSpPr/>
              <p:nvPr/>
            </p:nvSpPr>
            <p:spPr>
              <a:xfrm>
                <a:off x="348880" y="3596709"/>
                <a:ext cx="11898" cy="117336"/>
              </a:xfrm>
              <a:custGeom>
                <a:avLst/>
                <a:gdLst/>
                <a:ahLst/>
                <a:cxnLst/>
                <a:rect l="l" t="t" r="r" b="b"/>
                <a:pathLst>
                  <a:path w="13970" h="135254">
                    <a:moveTo>
                      <a:pt x="13716" y="0"/>
                    </a:moveTo>
                    <a:lnTo>
                      <a:pt x="12192" y="0"/>
                    </a:lnTo>
                    <a:lnTo>
                      <a:pt x="10668" y="1524"/>
                    </a:lnTo>
                    <a:lnTo>
                      <a:pt x="0" y="134874"/>
                    </a:lnTo>
                    <a:lnTo>
                      <a:pt x="3048" y="134874"/>
                    </a:lnTo>
                    <a:lnTo>
                      <a:pt x="13716" y="1524"/>
                    </a:lnTo>
                    <a:lnTo>
                      <a:pt x="13716" y="0"/>
                    </a:lnTo>
                    <a:close/>
                  </a:path>
                </a:pathLst>
              </a:custGeom>
              <a:solidFill>
                <a:srgbClr val="460065"/>
              </a:solidFill>
            </p:spPr>
            <p:txBody>
              <a:bodyPr wrap="square" lIns="0" tIns="0" rIns="0" bIns="0" rtlCol="0"/>
              <a:lstStyle/>
              <a:p>
                <a:endParaRPr sz="1000"/>
              </a:p>
            </p:txBody>
          </p:sp>
          <p:sp>
            <p:nvSpPr>
              <p:cNvPr id="1601" name="object 640">
                <a:extLst>
                  <a:ext uri="{FF2B5EF4-FFF2-40B4-BE49-F238E27FC236}">
                    <a16:creationId xmlns:a16="http://schemas.microsoft.com/office/drawing/2014/main" id="{18A6524B-9C0E-4599-A8CB-47B3263E52FC}"/>
                  </a:ext>
                </a:extLst>
              </p:cNvPr>
              <p:cNvSpPr/>
              <p:nvPr/>
            </p:nvSpPr>
            <p:spPr>
              <a:xfrm>
                <a:off x="1107237" y="3344849"/>
                <a:ext cx="0" cy="258911"/>
              </a:xfrm>
              <a:custGeom>
                <a:avLst/>
                <a:gdLst/>
                <a:ahLst/>
                <a:cxnLst/>
                <a:rect l="l" t="t" r="r" b="b"/>
                <a:pathLst>
                  <a:path h="298450">
                    <a:moveTo>
                      <a:pt x="0" y="0"/>
                    </a:moveTo>
                    <a:lnTo>
                      <a:pt x="0" y="297941"/>
                    </a:lnTo>
                  </a:path>
                </a:pathLst>
              </a:custGeom>
              <a:ln w="28193">
                <a:solidFill>
                  <a:srgbClr val="460065"/>
                </a:solidFill>
              </a:ln>
            </p:spPr>
            <p:txBody>
              <a:bodyPr wrap="square" lIns="0" tIns="0" rIns="0" bIns="0" rtlCol="0"/>
              <a:lstStyle/>
              <a:p>
                <a:endParaRPr sz="1000"/>
              </a:p>
            </p:txBody>
          </p:sp>
          <p:sp>
            <p:nvSpPr>
              <p:cNvPr id="1602" name="object 641">
                <a:extLst>
                  <a:ext uri="{FF2B5EF4-FFF2-40B4-BE49-F238E27FC236}">
                    <a16:creationId xmlns:a16="http://schemas.microsoft.com/office/drawing/2014/main" id="{5C93F1DE-4866-4816-AAD0-2B11D5285C91}"/>
                  </a:ext>
                </a:extLst>
              </p:cNvPr>
              <p:cNvSpPr/>
              <p:nvPr/>
            </p:nvSpPr>
            <p:spPr>
              <a:xfrm>
                <a:off x="1114051" y="3340883"/>
                <a:ext cx="11358" cy="5509"/>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sz="1000"/>
              </a:p>
            </p:txBody>
          </p:sp>
          <p:sp>
            <p:nvSpPr>
              <p:cNvPr id="1603" name="object 642">
                <a:extLst>
                  <a:ext uri="{FF2B5EF4-FFF2-40B4-BE49-F238E27FC236}">
                    <a16:creationId xmlns:a16="http://schemas.microsoft.com/office/drawing/2014/main" id="{2C119F36-AFCA-4F50-9F8D-634968CFD7CD}"/>
                  </a:ext>
                </a:extLst>
              </p:cNvPr>
              <p:cNvSpPr/>
              <p:nvPr/>
            </p:nvSpPr>
            <p:spPr>
              <a:xfrm>
                <a:off x="1090037" y="3339561"/>
                <a:ext cx="35154" cy="252851"/>
              </a:xfrm>
              <a:custGeom>
                <a:avLst/>
                <a:gdLst/>
                <a:ahLst/>
                <a:cxnLst/>
                <a:rect l="l" t="t" r="r" b="b"/>
                <a:pathLst>
                  <a:path w="41275" h="291464">
                    <a:moveTo>
                      <a:pt x="30479" y="0"/>
                    </a:moveTo>
                    <a:lnTo>
                      <a:pt x="29717" y="0"/>
                    </a:lnTo>
                    <a:lnTo>
                      <a:pt x="23621" y="6096"/>
                    </a:lnTo>
                    <a:lnTo>
                      <a:pt x="23593" y="7620"/>
                    </a:lnTo>
                    <a:lnTo>
                      <a:pt x="22829" y="28194"/>
                    </a:lnTo>
                    <a:lnTo>
                      <a:pt x="22097" y="46482"/>
                    </a:lnTo>
                    <a:lnTo>
                      <a:pt x="20573" y="64770"/>
                    </a:lnTo>
                    <a:lnTo>
                      <a:pt x="18287" y="81534"/>
                    </a:lnTo>
                    <a:lnTo>
                      <a:pt x="10667" y="145542"/>
                    </a:lnTo>
                    <a:lnTo>
                      <a:pt x="6095" y="180594"/>
                    </a:lnTo>
                    <a:lnTo>
                      <a:pt x="6029" y="182118"/>
                    </a:lnTo>
                    <a:lnTo>
                      <a:pt x="3047" y="216408"/>
                    </a:lnTo>
                    <a:lnTo>
                      <a:pt x="761" y="252984"/>
                    </a:lnTo>
                    <a:lnTo>
                      <a:pt x="0" y="291084"/>
                    </a:lnTo>
                    <a:lnTo>
                      <a:pt x="12953" y="291084"/>
                    </a:lnTo>
                    <a:lnTo>
                      <a:pt x="13700" y="253746"/>
                    </a:lnTo>
                    <a:lnTo>
                      <a:pt x="13763" y="252984"/>
                    </a:lnTo>
                    <a:lnTo>
                      <a:pt x="16001" y="217170"/>
                    </a:lnTo>
                    <a:lnTo>
                      <a:pt x="19049" y="182118"/>
                    </a:lnTo>
                    <a:lnTo>
                      <a:pt x="23621" y="147066"/>
                    </a:lnTo>
                    <a:lnTo>
                      <a:pt x="31241" y="83058"/>
                    </a:lnTo>
                    <a:lnTo>
                      <a:pt x="33527" y="65532"/>
                    </a:lnTo>
                    <a:lnTo>
                      <a:pt x="35051" y="47244"/>
                    </a:lnTo>
                    <a:lnTo>
                      <a:pt x="35842" y="27432"/>
                    </a:lnTo>
                    <a:lnTo>
                      <a:pt x="36321" y="14478"/>
                    </a:lnTo>
                    <a:lnTo>
                      <a:pt x="33527" y="14478"/>
                    </a:lnTo>
                    <a:lnTo>
                      <a:pt x="30479" y="13716"/>
                    </a:lnTo>
                    <a:lnTo>
                      <a:pt x="27431" y="12192"/>
                    </a:lnTo>
                    <a:lnTo>
                      <a:pt x="30479" y="12192"/>
                    </a:lnTo>
                    <a:lnTo>
                      <a:pt x="35051" y="7620"/>
                    </a:lnTo>
                    <a:lnTo>
                      <a:pt x="28193" y="7620"/>
                    </a:lnTo>
                    <a:lnTo>
                      <a:pt x="34137" y="1676"/>
                    </a:lnTo>
                    <a:lnTo>
                      <a:pt x="33527" y="1524"/>
                    </a:lnTo>
                    <a:lnTo>
                      <a:pt x="35051" y="1524"/>
                    </a:lnTo>
                    <a:lnTo>
                      <a:pt x="33527" y="762"/>
                    </a:lnTo>
                    <a:lnTo>
                      <a:pt x="30479" y="0"/>
                    </a:lnTo>
                    <a:close/>
                  </a:path>
                  <a:path w="41275" h="291464">
                    <a:moveTo>
                      <a:pt x="13763" y="252984"/>
                    </a:moveTo>
                    <a:lnTo>
                      <a:pt x="13715" y="253746"/>
                    </a:lnTo>
                    <a:lnTo>
                      <a:pt x="13763" y="252984"/>
                    </a:lnTo>
                    <a:close/>
                  </a:path>
                  <a:path w="41275" h="291464">
                    <a:moveTo>
                      <a:pt x="20573" y="64008"/>
                    </a:moveTo>
                    <a:lnTo>
                      <a:pt x="20474" y="64770"/>
                    </a:lnTo>
                    <a:lnTo>
                      <a:pt x="20573" y="64008"/>
                    </a:lnTo>
                    <a:close/>
                  </a:path>
                  <a:path w="41275" h="291464">
                    <a:moveTo>
                      <a:pt x="27431" y="12192"/>
                    </a:moveTo>
                    <a:lnTo>
                      <a:pt x="30479" y="13716"/>
                    </a:lnTo>
                    <a:lnTo>
                      <a:pt x="33527" y="14478"/>
                    </a:lnTo>
                    <a:lnTo>
                      <a:pt x="34289" y="14478"/>
                    </a:lnTo>
                    <a:lnTo>
                      <a:pt x="35813" y="12954"/>
                    </a:lnTo>
                    <a:lnTo>
                      <a:pt x="29717" y="12954"/>
                    </a:lnTo>
                    <a:lnTo>
                      <a:pt x="29870" y="12801"/>
                    </a:lnTo>
                    <a:lnTo>
                      <a:pt x="27431" y="12192"/>
                    </a:lnTo>
                    <a:close/>
                  </a:path>
                  <a:path w="41275" h="291464">
                    <a:moveTo>
                      <a:pt x="36400" y="12367"/>
                    </a:moveTo>
                    <a:lnTo>
                      <a:pt x="34289" y="14478"/>
                    </a:lnTo>
                    <a:lnTo>
                      <a:pt x="36321" y="14478"/>
                    </a:lnTo>
                    <a:lnTo>
                      <a:pt x="36400" y="12367"/>
                    </a:lnTo>
                    <a:close/>
                  </a:path>
                  <a:path w="41275" h="291464">
                    <a:moveTo>
                      <a:pt x="29870" y="12801"/>
                    </a:moveTo>
                    <a:lnTo>
                      <a:pt x="29717" y="12954"/>
                    </a:lnTo>
                    <a:lnTo>
                      <a:pt x="30479" y="12954"/>
                    </a:lnTo>
                    <a:lnTo>
                      <a:pt x="29870" y="12801"/>
                    </a:lnTo>
                    <a:close/>
                  </a:path>
                  <a:path w="41275" h="291464">
                    <a:moveTo>
                      <a:pt x="36575" y="6096"/>
                    </a:moveTo>
                    <a:lnTo>
                      <a:pt x="29870" y="12801"/>
                    </a:lnTo>
                    <a:lnTo>
                      <a:pt x="30479" y="12954"/>
                    </a:lnTo>
                    <a:lnTo>
                      <a:pt x="35813" y="12954"/>
                    </a:lnTo>
                    <a:lnTo>
                      <a:pt x="36400" y="12367"/>
                    </a:lnTo>
                    <a:lnTo>
                      <a:pt x="36575" y="7620"/>
                    </a:lnTo>
                    <a:lnTo>
                      <a:pt x="36575" y="6096"/>
                    </a:lnTo>
                    <a:close/>
                  </a:path>
                  <a:path w="41275" h="291464">
                    <a:moveTo>
                      <a:pt x="30479" y="12192"/>
                    </a:moveTo>
                    <a:lnTo>
                      <a:pt x="27431" y="12192"/>
                    </a:lnTo>
                    <a:lnTo>
                      <a:pt x="29870" y="12801"/>
                    </a:lnTo>
                    <a:lnTo>
                      <a:pt x="30479" y="12192"/>
                    </a:lnTo>
                    <a:close/>
                  </a:path>
                  <a:path w="41275" h="291464">
                    <a:moveTo>
                      <a:pt x="41147" y="7620"/>
                    </a:moveTo>
                    <a:lnTo>
                      <a:pt x="36575" y="7620"/>
                    </a:lnTo>
                    <a:lnTo>
                      <a:pt x="36400" y="12367"/>
                    </a:lnTo>
                    <a:lnTo>
                      <a:pt x="41147" y="7620"/>
                    </a:lnTo>
                    <a:close/>
                  </a:path>
                  <a:path w="41275" h="291464">
                    <a:moveTo>
                      <a:pt x="35051" y="1524"/>
                    </a:moveTo>
                    <a:lnTo>
                      <a:pt x="34289" y="1524"/>
                    </a:lnTo>
                    <a:lnTo>
                      <a:pt x="34137" y="1676"/>
                    </a:lnTo>
                    <a:lnTo>
                      <a:pt x="36575" y="2286"/>
                    </a:lnTo>
                    <a:lnTo>
                      <a:pt x="35051" y="1524"/>
                    </a:lnTo>
                    <a:close/>
                  </a:path>
                  <a:path w="41275" h="291464">
                    <a:moveTo>
                      <a:pt x="34289" y="1524"/>
                    </a:moveTo>
                    <a:lnTo>
                      <a:pt x="33527" y="1524"/>
                    </a:lnTo>
                    <a:lnTo>
                      <a:pt x="34137" y="1676"/>
                    </a:lnTo>
                    <a:lnTo>
                      <a:pt x="34289" y="1524"/>
                    </a:lnTo>
                    <a:close/>
                  </a:path>
                </a:pathLst>
              </a:custGeom>
              <a:solidFill>
                <a:srgbClr val="460065"/>
              </a:solidFill>
            </p:spPr>
            <p:txBody>
              <a:bodyPr wrap="square" lIns="0" tIns="0" rIns="0" bIns="0" rtlCol="0"/>
              <a:lstStyle/>
              <a:p>
                <a:endParaRPr sz="1000"/>
              </a:p>
            </p:txBody>
          </p:sp>
          <p:sp>
            <p:nvSpPr>
              <p:cNvPr id="1604" name="object 643">
                <a:extLst>
                  <a:ext uri="{FF2B5EF4-FFF2-40B4-BE49-F238E27FC236}">
                    <a16:creationId xmlns:a16="http://schemas.microsoft.com/office/drawing/2014/main" id="{EE719824-55BE-488F-9A56-A977B72AF410}"/>
                  </a:ext>
                </a:extLst>
              </p:cNvPr>
              <p:cNvSpPr/>
              <p:nvPr/>
            </p:nvSpPr>
            <p:spPr>
              <a:xfrm>
                <a:off x="1090037" y="3592082"/>
                <a:ext cx="11358" cy="16526"/>
              </a:xfrm>
              <a:custGeom>
                <a:avLst/>
                <a:gdLst/>
                <a:ahLst/>
                <a:cxnLst/>
                <a:rect l="l" t="t" r="r" b="b"/>
                <a:pathLst>
                  <a:path w="13334" h="19050">
                    <a:moveTo>
                      <a:pt x="0" y="19050"/>
                    </a:moveTo>
                    <a:lnTo>
                      <a:pt x="12953" y="19050"/>
                    </a:lnTo>
                    <a:lnTo>
                      <a:pt x="12953" y="0"/>
                    </a:lnTo>
                    <a:lnTo>
                      <a:pt x="0" y="0"/>
                    </a:lnTo>
                    <a:lnTo>
                      <a:pt x="0" y="19050"/>
                    </a:lnTo>
                    <a:close/>
                  </a:path>
                </a:pathLst>
              </a:custGeom>
              <a:solidFill>
                <a:srgbClr val="460065"/>
              </a:solidFill>
            </p:spPr>
            <p:txBody>
              <a:bodyPr wrap="square" lIns="0" tIns="0" rIns="0" bIns="0" rtlCol="0"/>
              <a:lstStyle/>
              <a:p>
                <a:endParaRPr sz="1000"/>
              </a:p>
            </p:txBody>
          </p:sp>
          <p:sp>
            <p:nvSpPr>
              <p:cNvPr id="1605" name="object 644">
                <a:extLst>
                  <a:ext uri="{FF2B5EF4-FFF2-40B4-BE49-F238E27FC236}">
                    <a16:creationId xmlns:a16="http://schemas.microsoft.com/office/drawing/2014/main" id="{BED09E94-EC72-4BCA-87D9-09D824C78F2F}"/>
                  </a:ext>
                </a:extLst>
              </p:cNvPr>
              <p:cNvSpPr/>
              <p:nvPr/>
            </p:nvSpPr>
            <p:spPr>
              <a:xfrm>
                <a:off x="1095230" y="3397733"/>
                <a:ext cx="34613" cy="203273"/>
              </a:xfrm>
              <a:custGeom>
                <a:avLst/>
                <a:gdLst/>
                <a:ahLst/>
                <a:cxnLst/>
                <a:rect l="l" t="t" r="r" b="b"/>
                <a:pathLst>
                  <a:path w="40640" h="234314">
                    <a:moveTo>
                      <a:pt x="40386" y="0"/>
                    </a:moveTo>
                    <a:lnTo>
                      <a:pt x="22098" y="1524"/>
                    </a:lnTo>
                    <a:lnTo>
                      <a:pt x="10668" y="100584"/>
                    </a:lnTo>
                    <a:lnTo>
                      <a:pt x="0" y="233934"/>
                    </a:lnTo>
                    <a:lnTo>
                      <a:pt x="29718" y="233934"/>
                    </a:lnTo>
                    <a:lnTo>
                      <a:pt x="25908" y="118872"/>
                    </a:lnTo>
                    <a:lnTo>
                      <a:pt x="40386" y="0"/>
                    </a:lnTo>
                    <a:close/>
                  </a:path>
                </a:pathLst>
              </a:custGeom>
              <a:solidFill>
                <a:srgbClr val="460065"/>
              </a:solidFill>
            </p:spPr>
            <p:txBody>
              <a:bodyPr wrap="square" lIns="0" tIns="0" rIns="0" bIns="0" rtlCol="0"/>
              <a:lstStyle/>
              <a:p>
                <a:endParaRPr sz="1000"/>
              </a:p>
            </p:txBody>
          </p:sp>
          <p:sp>
            <p:nvSpPr>
              <p:cNvPr id="1606" name="object 645">
                <a:extLst>
                  <a:ext uri="{FF2B5EF4-FFF2-40B4-BE49-F238E27FC236}">
                    <a16:creationId xmlns:a16="http://schemas.microsoft.com/office/drawing/2014/main" id="{B2183621-E987-4D3B-A7FE-516C1DD69577}"/>
                  </a:ext>
                </a:extLst>
              </p:cNvPr>
              <p:cNvSpPr/>
              <p:nvPr/>
            </p:nvSpPr>
            <p:spPr>
              <a:xfrm>
                <a:off x="1095230" y="3396411"/>
                <a:ext cx="35695" cy="206027"/>
              </a:xfrm>
              <a:custGeom>
                <a:avLst/>
                <a:gdLst/>
                <a:ahLst/>
                <a:cxnLst/>
                <a:rect l="l" t="t" r="r" b="b"/>
                <a:pathLst>
                  <a:path w="41909" h="237489">
                    <a:moveTo>
                      <a:pt x="28143" y="233934"/>
                    </a:moveTo>
                    <a:lnTo>
                      <a:pt x="0" y="233934"/>
                    </a:lnTo>
                    <a:lnTo>
                      <a:pt x="0" y="236982"/>
                    </a:lnTo>
                    <a:lnTo>
                      <a:pt x="31242" y="236982"/>
                    </a:lnTo>
                    <a:lnTo>
                      <a:pt x="31242" y="235458"/>
                    </a:lnTo>
                    <a:lnTo>
                      <a:pt x="28194" y="235458"/>
                    </a:lnTo>
                    <a:lnTo>
                      <a:pt x="28143" y="233934"/>
                    </a:lnTo>
                    <a:close/>
                  </a:path>
                  <a:path w="41909" h="237489">
                    <a:moveTo>
                      <a:pt x="40386" y="0"/>
                    </a:moveTo>
                    <a:lnTo>
                      <a:pt x="40386" y="3048"/>
                    </a:lnTo>
                    <a:lnTo>
                      <a:pt x="38658" y="3191"/>
                    </a:lnTo>
                    <a:lnTo>
                      <a:pt x="24384" y="120396"/>
                    </a:lnTo>
                    <a:lnTo>
                      <a:pt x="28194" y="235458"/>
                    </a:lnTo>
                    <a:lnTo>
                      <a:pt x="31242" y="235458"/>
                    </a:lnTo>
                    <a:lnTo>
                      <a:pt x="29718" y="233934"/>
                    </a:lnTo>
                    <a:lnTo>
                      <a:pt x="31191" y="233934"/>
                    </a:lnTo>
                    <a:lnTo>
                      <a:pt x="27432" y="120396"/>
                    </a:lnTo>
                    <a:lnTo>
                      <a:pt x="41910" y="1524"/>
                    </a:lnTo>
                    <a:lnTo>
                      <a:pt x="40386" y="0"/>
                    </a:lnTo>
                    <a:close/>
                  </a:path>
                  <a:path w="41909" h="237489">
                    <a:moveTo>
                      <a:pt x="31191" y="233934"/>
                    </a:moveTo>
                    <a:lnTo>
                      <a:pt x="29718" y="233934"/>
                    </a:lnTo>
                    <a:lnTo>
                      <a:pt x="31242" y="235458"/>
                    </a:lnTo>
                    <a:lnTo>
                      <a:pt x="31191" y="233934"/>
                    </a:lnTo>
                    <a:close/>
                  </a:path>
                  <a:path w="41909" h="237489">
                    <a:moveTo>
                      <a:pt x="20574" y="3048"/>
                    </a:moveTo>
                    <a:lnTo>
                      <a:pt x="9144" y="102108"/>
                    </a:lnTo>
                    <a:lnTo>
                      <a:pt x="12192" y="102108"/>
                    </a:lnTo>
                    <a:lnTo>
                      <a:pt x="23446" y="4572"/>
                    </a:lnTo>
                    <a:lnTo>
                      <a:pt x="22098" y="4572"/>
                    </a:lnTo>
                    <a:lnTo>
                      <a:pt x="20574" y="3048"/>
                    </a:lnTo>
                    <a:close/>
                  </a:path>
                  <a:path w="41909" h="237489">
                    <a:moveTo>
                      <a:pt x="40386" y="0"/>
                    </a:moveTo>
                    <a:lnTo>
                      <a:pt x="22098" y="1524"/>
                    </a:lnTo>
                    <a:lnTo>
                      <a:pt x="20574" y="1524"/>
                    </a:lnTo>
                    <a:lnTo>
                      <a:pt x="20574" y="3048"/>
                    </a:lnTo>
                    <a:lnTo>
                      <a:pt x="22098" y="4572"/>
                    </a:lnTo>
                    <a:lnTo>
                      <a:pt x="23459" y="4458"/>
                    </a:lnTo>
                    <a:lnTo>
                      <a:pt x="23622" y="3048"/>
                    </a:lnTo>
                    <a:lnTo>
                      <a:pt x="38676" y="3048"/>
                    </a:lnTo>
                    <a:lnTo>
                      <a:pt x="38862" y="1524"/>
                    </a:lnTo>
                    <a:lnTo>
                      <a:pt x="40386" y="0"/>
                    </a:lnTo>
                    <a:close/>
                  </a:path>
                  <a:path w="41909" h="237489">
                    <a:moveTo>
                      <a:pt x="23459" y="4458"/>
                    </a:moveTo>
                    <a:lnTo>
                      <a:pt x="22098" y="4572"/>
                    </a:lnTo>
                    <a:lnTo>
                      <a:pt x="23446" y="4572"/>
                    </a:lnTo>
                    <a:close/>
                  </a:path>
                  <a:path w="41909" h="237489">
                    <a:moveTo>
                      <a:pt x="38676" y="3048"/>
                    </a:moveTo>
                    <a:lnTo>
                      <a:pt x="23622" y="3048"/>
                    </a:lnTo>
                    <a:lnTo>
                      <a:pt x="23459" y="4458"/>
                    </a:lnTo>
                    <a:lnTo>
                      <a:pt x="38658" y="3191"/>
                    </a:lnTo>
                    <a:lnTo>
                      <a:pt x="38676" y="3048"/>
                    </a:lnTo>
                    <a:close/>
                  </a:path>
                  <a:path w="41909" h="237489">
                    <a:moveTo>
                      <a:pt x="40386" y="0"/>
                    </a:moveTo>
                    <a:lnTo>
                      <a:pt x="38862" y="1524"/>
                    </a:lnTo>
                    <a:lnTo>
                      <a:pt x="38658" y="3191"/>
                    </a:lnTo>
                    <a:lnTo>
                      <a:pt x="40386" y="3048"/>
                    </a:lnTo>
                    <a:lnTo>
                      <a:pt x="40386" y="0"/>
                    </a:lnTo>
                    <a:close/>
                  </a:path>
                </a:pathLst>
              </a:custGeom>
              <a:solidFill>
                <a:srgbClr val="460065"/>
              </a:solidFill>
            </p:spPr>
            <p:txBody>
              <a:bodyPr wrap="square" lIns="0" tIns="0" rIns="0" bIns="0" rtlCol="0"/>
              <a:lstStyle/>
              <a:p>
                <a:endParaRPr sz="1000"/>
              </a:p>
            </p:txBody>
          </p:sp>
          <p:sp>
            <p:nvSpPr>
              <p:cNvPr id="1607" name="object 646">
                <a:extLst>
                  <a:ext uri="{FF2B5EF4-FFF2-40B4-BE49-F238E27FC236}">
                    <a16:creationId xmlns:a16="http://schemas.microsoft.com/office/drawing/2014/main" id="{67387C9B-1029-413D-A06E-C4338DAC0636}"/>
                  </a:ext>
                </a:extLst>
              </p:cNvPr>
              <p:cNvSpPr/>
              <p:nvPr/>
            </p:nvSpPr>
            <p:spPr>
              <a:xfrm>
                <a:off x="1093932" y="3484992"/>
                <a:ext cx="11898" cy="117336"/>
              </a:xfrm>
              <a:custGeom>
                <a:avLst/>
                <a:gdLst/>
                <a:ahLst/>
                <a:cxnLst/>
                <a:rect l="l" t="t" r="r" b="b"/>
                <a:pathLst>
                  <a:path w="13969" h="135254">
                    <a:moveTo>
                      <a:pt x="13715" y="0"/>
                    </a:moveTo>
                    <a:lnTo>
                      <a:pt x="10667" y="0"/>
                    </a:lnTo>
                    <a:lnTo>
                      <a:pt x="0" y="133350"/>
                    </a:lnTo>
                    <a:lnTo>
                      <a:pt x="0" y="134874"/>
                    </a:lnTo>
                    <a:lnTo>
                      <a:pt x="1523" y="134874"/>
                    </a:lnTo>
                    <a:lnTo>
                      <a:pt x="3047" y="133350"/>
                    </a:lnTo>
                    <a:lnTo>
                      <a:pt x="13715" y="0"/>
                    </a:lnTo>
                    <a:close/>
                  </a:path>
                </a:pathLst>
              </a:custGeom>
              <a:solidFill>
                <a:srgbClr val="460065"/>
              </a:solidFill>
            </p:spPr>
            <p:txBody>
              <a:bodyPr wrap="square" lIns="0" tIns="0" rIns="0" bIns="0" rtlCol="0"/>
              <a:lstStyle/>
              <a:p>
                <a:endParaRPr sz="1000"/>
              </a:p>
            </p:txBody>
          </p:sp>
          <p:sp>
            <p:nvSpPr>
              <p:cNvPr id="1608" name="object 647">
                <a:extLst>
                  <a:ext uri="{FF2B5EF4-FFF2-40B4-BE49-F238E27FC236}">
                    <a16:creationId xmlns:a16="http://schemas.microsoft.com/office/drawing/2014/main" id="{F0969413-B876-4E29-9F73-85B48DE52EFE}"/>
                  </a:ext>
                </a:extLst>
              </p:cNvPr>
              <p:cNvSpPr/>
              <p:nvPr/>
            </p:nvSpPr>
            <p:spPr>
              <a:xfrm>
                <a:off x="1107237" y="3596048"/>
                <a:ext cx="0" cy="257809"/>
              </a:xfrm>
              <a:custGeom>
                <a:avLst/>
                <a:gdLst/>
                <a:ahLst/>
                <a:cxnLst/>
                <a:rect l="l" t="t" r="r" b="b"/>
                <a:pathLst>
                  <a:path h="297179">
                    <a:moveTo>
                      <a:pt x="0" y="0"/>
                    </a:moveTo>
                    <a:lnTo>
                      <a:pt x="0" y="297180"/>
                    </a:lnTo>
                  </a:path>
                </a:pathLst>
              </a:custGeom>
              <a:ln w="28193">
                <a:solidFill>
                  <a:srgbClr val="460065"/>
                </a:solidFill>
              </a:ln>
            </p:spPr>
            <p:txBody>
              <a:bodyPr wrap="square" lIns="0" tIns="0" rIns="0" bIns="0" rtlCol="0"/>
              <a:lstStyle/>
              <a:p>
                <a:endParaRPr sz="1000"/>
              </a:p>
            </p:txBody>
          </p:sp>
          <p:sp>
            <p:nvSpPr>
              <p:cNvPr id="1609" name="object 648">
                <a:extLst>
                  <a:ext uri="{FF2B5EF4-FFF2-40B4-BE49-F238E27FC236}">
                    <a16:creationId xmlns:a16="http://schemas.microsoft.com/office/drawing/2014/main" id="{68A0B839-FE66-433C-ADA3-555E76292A9F}"/>
                  </a:ext>
                </a:extLst>
              </p:cNvPr>
              <p:cNvSpPr/>
              <p:nvPr/>
            </p:nvSpPr>
            <p:spPr>
              <a:xfrm>
                <a:off x="1114051" y="3847247"/>
                <a:ext cx="11358" cy="5509"/>
              </a:xfrm>
              <a:custGeom>
                <a:avLst/>
                <a:gdLst/>
                <a:ahLst/>
                <a:cxnLst/>
                <a:rect l="l" t="t" r="r" b="b"/>
                <a:pathLst>
                  <a:path w="13334" h="6350">
                    <a:moveTo>
                      <a:pt x="0" y="6095"/>
                    </a:moveTo>
                    <a:lnTo>
                      <a:pt x="12953" y="6095"/>
                    </a:lnTo>
                    <a:lnTo>
                      <a:pt x="12953" y="0"/>
                    </a:lnTo>
                    <a:lnTo>
                      <a:pt x="0" y="0"/>
                    </a:lnTo>
                    <a:lnTo>
                      <a:pt x="0" y="6095"/>
                    </a:lnTo>
                    <a:close/>
                  </a:path>
                </a:pathLst>
              </a:custGeom>
              <a:solidFill>
                <a:srgbClr val="460065"/>
              </a:solidFill>
            </p:spPr>
            <p:txBody>
              <a:bodyPr wrap="square" lIns="0" tIns="0" rIns="0" bIns="0" rtlCol="0"/>
              <a:lstStyle/>
              <a:p>
                <a:endParaRPr sz="1000"/>
              </a:p>
            </p:txBody>
          </p:sp>
          <p:sp>
            <p:nvSpPr>
              <p:cNvPr id="1610" name="object 649">
                <a:extLst>
                  <a:ext uri="{FF2B5EF4-FFF2-40B4-BE49-F238E27FC236}">
                    <a16:creationId xmlns:a16="http://schemas.microsoft.com/office/drawing/2014/main" id="{B0790E03-E532-472E-BEFE-E0D377DB788D}"/>
                  </a:ext>
                </a:extLst>
              </p:cNvPr>
              <p:cNvSpPr/>
              <p:nvPr/>
            </p:nvSpPr>
            <p:spPr>
              <a:xfrm>
                <a:off x="1090037" y="3606625"/>
                <a:ext cx="35154" cy="253402"/>
              </a:xfrm>
              <a:custGeom>
                <a:avLst/>
                <a:gdLst/>
                <a:ahLst/>
                <a:cxnLst/>
                <a:rect l="l" t="t" r="r" b="b"/>
                <a:pathLst>
                  <a:path w="41275" h="292100">
                    <a:moveTo>
                      <a:pt x="35813" y="263651"/>
                    </a:moveTo>
                    <a:lnTo>
                      <a:pt x="22859" y="263651"/>
                    </a:lnTo>
                    <a:lnTo>
                      <a:pt x="22859" y="284225"/>
                    </a:lnTo>
                    <a:lnTo>
                      <a:pt x="24383" y="288797"/>
                    </a:lnTo>
                    <a:lnTo>
                      <a:pt x="25145" y="289559"/>
                    </a:lnTo>
                    <a:lnTo>
                      <a:pt x="29717" y="291845"/>
                    </a:lnTo>
                    <a:lnTo>
                      <a:pt x="30479" y="291845"/>
                    </a:lnTo>
                    <a:lnTo>
                      <a:pt x="33527" y="291083"/>
                    </a:lnTo>
                    <a:lnTo>
                      <a:pt x="35051" y="290321"/>
                    </a:lnTo>
                    <a:lnTo>
                      <a:pt x="33527" y="290321"/>
                    </a:lnTo>
                    <a:lnTo>
                      <a:pt x="34543" y="290067"/>
                    </a:lnTo>
                    <a:lnTo>
                      <a:pt x="40385" y="284225"/>
                    </a:lnTo>
                    <a:lnTo>
                      <a:pt x="35813" y="284225"/>
                    </a:lnTo>
                    <a:lnTo>
                      <a:pt x="35432" y="283463"/>
                    </a:lnTo>
                    <a:lnTo>
                      <a:pt x="28193" y="283463"/>
                    </a:lnTo>
                    <a:lnTo>
                      <a:pt x="32003" y="279653"/>
                    </a:lnTo>
                    <a:lnTo>
                      <a:pt x="27431" y="279653"/>
                    </a:lnTo>
                    <a:lnTo>
                      <a:pt x="30479" y="278129"/>
                    </a:lnTo>
                    <a:lnTo>
                      <a:pt x="33527" y="277367"/>
                    </a:lnTo>
                    <a:lnTo>
                      <a:pt x="35813" y="277367"/>
                    </a:lnTo>
                    <a:lnTo>
                      <a:pt x="35813" y="263651"/>
                    </a:lnTo>
                    <a:close/>
                  </a:path>
                  <a:path w="41275" h="292100">
                    <a:moveTo>
                      <a:pt x="34543" y="290067"/>
                    </a:moveTo>
                    <a:lnTo>
                      <a:pt x="33527" y="290321"/>
                    </a:lnTo>
                    <a:lnTo>
                      <a:pt x="34289" y="290321"/>
                    </a:lnTo>
                    <a:lnTo>
                      <a:pt x="34543" y="290067"/>
                    </a:lnTo>
                    <a:close/>
                  </a:path>
                  <a:path w="41275" h="292100">
                    <a:moveTo>
                      <a:pt x="36575" y="289559"/>
                    </a:moveTo>
                    <a:lnTo>
                      <a:pt x="34543" y="290067"/>
                    </a:lnTo>
                    <a:lnTo>
                      <a:pt x="34289" y="290321"/>
                    </a:lnTo>
                    <a:lnTo>
                      <a:pt x="35051" y="290321"/>
                    </a:lnTo>
                    <a:lnTo>
                      <a:pt x="36575" y="289559"/>
                    </a:lnTo>
                    <a:close/>
                  </a:path>
                  <a:path w="41275" h="292100">
                    <a:moveTo>
                      <a:pt x="35813" y="279653"/>
                    </a:moveTo>
                    <a:lnTo>
                      <a:pt x="33527" y="279653"/>
                    </a:lnTo>
                    <a:lnTo>
                      <a:pt x="34289" y="280415"/>
                    </a:lnTo>
                    <a:lnTo>
                      <a:pt x="33908" y="280415"/>
                    </a:lnTo>
                    <a:lnTo>
                      <a:pt x="35813" y="284225"/>
                    </a:lnTo>
                    <a:lnTo>
                      <a:pt x="35813" y="280415"/>
                    </a:lnTo>
                    <a:lnTo>
                      <a:pt x="34289" y="280415"/>
                    </a:lnTo>
                    <a:lnTo>
                      <a:pt x="33832" y="280263"/>
                    </a:lnTo>
                    <a:lnTo>
                      <a:pt x="35813" y="280263"/>
                    </a:lnTo>
                    <a:lnTo>
                      <a:pt x="35813" y="279653"/>
                    </a:lnTo>
                    <a:close/>
                  </a:path>
                  <a:path w="41275" h="292100">
                    <a:moveTo>
                      <a:pt x="41147" y="283463"/>
                    </a:moveTo>
                    <a:lnTo>
                      <a:pt x="35813" y="283463"/>
                    </a:lnTo>
                    <a:lnTo>
                      <a:pt x="35813" y="284225"/>
                    </a:lnTo>
                    <a:lnTo>
                      <a:pt x="40385" y="284225"/>
                    </a:lnTo>
                    <a:lnTo>
                      <a:pt x="41147" y="283463"/>
                    </a:lnTo>
                    <a:close/>
                  </a:path>
                  <a:path w="41275" h="292100">
                    <a:moveTo>
                      <a:pt x="33527" y="279653"/>
                    </a:moveTo>
                    <a:lnTo>
                      <a:pt x="33832" y="280263"/>
                    </a:lnTo>
                    <a:lnTo>
                      <a:pt x="34289" y="280415"/>
                    </a:lnTo>
                    <a:lnTo>
                      <a:pt x="33527" y="279653"/>
                    </a:lnTo>
                    <a:close/>
                  </a:path>
                  <a:path w="41275" h="292100">
                    <a:moveTo>
                      <a:pt x="35813" y="277367"/>
                    </a:moveTo>
                    <a:lnTo>
                      <a:pt x="34289" y="277367"/>
                    </a:lnTo>
                    <a:lnTo>
                      <a:pt x="32003" y="279653"/>
                    </a:lnTo>
                    <a:lnTo>
                      <a:pt x="33832" y="280263"/>
                    </a:lnTo>
                    <a:lnTo>
                      <a:pt x="33527" y="279653"/>
                    </a:lnTo>
                    <a:lnTo>
                      <a:pt x="35813" y="279653"/>
                    </a:lnTo>
                    <a:lnTo>
                      <a:pt x="35813" y="277367"/>
                    </a:lnTo>
                    <a:close/>
                  </a:path>
                  <a:path w="41275" h="292100">
                    <a:moveTo>
                      <a:pt x="34289" y="277367"/>
                    </a:moveTo>
                    <a:lnTo>
                      <a:pt x="33527" y="277367"/>
                    </a:lnTo>
                    <a:lnTo>
                      <a:pt x="30479" y="278129"/>
                    </a:lnTo>
                    <a:lnTo>
                      <a:pt x="27431" y="279653"/>
                    </a:lnTo>
                    <a:lnTo>
                      <a:pt x="30044" y="279000"/>
                    </a:lnTo>
                    <a:lnTo>
                      <a:pt x="29717" y="278891"/>
                    </a:lnTo>
                    <a:lnTo>
                      <a:pt x="32765" y="278891"/>
                    </a:lnTo>
                    <a:lnTo>
                      <a:pt x="34289" y="277367"/>
                    </a:lnTo>
                    <a:close/>
                  </a:path>
                  <a:path w="41275" h="292100">
                    <a:moveTo>
                      <a:pt x="30044" y="279000"/>
                    </a:moveTo>
                    <a:lnTo>
                      <a:pt x="27431" y="279653"/>
                    </a:lnTo>
                    <a:lnTo>
                      <a:pt x="32003" y="279653"/>
                    </a:lnTo>
                    <a:lnTo>
                      <a:pt x="30044" y="279000"/>
                    </a:lnTo>
                    <a:close/>
                  </a:path>
                  <a:path w="41275" h="292100">
                    <a:moveTo>
                      <a:pt x="32765" y="278891"/>
                    </a:moveTo>
                    <a:lnTo>
                      <a:pt x="30479" y="278891"/>
                    </a:lnTo>
                    <a:lnTo>
                      <a:pt x="30044" y="279000"/>
                    </a:lnTo>
                    <a:lnTo>
                      <a:pt x="32003" y="279653"/>
                    </a:lnTo>
                    <a:lnTo>
                      <a:pt x="32765" y="278891"/>
                    </a:lnTo>
                    <a:close/>
                  </a:path>
                  <a:path w="41275" h="292100">
                    <a:moveTo>
                      <a:pt x="30479" y="278891"/>
                    </a:moveTo>
                    <a:lnTo>
                      <a:pt x="29717" y="278891"/>
                    </a:lnTo>
                    <a:lnTo>
                      <a:pt x="30044" y="279000"/>
                    </a:lnTo>
                    <a:lnTo>
                      <a:pt x="30479" y="278891"/>
                    </a:lnTo>
                    <a:close/>
                  </a:path>
                  <a:path w="41275" h="292100">
                    <a:moveTo>
                      <a:pt x="12953" y="0"/>
                    </a:moveTo>
                    <a:lnTo>
                      <a:pt x="0" y="0"/>
                    </a:lnTo>
                    <a:lnTo>
                      <a:pt x="761" y="38099"/>
                    </a:lnTo>
                    <a:lnTo>
                      <a:pt x="761" y="38861"/>
                    </a:lnTo>
                    <a:lnTo>
                      <a:pt x="3047" y="75437"/>
                    </a:lnTo>
                    <a:lnTo>
                      <a:pt x="6095" y="110489"/>
                    </a:lnTo>
                    <a:lnTo>
                      <a:pt x="9905" y="145541"/>
                    </a:lnTo>
                    <a:lnTo>
                      <a:pt x="20573" y="227075"/>
                    </a:lnTo>
                    <a:lnTo>
                      <a:pt x="22097" y="245363"/>
                    </a:lnTo>
                    <a:lnTo>
                      <a:pt x="22859" y="264413"/>
                    </a:lnTo>
                    <a:lnTo>
                      <a:pt x="22859" y="263651"/>
                    </a:lnTo>
                    <a:lnTo>
                      <a:pt x="35813" y="263651"/>
                    </a:lnTo>
                    <a:lnTo>
                      <a:pt x="35051" y="244601"/>
                    </a:lnTo>
                    <a:lnTo>
                      <a:pt x="33591" y="227075"/>
                    </a:lnTo>
                    <a:lnTo>
                      <a:pt x="33527" y="225551"/>
                    </a:lnTo>
                    <a:lnTo>
                      <a:pt x="22859" y="144017"/>
                    </a:lnTo>
                    <a:lnTo>
                      <a:pt x="19132" y="109727"/>
                    </a:lnTo>
                    <a:lnTo>
                      <a:pt x="16001" y="74675"/>
                    </a:lnTo>
                    <a:lnTo>
                      <a:pt x="13715" y="38099"/>
                    </a:lnTo>
                    <a:lnTo>
                      <a:pt x="12953" y="0"/>
                    </a:lnTo>
                    <a:close/>
                  </a:path>
                  <a:path w="41275" h="292100">
                    <a:moveTo>
                      <a:pt x="19049" y="108965"/>
                    </a:moveTo>
                    <a:lnTo>
                      <a:pt x="19049" y="109727"/>
                    </a:lnTo>
                    <a:lnTo>
                      <a:pt x="19049" y="108965"/>
                    </a:lnTo>
                    <a:close/>
                  </a:path>
                </a:pathLst>
              </a:custGeom>
              <a:solidFill>
                <a:srgbClr val="460065"/>
              </a:solidFill>
            </p:spPr>
            <p:txBody>
              <a:bodyPr wrap="square" lIns="0" tIns="0" rIns="0" bIns="0" rtlCol="0"/>
              <a:lstStyle/>
              <a:p>
                <a:endParaRPr sz="1000"/>
              </a:p>
            </p:txBody>
          </p:sp>
          <p:sp>
            <p:nvSpPr>
              <p:cNvPr id="1611" name="object 650">
                <a:extLst>
                  <a:ext uri="{FF2B5EF4-FFF2-40B4-BE49-F238E27FC236}">
                    <a16:creationId xmlns:a16="http://schemas.microsoft.com/office/drawing/2014/main" id="{DEFD39E4-7793-4E78-A7AC-3E7CD5E37DAF}"/>
                  </a:ext>
                </a:extLst>
              </p:cNvPr>
              <p:cNvSpPr/>
              <p:nvPr/>
            </p:nvSpPr>
            <p:spPr>
              <a:xfrm>
                <a:off x="1090037" y="3590760"/>
                <a:ext cx="11358" cy="15975"/>
              </a:xfrm>
              <a:custGeom>
                <a:avLst/>
                <a:gdLst/>
                <a:ahLst/>
                <a:cxnLst/>
                <a:rect l="l" t="t" r="r" b="b"/>
                <a:pathLst>
                  <a:path w="13334" h="18414">
                    <a:moveTo>
                      <a:pt x="0" y="18287"/>
                    </a:moveTo>
                    <a:lnTo>
                      <a:pt x="12953" y="18287"/>
                    </a:lnTo>
                    <a:lnTo>
                      <a:pt x="12953" y="0"/>
                    </a:lnTo>
                    <a:lnTo>
                      <a:pt x="0" y="0"/>
                    </a:lnTo>
                    <a:lnTo>
                      <a:pt x="0" y="18287"/>
                    </a:lnTo>
                    <a:close/>
                  </a:path>
                </a:pathLst>
              </a:custGeom>
              <a:solidFill>
                <a:srgbClr val="460065"/>
              </a:solidFill>
            </p:spPr>
            <p:txBody>
              <a:bodyPr wrap="square" lIns="0" tIns="0" rIns="0" bIns="0" rtlCol="0"/>
              <a:lstStyle/>
              <a:p>
                <a:endParaRPr sz="1000"/>
              </a:p>
            </p:txBody>
          </p:sp>
          <p:sp>
            <p:nvSpPr>
              <p:cNvPr id="1612" name="object 651">
                <a:extLst>
                  <a:ext uri="{FF2B5EF4-FFF2-40B4-BE49-F238E27FC236}">
                    <a16:creationId xmlns:a16="http://schemas.microsoft.com/office/drawing/2014/main" id="{0FC7BD6B-4009-433C-8621-1FAE8A1FC0AE}"/>
                  </a:ext>
                </a:extLst>
              </p:cNvPr>
              <p:cNvSpPr/>
              <p:nvPr/>
            </p:nvSpPr>
            <p:spPr>
              <a:xfrm>
                <a:off x="1095230" y="3598031"/>
                <a:ext cx="34613" cy="203273"/>
              </a:xfrm>
              <a:custGeom>
                <a:avLst/>
                <a:gdLst/>
                <a:ahLst/>
                <a:cxnLst/>
                <a:rect l="l" t="t" r="r" b="b"/>
                <a:pathLst>
                  <a:path w="40640" h="234314">
                    <a:moveTo>
                      <a:pt x="29718" y="0"/>
                    </a:moveTo>
                    <a:lnTo>
                      <a:pt x="0" y="0"/>
                    </a:lnTo>
                    <a:lnTo>
                      <a:pt x="10668" y="133350"/>
                    </a:lnTo>
                    <a:lnTo>
                      <a:pt x="22098" y="232410"/>
                    </a:lnTo>
                    <a:lnTo>
                      <a:pt x="40386" y="233934"/>
                    </a:lnTo>
                    <a:lnTo>
                      <a:pt x="25908" y="115062"/>
                    </a:lnTo>
                    <a:lnTo>
                      <a:pt x="29718" y="0"/>
                    </a:lnTo>
                    <a:close/>
                  </a:path>
                </a:pathLst>
              </a:custGeom>
              <a:solidFill>
                <a:srgbClr val="460065"/>
              </a:solidFill>
            </p:spPr>
            <p:txBody>
              <a:bodyPr wrap="square" lIns="0" tIns="0" rIns="0" bIns="0" rtlCol="0"/>
              <a:lstStyle/>
              <a:p>
                <a:endParaRPr sz="1000"/>
              </a:p>
            </p:txBody>
          </p:sp>
          <p:sp>
            <p:nvSpPr>
              <p:cNvPr id="1613" name="object 652">
                <a:extLst>
                  <a:ext uri="{FF2B5EF4-FFF2-40B4-BE49-F238E27FC236}">
                    <a16:creationId xmlns:a16="http://schemas.microsoft.com/office/drawing/2014/main" id="{5892A8A5-387F-4A99-9153-DB97EAA482A5}"/>
                  </a:ext>
                </a:extLst>
              </p:cNvPr>
              <p:cNvSpPr/>
              <p:nvPr/>
            </p:nvSpPr>
            <p:spPr>
              <a:xfrm>
                <a:off x="1095230" y="3596709"/>
                <a:ext cx="35695" cy="206027"/>
              </a:xfrm>
              <a:custGeom>
                <a:avLst/>
                <a:gdLst/>
                <a:ahLst/>
                <a:cxnLst/>
                <a:rect l="l" t="t" r="r" b="b"/>
                <a:pathLst>
                  <a:path w="41909" h="237489">
                    <a:moveTo>
                      <a:pt x="22098" y="232410"/>
                    </a:moveTo>
                    <a:lnTo>
                      <a:pt x="20574" y="233934"/>
                    </a:lnTo>
                    <a:lnTo>
                      <a:pt x="20574" y="235458"/>
                    </a:lnTo>
                    <a:lnTo>
                      <a:pt x="22098" y="235458"/>
                    </a:lnTo>
                    <a:lnTo>
                      <a:pt x="40386" y="236982"/>
                    </a:lnTo>
                    <a:lnTo>
                      <a:pt x="38862" y="235458"/>
                    </a:lnTo>
                    <a:lnTo>
                      <a:pt x="38676" y="233934"/>
                    </a:lnTo>
                    <a:lnTo>
                      <a:pt x="23622" y="233934"/>
                    </a:lnTo>
                    <a:lnTo>
                      <a:pt x="23459" y="232523"/>
                    </a:lnTo>
                    <a:lnTo>
                      <a:pt x="22098" y="232410"/>
                    </a:lnTo>
                    <a:close/>
                  </a:path>
                  <a:path w="41909" h="237489">
                    <a:moveTo>
                      <a:pt x="38658" y="233790"/>
                    </a:moveTo>
                    <a:lnTo>
                      <a:pt x="38862" y="235458"/>
                    </a:lnTo>
                    <a:lnTo>
                      <a:pt x="40386" y="236982"/>
                    </a:lnTo>
                    <a:lnTo>
                      <a:pt x="40386" y="233934"/>
                    </a:lnTo>
                    <a:lnTo>
                      <a:pt x="38658" y="233790"/>
                    </a:lnTo>
                    <a:close/>
                  </a:path>
                  <a:path w="41909" h="237489">
                    <a:moveTo>
                      <a:pt x="31242" y="1524"/>
                    </a:moveTo>
                    <a:lnTo>
                      <a:pt x="28194" y="1524"/>
                    </a:lnTo>
                    <a:lnTo>
                      <a:pt x="24384" y="116586"/>
                    </a:lnTo>
                    <a:lnTo>
                      <a:pt x="38658" y="233790"/>
                    </a:lnTo>
                    <a:lnTo>
                      <a:pt x="40386" y="233934"/>
                    </a:lnTo>
                    <a:lnTo>
                      <a:pt x="40386" y="236982"/>
                    </a:lnTo>
                    <a:lnTo>
                      <a:pt x="41910" y="235458"/>
                    </a:lnTo>
                    <a:lnTo>
                      <a:pt x="27432" y="116586"/>
                    </a:lnTo>
                    <a:lnTo>
                      <a:pt x="31191" y="3048"/>
                    </a:lnTo>
                    <a:lnTo>
                      <a:pt x="29718" y="3048"/>
                    </a:lnTo>
                    <a:lnTo>
                      <a:pt x="31242" y="1524"/>
                    </a:lnTo>
                    <a:close/>
                  </a:path>
                  <a:path w="41909" h="237489">
                    <a:moveTo>
                      <a:pt x="12192" y="134874"/>
                    </a:moveTo>
                    <a:lnTo>
                      <a:pt x="9144" y="134874"/>
                    </a:lnTo>
                    <a:lnTo>
                      <a:pt x="20574" y="233934"/>
                    </a:lnTo>
                    <a:lnTo>
                      <a:pt x="22098" y="232410"/>
                    </a:lnTo>
                    <a:lnTo>
                      <a:pt x="23446" y="232410"/>
                    </a:lnTo>
                    <a:lnTo>
                      <a:pt x="12192" y="134874"/>
                    </a:lnTo>
                    <a:close/>
                  </a:path>
                  <a:path w="41909" h="237489">
                    <a:moveTo>
                      <a:pt x="23459" y="232523"/>
                    </a:moveTo>
                    <a:lnTo>
                      <a:pt x="23622" y="233934"/>
                    </a:lnTo>
                    <a:lnTo>
                      <a:pt x="38676" y="233934"/>
                    </a:lnTo>
                    <a:lnTo>
                      <a:pt x="38658" y="233790"/>
                    </a:lnTo>
                    <a:lnTo>
                      <a:pt x="23459" y="232523"/>
                    </a:lnTo>
                    <a:close/>
                  </a:path>
                  <a:path w="41909" h="237489">
                    <a:moveTo>
                      <a:pt x="23446" y="232410"/>
                    </a:moveTo>
                    <a:lnTo>
                      <a:pt x="22098" y="232410"/>
                    </a:lnTo>
                    <a:lnTo>
                      <a:pt x="23459" y="232523"/>
                    </a:lnTo>
                    <a:close/>
                  </a:path>
                  <a:path w="41909" h="237489">
                    <a:moveTo>
                      <a:pt x="31242" y="0"/>
                    </a:moveTo>
                    <a:lnTo>
                      <a:pt x="0" y="0"/>
                    </a:lnTo>
                    <a:lnTo>
                      <a:pt x="0" y="3048"/>
                    </a:lnTo>
                    <a:lnTo>
                      <a:pt x="28143" y="3048"/>
                    </a:lnTo>
                    <a:lnTo>
                      <a:pt x="28194" y="1524"/>
                    </a:lnTo>
                    <a:lnTo>
                      <a:pt x="31242" y="1524"/>
                    </a:lnTo>
                    <a:lnTo>
                      <a:pt x="31242" y="0"/>
                    </a:lnTo>
                    <a:close/>
                  </a:path>
                  <a:path w="41909" h="237489">
                    <a:moveTo>
                      <a:pt x="31242" y="1524"/>
                    </a:moveTo>
                    <a:lnTo>
                      <a:pt x="29718" y="3048"/>
                    </a:lnTo>
                    <a:lnTo>
                      <a:pt x="31191" y="3048"/>
                    </a:lnTo>
                    <a:lnTo>
                      <a:pt x="31242" y="1524"/>
                    </a:lnTo>
                    <a:close/>
                  </a:path>
                </a:pathLst>
              </a:custGeom>
              <a:solidFill>
                <a:srgbClr val="460065"/>
              </a:solidFill>
            </p:spPr>
            <p:txBody>
              <a:bodyPr wrap="square" lIns="0" tIns="0" rIns="0" bIns="0" rtlCol="0"/>
              <a:lstStyle/>
              <a:p>
                <a:endParaRPr sz="1000"/>
              </a:p>
            </p:txBody>
          </p:sp>
          <p:sp>
            <p:nvSpPr>
              <p:cNvPr id="1614" name="object 653">
                <a:extLst>
                  <a:ext uri="{FF2B5EF4-FFF2-40B4-BE49-F238E27FC236}">
                    <a16:creationId xmlns:a16="http://schemas.microsoft.com/office/drawing/2014/main" id="{6E39496C-BB66-4B44-8D76-7C660E02381D}"/>
                  </a:ext>
                </a:extLst>
              </p:cNvPr>
              <p:cNvSpPr/>
              <p:nvPr/>
            </p:nvSpPr>
            <p:spPr>
              <a:xfrm>
                <a:off x="1093932" y="3596709"/>
                <a:ext cx="11898" cy="117336"/>
              </a:xfrm>
              <a:custGeom>
                <a:avLst/>
                <a:gdLst/>
                <a:ahLst/>
                <a:cxnLst/>
                <a:rect l="l" t="t" r="r" b="b"/>
                <a:pathLst>
                  <a:path w="13969" h="135254">
                    <a:moveTo>
                      <a:pt x="1524" y="0"/>
                    </a:moveTo>
                    <a:lnTo>
                      <a:pt x="0" y="0"/>
                    </a:lnTo>
                    <a:lnTo>
                      <a:pt x="0" y="1524"/>
                    </a:lnTo>
                    <a:lnTo>
                      <a:pt x="10668" y="134874"/>
                    </a:lnTo>
                    <a:lnTo>
                      <a:pt x="13716" y="134874"/>
                    </a:lnTo>
                    <a:lnTo>
                      <a:pt x="3048" y="1524"/>
                    </a:lnTo>
                    <a:lnTo>
                      <a:pt x="1524" y="0"/>
                    </a:lnTo>
                    <a:close/>
                  </a:path>
                </a:pathLst>
              </a:custGeom>
              <a:solidFill>
                <a:srgbClr val="460065"/>
              </a:solidFill>
            </p:spPr>
            <p:txBody>
              <a:bodyPr wrap="square" lIns="0" tIns="0" rIns="0" bIns="0" rtlCol="0"/>
              <a:lstStyle/>
              <a:p>
                <a:endParaRPr sz="1000"/>
              </a:p>
            </p:txBody>
          </p:sp>
          <p:sp>
            <p:nvSpPr>
              <p:cNvPr id="1615" name="object 654">
                <a:extLst>
                  <a:ext uri="{FF2B5EF4-FFF2-40B4-BE49-F238E27FC236}">
                    <a16:creationId xmlns:a16="http://schemas.microsoft.com/office/drawing/2014/main" id="{BE331EBA-0723-47A5-A00B-782DB81702F6}"/>
                  </a:ext>
                </a:extLst>
              </p:cNvPr>
              <p:cNvSpPr txBox="1"/>
              <p:nvPr/>
            </p:nvSpPr>
            <p:spPr>
              <a:xfrm>
                <a:off x="442552" y="3797892"/>
                <a:ext cx="118983" cy="31887"/>
              </a:xfrm>
              <a:prstGeom prst="rect">
                <a:avLst/>
              </a:prstGeom>
            </p:spPr>
            <p:txBody>
              <a:bodyPr vert="horz" wrap="square" lIns="0" tIns="15240" rIns="0" bIns="0" rtlCol="0">
                <a:spAutoFit/>
              </a:bodyPr>
              <a:lstStyle/>
              <a:p>
                <a:pPr marL="12700">
                  <a:lnSpc>
                    <a:spcPct val="100000"/>
                  </a:lnSpc>
                  <a:spcBef>
                    <a:spcPts val="120"/>
                  </a:spcBef>
                </a:pPr>
                <a:r>
                  <a:rPr sz="100" b="1" i="1" spc="-5" dirty="0">
                    <a:solidFill>
                      <a:srgbClr val="2F458F"/>
                    </a:solidFill>
                    <a:latin typeface="Franklin Gothic Medium"/>
                    <a:cs typeface="Franklin Gothic Medium"/>
                  </a:rPr>
                  <a:t>AL</a:t>
                </a:r>
                <a:r>
                  <a:rPr sz="100" b="1" i="1" spc="-10" dirty="0">
                    <a:solidFill>
                      <a:srgbClr val="2F458F"/>
                    </a:solidFill>
                    <a:latin typeface="Franklin Gothic Medium"/>
                    <a:cs typeface="Franklin Gothic Medium"/>
                  </a:rPr>
                  <a:t>B</a:t>
                </a:r>
                <a:r>
                  <a:rPr sz="100" b="1" i="1" dirty="0">
                    <a:solidFill>
                      <a:srgbClr val="2F458F"/>
                    </a:solidFill>
                    <a:latin typeface="Franklin Gothic Medium"/>
                    <a:cs typeface="Franklin Gothic Medium"/>
                  </a:rPr>
                  <a:t>E</a:t>
                </a:r>
                <a:r>
                  <a:rPr sz="100" b="1" i="1" spc="-10" dirty="0">
                    <a:solidFill>
                      <a:srgbClr val="2F458F"/>
                    </a:solidFill>
                    <a:latin typeface="Franklin Gothic Medium"/>
                    <a:cs typeface="Franklin Gothic Medium"/>
                  </a:rPr>
                  <a:t>D</a:t>
                </a:r>
                <a:r>
                  <a:rPr sz="100" b="1" i="1" spc="10" dirty="0">
                    <a:solidFill>
                      <a:srgbClr val="2F458F"/>
                    </a:solidFill>
                    <a:latin typeface="Franklin Gothic Medium"/>
                    <a:cs typeface="Franklin Gothic Medium"/>
                  </a:rPr>
                  <a:t>O</a:t>
                </a:r>
                <a:endParaRPr sz="100">
                  <a:latin typeface="Franklin Gothic Medium"/>
                  <a:cs typeface="Franklin Gothic Medium"/>
                </a:endParaRPr>
              </a:p>
            </p:txBody>
          </p:sp>
          <p:sp>
            <p:nvSpPr>
              <p:cNvPr id="1616" name="object 655">
                <a:extLst>
                  <a:ext uri="{FF2B5EF4-FFF2-40B4-BE49-F238E27FC236}">
                    <a16:creationId xmlns:a16="http://schemas.microsoft.com/office/drawing/2014/main" id="{F01849C7-6F1E-47DF-B291-0AFBECF9AF49}"/>
                  </a:ext>
                </a:extLst>
              </p:cNvPr>
              <p:cNvSpPr txBox="1"/>
              <p:nvPr/>
            </p:nvSpPr>
            <p:spPr>
              <a:xfrm>
                <a:off x="916322" y="3789299"/>
                <a:ext cx="93023" cy="29894"/>
              </a:xfrm>
              <a:prstGeom prst="rect">
                <a:avLst/>
              </a:prstGeom>
            </p:spPr>
            <p:txBody>
              <a:bodyPr vert="horz" wrap="square" lIns="0" tIns="13335" rIns="0" bIns="0" rtlCol="0">
                <a:spAutoFit/>
              </a:bodyPr>
              <a:lstStyle/>
              <a:p>
                <a:pPr marL="12700">
                  <a:lnSpc>
                    <a:spcPct val="100000"/>
                  </a:lnSpc>
                  <a:spcBef>
                    <a:spcPts val="105"/>
                  </a:spcBef>
                </a:pPr>
                <a:r>
                  <a:rPr sz="100" b="1" spc="-55" dirty="0">
                    <a:solidFill>
                      <a:srgbClr val="FF0000"/>
                    </a:solidFill>
                    <a:latin typeface="Calibri"/>
                    <a:cs typeface="Calibri"/>
                  </a:rPr>
                  <a:t>x</a:t>
                </a:r>
                <a:r>
                  <a:rPr sz="100" b="1" spc="-55" dirty="0">
                    <a:latin typeface="Calibri"/>
                    <a:cs typeface="Calibri"/>
                  </a:rPr>
                  <a:t>Genius</a:t>
                </a:r>
                <a:endParaRPr sz="100">
                  <a:latin typeface="Calibri"/>
                  <a:cs typeface="Calibri"/>
                </a:endParaRPr>
              </a:p>
            </p:txBody>
          </p:sp>
        </p:grpSp>
        <p:sp>
          <p:nvSpPr>
            <p:cNvPr id="1533" name="object 126">
              <a:extLst>
                <a:ext uri="{FF2B5EF4-FFF2-40B4-BE49-F238E27FC236}">
                  <a16:creationId xmlns:a16="http://schemas.microsoft.com/office/drawing/2014/main" id="{5682B510-D610-4BCC-A53D-4ADA42816123}"/>
                </a:ext>
              </a:extLst>
            </p:cNvPr>
            <p:cNvSpPr txBox="1"/>
            <p:nvPr/>
          </p:nvSpPr>
          <p:spPr>
            <a:xfrm>
              <a:off x="7486462" y="1423701"/>
              <a:ext cx="91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GNSS</a:t>
              </a:r>
              <a:endParaRPr sz="800" dirty="0">
                <a:latin typeface="Verdana"/>
                <a:cs typeface="Verdana"/>
              </a:endParaRPr>
            </a:p>
          </p:txBody>
        </p:sp>
      </p:grpSp>
      <p:sp>
        <p:nvSpPr>
          <p:cNvPr id="1617" name="Rectangle 4">
            <a:extLst>
              <a:ext uri="{FF2B5EF4-FFF2-40B4-BE49-F238E27FC236}">
                <a16:creationId xmlns:a16="http://schemas.microsoft.com/office/drawing/2014/main" id="{DEE16032-07D7-40F6-B82D-DD5BE366CB0E}"/>
              </a:ext>
            </a:extLst>
          </p:cNvPr>
          <p:cNvSpPr>
            <a:spLocks noChangeArrowheads="1"/>
          </p:cNvSpPr>
          <p:nvPr/>
        </p:nvSpPr>
        <p:spPr bwMode="auto">
          <a:xfrm>
            <a:off x="777715" y="2954974"/>
            <a:ext cx="647326"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A</a:t>
            </a:r>
            <a:endParaRPr lang="es-ES" altLang="en-US" sz="1600" b="1" dirty="0">
              <a:solidFill>
                <a:schemeClr val="bg1"/>
              </a:solidFill>
            </a:endParaRPr>
          </a:p>
        </p:txBody>
      </p:sp>
      <p:sp>
        <p:nvSpPr>
          <p:cNvPr id="1619" name="Rectangle 4">
            <a:extLst>
              <a:ext uri="{FF2B5EF4-FFF2-40B4-BE49-F238E27FC236}">
                <a16:creationId xmlns:a16="http://schemas.microsoft.com/office/drawing/2014/main" id="{E91D8231-C933-49AA-B176-8AE402845E0A}"/>
              </a:ext>
            </a:extLst>
          </p:cNvPr>
          <p:cNvSpPr>
            <a:spLocks noChangeArrowheads="1"/>
          </p:cNvSpPr>
          <p:nvPr/>
        </p:nvSpPr>
        <p:spPr bwMode="auto">
          <a:xfrm>
            <a:off x="7608443" y="2943457"/>
            <a:ext cx="647326"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3200" b="1" dirty="0">
                <a:solidFill>
                  <a:schemeClr val="bg1"/>
                </a:solidFill>
              </a:rPr>
              <a:t>B</a:t>
            </a:r>
            <a:endParaRPr lang="es-ES" altLang="en-US" sz="1600" b="1" dirty="0">
              <a:solidFill>
                <a:schemeClr val="bg1"/>
              </a:solidFill>
            </a:endParaRPr>
          </a:p>
        </p:txBody>
      </p:sp>
      <p:sp>
        <p:nvSpPr>
          <p:cNvPr id="1620" name="object 22">
            <a:extLst>
              <a:ext uri="{FF2B5EF4-FFF2-40B4-BE49-F238E27FC236}">
                <a16:creationId xmlns:a16="http://schemas.microsoft.com/office/drawing/2014/main" id="{A6EB8A32-7EE7-41F0-8974-505C66360A66}"/>
              </a:ext>
            </a:extLst>
          </p:cNvPr>
          <p:cNvSpPr txBox="1"/>
          <p:nvPr/>
        </p:nvSpPr>
        <p:spPr>
          <a:xfrm>
            <a:off x="5301990" y="3289356"/>
            <a:ext cx="3202238"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1000BASE-T</a:t>
            </a:r>
            <a:endParaRPr sz="1050" dirty="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Configuration steps</a:t>
            </a:r>
            <a:endParaRPr dirty="0"/>
          </a:p>
        </p:txBody>
      </p:sp>
      <p:sp>
        <p:nvSpPr>
          <p:cNvPr id="671" name="Google Shape;671;p4"/>
          <p:cNvSpPr txBox="1">
            <a:spLocks noGrp="1"/>
          </p:cNvSpPr>
          <p:nvPr>
            <p:ph type="body" idx="1"/>
          </p:nvPr>
        </p:nvSpPr>
        <p:spPr>
          <a:xfrm>
            <a:off x="1387366" y="1186893"/>
            <a:ext cx="7414345" cy="4991270"/>
          </a:xfrm>
          <a:prstGeom prst="rect">
            <a:avLst/>
          </a:prstGeom>
          <a:noFill/>
          <a:ln>
            <a:noFill/>
          </a:ln>
        </p:spPr>
        <p:txBody>
          <a:bodyPr spcFirstLastPara="1" wrap="square" lIns="50750" tIns="50750" rIns="90000" bIns="50750" anchor="t" anchorCtr="0">
            <a:noAutofit/>
          </a:bodyPr>
          <a:lstStyle/>
          <a:p>
            <a:pPr marL="474345" indent="-342900">
              <a:buFont typeface="+mj-lt"/>
              <a:buAutoNum type="arabicPeriod"/>
            </a:pPr>
            <a:r>
              <a:rPr lang="en-US" dirty="0"/>
              <a:t>Connecting to GNSS interface</a:t>
            </a:r>
          </a:p>
          <a:p>
            <a:pPr marL="474345" indent="-342900">
              <a:buFont typeface="+mj-lt"/>
              <a:buAutoNum type="arabicPeriod"/>
            </a:pPr>
            <a:r>
              <a:rPr lang="en-US" dirty="0"/>
              <a:t>Configuring GNSS properties</a:t>
            </a:r>
          </a:p>
          <a:p>
            <a:pPr marL="474345" indent="-342900">
              <a:buFont typeface="+mj-lt"/>
              <a:buAutoNum type="arabicPeriod"/>
            </a:pPr>
            <a:r>
              <a:rPr lang="en-US" dirty="0"/>
              <a:t>Positioning Averaging time</a:t>
            </a:r>
          </a:p>
          <a:p>
            <a:pPr marL="474345" indent="-342900">
              <a:buFont typeface="+mj-lt"/>
              <a:buAutoNum type="arabicPeriod"/>
            </a:pPr>
            <a:r>
              <a:rPr lang="en-US" dirty="0"/>
              <a:t>Activating Holdover mode (in case of lacking GPS coverage)</a:t>
            </a:r>
          </a:p>
          <a:p>
            <a:pPr marL="474345" indent="-342900">
              <a:buFont typeface="+mj-lt"/>
              <a:buAutoNum type="arabicPeriod"/>
            </a:pPr>
            <a:r>
              <a:rPr lang="en-US" dirty="0"/>
              <a:t>Connecting the tester</a:t>
            </a:r>
          </a:p>
          <a:p>
            <a:pPr marL="474345" indent="-342900">
              <a:buFont typeface="+mj-lt"/>
              <a:buAutoNum type="arabicPeriod"/>
            </a:pPr>
            <a:r>
              <a:rPr lang="en-US" dirty="0"/>
              <a:t>Configuring the tester</a:t>
            </a:r>
          </a:p>
          <a:p>
            <a:pPr marL="474345" indent="-342900">
              <a:buFont typeface="+mj-lt"/>
              <a:buAutoNum type="arabicPeriod"/>
            </a:pPr>
            <a:r>
              <a:rPr lang="en-US" dirty="0"/>
              <a:t>Configuring traffic profile</a:t>
            </a:r>
          </a:p>
          <a:p>
            <a:pPr marL="474345" indent="-342900">
              <a:buFont typeface="+mj-lt"/>
              <a:buAutoNum type="arabicPeriod"/>
            </a:pPr>
            <a:r>
              <a:rPr lang="en-US" dirty="0"/>
              <a:t>Enabling Event logger</a:t>
            </a:r>
          </a:p>
          <a:p>
            <a:pPr marL="474345" indent="-342900">
              <a:buFont typeface="+mj-lt"/>
              <a:buAutoNum type="arabicPeriod"/>
            </a:pPr>
            <a:r>
              <a:rPr lang="en-US" dirty="0"/>
              <a:t>Generating report file</a:t>
            </a:r>
          </a:p>
          <a:p>
            <a:pPr marL="474345" indent="-342900">
              <a:buFont typeface="+mj-lt"/>
              <a:buAutoNum type="arabicPeriod"/>
            </a:pPr>
            <a:r>
              <a:rPr lang="en-US" dirty="0"/>
              <a:t>Running the test</a:t>
            </a:r>
          </a:p>
          <a:p>
            <a:pPr marL="474345" indent="-342900">
              <a:buFont typeface="+mj-lt"/>
              <a:buAutoNum type="arabicPeriod"/>
            </a:pPr>
            <a:r>
              <a:rPr lang="en-US" dirty="0"/>
              <a:t>Viewing results</a:t>
            </a:r>
          </a:p>
          <a:p>
            <a:pPr marL="474345" indent="-342900">
              <a:buFont typeface="+mj-lt"/>
              <a:buAutoNum type="arabicPeriod"/>
            </a:pPr>
            <a:r>
              <a:rPr lang="en-US" dirty="0"/>
              <a:t>Displaying the Event logger</a:t>
            </a:r>
          </a:p>
          <a:p>
            <a:pPr marL="474345" indent="-342900">
              <a:buFont typeface="+mj-lt"/>
              <a:buAutoNum type="arabicPeriod"/>
            </a:pPr>
            <a:r>
              <a:rPr lang="en-US" dirty="0"/>
              <a:t>Exporting Logs</a:t>
            </a:r>
          </a:p>
          <a:p>
            <a:pPr marL="474345" indent="-342900">
              <a:buFont typeface="+mj-lt"/>
              <a:buAutoNum type="arabicPeriod"/>
            </a:pPr>
            <a:r>
              <a:rPr lang="en-US" dirty="0"/>
              <a:t>Exporting Reports</a:t>
            </a:r>
          </a:p>
          <a:p>
            <a:pPr marL="474345" indent="-342900">
              <a:buFont typeface="+mj-lt"/>
              <a:buAutoNum type="arabicPeriod"/>
            </a:pPr>
            <a:endParaRPr lang="en-US" dirty="0"/>
          </a:p>
          <a:p>
            <a:pPr marL="474345" indent="-342900">
              <a:buFont typeface="+mj-lt"/>
              <a:buAutoNum type="arabicPeriod"/>
            </a:pPr>
            <a:endParaRPr lang="en-US" dirty="0"/>
          </a:p>
          <a:p>
            <a:endParaRPr lang="en-US" dirty="0"/>
          </a:p>
        </p:txBody>
      </p:sp>
    </p:spTree>
    <p:extLst>
      <p:ext uri="{BB962C8B-B14F-4D97-AF65-F5344CB8AC3E}">
        <p14:creationId xmlns:p14="http://schemas.microsoft.com/office/powerpoint/2010/main" val="240152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1035" y="1289598"/>
            <a:ext cx="5133296" cy="1351362"/>
          </a:xfrm>
          <a:prstGeom prst="rect">
            <a:avLst/>
          </a:prstGeom>
        </p:spPr>
      </p:pic>
      <p:pic>
        <p:nvPicPr>
          <p:cNvPr id="6146" name="Picture 2" descr="ANT-GPSC-SMA - Antena en Miniatura, 1.57542GHz, 1.5 VSWR, Ganancia 4dB, Polarización Circular (Derecha), Magnét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2501" y="1559136"/>
            <a:ext cx="2131499" cy="140454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575620"/>
            <a:ext cx="8511977" cy="2621073"/>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Zeus / xGenius are equipped with a built-in GNSS receiver. Proceed to connect all the elements: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cable to the SMA and orient the antenna oriented to open sky</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Repeat the same operation in Tester B</a:t>
            </a:r>
          </a:p>
        </p:txBody>
      </p:sp>
      <p:sp>
        <p:nvSpPr>
          <p:cNvPr id="4" name="Title 2"/>
          <p:cNvSpPr>
            <a:spLocks noGrp="1"/>
          </p:cNvSpPr>
          <p:nvPr>
            <p:ph type="title" idx="4294967295"/>
          </p:nvPr>
        </p:nvSpPr>
        <p:spPr>
          <a:xfrm>
            <a:off x="0" y="0"/>
            <a:ext cx="9134475" cy="827088"/>
          </a:xfrm>
        </p:spPr>
        <p:txBody>
          <a:bodyPr/>
          <a:lstStyle/>
          <a:p>
            <a:r>
              <a:rPr lang="en-US" altLang="en-US" dirty="0"/>
              <a:t>Connecting the </a:t>
            </a:r>
            <a:r>
              <a:rPr lang="en-US" altLang="en-US" b="1" dirty="0"/>
              <a:t>GPS</a:t>
            </a:r>
            <a:r>
              <a:rPr lang="en-US" altLang="en-US" dirty="0"/>
              <a:t> </a:t>
            </a:r>
            <a:endParaRPr lang="en-US" b="1" dirty="0"/>
          </a:p>
        </p:txBody>
      </p:sp>
      <p:sp>
        <p:nvSpPr>
          <p:cNvPr id="11" name="Rounded Rectangle 10"/>
          <p:cNvSpPr/>
          <p:nvPr/>
        </p:nvSpPr>
        <p:spPr bwMode="auto">
          <a:xfrm>
            <a:off x="4505334" y="1951861"/>
            <a:ext cx="370515" cy="262072"/>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12" name="Freeform 11"/>
          <p:cNvSpPr/>
          <p:nvPr/>
        </p:nvSpPr>
        <p:spPr bwMode="auto">
          <a:xfrm>
            <a:off x="4605736" y="2192658"/>
            <a:ext cx="3674664" cy="920452"/>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31" name="Group 30"/>
          <p:cNvGrpSpPr/>
          <p:nvPr/>
        </p:nvGrpSpPr>
        <p:grpSpPr>
          <a:xfrm>
            <a:off x="4121213" y="2109922"/>
            <a:ext cx="591940" cy="512485"/>
            <a:chOff x="1707517" y="1467106"/>
            <a:chExt cx="591940" cy="512485"/>
          </a:xfrm>
        </p:grpSpPr>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33" name="TextBox 3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253203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0304" y="1928168"/>
            <a:ext cx="3780000" cy="231954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7091" y="1607699"/>
            <a:ext cx="3780000" cy="225260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61962" y="4420903"/>
            <a:ext cx="8220075"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a:t>Home</a:t>
            </a:r>
            <a:r>
              <a:rPr lang="en-US" altLang="en-US" dirty="0"/>
              <a:t> &gt; </a:t>
            </a:r>
            <a:r>
              <a:rPr lang="en-US" altLang="en-US" u="sng" dirty="0" err="1"/>
              <a:t>Config</a:t>
            </a:r>
            <a:r>
              <a:rPr lang="en-US" altLang="en-US" dirty="0"/>
              <a:t> &gt; </a:t>
            </a:r>
            <a:r>
              <a:rPr lang="en-US" altLang="en-US" u="sng" dirty="0"/>
              <a:t>Reference clock</a:t>
            </a:r>
            <a:r>
              <a:rPr lang="en-US" altLang="en-US" dirty="0"/>
              <a:t> &gt; </a:t>
            </a:r>
            <a:r>
              <a:rPr lang="en-US" altLang="en-US" u="sng" dirty="0"/>
              <a:t>Input clock</a:t>
            </a:r>
            <a:r>
              <a:rPr lang="en-US" altLang="en-US" dirty="0"/>
              <a:t> := </a:t>
            </a:r>
            <a:r>
              <a:rPr lang="en-US" altLang="en-US" i="1" dirty="0"/>
              <a:t>GNSS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Press LEDS to check the status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br>
              <a:rPr lang="en-US" altLang="en-US" sz="1400" i="1" dirty="0">
                <a:solidFill>
                  <a:schemeClr val="bg2"/>
                </a:solidFill>
              </a:rPr>
            </a:br>
            <a:r>
              <a:rPr lang="en-US" altLang="en-US" sz="1400" i="1" dirty="0">
                <a:solidFill>
                  <a:schemeClr val="bg2"/>
                </a:solidFill>
              </a:rPr>
              <a:t>(*) Go 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GNSS.</a:t>
            </a:r>
            <a:endParaRPr lang="en-US" sz="1400" i="1" dirty="0">
              <a:solidFill>
                <a:schemeClr val="bg2"/>
              </a:solidFill>
            </a:endParaRPr>
          </a:p>
        </p:txBody>
      </p:sp>
      <p:sp>
        <p:nvSpPr>
          <p:cNvPr id="4" name="Title 2"/>
          <p:cNvSpPr>
            <a:spLocks noGrp="1"/>
          </p:cNvSpPr>
          <p:nvPr>
            <p:ph type="title" idx="4294967295"/>
          </p:nvPr>
        </p:nvSpPr>
        <p:spPr>
          <a:xfrm>
            <a:off x="0" y="0"/>
            <a:ext cx="9134475" cy="827088"/>
          </a:xfrm>
        </p:spPr>
        <p:txBody>
          <a:bodyPr/>
          <a:lstStyle/>
          <a:p>
            <a:pPr marL="131445"/>
            <a:r>
              <a:rPr lang="en-US" dirty="0"/>
              <a:t>Configuring GNSS properties</a:t>
            </a:r>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541" y="1358489"/>
            <a:ext cx="3780000" cy="2281803"/>
          </a:xfrm>
          <a:prstGeom prst="rect">
            <a:avLst/>
          </a:prstGeom>
          <a:ln>
            <a:noFill/>
          </a:ln>
          <a:effectLst>
            <a:outerShdw blurRad="190500" algn="tl" rotWithShape="0">
              <a:srgbClr val="000000">
                <a:alpha val="70000"/>
              </a:srgbClr>
            </a:outerShdw>
          </a:effectLst>
        </p:spPr>
      </p:pic>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25" name="Rounded Rectangle 24"/>
          <p:cNvSpPr/>
          <p:nvPr/>
        </p:nvSpPr>
        <p:spPr bwMode="auto">
          <a:xfrm>
            <a:off x="697778" y="147001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26" name="Group 25"/>
          <p:cNvGrpSpPr/>
          <p:nvPr/>
        </p:nvGrpSpPr>
        <p:grpSpPr>
          <a:xfrm>
            <a:off x="6894968" y="3210038"/>
            <a:ext cx="591940" cy="481707"/>
            <a:chOff x="1707517" y="1467106"/>
            <a:chExt cx="591940" cy="481707"/>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350843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067" y="3987800"/>
            <a:ext cx="8533116" cy="2641599"/>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accuracy: </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a:t>Config</a:t>
            </a:r>
            <a:r>
              <a:rPr lang="en-US" altLang="en-US" dirty="0"/>
              <a:t> &gt; </a:t>
            </a:r>
            <a:r>
              <a:rPr lang="en-US" altLang="en-US" u="sng" dirty="0"/>
              <a:t>Reference clock</a:t>
            </a:r>
            <a:r>
              <a:rPr lang="en-US" altLang="en-US" dirty="0"/>
              <a:t> &gt;  </a:t>
            </a:r>
            <a:r>
              <a:rPr lang="en-US" altLang="en-US" u="sng" dirty="0"/>
              <a:t>GNSS receiver </a:t>
            </a:r>
            <a:r>
              <a:rPr lang="en-US" altLang="en-US" dirty="0"/>
              <a:t> &gt; </a:t>
            </a:r>
            <a:r>
              <a:rPr lang="en-US" altLang="en-US" u="sng" dirty="0"/>
              <a:t>Antenna cable delay</a:t>
            </a:r>
            <a:r>
              <a:rPr lang="en-US" altLang="en-US" dirty="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In the same screen Enable/Disable any constellation (</a:t>
            </a:r>
            <a:r>
              <a:rPr lang="en-US" altLang="en-US" i="1" dirty="0"/>
              <a:t>GPS, GLONASS, GALILEO, BEIDO</a:t>
            </a:r>
            <a:r>
              <a:rPr lang="en-US" altLang="en-US" dirty="0"/>
              <a:t>) through the </a:t>
            </a:r>
            <a:r>
              <a:rPr lang="en-US" altLang="en-US" u="sng" dirty="0"/>
              <a:t>Active GNSS setting</a:t>
            </a:r>
            <a:r>
              <a:rPr lang="en-US" altLang="en-US" dirty="0"/>
              <a:t> := </a:t>
            </a:r>
            <a:r>
              <a:rPr lang="en-US" altLang="en-US" i="1" dirty="0"/>
              <a:t>GPS…</a:t>
            </a:r>
          </a:p>
        </p:txBody>
      </p:sp>
      <p:sp>
        <p:nvSpPr>
          <p:cNvPr id="3" name="Title 2"/>
          <p:cNvSpPr>
            <a:spLocks noGrp="1"/>
          </p:cNvSpPr>
          <p:nvPr>
            <p:ph type="title" idx="4294967295"/>
          </p:nvPr>
        </p:nvSpPr>
        <p:spPr>
          <a:xfrm>
            <a:off x="0" y="0"/>
            <a:ext cx="9144000" cy="836613"/>
          </a:xfrm>
        </p:spPr>
        <p:txBody>
          <a:bodyPr/>
          <a:lstStyle/>
          <a:p>
            <a:r>
              <a:rPr lang="en-US" dirty="0"/>
              <a:t>Configuring GNSS properties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46" y="1052034"/>
            <a:ext cx="4320000" cy="2598919"/>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9013" y="1052034"/>
            <a:ext cx="4320000" cy="2605025"/>
          </a:xfrm>
          <a:prstGeom prst="rect">
            <a:avLst/>
          </a:prstGeom>
          <a:ln>
            <a:noFill/>
          </a:ln>
          <a:effectLst>
            <a:outerShdw blurRad="190500" algn="tl" rotWithShape="0">
              <a:srgbClr val="000000">
                <a:alpha val="70000"/>
              </a:srgbClr>
            </a:outerShdw>
          </a:effectLst>
        </p:spPr>
      </p:pic>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6013096" y="2046916"/>
            <a:ext cx="591940" cy="481707"/>
            <a:chOff x="1707517" y="1467106"/>
            <a:chExt cx="591940" cy="481707"/>
          </a:xfrm>
        </p:grpSpPr>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422160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151350" y="4081194"/>
            <a:ext cx="8525926" cy="2079969"/>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a:solidFill>
                  <a:schemeClr val="tx1">
                    <a:lumMod val="50000"/>
                    <a:lumOff val="50000"/>
                  </a:schemeClr>
                </a:solidFill>
              </a:rPr>
              <a:t>Current 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a:t>OCXO</a:t>
            </a:r>
            <a:r>
              <a:rPr lang="en-US" altLang="en-US" sz="2800" dirty="0"/>
              <a:t> or </a:t>
            </a:r>
            <a:r>
              <a:rPr lang="en-US" altLang="en-US" sz="2800" b="1" dirty="0"/>
              <a:t>Rubidium</a:t>
            </a:r>
          </a:p>
        </p:txBody>
      </p:sp>
      <p:pic>
        <p:nvPicPr>
          <p:cNvPr id="9" name="Picture 4" descr="Resultado de imagen de ocx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l" fontAlgn="ctr"/>
                      <a:r>
                        <a:rPr lang="en-US" sz="1400" u="none" strike="noStrike" dirty="0">
                          <a:effectLst/>
                        </a:rPr>
                        <a:t>Locking time</a:t>
                      </a:r>
                    </a:p>
                  </a:txBody>
                  <a:tcPr marL="7620" marR="7620" marT="7620" marB="0" anchor="ctr"/>
                </a:tc>
                <a:tc>
                  <a:txBody>
                    <a:bodyPr/>
                    <a:lstStyle/>
                    <a:p>
                      <a:pPr algn="ctr" fontAlgn="ctr"/>
                      <a:r>
                        <a:rPr lang="en-US" sz="1400" u="none" strike="noStrike" dirty="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dirty="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066463501"/>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3139</TotalTime>
  <Words>1704</Words>
  <Application>Microsoft Office PowerPoint</Application>
  <PresentationFormat>Presentación en pantalla (4:3)</PresentationFormat>
  <Paragraphs>245</Paragraphs>
  <Slides>25</Slides>
  <Notes>9</Notes>
  <HiddenSlides>0</HiddenSlides>
  <MMClips>9</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25</vt:i4>
      </vt:variant>
    </vt:vector>
  </HeadingPairs>
  <TitlesOfParts>
    <vt:vector size="40" baseType="lpstr">
      <vt:lpstr>SimSun</vt:lpstr>
      <vt:lpstr>Arial</vt:lpstr>
      <vt:lpstr>Arial Black</vt:lpstr>
      <vt:lpstr>Calibri</vt:lpstr>
      <vt:lpstr>Century Gothic</vt:lpstr>
      <vt:lpstr>Franklin Gothic Medium</vt:lpstr>
      <vt:lpstr>Myriad Pro</vt:lpstr>
      <vt:lpstr>Myriad Pro Cond</vt:lpstr>
      <vt:lpstr>Noto Sans Symbols</vt:lpstr>
      <vt:lpstr>Open Sans</vt:lpstr>
      <vt:lpstr>Times New Roman</vt:lpstr>
      <vt:lpstr>Verdana</vt:lpstr>
      <vt:lpstr>Wingdings</vt:lpstr>
      <vt:lpstr>Office Theme</vt:lpstr>
      <vt:lpstr>Custom Design</vt:lpstr>
      <vt:lpstr>Presentación de PowerPoint</vt:lpstr>
      <vt:lpstr>Zeus &amp; xGenius</vt:lpstr>
      <vt:lpstr>Interfaces &amp; time References</vt:lpstr>
      <vt:lpstr>Test set-up</vt:lpstr>
      <vt:lpstr>Configuration steps</vt:lpstr>
      <vt:lpstr>Connecting the GPS </vt:lpstr>
      <vt:lpstr>Configuring GNSS properties</vt:lpstr>
      <vt:lpstr>Configuring GNSS properties</vt:lpstr>
      <vt:lpstr>OCXO or Rubidium</vt:lpstr>
      <vt:lpstr>Positioning Averaging time</vt:lpstr>
      <vt:lpstr>Activating Holdover mode</vt:lpstr>
      <vt:lpstr>Connecting the tester</vt:lpstr>
      <vt:lpstr>Configuring the tester</vt:lpstr>
      <vt:lpstr>Configuring Traffic Profile</vt:lpstr>
      <vt:lpstr>Configuring Traffic Profile</vt:lpstr>
      <vt:lpstr>Enabling Event logger</vt:lpstr>
      <vt:lpstr>Configuring the Event Logger</vt:lpstr>
      <vt:lpstr>Generating report file</vt:lpstr>
      <vt:lpstr>Running the test</vt:lpstr>
      <vt:lpstr>Viewing results</vt:lpstr>
      <vt:lpstr>Displaying the Event logger</vt:lpstr>
      <vt:lpstr>Scale the results on screen</vt:lpstr>
      <vt:lpstr>Exporting Logs</vt:lpstr>
      <vt:lpstr>Exporting Reports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141</cp:revision>
  <dcterms:created xsi:type="dcterms:W3CDTF">1601-01-01T00:00:00Z</dcterms:created>
  <dcterms:modified xsi:type="dcterms:W3CDTF">2024-01-25T09:54:39Z</dcterms:modified>
</cp:coreProperties>
</file>