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805" r:id="rId2"/>
  </p:sldMasterIdLst>
  <p:notesMasterIdLst>
    <p:notesMasterId r:id="rId15"/>
  </p:notesMasterIdLst>
  <p:handoutMasterIdLst>
    <p:handoutMasterId r:id="rId16"/>
  </p:handoutMasterIdLst>
  <p:sldIdLst>
    <p:sldId id="273" r:id="rId3"/>
    <p:sldId id="453" r:id="rId4"/>
    <p:sldId id="455" r:id="rId5"/>
    <p:sldId id="302" r:id="rId6"/>
    <p:sldId id="456" r:id="rId7"/>
    <p:sldId id="524" r:id="rId8"/>
    <p:sldId id="494" r:id="rId9"/>
    <p:sldId id="528" r:id="rId10"/>
    <p:sldId id="527" r:id="rId11"/>
    <p:sldId id="529" r:id="rId12"/>
    <p:sldId id="474" r:id="rId13"/>
    <p:sldId id="385" r:id="rId14"/>
  </p:sldIdLst>
  <p:sldSz cx="9144000" cy="6858000" type="screen4x3"/>
  <p:notesSz cx="6769100" cy="9906000"/>
  <p:defaultTextStyle>
    <a:defPPr>
      <a:defRPr lang="en-GB"/>
    </a:defPPr>
    <a:lvl1pPr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1pPr>
    <a:lvl2pPr marL="742950" indent="-285750"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2pPr>
    <a:lvl3pPr marL="1143000" indent="-228600"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3pPr>
    <a:lvl4pPr marL="1600200" indent="-228600"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4pPr>
    <a:lvl5pPr marL="2057400" indent="-228600"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5pPr>
    <a:lvl6pPr marL="2286000" algn="l" defTabSz="914400" rtl="0" eaLnBrk="1" latinLnBrk="0" hangingPunct="1">
      <a:defRPr sz="1200" kern="1200">
        <a:solidFill>
          <a:schemeClr val="bg1"/>
        </a:solidFill>
        <a:latin typeface="Arial" charset="0"/>
        <a:ea typeface="SimSun" pitchFamily="2" charset="-122"/>
        <a:cs typeface="+mn-cs"/>
      </a:defRPr>
    </a:lvl6pPr>
    <a:lvl7pPr marL="2743200" algn="l" defTabSz="914400" rtl="0" eaLnBrk="1" latinLnBrk="0" hangingPunct="1">
      <a:defRPr sz="1200" kern="1200">
        <a:solidFill>
          <a:schemeClr val="bg1"/>
        </a:solidFill>
        <a:latin typeface="Arial" charset="0"/>
        <a:ea typeface="SimSun" pitchFamily="2" charset="-122"/>
        <a:cs typeface="+mn-cs"/>
      </a:defRPr>
    </a:lvl7pPr>
    <a:lvl8pPr marL="3200400" algn="l" defTabSz="914400" rtl="0" eaLnBrk="1" latinLnBrk="0" hangingPunct="1">
      <a:defRPr sz="1200" kern="1200">
        <a:solidFill>
          <a:schemeClr val="bg1"/>
        </a:solidFill>
        <a:latin typeface="Arial" charset="0"/>
        <a:ea typeface="SimSun" pitchFamily="2" charset="-122"/>
        <a:cs typeface="+mn-cs"/>
      </a:defRPr>
    </a:lvl8pPr>
    <a:lvl9pPr marL="3657600" algn="l" defTabSz="914400" rtl="0" eaLnBrk="1" latinLnBrk="0" hangingPunct="1">
      <a:defRPr sz="1200" kern="1200">
        <a:solidFill>
          <a:schemeClr val="bg1"/>
        </a:solidFill>
        <a:latin typeface="Arial" charset="0"/>
        <a:ea typeface="SimSun" pitchFamily="2" charset="-122"/>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0">
          <p15:clr>
            <a:srgbClr val="A4A3A4"/>
          </p15:clr>
        </p15:guide>
        <p15:guide id="2" pos="213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pe" initials="P" lastIdx="1" clrIdx="0">
    <p:extLst>
      <p:ext uri="{19B8F6BF-5375-455C-9EA6-DF929625EA0E}">
        <p15:presenceInfo xmlns:p15="http://schemas.microsoft.com/office/powerpoint/2012/main" userId="Pepe" providerId="None"/>
      </p:ext>
    </p:extLst>
  </p:cmAuthor>
  <p:cmAuthor id="2" name="Jose Caballero" initials="JC" lastIdx="2" clrIdx="1">
    <p:extLst>
      <p:ext uri="{19B8F6BF-5375-455C-9EA6-DF929625EA0E}">
        <p15:presenceInfo xmlns:p15="http://schemas.microsoft.com/office/powerpoint/2012/main" userId="d445ae9fa4b0f03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105"/>
    <a:srgbClr val="422B95"/>
    <a:srgbClr val="3E1FF5"/>
    <a:srgbClr val="14A444"/>
    <a:srgbClr val="0951BD"/>
    <a:srgbClr val="2609D3"/>
    <a:srgbClr val="4B1561"/>
    <a:srgbClr val="FF9900"/>
    <a:srgbClr val="800000"/>
    <a:srgbClr val="6513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6" autoAdjust="0"/>
    <p:restoredTop sz="95100" autoAdjust="0"/>
  </p:normalViewPr>
  <p:slideViewPr>
    <p:cSldViewPr snapToGrid="0">
      <p:cViewPr varScale="1">
        <p:scale>
          <a:sx n="87" d="100"/>
          <a:sy n="87" d="100"/>
        </p:scale>
        <p:origin x="1092" y="84"/>
      </p:cViewPr>
      <p:guideLst/>
    </p:cSldViewPr>
  </p:slideViewPr>
  <p:outlineViewPr>
    <p:cViewPr>
      <p:scale>
        <a:sx n="33" d="100"/>
        <a:sy n="33" d="100"/>
      </p:scale>
      <p:origin x="0" y="-30368"/>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336" y="1400"/>
      </p:cViewPr>
      <p:guideLst>
        <p:guide orient="horz" pos="3120"/>
        <p:guide pos="21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5300"/>
          </a:xfrm>
          <a:prstGeom prst="rect">
            <a:avLst/>
          </a:prstGeom>
        </p:spPr>
        <p:txBody>
          <a:bodyPr vert="horz" lIns="91440" tIns="45720" rIns="91440" bIns="45720" rtlCol="0"/>
          <a:lstStyle>
            <a:lvl1pPr algn="l">
              <a:buFont typeface="Times New Roman" pitchFamily="16" charset="0"/>
              <a:buNone/>
              <a:defRPr sz="1200">
                <a:ea typeface="SimSun" charset="-122"/>
              </a:defRPr>
            </a:lvl1pPr>
          </a:lstStyle>
          <a:p>
            <a:pPr>
              <a:defRPr/>
            </a:pPr>
            <a:endParaRPr lang="es-ES"/>
          </a:p>
        </p:txBody>
      </p:sp>
      <p:sp>
        <p:nvSpPr>
          <p:cNvPr id="3" name="Date Placeholder 2"/>
          <p:cNvSpPr>
            <a:spLocks noGrp="1"/>
          </p:cNvSpPr>
          <p:nvPr>
            <p:ph type="dt" sz="quarter" idx="1"/>
          </p:nvPr>
        </p:nvSpPr>
        <p:spPr>
          <a:xfrm>
            <a:off x="3834257" y="0"/>
            <a:ext cx="2933277" cy="495300"/>
          </a:xfrm>
          <a:prstGeom prst="rect">
            <a:avLst/>
          </a:prstGeom>
        </p:spPr>
        <p:txBody>
          <a:bodyPr vert="horz" lIns="91440" tIns="45720" rIns="91440" bIns="45720" rtlCol="0"/>
          <a:lstStyle>
            <a:lvl1pPr algn="r">
              <a:buFont typeface="Times New Roman" pitchFamily="16" charset="0"/>
              <a:buNone/>
              <a:defRPr sz="1200">
                <a:ea typeface="SimSun" charset="-122"/>
              </a:defRPr>
            </a:lvl1pPr>
          </a:lstStyle>
          <a:p>
            <a:pPr>
              <a:defRPr/>
            </a:pPr>
            <a:fld id="{9D74CCFD-52EF-4AAA-BC55-7101C628BCDA}" type="datetimeFigureOut">
              <a:rPr lang="es-ES"/>
              <a:pPr>
                <a:defRPr/>
              </a:pPr>
              <a:t>20/02/2024</a:t>
            </a:fld>
            <a:endParaRPr lang="es-ES"/>
          </a:p>
        </p:txBody>
      </p:sp>
      <p:sp>
        <p:nvSpPr>
          <p:cNvPr id="4" name="Footer Placeholder 3"/>
          <p:cNvSpPr>
            <a:spLocks noGrp="1"/>
          </p:cNvSpPr>
          <p:nvPr>
            <p:ph type="ftr" sz="quarter" idx="2"/>
          </p:nvPr>
        </p:nvSpPr>
        <p:spPr>
          <a:xfrm>
            <a:off x="0" y="9408981"/>
            <a:ext cx="2933277" cy="495300"/>
          </a:xfrm>
          <a:prstGeom prst="rect">
            <a:avLst/>
          </a:prstGeom>
        </p:spPr>
        <p:txBody>
          <a:bodyPr vert="horz" lIns="91440" tIns="45720" rIns="91440" bIns="45720" rtlCol="0" anchor="b"/>
          <a:lstStyle>
            <a:lvl1pPr algn="l">
              <a:buFont typeface="Times New Roman" pitchFamily="16" charset="0"/>
              <a:buNone/>
              <a:defRPr sz="1200">
                <a:ea typeface="SimSun" charset="-122"/>
              </a:defRPr>
            </a:lvl1pPr>
          </a:lstStyle>
          <a:p>
            <a:pPr>
              <a:defRPr/>
            </a:pPr>
            <a:endParaRPr lang="es-ES"/>
          </a:p>
        </p:txBody>
      </p:sp>
      <p:sp>
        <p:nvSpPr>
          <p:cNvPr id="5" name="Slide Number Placeholder 4"/>
          <p:cNvSpPr>
            <a:spLocks noGrp="1"/>
          </p:cNvSpPr>
          <p:nvPr>
            <p:ph type="sldNum" sz="quarter" idx="3"/>
          </p:nvPr>
        </p:nvSpPr>
        <p:spPr>
          <a:xfrm>
            <a:off x="3834257" y="9408981"/>
            <a:ext cx="2933277" cy="495300"/>
          </a:xfrm>
          <a:prstGeom prst="rect">
            <a:avLst/>
          </a:prstGeom>
        </p:spPr>
        <p:txBody>
          <a:bodyPr vert="horz" lIns="91440" tIns="45720" rIns="91440" bIns="45720" rtlCol="0" anchor="b"/>
          <a:lstStyle>
            <a:lvl1pPr algn="r">
              <a:buFont typeface="Times New Roman" pitchFamily="16" charset="0"/>
              <a:buNone/>
              <a:defRPr sz="1200">
                <a:ea typeface="SimSun" charset="-122"/>
              </a:defRPr>
            </a:lvl1pPr>
          </a:lstStyle>
          <a:p>
            <a:pPr>
              <a:defRPr/>
            </a:pPr>
            <a:fld id="{9A390C25-E115-42E1-AA1C-2FCE176D5FAE}" type="slidenum">
              <a:rPr lang="es-ES"/>
              <a:pPr>
                <a:defRPr/>
              </a:pPr>
              <a:t>‹#›</a:t>
            </a:fld>
            <a:endParaRPr lang="es-ES"/>
          </a:p>
        </p:txBody>
      </p:sp>
    </p:spTree>
    <p:extLst>
      <p:ext uri="{BB962C8B-B14F-4D97-AF65-F5344CB8AC3E}">
        <p14:creationId xmlns:p14="http://schemas.microsoft.com/office/powerpoint/2010/main" val="1281414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769100" cy="9906000"/>
          </a:xfrm>
          <a:prstGeom prst="roundRect">
            <a:avLst>
              <a:gd name="adj" fmla="val 23"/>
            </a:avLst>
          </a:prstGeom>
          <a:solidFill>
            <a:srgbClr val="FFFFFF"/>
          </a:solidFill>
          <a:ln w="9360">
            <a:noFill/>
            <a:miter lim="800000"/>
            <a:headEnd/>
            <a:tailEnd/>
          </a:ln>
          <a:effectLst/>
        </p:spPr>
        <p:txBody>
          <a:bodyPr wrap="none" anchor="ctr"/>
          <a:lstStyle/>
          <a:p>
            <a:pPr>
              <a:buFont typeface="Times New Roman" pitchFamily="16" charset="0"/>
              <a:buNone/>
              <a:defRPr/>
            </a:pPr>
            <a:endParaRPr lang="es-ES">
              <a:ea typeface="SimSun" charset="-122"/>
            </a:endParaRPr>
          </a:p>
        </p:txBody>
      </p:sp>
      <p:sp>
        <p:nvSpPr>
          <p:cNvPr id="2050" name="AutoShape 2"/>
          <p:cNvSpPr>
            <a:spLocks noChangeArrowheads="1"/>
          </p:cNvSpPr>
          <p:nvPr/>
        </p:nvSpPr>
        <p:spPr bwMode="auto">
          <a:xfrm>
            <a:off x="0" y="0"/>
            <a:ext cx="6769100" cy="9906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2051" name="AutoShape 3"/>
          <p:cNvSpPr>
            <a:spLocks noChangeArrowheads="1"/>
          </p:cNvSpPr>
          <p:nvPr/>
        </p:nvSpPr>
        <p:spPr bwMode="auto">
          <a:xfrm>
            <a:off x="0" y="0"/>
            <a:ext cx="6769100" cy="9906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9221" name="Rectangle 4"/>
          <p:cNvSpPr>
            <a:spLocks noGrp="1" noRot="1" noChangeAspect="1" noChangeArrowheads="1"/>
          </p:cNvSpPr>
          <p:nvPr>
            <p:ph type="sldImg"/>
          </p:nvPr>
        </p:nvSpPr>
        <p:spPr bwMode="auto">
          <a:xfrm>
            <a:off x="909638" y="742950"/>
            <a:ext cx="4945062" cy="3709988"/>
          </a:xfrm>
          <a:prstGeom prst="rect">
            <a:avLst/>
          </a:prstGeom>
          <a:solidFill>
            <a:srgbClr val="FFFFFF"/>
          </a:solidFill>
          <a:ln w="9360">
            <a:solidFill>
              <a:srgbClr val="000000"/>
            </a:solidFill>
            <a:miter lim="800000"/>
            <a:headEnd/>
            <a:tailEnd/>
          </a:ln>
        </p:spPr>
      </p:sp>
      <p:sp>
        <p:nvSpPr>
          <p:cNvPr id="2053" name="Rectangle 5"/>
          <p:cNvSpPr>
            <a:spLocks noGrp="1" noChangeArrowheads="1"/>
          </p:cNvSpPr>
          <p:nvPr>
            <p:ph type="body"/>
          </p:nvPr>
        </p:nvSpPr>
        <p:spPr bwMode="auto">
          <a:xfrm>
            <a:off x="676910" y="4705350"/>
            <a:ext cx="5410580" cy="4452541"/>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s-ES" noProof="0"/>
          </a:p>
        </p:txBody>
      </p:sp>
    </p:spTree>
    <p:extLst>
      <p:ext uri="{BB962C8B-B14F-4D97-AF65-F5344CB8AC3E}">
        <p14:creationId xmlns:p14="http://schemas.microsoft.com/office/powerpoint/2010/main" val="66416345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579032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11652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39911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703803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1DF5E-1319-CD3F-1A38-22826E31D0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A028CF-A8DC-3899-C5DB-428AA03D4D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8F1D4D-5C8E-E5B8-E2B4-3BB2D7E1830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137978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9116B-5912-A8DE-D16B-242EA8EFFD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9AFB9E-EF58-32E4-8EB8-621DF44CD4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761E91-CF29-F832-5D14-CB1C7B18159E}"/>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66722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FA10E-F14D-5E91-A8D3-72E498E195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C33396-AFF7-F3BC-24E5-3E8C2AF405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2DE7D1-03E2-4A7D-D851-814259D86367}"/>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819983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166146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9" name="Straight Connector 8"/>
          <p:cNvCxnSpPr/>
          <p:nvPr userDrawn="1"/>
        </p:nvCxnSpPr>
        <p:spPr bwMode="auto">
          <a:xfrm>
            <a:off x="4572000" y="762000"/>
            <a:ext cx="2563" cy="198425"/>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0" name="Straight Connector 9"/>
          <p:cNvCxnSpPr/>
          <p:nvPr userDrawn="1"/>
        </p:nvCxnSpPr>
        <p:spPr bwMode="auto">
          <a:xfrm>
            <a:off x="180000" y="766775"/>
            <a:ext cx="2563" cy="198425"/>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1" name="Straight Connector 10"/>
          <p:cNvCxnSpPr/>
          <p:nvPr userDrawn="1"/>
        </p:nvCxnSpPr>
        <p:spPr bwMode="auto">
          <a:xfrm>
            <a:off x="0" y="1332000"/>
            <a:ext cx="412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2" name="Straight Connector 11"/>
          <p:cNvCxnSpPr/>
          <p:nvPr userDrawn="1"/>
        </p:nvCxnSpPr>
        <p:spPr bwMode="auto">
          <a:xfrm>
            <a:off x="0" y="1080000"/>
            <a:ext cx="539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3" name="Straight Connector 12"/>
          <p:cNvCxnSpPr/>
          <p:nvPr userDrawn="1"/>
        </p:nvCxnSpPr>
        <p:spPr bwMode="auto">
          <a:xfrm>
            <a:off x="9098393" y="1332000"/>
            <a:ext cx="412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4" name="Straight Connector 13"/>
          <p:cNvCxnSpPr/>
          <p:nvPr userDrawn="1"/>
        </p:nvCxnSpPr>
        <p:spPr bwMode="auto">
          <a:xfrm>
            <a:off x="9098393" y="1073650"/>
            <a:ext cx="539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sp>
        <p:nvSpPr>
          <p:cNvPr id="5" name="Rectangle 3"/>
          <p:cNvSpPr>
            <a:spLocks noChangeArrowheads="1"/>
          </p:cNvSpPr>
          <p:nvPr/>
        </p:nvSpPr>
        <p:spPr bwMode="auto">
          <a:xfrm>
            <a:off x="0" y="742950"/>
            <a:ext cx="9144000" cy="161925"/>
          </a:xfrm>
          <a:prstGeom prst="rect">
            <a:avLst/>
          </a:prstGeom>
          <a:gradFill rotWithShape="0">
            <a:gsLst>
              <a:gs pos="0">
                <a:srgbClr val="000000"/>
              </a:gs>
              <a:gs pos="100000">
                <a:srgbClr val="FFFFFF"/>
              </a:gs>
            </a:gsLst>
            <a:lin ang="5400000" scaled="1"/>
          </a:gra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6" name="Rectangle 6"/>
          <p:cNvSpPr>
            <a:spLocks noChangeArrowheads="1"/>
          </p:cNvSpPr>
          <p:nvPr userDrawn="1"/>
        </p:nvSpPr>
        <p:spPr bwMode="auto">
          <a:xfrm>
            <a:off x="0" y="0"/>
            <a:ext cx="9144000" cy="762000"/>
          </a:xfrm>
          <a:prstGeom prst="rect">
            <a:avLst/>
          </a:prstGeom>
          <a:solidFill>
            <a:srgbClr val="0084D1"/>
          </a:soli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3" name="Content Placeholder 2"/>
          <p:cNvSpPr>
            <a:spLocks noGrp="1"/>
          </p:cNvSpPr>
          <p:nvPr>
            <p:ph idx="1"/>
          </p:nvPr>
        </p:nvSpPr>
        <p:spPr>
          <a:xfrm>
            <a:off x="457200" y="1142984"/>
            <a:ext cx="8220075" cy="5238344"/>
          </a:xfrm>
        </p:spPr>
        <p:txBody>
          <a:bodyPr/>
          <a:lstStyle>
            <a:lvl1pPr>
              <a:buClr>
                <a:srgbClr val="006BFF"/>
              </a:buClr>
              <a:buSzPct val="85000"/>
              <a:buFont typeface="Wingdings" pitchFamily="2" charset="2"/>
              <a:buChar char=""/>
              <a:defRPr sz="1800"/>
            </a:lvl1pPr>
            <a:lvl2pPr>
              <a:buClr>
                <a:srgbClr val="FF0000"/>
              </a:buClr>
              <a:buSzPct val="90000"/>
              <a:buFont typeface="Wingdings" pitchFamily="2" charset="2"/>
              <a:buChar char=""/>
              <a:defRPr sz="1800"/>
            </a:lvl2pPr>
            <a:lvl3pPr>
              <a:buClr>
                <a:srgbClr val="000000"/>
              </a:buClr>
              <a:buSzPct val="90000"/>
              <a:buFont typeface="Wingdings" pitchFamily="2" charset="2"/>
              <a:buChar char=""/>
              <a:defRPr sz="1400"/>
            </a:lvl3pPr>
          </a:lstStyle>
          <a:p>
            <a:pPr lvl="0"/>
            <a:r>
              <a:rPr lang="en-US"/>
              <a:t>Click to edit Master text styles</a:t>
            </a:r>
          </a:p>
          <a:p>
            <a:pPr lvl="1"/>
            <a:r>
              <a:rPr lang="en-US"/>
              <a:t>Second level</a:t>
            </a:r>
          </a:p>
          <a:p>
            <a:pPr lvl="2"/>
            <a:r>
              <a:rPr lang="en-US"/>
              <a:t>Third level</a:t>
            </a:r>
          </a:p>
          <a:p>
            <a:pPr lvl="4"/>
            <a:endParaRPr lang="en-US"/>
          </a:p>
          <a:p>
            <a:pPr lvl="0"/>
            <a:endParaRPr lang="es-ES"/>
          </a:p>
        </p:txBody>
      </p:sp>
      <p:sp>
        <p:nvSpPr>
          <p:cNvPr id="8" name="Rectangle 8"/>
          <p:cNvSpPr>
            <a:spLocks noGrp="1" noChangeArrowheads="1"/>
          </p:cNvSpPr>
          <p:nvPr>
            <p:ph type="title" idx="4294967295"/>
          </p:nvPr>
        </p:nvSpPr>
        <p:spPr>
          <a:xfrm>
            <a:off x="0" y="0"/>
            <a:ext cx="9144000" cy="836613"/>
          </a:xfrm>
        </p:spPr>
        <p:txBody>
          <a:bodyPr rIns="129240"/>
          <a:lstStyle>
            <a:lvl1pPr>
              <a:defRPr b="0" i="0">
                <a:latin typeface="+mj-lt"/>
              </a:defRPr>
            </a:lvl1pPr>
          </a:lstStyle>
          <a:p>
            <a:r>
              <a:rPr lang="en-US"/>
              <a:t>Click to edit Master title style</a:t>
            </a:r>
          </a:p>
        </p:txBody>
      </p:sp>
      <p:sp>
        <p:nvSpPr>
          <p:cNvPr id="7" name="TextBox 6"/>
          <p:cNvSpPr txBox="1"/>
          <p:nvPr userDrawn="1"/>
        </p:nvSpPr>
        <p:spPr>
          <a:xfrm>
            <a:off x="8538359" y="275044"/>
            <a:ext cx="548884" cy="276999"/>
          </a:xfrm>
          <a:prstGeom prst="rect">
            <a:avLst/>
          </a:prstGeom>
          <a:noFill/>
        </p:spPr>
        <p:txBody>
          <a:bodyPr wrap="square" rtlCol="0">
            <a:spAutoFit/>
          </a:bodyPr>
          <a:lstStyle/>
          <a:p>
            <a:pPr algn="r"/>
            <a:fld id="{BDCD2390-82A7-49AE-A52E-14D58375305E}" type="slidenum">
              <a:rPr lang="en-US" smtClean="0"/>
              <a:pPr algn="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object 7"/>
          <p:cNvSpPr/>
          <p:nvPr userDrawn="1"/>
        </p:nvSpPr>
        <p:spPr>
          <a:xfrm>
            <a:off x="325" y="0"/>
            <a:ext cx="9142371" cy="662172"/>
          </a:xfrm>
          <a:custGeom>
            <a:avLst/>
            <a:gdLst/>
            <a:ahLst/>
            <a:cxnLst/>
            <a:rect l="l" t="t" r="r" b="b"/>
            <a:pathLst>
              <a:path w="10691495" h="729615">
                <a:moveTo>
                  <a:pt x="0" y="729030"/>
                </a:moveTo>
                <a:lnTo>
                  <a:pt x="10691241" y="729030"/>
                </a:lnTo>
                <a:lnTo>
                  <a:pt x="10691241" y="0"/>
                </a:lnTo>
                <a:lnTo>
                  <a:pt x="0" y="0"/>
                </a:lnTo>
                <a:lnTo>
                  <a:pt x="0" y="729030"/>
                </a:lnTo>
                <a:close/>
              </a:path>
            </a:pathLst>
          </a:custGeom>
          <a:solidFill>
            <a:srgbClr val="078AC0"/>
          </a:solidFill>
        </p:spPr>
        <p:txBody>
          <a:bodyPr wrap="square" lIns="0" tIns="0" rIns="0" bIns="0" rtlCol="0"/>
          <a:lstStyle/>
          <a:p>
            <a:endParaRPr sz="1026"/>
          </a:p>
        </p:txBody>
      </p:sp>
      <p:sp>
        <p:nvSpPr>
          <p:cNvPr id="7" name="TextBox 6"/>
          <p:cNvSpPr txBox="1"/>
          <p:nvPr userDrawn="1"/>
        </p:nvSpPr>
        <p:spPr>
          <a:xfrm>
            <a:off x="8611867" y="205388"/>
            <a:ext cx="469354" cy="250197"/>
          </a:xfrm>
          <a:prstGeom prst="rect">
            <a:avLst/>
          </a:prstGeom>
          <a:noFill/>
        </p:spPr>
        <p:txBody>
          <a:bodyPr wrap="square" rtlCol="0">
            <a:spAutoFit/>
          </a:bodyPr>
          <a:lstStyle/>
          <a:p>
            <a:pPr algn="r"/>
            <a:fld id="{BDCD2390-82A7-49AE-A52E-14D58375305E}" type="slidenum">
              <a:rPr lang="en-US" sz="1026" smtClean="0">
                <a:solidFill>
                  <a:schemeClr val="bg1"/>
                </a:solidFill>
              </a:rPr>
              <a:pPr algn="r"/>
              <a:t>‹#›</a:t>
            </a:fld>
            <a:endParaRPr lang="en-US" sz="1026" dirty="0">
              <a:solidFill>
                <a:schemeClr val="bg1"/>
              </a:solidFill>
            </a:endParaRPr>
          </a:p>
        </p:txBody>
      </p:sp>
    </p:spTree>
    <p:extLst>
      <p:ext uri="{BB962C8B-B14F-4D97-AF65-F5344CB8AC3E}">
        <p14:creationId xmlns:p14="http://schemas.microsoft.com/office/powerpoint/2010/main" val="885108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M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MA"/>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M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M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A45DBCF-7684-485B-AD4F-6FB40D0347D6}" type="slidenum">
              <a:rPr lang="fr-MA" smtClean="0"/>
              <a:pPr/>
              <a:t>‹#›</a:t>
            </a:fld>
            <a:endParaRPr lang="fr-M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fr-M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MA"/>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M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M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A45DBCF-7684-485B-AD4F-6FB40D0347D6}" type="slidenum">
              <a:rPr lang="fr-MA" smtClean="0"/>
              <a:pPr/>
              <a:t>‹#›</a:t>
            </a:fld>
            <a:endParaRPr lang="fr-MA"/>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image" Target="../media/image2.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0" y="0"/>
            <a:ext cx="9134475" cy="827088"/>
          </a:xfrm>
          <a:prstGeom prst="rect">
            <a:avLst/>
          </a:prstGeom>
          <a:noFill/>
          <a:ln w="9525">
            <a:noFill/>
            <a:round/>
            <a:headEnd/>
            <a:tailEnd/>
          </a:ln>
        </p:spPr>
        <p:txBody>
          <a:bodyPr vert="horz" wrap="square" lIns="50760" tIns="50760" rIns="90000" bIns="5076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052513"/>
            <a:ext cx="8220075" cy="5800725"/>
          </a:xfrm>
          <a:prstGeom prst="rect">
            <a:avLst/>
          </a:prstGeom>
          <a:noFill/>
          <a:ln w="9525">
            <a:noFill/>
            <a:round/>
            <a:headEnd/>
            <a:tailEnd/>
          </a:ln>
        </p:spPr>
        <p:txBody>
          <a:bodyPr vert="horz" wrap="square" lIns="50760" tIns="50760" rIns="90000" bIns="50760" numCol="1" anchor="t" anchorCtr="0" compatLnSpc="1">
            <a:prstTxWarp prst="textNoShape">
              <a:avLst/>
            </a:prstTxWarp>
          </a:bodyPr>
          <a:lstStyle/>
          <a:p>
            <a:pPr lvl="0"/>
            <a:r>
              <a:rPr lang="en-GB"/>
              <a:t>Click to edit the outline text format</a:t>
            </a:r>
          </a:p>
          <a:p>
            <a:pPr lvl="0"/>
            <a:r>
              <a:rPr lang="en-GB"/>
              <a:t>Dfd</a:t>
            </a:r>
          </a:p>
          <a:p>
            <a:pPr lvl="1"/>
            <a:r>
              <a:rPr lang="en-GB"/>
              <a:t>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804" r:id="rId1"/>
    <p:sldLayoutId id="2147483803" r:id="rId2"/>
    <p:sldLayoutId id="2147483817" r:id="rId3"/>
  </p:sldLayoutIdLst>
  <p:hf hdr="0" ftr="0" dt="0"/>
  <p:txStyles>
    <p:titleStyle>
      <a:lvl1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Century Gothic" charset="0"/>
          <a:ea typeface="ヒラギノ明朝 ProN W3" charset="0"/>
          <a:cs typeface="ヒラギノ明朝 ProN W3" charset="0"/>
        </a:defRPr>
      </a:lvl2pPr>
      <a:lvl3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Century Gothic" charset="0"/>
          <a:ea typeface="ヒラギノ明朝 ProN W3" charset="0"/>
          <a:cs typeface="ヒラギノ明朝 ProN W3" charset="0"/>
        </a:defRPr>
      </a:lvl3pPr>
      <a:lvl4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Century Gothic" charset="0"/>
          <a:ea typeface="ヒラギノ明朝 ProN W3" charset="0"/>
          <a:cs typeface="ヒラギノ明朝 ProN W3" charset="0"/>
        </a:defRPr>
      </a:lvl4pPr>
      <a:lvl5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Century Gothic" charset="0"/>
          <a:ea typeface="ヒラギノ明朝 ProN W3" charset="0"/>
          <a:cs typeface="ヒラギノ明朝 ProN W3" charset="0"/>
        </a:defRPr>
      </a:lvl5pPr>
      <a:lvl6pPr marL="2514600" indent="-228600" algn="ctr" defTabSz="457200" rtl="0" fontAlgn="base">
        <a:spcBef>
          <a:spcPct val="0"/>
        </a:spcBef>
        <a:spcAft>
          <a:spcPct val="0"/>
        </a:spcAft>
        <a:buClr>
          <a:srgbClr val="000000"/>
        </a:buClr>
        <a:buSzPct val="100000"/>
        <a:buFont typeface="Times New Roman" pitchFamily="16" charset="0"/>
        <a:defRPr sz="2800">
          <a:solidFill>
            <a:srgbClr val="FFFFFF"/>
          </a:solidFill>
          <a:latin typeface="Century Gothic" charset="0"/>
          <a:ea typeface="ヒラギノ明朝 ProN W3" charset="0"/>
          <a:cs typeface="ヒラギノ明朝 ProN W3" charset="0"/>
        </a:defRPr>
      </a:lvl6pPr>
      <a:lvl7pPr marL="2971800" indent="-228600" algn="ctr" defTabSz="457200" rtl="0" fontAlgn="base">
        <a:spcBef>
          <a:spcPct val="0"/>
        </a:spcBef>
        <a:spcAft>
          <a:spcPct val="0"/>
        </a:spcAft>
        <a:buClr>
          <a:srgbClr val="000000"/>
        </a:buClr>
        <a:buSzPct val="100000"/>
        <a:buFont typeface="Times New Roman" pitchFamily="16" charset="0"/>
        <a:defRPr sz="2800">
          <a:solidFill>
            <a:srgbClr val="FFFFFF"/>
          </a:solidFill>
          <a:latin typeface="Century Gothic" charset="0"/>
          <a:ea typeface="ヒラギノ明朝 ProN W3" charset="0"/>
          <a:cs typeface="ヒラギノ明朝 ProN W3" charset="0"/>
        </a:defRPr>
      </a:lvl7pPr>
      <a:lvl8pPr marL="3429000" indent="-228600" algn="ctr" defTabSz="457200" rtl="0" fontAlgn="base">
        <a:spcBef>
          <a:spcPct val="0"/>
        </a:spcBef>
        <a:spcAft>
          <a:spcPct val="0"/>
        </a:spcAft>
        <a:buClr>
          <a:srgbClr val="000000"/>
        </a:buClr>
        <a:buSzPct val="100000"/>
        <a:buFont typeface="Times New Roman" pitchFamily="16" charset="0"/>
        <a:defRPr sz="2800">
          <a:solidFill>
            <a:srgbClr val="FFFFFF"/>
          </a:solidFill>
          <a:latin typeface="Century Gothic" charset="0"/>
          <a:ea typeface="ヒラギノ明朝 ProN W3" charset="0"/>
          <a:cs typeface="ヒラギノ明朝 ProN W3" charset="0"/>
        </a:defRPr>
      </a:lvl8pPr>
      <a:lvl9pPr marL="3886200" indent="-228600" algn="ctr" defTabSz="457200" rtl="0" fontAlgn="base">
        <a:spcBef>
          <a:spcPct val="0"/>
        </a:spcBef>
        <a:spcAft>
          <a:spcPct val="0"/>
        </a:spcAft>
        <a:buClr>
          <a:srgbClr val="000000"/>
        </a:buClr>
        <a:buSzPct val="100000"/>
        <a:buFont typeface="Times New Roman" pitchFamily="16" charset="0"/>
        <a:defRPr sz="2800">
          <a:solidFill>
            <a:srgbClr val="FFFFFF"/>
          </a:solidFill>
          <a:latin typeface="Century Gothic" charset="0"/>
          <a:ea typeface="ヒラギノ明朝 ProN W3" charset="0"/>
          <a:cs typeface="ヒラギノ明朝 ProN W3" charset="0"/>
        </a:defRPr>
      </a:lvl9pPr>
    </p:titleStyle>
    <p:bodyStyle>
      <a:lvl1pPr marL="342900" indent="-3429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1pPr>
      <a:lvl2pPr marL="742950" indent="-285750" algn="l" defTabSz="457200" rtl="0" eaLnBrk="0" fontAlgn="base" hangingPunct="0">
        <a:spcBef>
          <a:spcPts val="500"/>
        </a:spcBef>
        <a:spcAft>
          <a:spcPct val="0"/>
        </a:spcAft>
        <a:buClr>
          <a:srgbClr val="000000"/>
        </a:buClr>
        <a:buSzPct val="100000"/>
        <a:buFont typeface="Wingdings" pitchFamily="2" charset="2"/>
        <a:buChar char="§"/>
        <a:defRPr sz="20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itchFamily="18" charset="0"/>
        <a:defRPr>
          <a:solidFill>
            <a:srgbClr val="000000"/>
          </a:solidFill>
          <a:latin typeface="+mn-lt"/>
          <a:ea typeface="+mn-ea"/>
          <a:cs typeface="+mn-cs"/>
        </a:defRPr>
      </a:lvl3pPr>
      <a:lvl4pPr marL="1600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a:solidFill>
            <a:srgbClr val="000000"/>
          </a:solidFill>
          <a:latin typeface="Verdana" charset="0"/>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1"/>
          <p:cNvSpPr>
            <a:spLocks noChangeArrowheads="1"/>
          </p:cNvSpPr>
          <p:nvPr userDrawn="1"/>
        </p:nvSpPr>
        <p:spPr bwMode="auto">
          <a:xfrm rot="16200000">
            <a:off x="7753350" y="2051050"/>
            <a:ext cx="2527300" cy="241300"/>
          </a:xfrm>
          <a:prstGeom prst="rect">
            <a:avLst/>
          </a:prstGeom>
          <a:noFill/>
          <a:ln w="9525">
            <a:noFill/>
            <a:round/>
            <a:headEnd/>
            <a:tailEnd/>
          </a:ln>
        </p:spPr>
        <p:txBody>
          <a:bodyPr lIns="0" tIns="0" rIns="39240" bIns="0"/>
          <a:lstStyle/>
          <a:p>
            <a:pPr marL="38100" algn="r">
              <a:buClrTx/>
              <a:buFontTx/>
              <a:buNone/>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1000">
                <a:solidFill>
                  <a:srgbClr val="808080"/>
                </a:solidFill>
                <a:cs typeface="Arial" charset="0"/>
              </a:rPr>
              <a:t>© Albedo Telecom. All rights reserved</a:t>
            </a:r>
          </a:p>
        </p:txBody>
      </p:sp>
      <p:pic>
        <p:nvPicPr>
          <p:cNvPr id="8" name="Picture 9"/>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950913" y="0"/>
            <a:ext cx="8229600" cy="6869113"/>
          </a:xfrm>
          <a:prstGeom prst="rect">
            <a:avLst/>
          </a:prstGeom>
          <a:noFill/>
          <a:ln w="9525">
            <a:noFill/>
            <a:round/>
            <a:headEnd/>
            <a:tailEnd/>
          </a:ln>
        </p:spPr>
      </p:pic>
      <p:sp>
        <p:nvSpPr>
          <p:cNvPr id="9" name="Rectangle 10"/>
          <p:cNvSpPr>
            <a:spLocks noChangeArrowheads="1"/>
          </p:cNvSpPr>
          <p:nvPr userDrawn="1"/>
        </p:nvSpPr>
        <p:spPr bwMode="auto">
          <a:xfrm rot="16200000">
            <a:off x="-866775" y="1320800"/>
            <a:ext cx="3479800" cy="698500"/>
          </a:xfrm>
          <a:prstGeom prst="rect">
            <a:avLst/>
          </a:prstGeom>
          <a:noFill/>
          <a:ln w="9525">
            <a:noFill/>
            <a:round/>
            <a:headEnd/>
            <a:tailEnd/>
          </a:ln>
        </p:spPr>
        <p:txBody>
          <a:bodyPr lIns="0" tIns="0" rIns="39240" bIns="0"/>
          <a:lstStyle/>
          <a:p>
            <a:pPr marL="38100" algn="r">
              <a:spcBef>
                <a:spcPts val="2250"/>
              </a:spcBef>
              <a:buClrTx/>
              <a:buFontTx/>
              <a:buNone/>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3600">
                <a:solidFill>
                  <a:srgbClr val="730AD2"/>
                </a:solidFill>
                <a:latin typeface="Arial Black" pitchFamily="34" charset="0"/>
              </a:rPr>
              <a:t>That’s all</a:t>
            </a:r>
          </a:p>
        </p:txBody>
      </p:sp>
      <p:pic>
        <p:nvPicPr>
          <p:cNvPr id="10" name="Picture 8" descr="Alex"/>
          <p:cNvPicPr>
            <a:picLocks noChangeAspect="1" noChangeArrowheads="1"/>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615950" y="4003675"/>
            <a:ext cx="1427163" cy="2857500"/>
          </a:xfrm>
          <a:prstGeom prst="rect">
            <a:avLst/>
          </a:prstGeom>
          <a:ln>
            <a:noFill/>
          </a:ln>
          <a:effectLst>
            <a:outerShdw blurRad="292100" dist="139700" dir="2700000" algn="tl" rotWithShape="0">
              <a:srgbClr val="333333">
                <a:alpha val="65000"/>
              </a:srgbClr>
            </a:outerShdw>
          </a:effectLst>
        </p:spPr>
      </p:pic>
      <p:pic>
        <p:nvPicPr>
          <p:cNvPr id="11" name="Picture 17"/>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7340600" y="5373688"/>
            <a:ext cx="1835150" cy="954087"/>
          </a:xfrm>
          <a:prstGeom prst="rect">
            <a:avLst/>
          </a:prstGeom>
          <a:ln>
            <a:noFill/>
          </a:ln>
          <a:effectLst>
            <a:outerShdw blurRad="292100" dist="139700" dir="2700000" algn="tl" rotWithShape="0">
              <a:srgbClr val="333333">
                <a:alpha val="65000"/>
              </a:srgbClr>
            </a:outerShdw>
          </a:effectLst>
        </p:spPr>
      </p:pic>
      <p:sp>
        <p:nvSpPr>
          <p:cNvPr id="12" name="TextBox 10"/>
          <p:cNvSpPr txBox="1">
            <a:spLocks noChangeArrowheads="1"/>
          </p:cNvSpPr>
          <p:nvPr userDrawn="1"/>
        </p:nvSpPr>
        <p:spPr bwMode="auto">
          <a:xfrm rot="16200000">
            <a:off x="1146175" y="4632325"/>
            <a:ext cx="1658938" cy="261938"/>
          </a:xfrm>
          <a:prstGeom prst="rect">
            <a:avLst/>
          </a:prstGeom>
          <a:noFill/>
          <a:ln w="9525">
            <a:noFill/>
            <a:miter lim="800000"/>
            <a:headEnd/>
            <a:tailEnd/>
          </a:ln>
        </p:spPr>
        <p:txBody>
          <a:bodyPr wrap="none">
            <a:spAutoFit/>
          </a:bodyPr>
          <a:lstStyle/>
          <a:p>
            <a:pPr>
              <a:defRPr/>
            </a:pPr>
            <a:r>
              <a:rPr lang="es-ES" sz="1100">
                <a:solidFill>
                  <a:schemeClr val="accent2">
                    <a:lumMod val="20000"/>
                    <a:lumOff val="80000"/>
                  </a:schemeClr>
                </a:solidFill>
                <a:latin typeface="Calibri" pitchFamily="34" charset="0"/>
                <a:cs typeface="Calibri" pitchFamily="34" charset="0"/>
              </a:rPr>
              <a:t>www.albedotelecom.com</a:t>
            </a:r>
          </a:p>
        </p:txBody>
      </p:sp>
    </p:spTree>
  </p:cSld>
  <p:clrMap bg1="lt1" tx1="dk1" bg2="lt2" tx2="dk2" accent1="accent1" accent2="accent2" accent3="accent3" accent4="accent4" accent5="accent5" accent6="accent6" hlink="hlink" folHlink="folHlink"/>
  <p:sldLayoutIdLst>
    <p:sldLayoutId id="2147483806" r:id="rId1"/>
    <p:sldLayoutId id="2147483814" r:id="rId2"/>
    <p:sldLayoutId id="2147483815" r:id="rId3"/>
    <p:sldLayoutId id="2147483816"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4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9"/>
          <p:cNvSpPr txBox="1"/>
          <p:nvPr/>
        </p:nvSpPr>
        <p:spPr>
          <a:xfrm>
            <a:off x="2286001" y="3307937"/>
            <a:ext cx="6750050" cy="830997"/>
          </a:xfrm>
          <a:prstGeom prst="rect">
            <a:avLst/>
          </a:prstGeom>
          <a:noFill/>
        </p:spPr>
        <p:txBody>
          <a:bodyPr wrap="square" rtlCol="0">
            <a:spAutoFit/>
          </a:bodyPr>
          <a:lstStyle/>
          <a:p>
            <a:pPr algn="r"/>
            <a:r>
              <a:rPr lang="en-US" sz="3200" dirty="0">
                <a:solidFill>
                  <a:srgbClr val="1F4E79"/>
                </a:solidFill>
                <a:latin typeface="Myriad Pro Cond" panose="020B0506030403020204" pitchFamily="34" charset="0"/>
              </a:rPr>
              <a:t>with xGenius/Zeus</a:t>
            </a:r>
          </a:p>
          <a:p>
            <a:pPr algn="r"/>
            <a:r>
              <a:rPr lang="en-US" sz="1600" dirty="0">
                <a:solidFill>
                  <a:schemeClr val="bg2">
                    <a:lumMod val="60000"/>
                    <a:lumOff val="40000"/>
                  </a:schemeClr>
                </a:solidFill>
                <a:latin typeface="Myriad Pro Cond" panose="020B0506030403020204" pitchFamily="34" charset="0"/>
              </a:rPr>
              <a:t>Guide &amp; Slides corresponding to software ver. 2.6.1/1.4.1</a:t>
            </a:r>
          </a:p>
        </p:txBody>
      </p:sp>
      <p:sp>
        <p:nvSpPr>
          <p:cNvPr id="15" name="Line 3"/>
          <p:cNvSpPr>
            <a:spLocks noChangeShapeType="1"/>
          </p:cNvSpPr>
          <p:nvPr/>
        </p:nvSpPr>
        <p:spPr bwMode="auto">
          <a:xfrm>
            <a:off x="611188" y="1163390"/>
            <a:ext cx="8532812" cy="1587"/>
          </a:xfrm>
          <a:prstGeom prst="line">
            <a:avLst/>
          </a:prstGeom>
          <a:noFill/>
          <a:ln w="38160">
            <a:solidFill>
              <a:srgbClr val="FFFFFF"/>
            </a:solidFill>
            <a:miter lim="800000"/>
            <a:headEnd/>
            <a:tailEnd/>
          </a:ln>
        </p:spPr>
        <p:txBody>
          <a:bodyPr/>
          <a:lstStyle/>
          <a:p>
            <a:endParaRPr lang="fr-MA"/>
          </a:p>
        </p:txBody>
      </p:sp>
      <p:sp>
        <p:nvSpPr>
          <p:cNvPr id="16" name="Rectangle 6"/>
          <p:cNvSpPr>
            <a:spLocks noChangeArrowheads="1"/>
          </p:cNvSpPr>
          <p:nvPr/>
        </p:nvSpPr>
        <p:spPr bwMode="auto">
          <a:xfrm>
            <a:off x="899592" y="2998540"/>
            <a:ext cx="7992888" cy="317500"/>
          </a:xfrm>
          <a:prstGeom prst="rect">
            <a:avLst/>
          </a:prstGeom>
          <a:noFill/>
          <a:ln w="9525">
            <a:noFill/>
            <a:round/>
            <a:headEnd/>
            <a:tailEnd/>
          </a:ln>
        </p:spPr>
        <p:txBody>
          <a:bodyPr lIns="0" tIns="0" rIns="39240" bIns="0"/>
          <a:lstStyle/>
          <a:p>
            <a:pPr marL="38100" algn="r">
              <a:spcBef>
                <a:spcPts val="875"/>
              </a:spcBef>
              <a:buClrTx/>
              <a:buFontTx/>
              <a:buNone/>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endParaRPr lang="en-US" sz="1350">
              <a:solidFill>
                <a:srgbClr val="808080"/>
              </a:solidFill>
              <a:latin typeface="Century Gothic" pitchFamily="34" charset="0"/>
            </a:endParaRPr>
          </a:p>
        </p:txBody>
      </p:sp>
      <p:pic>
        <p:nvPicPr>
          <p:cNvPr id="21" name="Imagen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5616" y="1731995"/>
            <a:ext cx="1611990" cy="1640601"/>
          </a:xfrm>
          <a:prstGeom prst="rect">
            <a:avLst/>
          </a:prstGeom>
        </p:spPr>
      </p:pic>
      <p:pic>
        <p:nvPicPr>
          <p:cNvPr id="25" name="Imagen 2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05635" y="1731996"/>
            <a:ext cx="4832028" cy="1645290"/>
          </a:xfrm>
          <a:prstGeom prst="rect">
            <a:avLst/>
          </a:prstGeom>
        </p:spPr>
      </p:pic>
      <p:pic>
        <p:nvPicPr>
          <p:cNvPr id="26" name="Imagen 2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37663" y="1731996"/>
            <a:ext cx="1606337" cy="1630369"/>
          </a:xfrm>
          <a:prstGeom prst="rect">
            <a:avLst/>
          </a:prstGeom>
        </p:spPr>
      </p:pic>
      <p:pic>
        <p:nvPicPr>
          <p:cNvPr id="19" name="Picture 2" descr="ALBEDO Telecom"/>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174484" y="5961096"/>
            <a:ext cx="1831180" cy="74794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7"/>
          <p:cNvSpPr>
            <a:spLocks noChangeArrowheads="1"/>
          </p:cNvSpPr>
          <p:nvPr/>
        </p:nvSpPr>
        <p:spPr bwMode="auto">
          <a:xfrm>
            <a:off x="570383" y="855525"/>
            <a:ext cx="8435281" cy="1015663"/>
          </a:xfrm>
          <a:prstGeom prst="rect">
            <a:avLst/>
          </a:prstGeom>
          <a:noFill/>
          <a:ln w="9525">
            <a:noFill/>
            <a:round/>
            <a:headEnd/>
            <a:tailEnd/>
          </a:ln>
        </p:spPr>
        <p:txBody>
          <a:bodyPr wrap="square" lIns="0" tIns="0" rIns="39240" bIns="0">
            <a:spAutoFit/>
          </a:bodyPr>
          <a:lstStyle/>
          <a:p>
            <a:pPr algn="r" eaLnBrk="1">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6600" b="1" dirty="0">
                <a:solidFill>
                  <a:schemeClr val="tx1"/>
                </a:solidFill>
                <a:latin typeface="Myriad Pro Cond" panose="020B0506030403020204" pitchFamily="34" charset="0"/>
              </a:rPr>
              <a:t>Datacom </a:t>
            </a:r>
            <a:r>
              <a:rPr lang="en-US" sz="6600" dirty="0">
                <a:solidFill>
                  <a:srgbClr val="0070C0"/>
                </a:solidFill>
                <a:latin typeface="Myriad Pro Cond" panose="020B0506030403020204" pitchFamily="34" charset="0"/>
              </a:rPr>
              <a:t>Endpoint</a:t>
            </a:r>
            <a:endParaRPr lang="en-US" sz="4800" dirty="0">
              <a:solidFill>
                <a:srgbClr val="0070C0"/>
              </a:solidFill>
              <a:latin typeface="Myriad Pro Cond" panose="020B0506030403020204" pitchFamily="34" charset="0"/>
            </a:endParaRPr>
          </a:p>
        </p:txBody>
      </p:sp>
      <p:pic>
        <p:nvPicPr>
          <p:cNvPr id="12" name="Google Shape;56;p1"/>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683568" y="3861048"/>
            <a:ext cx="4104456" cy="2507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B4E15-0DD8-6313-4395-265EF35E6D4C}"/>
            </a:ext>
          </a:extLst>
        </p:cNvPr>
        <p:cNvGrpSpPr/>
        <p:nvPr/>
      </p:nvGrpSpPr>
      <p:grpSpPr>
        <a:xfrm>
          <a:off x="0" y="0"/>
          <a:ext cx="0" cy="0"/>
          <a:chOff x="0" y="0"/>
          <a:chExt cx="0" cy="0"/>
        </a:xfrm>
      </p:grpSpPr>
      <p:pic>
        <p:nvPicPr>
          <p:cNvPr id="9" name="Imagen 8">
            <a:extLst>
              <a:ext uri="{FF2B5EF4-FFF2-40B4-BE49-F238E27FC236}">
                <a16:creationId xmlns:a16="http://schemas.microsoft.com/office/drawing/2014/main" id="{3BE348C6-68CF-D613-1007-BC5E617E0088}"/>
              </a:ext>
            </a:extLst>
          </p:cNvPr>
          <p:cNvPicPr>
            <a:picLocks noChangeAspect="1"/>
          </p:cNvPicPr>
          <p:nvPr/>
        </p:nvPicPr>
        <p:blipFill>
          <a:blip r:embed="rId3"/>
          <a:stretch>
            <a:fillRect/>
          </a:stretch>
        </p:blipFill>
        <p:spPr>
          <a:xfrm>
            <a:off x="5191657" y="1880175"/>
            <a:ext cx="3952343" cy="2383300"/>
          </a:xfrm>
          <a:prstGeom prst="rect">
            <a:avLst/>
          </a:prstGeom>
          <a:ln>
            <a:noFill/>
          </a:ln>
          <a:effectLst>
            <a:outerShdw blurRad="292100" dist="139700" dir="2700000" algn="tl" rotWithShape="0">
              <a:srgbClr val="333333">
                <a:alpha val="65000"/>
              </a:srgbClr>
            </a:outerShdw>
          </a:effectLst>
        </p:spPr>
      </p:pic>
      <p:pic>
        <p:nvPicPr>
          <p:cNvPr id="7" name="Imagen 6">
            <a:extLst>
              <a:ext uri="{FF2B5EF4-FFF2-40B4-BE49-F238E27FC236}">
                <a16:creationId xmlns:a16="http://schemas.microsoft.com/office/drawing/2014/main" id="{DDEAEDEC-7CB1-D628-F45F-07537E7C912B}"/>
              </a:ext>
            </a:extLst>
          </p:cNvPr>
          <p:cNvPicPr>
            <a:picLocks noChangeAspect="1"/>
          </p:cNvPicPr>
          <p:nvPr/>
        </p:nvPicPr>
        <p:blipFill>
          <a:blip r:embed="rId4"/>
          <a:stretch>
            <a:fillRect/>
          </a:stretch>
        </p:blipFill>
        <p:spPr>
          <a:xfrm>
            <a:off x="2739188" y="1587257"/>
            <a:ext cx="3914495" cy="2399499"/>
          </a:xfrm>
          <a:prstGeom prst="rect">
            <a:avLst/>
          </a:prstGeom>
          <a:ln>
            <a:noFill/>
          </a:ln>
          <a:effectLst>
            <a:outerShdw blurRad="292100" dist="139700" dir="2700000" algn="tl" rotWithShape="0">
              <a:srgbClr val="333333">
                <a:alpha val="65000"/>
              </a:srgbClr>
            </a:outerShdw>
          </a:effectLst>
        </p:spPr>
      </p:pic>
      <p:sp>
        <p:nvSpPr>
          <p:cNvPr id="3" name="Title 2">
            <a:extLst>
              <a:ext uri="{FF2B5EF4-FFF2-40B4-BE49-F238E27FC236}">
                <a16:creationId xmlns:a16="http://schemas.microsoft.com/office/drawing/2014/main" id="{99E96C5C-B015-4C40-620E-AB58AECA31FB}"/>
              </a:ext>
            </a:extLst>
          </p:cNvPr>
          <p:cNvSpPr>
            <a:spLocks noGrp="1"/>
          </p:cNvSpPr>
          <p:nvPr>
            <p:ph type="title" idx="4294967295"/>
          </p:nvPr>
        </p:nvSpPr>
        <p:spPr>
          <a:xfrm>
            <a:off x="0" y="0"/>
            <a:ext cx="9144000" cy="836613"/>
          </a:xfrm>
        </p:spPr>
        <p:txBody>
          <a:bodyPr/>
          <a:lstStyle/>
          <a:p>
            <a:r>
              <a:rPr lang="en-GB" noProof="0" dirty="0"/>
              <a:t>Display de Results</a:t>
            </a:r>
          </a:p>
        </p:txBody>
      </p:sp>
      <p:sp>
        <p:nvSpPr>
          <p:cNvPr id="4" name="Content Placeholder 1">
            <a:extLst>
              <a:ext uri="{FF2B5EF4-FFF2-40B4-BE49-F238E27FC236}">
                <a16:creationId xmlns:a16="http://schemas.microsoft.com/office/drawing/2014/main" id="{D332BAD8-59D0-2385-9E64-B1542A782CB1}"/>
              </a:ext>
            </a:extLst>
          </p:cNvPr>
          <p:cNvSpPr txBox="1">
            <a:spLocks/>
          </p:cNvSpPr>
          <p:nvPr/>
        </p:nvSpPr>
        <p:spPr bwMode="auto">
          <a:xfrm>
            <a:off x="282734" y="4853300"/>
            <a:ext cx="8327144" cy="1957544"/>
          </a:xfrm>
          <a:prstGeom prst="rect">
            <a:avLst/>
          </a:prstGeom>
          <a:noFill/>
          <a:ln w="9525">
            <a:noFill/>
            <a:round/>
            <a:headEnd/>
            <a:tailEnd/>
          </a:ln>
        </p:spPr>
        <p:txBody>
          <a:bodyPr vert="horz" wrap="square" lIns="50760" tIns="50760" rIns="90000" bIns="50760" numCol="1" anchor="t" anchorCtr="0" compatLnSpc="1">
            <a:prstTxWarp prst="textNoShape">
              <a:avLst/>
            </a:prstTxWarp>
          </a:bodyPr>
          <a:lstStyle>
            <a:lvl1pPr marL="342900" indent="-342900" algn="l" defTabSz="457200" rtl="0" eaLnBrk="0" fontAlgn="base" hangingPunct="0">
              <a:spcBef>
                <a:spcPts val="500"/>
              </a:spcBef>
              <a:spcAft>
                <a:spcPct val="0"/>
              </a:spcAft>
              <a:buClr>
                <a:srgbClr val="006BFF"/>
              </a:buClr>
              <a:buSzPct val="85000"/>
              <a:buFont typeface="Wingdings" pitchFamily="2" charset="2"/>
              <a:buChar char=""/>
              <a:defRPr sz="1800">
                <a:solidFill>
                  <a:srgbClr val="000000"/>
                </a:solidFill>
                <a:latin typeface="+mn-lt"/>
                <a:ea typeface="+mn-ea"/>
                <a:cs typeface="+mn-cs"/>
              </a:defRPr>
            </a:lvl1pPr>
            <a:lvl2pPr marL="742950" indent="-285750" algn="l" defTabSz="457200" rtl="0" eaLnBrk="0" fontAlgn="base" hangingPunct="0">
              <a:spcBef>
                <a:spcPts val="500"/>
              </a:spcBef>
              <a:spcAft>
                <a:spcPct val="0"/>
              </a:spcAft>
              <a:buClr>
                <a:srgbClr val="FF0000"/>
              </a:buClr>
              <a:buSzPct val="90000"/>
              <a:buFont typeface="Wingdings" pitchFamily="2" charset="2"/>
              <a:buChar char=""/>
              <a:defRPr sz="18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90000"/>
              <a:buFont typeface="Wingdings" pitchFamily="2" charset="2"/>
              <a:buChar char=""/>
              <a:defRPr sz="1400">
                <a:solidFill>
                  <a:srgbClr val="000000"/>
                </a:solidFill>
                <a:latin typeface="+mn-lt"/>
                <a:ea typeface="+mn-ea"/>
                <a:cs typeface="+mn-cs"/>
              </a:defRPr>
            </a:lvl3pPr>
            <a:lvl4pPr marL="1600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a:solidFill>
                  <a:srgbClr val="000000"/>
                </a:solidFill>
                <a:latin typeface="Verdana" charset="0"/>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9pPr>
          </a:lstStyle>
          <a:p>
            <a:pPr algn="l">
              <a:buFont typeface="+mj-lt"/>
              <a:buAutoNum type="arabicPeriod"/>
            </a:pPr>
            <a:r>
              <a:rPr lang="en-GB" sz="1800" noProof="0" dirty="0"/>
              <a:t>Press RUN and see the result after the test execution</a:t>
            </a:r>
            <a:endParaRPr lang="en-GB" sz="1800" i="1" noProof="0" dirty="0"/>
          </a:p>
          <a:p>
            <a:pPr algn="l">
              <a:buFont typeface="+mj-lt"/>
              <a:buAutoNum type="arabicPeriod"/>
            </a:pPr>
            <a:r>
              <a:rPr lang="en-GB" sz="1800" u="sng" noProof="0" dirty="0"/>
              <a:t>Results</a:t>
            </a:r>
            <a:r>
              <a:rPr lang="en-GB" sz="1800" noProof="0" dirty="0"/>
              <a:t> &gt; </a:t>
            </a:r>
            <a:r>
              <a:rPr lang="en-GB" sz="1800" u="sng" noProof="0" dirty="0"/>
              <a:t>Datacom </a:t>
            </a:r>
            <a:r>
              <a:rPr lang="en-GB" sz="1800" noProof="0" dirty="0"/>
              <a:t>&gt; </a:t>
            </a:r>
            <a:r>
              <a:rPr lang="en-GB" sz="1800" u="sng" noProof="0" dirty="0"/>
              <a:t>Line</a:t>
            </a:r>
            <a:endParaRPr lang="en-GB" sz="1800" i="1" noProof="0" dirty="0"/>
          </a:p>
          <a:p>
            <a:pPr algn="l">
              <a:buFont typeface="+mj-lt"/>
              <a:buAutoNum type="arabicPeriod"/>
            </a:pPr>
            <a:r>
              <a:rPr lang="en-GB" sz="1800" u="sng" noProof="0" dirty="0"/>
              <a:t>Results</a:t>
            </a:r>
            <a:r>
              <a:rPr lang="en-GB" sz="1800" noProof="0" dirty="0"/>
              <a:t> &gt; </a:t>
            </a:r>
            <a:r>
              <a:rPr lang="en-GB" sz="1800" u="sng" noProof="0" dirty="0"/>
              <a:t>Datacom </a:t>
            </a:r>
            <a:r>
              <a:rPr lang="en-GB" sz="1800" noProof="0" dirty="0"/>
              <a:t>&gt; </a:t>
            </a:r>
            <a:r>
              <a:rPr lang="en-GB" sz="1800" u="sng" noProof="0" dirty="0" err="1"/>
              <a:t>Circuitmap</a:t>
            </a:r>
            <a:endParaRPr lang="en-GB" sz="1800" i="1" noProof="0" dirty="0"/>
          </a:p>
          <a:p>
            <a:pPr marL="0" indent="0">
              <a:buFont typeface="Wingdings" pitchFamily="2" charset="2"/>
              <a:buNone/>
            </a:pPr>
            <a:endParaRPr lang="en-GB" kern="0" dirty="0"/>
          </a:p>
        </p:txBody>
      </p:sp>
      <p:pic>
        <p:nvPicPr>
          <p:cNvPr id="5" name="Imagen 4">
            <a:extLst>
              <a:ext uri="{FF2B5EF4-FFF2-40B4-BE49-F238E27FC236}">
                <a16:creationId xmlns:a16="http://schemas.microsoft.com/office/drawing/2014/main" id="{AF02248C-7025-862E-2DEE-F340634F6D04}"/>
              </a:ext>
            </a:extLst>
          </p:cNvPr>
          <p:cNvPicPr>
            <a:picLocks noChangeAspect="1"/>
          </p:cNvPicPr>
          <p:nvPr/>
        </p:nvPicPr>
        <p:blipFill>
          <a:blip r:embed="rId5"/>
          <a:stretch>
            <a:fillRect/>
          </a:stretch>
        </p:blipFill>
        <p:spPr>
          <a:xfrm>
            <a:off x="-1" y="1344399"/>
            <a:ext cx="3914775" cy="2383300"/>
          </a:xfrm>
          <a:prstGeom prst="rect">
            <a:avLst/>
          </a:prstGeom>
          <a:ln>
            <a:noFill/>
          </a:ln>
          <a:effectLst>
            <a:outerShdw blurRad="292100" dist="139700" dir="2700000" algn="tl" rotWithShape="0">
              <a:srgbClr val="333333">
                <a:alpha val="65000"/>
              </a:srgbClr>
            </a:outerShdw>
          </a:effectLst>
        </p:spPr>
      </p:pic>
      <p:grpSp>
        <p:nvGrpSpPr>
          <p:cNvPr id="10" name="Group 49">
            <a:extLst>
              <a:ext uri="{FF2B5EF4-FFF2-40B4-BE49-F238E27FC236}">
                <a16:creationId xmlns:a16="http://schemas.microsoft.com/office/drawing/2014/main" id="{875F7913-929E-0208-67F3-38FFD4689794}"/>
              </a:ext>
            </a:extLst>
          </p:cNvPr>
          <p:cNvGrpSpPr/>
          <p:nvPr/>
        </p:nvGrpSpPr>
        <p:grpSpPr>
          <a:xfrm>
            <a:off x="53155" y="735427"/>
            <a:ext cx="661687" cy="583930"/>
            <a:chOff x="868104" y="811372"/>
            <a:chExt cx="661687" cy="583930"/>
          </a:xfrm>
        </p:grpSpPr>
        <p:pic>
          <p:nvPicPr>
            <p:cNvPr id="11" name="Picture 50">
              <a:extLst>
                <a:ext uri="{FF2B5EF4-FFF2-40B4-BE49-F238E27FC236}">
                  <a16:creationId xmlns:a16="http://schemas.microsoft.com/office/drawing/2014/main" id="{6EAB2A9F-1805-3E81-3A51-B89B1A684A5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8104" y="952656"/>
              <a:ext cx="661687" cy="442646"/>
            </a:xfrm>
            <a:prstGeom prst="rect">
              <a:avLst/>
            </a:prstGeom>
          </p:spPr>
        </p:pic>
        <p:sp>
          <p:nvSpPr>
            <p:cNvPr id="12" name="TextBox 51">
              <a:extLst>
                <a:ext uri="{FF2B5EF4-FFF2-40B4-BE49-F238E27FC236}">
                  <a16:creationId xmlns:a16="http://schemas.microsoft.com/office/drawing/2014/main" id="{FD62A1C8-20F8-1E8F-99AA-B684274A6416}"/>
                </a:ext>
              </a:extLst>
            </p:cNvPr>
            <p:cNvSpPr txBox="1"/>
            <p:nvPr/>
          </p:nvSpPr>
          <p:spPr>
            <a:xfrm>
              <a:off x="1086717" y="811372"/>
              <a:ext cx="269626" cy="276999"/>
            </a:xfrm>
            <a:prstGeom prst="rect">
              <a:avLst/>
            </a:prstGeom>
            <a:noFill/>
          </p:spPr>
          <p:txBody>
            <a:bodyPr wrap="none" rtlCol="0">
              <a:spAutoFit/>
            </a:bodyPr>
            <a:lstStyle/>
            <a:p>
              <a:r>
                <a:rPr lang="en-US" dirty="0">
                  <a:solidFill>
                    <a:srgbClr val="3E1FF5"/>
                  </a:solidFill>
                </a:rPr>
                <a:t>1</a:t>
              </a:r>
            </a:p>
          </p:txBody>
        </p:sp>
      </p:grpSp>
      <p:grpSp>
        <p:nvGrpSpPr>
          <p:cNvPr id="13" name="Group 33">
            <a:extLst>
              <a:ext uri="{FF2B5EF4-FFF2-40B4-BE49-F238E27FC236}">
                <a16:creationId xmlns:a16="http://schemas.microsoft.com/office/drawing/2014/main" id="{6C0D5E6B-9D4E-E4CC-4018-2F6B5FB8C710}"/>
              </a:ext>
            </a:extLst>
          </p:cNvPr>
          <p:cNvGrpSpPr/>
          <p:nvPr/>
        </p:nvGrpSpPr>
        <p:grpSpPr>
          <a:xfrm flipH="1">
            <a:off x="82198" y="3486845"/>
            <a:ext cx="603602" cy="481707"/>
            <a:chOff x="1707517" y="1467106"/>
            <a:chExt cx="591940" cy="481707"/>
          </a:xfrm>
        </p:grpSpPr>
        <p:pic>
          <p:nvPicPr>
            <p:cNvPr id="14" name="Picture 34">
              <a:extLst>
                <a:ext uri="{FF2B5EF4-FFF2-40B4-BE49-F238E27FC236}">
                  <a16:creationId xmlns:a16="http://schemas.microsoft.com/office/drawing/2014/main" id="{26FD484A-A939-17AA-9F34-C5A3956B134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3596860">
              <a:off x="1763360" y="1411263"/>
              <a:ext cx="480253" cy="591940"/>
            </a:xfrm>
            <a:prstGeom prst="rect">
              <a:avLst/>
            </a:prstGeom>
          </p:spPr>
        </p:pic>
        <p:sp>
          <p:nvSpPr>
            <p:cNvPr id="15" name="TextBox 35">
              <a:extLst>
                <a:ext uri="{FF2B5EF4-FFF2-40B4-BE49-F238E27FC236}">
                  <a16:creationId xmlns:a16="http://schemas.microsoft.com/office/drawing/2014/main" id="{A8E2B6C7-F904-0702-73DD-2416A54084F8}"/>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16" name="Group 49">
            <a:extLst>
              <a:ext uri="{FF2B5EF4-FFF2-40B4-BE49-F238E27FC236}">
                <a16:creationId xmlns:a16="http://schemas.microsoft.com/office/drawing/2014/main" id="{EF5543A9-E9BA-B271-416C-8DA480648B53}"/>
              </a:ext>
            </a:extLst>
          </p:cNvPr>
          <p:cNvGrpSpPr/>
          <p:nvPr/>
        </p:nvGrpSpPr>
        <p:grpSpPr>
          <a:xfrm>
            <a:off x="4576644" y="1077476"/>
            <a:ext cx="661687" cy="583930"/>
            <a:chOff x="868104" y="811372"/>
            <a:chExt cx="661687" cy="583930"/>
          </a:xfrm>
        </p:grpSpPr>
        <p:pic>
          <p:nvPicPr>
            <p:cNvPr id="17" name="Picture 50">
              <a:extLst>
                <a:ext uri="{FF2B5EF4-FFF2-40B4-BE49-F238E27FC236}">
                  <a16:creationId xmlns:a16="http://schemas.microsoft.com/office/drawing/2014/main" id="{5FD5BEA6-2CC5-0C99-4138-822BD0E9F93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8104" y="952656"/>
              <a:ext cx="661687" cy="442646"/>
            </a:xfrm>
            <a:prstGeom prst="rect">
              <a:avLst/>
            </a:prstGeom>
          </p:spPr>
        </p:pic>
        <p:sp>
          <p:nvSpPr>
            <p:cNvPr id="18" name="TextBox 51">
              <a:extLst>
                <a:ext uri="{FF2B5EF4-FFF2-40B4-BE49-F238E27FC236}">
                  <a16:creationId xmlns:a16="http://schemas.microsoft.com/office/drawing/2014/main" id="{0C67748D-231C-A7CE-79CA-DAD023E6C65A}"/>
                </a:ext>
              </a:extLst>
            </p:cNvPr>
            <p:cNvSpPr txBox="1"/>
            <p:nvPr/>
          </p:nvSpPr>
          <p:spPr>
            <a:xfrm>
              <a:off x="1086717" y="811372"/>
              <a:ext cx="269626" cy="276999"/>
            </a:xfrm>
            <a:prstGeom prst="rect">
              <a:avLst/>
            </a:prstGeom>
            <a:noFill/>
          </p:spPr>
          <p:txBody>
            <a:bodyPr wrap="none" rtlCol="0">
              <a:spAutoFit/>
            </a:bodyPr>
            <a:lstStyle/>
            <a:p>
              <a:r>
                <a:rPr lang="en-US" dirty="0">
                  <a:solidFill>
                    <a:srgbClr val="3E1FF5"/>
                  </a:solidFill>
                </a:rPr>
                <a:t>2</a:t>
              </a:r>
            </a:p>
          </p:txBody>
        </p:sp>
      </p:grpSp>
      <p:grpSp>
        <p:nvGrpSpPr>
          <p:cNvPr id="19" name="Group 49">
            <a:extLst>
              <a:ext uri="{FF2B5EF4-FFF2-40B4-BE49-F238E27FC236}">
                <a16:creationId xmlns:a16="http://schemas.microsoft.com/office/drawing/2014/main" id="{5969819F-ED36-9F71-09F6-33AA6ECD9347}"/>
              </a:ext>
            </a:extLst>
          </p:cNvPr>
          <p:cNvGrpSpPr/>
          <p:nvPr/>
        </p:nvGrpSpPr>
        <p:grpSpPr>
          <a:xfrm>
            <a:off x="7584162" y="1288038"/>
            <a:ext cx="661687" cy="583930"/>
            <a:chOff x="868104" y="811372"/>
            <a:chExt cx="661687" cy="583930"/>
          </a:xfrm>
        </p:grpSpPr>
        <p:pic>
          <p:nvPicPr>
            <p:cNvPr id="20" name="Picture 50">
              <a:extLst>
                <a:ext uri="{FF2B5EF4-FFF2-40B4-BE49-F238E27FC236}">
                  <a16:creationId xmlns:a16="http://schemas.microsoft.com/office/drawing/2014/main" id="{FE979AF8-646B-E4AB-C080-C2AD412F3C2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8104" y="952656"/>
              <a:ext cx="661687" cy="442646"/>
            </a:xfrm>
            <a:prstGeom prst="rect">
              <a:avLst/>
            </a:prstGeom>
          </p:spPr>
        </p:pic>
        <p:sp>
          <p:nvSpPr>
            <p:cNvPr id="21" name="TextBox 51">
              <a:extLst>
                <a:ext uri="{FF2B5EF4-FFF2-40B4-BE49-F238E27FC236}">
                  <a16:creationId xmlns:a16="http://schemas.microsoft.com/office/drawing/2014/main" id="{36F1C687-6A7A-E22E-16D8-F1063ED1CAAC}"/>
                </a:ext>
              </a:extLst>
            </p:cNvPr>
            <p:cNvSpPr txBox="1"/>
            <p:nvPr/>
          </p:nvSpPr>
          <p:spPr>
            <a:xfrm>
              <a:off x="1086717" y="811372"/>
              <a:ext cx="269626" cy="276999"/>
            </a:xfrm>
            <a:prstGeom prst="rect">
              <a:avLst/>
            </a:prstGeom>
            <a:noFill/>
          </p:spPr>
          <p:txBody>
            <a:bodyPr wrap="none" rtlCol="0">
              <a:spAutoFit/>
            </a:bodyPr>
            <a:lstStyle/>
            <a:p>
              <a:r>
                <a:rPr lang="en-US" dirty="0">
                  <a:solidFill>
                    <a:srgbClr val="3E1FF5"/>
                  </a:solidFill>
                </a:rPr>
                <a:t>3</a:t>
              </a:r>
            </a:p>
          </p:txBody>
        </p:sp>
      </p:grpSp>
      <p:grpSp>
        <p:nvGrpSpPr>
          <p:cNvPr id="22" name="Group 33">
            <a:extLst>
              <a:ext uri="{FF2B5EF4-FFF2-40B4-BE49-F238E27FC236}">
                <a16:creationId xmlns:a16="http://schemas.microsoft.com/office/drawing/2014/main" id="{D4E87315-7D7B-5E2D-FD96-7008DBFE705D}"/>
              </a:ext>
            </a:extLst>
          </p:cNvPr>
          <p:cNvGrpSpPr/>
          <p:nvPr/>
        </p:nvGrpSpPr>
        <p:grpSpPr>
          <a:xfrm>
            <a:off x="3200400" y="2947293"/>
            <a:ext cx="641503" cy="481707"/>
            <a:chOff x="1707517" y="1467106"/>
            <a:chExt cx="591940" cy="481707"/>
          </a:xfrm>
        </p:grpSpPr>
        <p:pic>
          <p:nvPicPr>
            <p:cNvPr id="23" name="Picture 34">
              <a:extLst>
                <a:ext uri="{FF2B5EF4-FFF2-40B4-BE49-F238E27FC236}">
                  <a16:creationId xmlns:a16="http://schemas.microsoft.com/office/drawing/2014/main" id="{BEAFEAA2-2048-23B8-43AF-731CFD0769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3596860">
              <a:off x="1763360" y="1411263"/>
              <a:ext cx="480253" cy="591940"/>
            </a:xfrm>
            <a:prstGeom prst="rect">
              <a:avLst/>
            </a:prstGeom>
          </p:spPr>
        </p:pic>
        <p:sp>
          <p:nvSpPr>
            <p:cNvPr id="24" name="TextBox 35">
              <a:extLst>
                <a:ext uri="{FF2B5EF4-FFF2-40B4-BE49-F238E27FC236}">
                  <a16:creationId xmlns:a16="http://schemas.microsoft.com/office/drawing/2014/main" id="{52783171-74B6-E16A-3174-CE036EE02D20}"/>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spTree>
    <p:extLst>
      <p:ext uri="{BB962C8B-B14F-4D97-AF65-F5344CB8AC3E}">
        <p14:creationId xmlns:p14="http://schemas.microsoft.com/office/powerpoint/2010/main" val="4017847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2"/>
          <p:cNvSpPr txBox="1"/>
          <p:nvPr/>
        </p:nvSpPr>
        <p:spPr>
          <a:xfrm>
            <a:off x="171451" y="1023883"/>
            <a:ext cx="8794750" cy="5985100"/>
          </a:xfrm>
          <a:prstGeom prst="rect">
            <a:avLst/>
          </a:prstGeom>
        </p:spPr>
        <p:txBody>
          <a:bodyPr vert="horz" wrap="square" lIns="0" tIns="22225" rIns="0" bIns="0" numCol="3" rtlCol="0">
            <a:spAutoFit/>
          </a:bodyPr>
          <a:lstStyle/>
          <a:p>
            <a:pPr marL="12700">
              <a:lnSpc>
                <a:spcPct val="100000"/>
              </a:lnSpc>
              <a:spcBef>
                <a:spcPts val="1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AAA</a:t>
            </a:r>
            <a:r>
              <a:rPr sz="900" kern="1700" spc="10" dirty="0">
                <a:solidFill>
                  <a:schemeClr val="accent6">
                    <a:lumMod val="50000"/>
                  </a:schemeClr>
                </a:solidFill>
                <a:latin typeface="Calibri Light" panose="020F0302020204030204" pitchFamily="34" charset="0"/>
                <a:cs typeface="Calibri Light" panose="020F0302020204030204" pitchFamily="34" charset="0"/>
              </a:rPr>
              <a:t>: Authentication, Authorization, and Accounting</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ACL</a:t>
            </a:r>
            <a:r>
              <a:rPr sz="900" kern="1700" spc="10" dirty="0">
                <a:solidFill>
                  <a:schemeClr val="accent6">
                    <a:lumMod val="50000"/>
                  </a:schemeClr>
                </a:solidFill>
                <a:latin typeface="Calibri Light" panose="020F0302020204030204" pitchFamily="34" charset="0"/>
                <a:cs typeface="Calibri Light" panose="020F0302020204030204" pitchFamily="34" charset="0"/>
              </a:rPr>
              <a:t>: Access Control List</a:t>
            </a:r>
            <a:br>
              <a:rPr lang="es-ES" sz="900" kern="1700" spc="10" dirty="0">
                <a:solidFill>
                  <a:schemeClr val="accent6">
                    <a:lumMod val="50000"/>
                  </a:schemeClr>
                </a:solidFill>
                <a:latin typeface="Calibri Light" panose="020F0302020204030204" pitchFamily="34" charset="0"/>
                <a:cs typeface="Calibri Light" panose="020F0302020204030204" pitchFamily="34" charset="0"/>
              </a:rPr>
            </a:br>
            <a:r>
              <a:rPr lang="es-ES" sz="900" b="1" kern="1700" spc="10" dirty="0">
                <a:solidFill>
                  <a:schemeClr val="accent6">
                    <a:lumMod val="50000"/>
                  </a:schemeClr>
                </a:solidFill>
                <a:latin typeface="Calibri Light" panose="020F0302020204030204" pitchFamily="34" charset="0"/>
                <a:cs typeface="Calibri Light" panose="020F0302020204030204" pitchFamily="34" charset="0"/>
              </a:rPr>
              <a:t>ACT</a:t>
            </a:r>
            <a:r>
              <a:rPr lang="es-ES" sz="900" kern="1700" spc="10" dirty="0">
                <a:solidFill>
                  <a:schemeClr val="accent6">
                    <a:lumMod val="50000"/>
                  </a:schemeClr>
                </a:solidFill>
                <a:latin typeface="Calibri Light" panose="020F0302020204030204" pitchFamily="34" charset="0"/>
                <a:cs typeface="Calibri Light" panose="020F0302020204030204" pitchFamily="34" charset="0"/>
              </a:rPr>
              <a:t>: </a:t>
            </a:r>
            <a:r>
              <a:rPr lang="en-US" sz="900" kern="1700" spc="10" dirty="0">
                <a:solidFill>
                  <a:schemeClr val="accent6">
                    <a:lumMod val="50000"/>
                  </a:schemeClr>
                </a:solidFill>
                <a:latin typeface="Calibri Light" panose="020F0302020204030204" pitchFamily="34" charset="0"/>
                <a:cs typeface="Calibri Light" panose="020F0302020204030204" pitchFamily="34" charset="0"/>
              </a:rPr>
              <a:t>Activity alarm when no data is detected in transmission</a:t>
            </a:r>
            <a:endParaRPr sz="900" kern="1700" spc="10" dirty="0">
              <a:solidFill>
                <a:schemeClr val="accent6">
                  <a:lumMod val="50000"/>
                </a:schemeClr>
              </a:solidFill>
              <a:latin typeface="Calibri Light" panose="020F0302020204030204" pitchFamily="34" charset="0"/>
              <a:cs typeface="Calibri Light" panose="020F0302020204030204" pitchFamily="34" charset="0"/>
            </a:endParaRP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AP</a:t>
            </a:r>
            <a:r>
              <a:rPr sz="900" kern="1700" spc="10" dirty="0">
                <a:solidFill>
                  <a:schemeClr val="accent6">
                    <a:lumMod val="50000"/>
                  </a:schemeClr>
                </a:solidFill>
                <a:latin typeface="Calibri Light" panose="020F0302020204030204" pitchFamily="34" charset="0"/>
                <a:cs typeface="Calibri Light" panose="020F0302020204030204" pitchFamily="34" charset="0"/>
              </a:rPr>
              <a:t>: Access Point</a:t>
            </a:r>
          </a:p>
          <a:p>
            <a:pPr marL="12700" marR="146685">
              <a:lnSpc>
                <a:spcPct val="102299"/>
              </a:lnSpc>
              <a:spcBef>
                <a:spcPts val="5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Busbar</a:t>
            </a:r>
            <a:r>
              <a:rPr sz="900" kern="1700" spc="10" dirty="0">
                <a:solidFill>
                  <a:schemeClr val="accent6">
                    <a:lumMod val="50000"/>
                  </a:schemeClr>
                </a:solidFill>
                <a:latin typeface="Calibri Light" panose="020F0302020204030204" pitchFamily="34" charset="0"/>
                <a:cs typeface="Calibri Light" panose="020F0302020204030204" pitchFamily="34" charset="0"/>
              </a:rPr>
              <a:t>: Metallic strip or bar, typically housed inside switchgear, panel  boards, and busway enclosures for local high current power distribution  </a:t>
            </a:r>
            <a:r>
              <a:rPr sz="900" b="1" kern="1700" spc="10" dirty="0">
                <a:solidFill>
                  <a:schemeClr val="accent6">
                    <a:lumMod val="50000"/>
                  </a:schemeClr>
                </a:solidFill>
                <a:latin typeface="Calibri Light" panose="020F0302020204030204" pitchFamily="34" charset="0"/>
                <a:cs typeface="Calibri Light" panose="020F0302020204030204" pitchFamily="34" charset="0"/>
              </a:rPr>
              <a:t>C37.94</a:t>
            </a:r>
            <a:r>
              <a:rPr sz="900" kern="1700" spc="10" dirty="0">
                <a:solidFill>
                  <a:schemeClr val="accent6">
                    <a:lumMod val="50000"/>
                  </a:schemeClr>
                </a:solidFill>
                <a:latin typeface="Calibri Light" panose="020F0302020204030204" pitchFamily="34" charset="0"/>
                <a:cs typeface="Calibri Light" panose="020F0302020204030204" pitchFamily="34" charset="0"/>
              </a:rPr>
              <a:t>: TDM interface devoted for teleprotection</a:t>
            </a:r>
          </a:p>
          <a:p>
            <a:pPr marL="12700" marR="5080">
              <a:lnSpc>
                <a:spcPts val="1300"/>
              </a:lnSpc>
              <a:spcBef>
                <a:spcPts val="14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CB</a:t>
            </a:r>
            <a:r>
              <a:rPr sz="900" kern="1700" spc="10" dirty="0">
                <a:solidFill>
                  <a:schemeClr val="accent6">
                    <a:lumMod val="50000"/>
                  </a:schemeClr>
                </a:solidFill>
                <a:latin typeface="Calibri Light" panose="020F0302020204030204" pitchFamily="34" charset="0"/>
                <a:cs typeface="Calibri Light" panose="020F0302020204030204" pitchFamily="34" charset="0"/>
              </a:rPr>
              <a:t>: Circuit Breaker designed to close or open electrical circuit under normal  or abnormal conditions. It operates on relays command.</a:t>
            </a:r>
          </a:p>
          <a:p>
            <a:pPr marL="12700">
              <a:lnSpc>
                <a:spcPct val="100000"/>
              </a:lnSpc>
              <a:spcBef>
                <a:spcPts val="4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CBWFQ</a:t>
            </a:r>
            <a:r>
              <a:rPr sz="900" kern="1700" spc="10" dirty="0">
                <a:solidFill>
                  <a:schemeClr val="accent6">
                    <a:lumMod val="50000"/>
                  </a:schemeClr>
                </a:solidFill>
                <a:latin typeface="Calibri Light" panose="020F0302020204030204" pitchFamily="34" charset="0"/>
                <a:cs typeface="Calibri Light" panose="020F0302020204030204" pitchFamily="34" charset="0"/>
              </a:rPr>
              <a:t>: Class-Based Weighted Fair Queuing</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CG</a:t>
            </a:r>
            <a:r>
              <a:rPr sz="900" kern="1700" spc="10" dirty="0">
                <a:solidFill>
                  <a:schemeClr val="accent6">
                    <a:lumMod val="50000"/>
                  </a:schemeClr>
                </a:solidFill>
                <a:latin typeface="Calibri Light" panose="020F0302020204030204" pitchFamily="34" charset="0"/>
                <a:cs typeface="Calibri Light" panose="020F0302020204030204" pitchFamily="34" charset="0"/>
              </a:rPr>
              <a:t>: Connected Grid</a:t>
            </a:r>
          </a:p>
          <a:p>
            <a:pPr marL="12700" marR="1454785">
              <a:lnSpc>
                <a:spcPct val="106100"/>
              </a:lnSpc>
              <a:spcBef>
                <a:spcPts val="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CID</a:t>
            </a:r>
            <a:r>
              <a:rPr sz="900" kern="1700" spc="10" dirty="0">
                <a:solidFill>
                  <a:schemeClr val="accent6">
                    <a:lumMod val="50000"/>
                  </a:schemeClr>
                </a:solidFill>
                <a:latin typeface="Calibri Light" panose="020F0302020204030204" pitchFamily="34" charset="0"/>
                <a:cs typeface="Calibri Light" panose="020F0302020204030204" pitchFamily="34" charset="0"/>
              </a:rPr>
              <a:t>: Individual configuration of each IED  </a:t>
            </a:r>
            <a:r>
              <a:rPr sz="900" b="1" kern="1700" spc="10" dirty="0">
                <a:solidFill>
                  <a:schemeClr val="accent6">
                    <a:lumMod val="50000"/>
                  </a:schemeClr>
                </a:solidFill>
                <a:latin typeface="Calibri Light" panose="020F0302020204030204" pitchFamily="34" charset="0"/>
                <a:cs typeface="Calibri Light" panose="020F0302020204030204" pitchFamily="34" charset="0"/>
              </a:rPr>
              <a:t>CIP</a:t>
            </a:r>
            <a:r>
              <a:rPr sz="900" kern="1700" spc="10" dirty="0">
                <a:solidFill>
                  <a:schemeClr val="accent6">
                    <a:lumMod val="50000"/>
                  </a:schemeClr>
                </a:solidFill>
                <a:latin typeface="Calibri Light" panose="020F0302020204030204" pitchFamily="34" charset="0"/>
                <a:cs typeface="Calibri Light" panose="020F0302020204030204" pitchFamily="34" charset="0"/>
              </a:rPr>
              <a:t>: Critical Infrastructure Protection  </a:t>
            </a:r>
            <a:r>
              <a:rPr sz="900" b="1" kern="1700" spc="10" dirty="0">
                <a:solidFill>
                  <a:schemeClr val="accent6">
                    <a:lumMod val="50000"/>
                  </a:schemeClr>
                </a:solidFill>
                <a:latin typeface="Calibri Light" panose="020F0302020204030204" pitchFamily="34" charset="0"/>
                <a:cs typeface="Calibri Light" panose="020F0302020204030204" pitchFamily="34" charset="0"/>
              </a:rPr>
              <a:t>CLI</a:t>
            </a:r>
            <a:r>
              <a:rPr sz="900" kern="1700" spc="10" dirty="0">
                <a:solidFill>
                  <a:schemeClr val="accent6">
                    <a:lumMod val="50000"/>
                  </a:schemeClr>
                </a:solidFill>
                <a:latin typeface="Calibri Light" panose="020F0302020204030204" pitchFamily="34" charset="0"/>
                <a:cs typeface="Calibri Light" panose="020F0302020204030204" pitchFamily="34" charset="0"/>
              </a:rPr>
              <a:t>: Command-Line Interface</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CorpSS</a:t>
            </a:r>
            <a:r>
              <a:rPr sz="900" kern="1700" spc="10" dirty="0">
                <a:solidFill>
                  <a:schemeClr val="accent6">
                    <a:lumMod val="50000"/>
                  </a:schemeClr>
                </a:solidFill>
                <a:latin typeface="Calibri Light" panose="020F0302020204030204" pitchFamily="34" charset="0"/>
                <a:cs typeface="Calibri Light" panose="020F0302020204030204" pitchFamily="34" charset="0"/>
              </a:rPr>
              <a:t>: Corporate Substation</a:t>
            </a:r>
          </a:p>
          <a:p>
            <a:pPr marL="12700" marR="40640">
              <a:lnSpc>
                <a:spcPct val="98500"/>
              </a:lnSpc>
              <a:spcBef>
                <a:spcPts val="9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CT</a:t>
            </a:r>
            <a:r>
              <a:rPr sz="900" kern="1700" spc="10" dirty="0">
                <a:solidFill>
                  <a:schemeClr val="accent6">
                    <a:lumMod val="50000"/>
                  </a:schemeClr>
                </a:solidFill>
                <a:latin typeface="Calibri Light" panose="020F0302020204030204" pitchFamily="34" charset="0"/>
                <a:cs typeface="Calibri Light" panose="020F0302020204030204" pitchFamily="34" charset="0"/>
              </a:rPr>
              <a:t>: Current Transformer, used for measurement of current, if too high to  apply directly to measuring instruments, a CT produces a proportional  current which can be measured and recorded, CT are used in metering and  protective relays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DAN</a:t>
            </a:r>
            <a:r>
              <a:rPr sz="900" kern="1700" spc="10" dirty="0">
                <a:solidFill>
                  <a:schemeClr val="accent6">
                    <a:lumMod val="50000"/>
                  </a:schemeClr>
                </a:solidFill>
                <a:latin typeface="Calibri Light" panose="020F0302020204030204" pitchFamily="34" charset="0"/>
                <a:cs typeface="Calibri Light" panose="020F0302020204030204" pitchFamily="34" charset="0"/>
              </a:rPr>
              <a:t>: Doubly Attached Nodes implementing HSR or PRP</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DAU</a:t>
            </a:r>
            <a:r>
              <a:rPr sz="900" kern="1700" spc="10" dirty="0">
                <a:solidFill>
                  <a:schemeClr val="accent6">
                    <a:lumMod val="50000"/>
                  </a:schemeClr>
                </a:solidFill>
                <a:latin typeface="Calibri Light" panose="020F0302020204030204" pitchFamily="34" charset="0"/>
                <a:cs typeface="Calibri Light" panose="020F0302020204030204" pitchFamily="34" charset="0"/>
              </a:rPr>
              <a:t>: Data Acquisition Unit</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Disconnector</a:t>
            </a:r>
            <a:r>
              <a:rPr sz="900" kern="1700" spc="10" dirty="0">
                <a:solidFill>
                  <a:schemeClr val="accent6">
                    <a:lumMod val="50000"/>
                  </a:schemeClr>
                </a:solidFill>
                <a:latin typeface="Calibri Light" panose="020F0302020204030204" pitchFamily="34" charset="0"/>
                <a:cs typeface="Calibri Light" panose="020F0302020204030204" pitchFamily="34" charset="0"/>
              </a:rPr>
              <a:t>: isolates physically and visually the lines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DMZ</a:t>
            </a:r>
            <a:r>
              <a:rPr sz="900" kern="1700" spc="10" dirty="0">
                <a:solidFill>
                  <a:schemeClr val="accent6">
                    <a:lumMod val="50000"/>
                  </a:schemeClr>
                </a:solidFill>
                <a:latin typeface="Calibri Light" panose="020F0302020204030204" pitchFamily="34" charset="0"/>
                <a:cs typeface="Calibri Light" panose="020F0302020204030204" pitchFamily="34" charset="0"/>
              </a:rPr>
              <a:t>: Demilitarized Zone</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DCB</a:t>
            </a:r>
            <a:r>
              <a:rPr sz="900" kern="1700" spc="10" dirty="0">
                <a:solidFill>
                  <a:schemeClr val="accent6">
                    <a:lumMod val="50000"/>
                  </a:schemeClr>
                </a:solidFill>
                <a:latin typeface="Calibri Light" panose="020F0302020204030204" pitchFamily="34" charset="0"/>
                <a:cs typeface="Calibri Light" panose="020F0302020204030204" pitchFamily="34" charset="0"/>
              </a:rPr>
              <a:t>: Directional Comparison Blocking</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DCS</a:t>
            </a:r>
            <a:r>
              <a:rPr sz="900" kern="1700" spc="10" dirty="0">
                <a:solidFill>
                  <a:schemeClr val="accent6">
                    <a:lumMod val="50000"/>
                  </a:schemeClr>
                </a:solidFill>
                <a:latin typeface="Calibri Light" panose="020F0302020204030204" pitchFamily="34" charset="0"/>
                <a:cs typeface="Calibri Light" panose="020F0302020204030204" pitchFamily="34" charset="0"/>
              </a:rPr>
              <a:t>: distributed control systems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DSC</a:t>
            </a:r>
            <a:r>
              <a:rPr sz="900" kern="1700" spc="10" dirty="0">
                <a:solidFill>
                  <a:schemeClr val="accent6">
                    <a:lumMod val="50000"/>
                  </a:schemeClr>
                </a:solidFill>
                <a:latin typeface="Calibri Light" panose="020F0302020204030204" pitchFamily="34" charset="0"/>
                <a:cs typeface="Calibri Light" panose="020F0302020204030204" pitchFamily="34" charset="0"/>
              </a:rPr>
              <a:t>: Differentiated Services Code Point</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ESP</a:t>
            </a:r>
            <a:r>
              <a:rPr sz="900" kern="1700" spc="10" dirty="0">
                <a:solidFill>
                  <a:schemeClr val="accent6">
                    <a:lumMod val="50000"/>
                  </a:schemeClr>
                </a:solidFill>
                <a:latin typeface="Calibri Light" panose="020F0302020204030204" pitchFamily="34" charset="0"/>
                <a:cs typeface="Calibri Light" panose="020F0302020204030204" pitchFamily="34" charset="0"/>
              </a:rPr>
              <a:t>: Electronic Security Perimeter</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Feeder: </a:t>
            </a:r>
            <a:r>
              <a:rPr sz="900" kern="1700" spc="10" dirty="0">
                <a:solidFill>
                  <a:schemeClr val="accent6">
                    <a:lumMod val="50000"/>
                  </a:schemeClr>
                </a:solidFill>
                <a:latin typeface="Calibri Light" panose="020F0302020204030204" pitchFamily="34" charset="0"/>
                <a:cs typeface="Calibri Light" panose="020F0302020204030204" pitchFamily="34" charset="0"/>
              </a:rPr>
              <a:t>Transmits power to the distribution points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GM</a:t>
            </a:r>
            <a:r>
              <a:rPr sz="900" kern="1700" spc="10" dirty="0">
                <a:solidFill>
                  <a:schemeClr val="accent6">
                    <a:lumMod val="50000"/>
                  </a:schemeClr>
                </a:solidFill>
                <a:latin typeface="Calibri Light" panose="020F0302020204030204" pitchFamily="34" charset="0"/>
                <a:cs typeface="Calibri Light" panose="020F0302020204030204" pitchFamily="34" charset="0"/>
              </a:rPr>
              <a:t>: Grandmaster</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GNSS</a:t>
            </a:r>
            <a:r>
              <a:rPr sz="900" kern="1700" spc="10" dirty="0">
                <a:solidFill>
                  <a:schemeClr val="accent6">
                    <a:lumMod val="50000"/>
                  </a:schemeClr>
                </a:solidFill>
                <a:latin typeface="Calibri Light" panose="020F0302020204030204" pitchFamily="34" charset="0"/>
                <a:cs typeface="Calibri Light" panose="020F0302020204030204" pitchFamily="34" charset="0"/>
              </a:rPr>
              <a:t>: Global Navigation Satellite System</a:t>
            </a:r>
          </a:p>
          <a:p>
            <a:pPr marL="12700" marR="83185">
              <a:lnSpc>
                <a:spcPct val="98500"/>
              </a:lnSpc>
              <a:spcBef>
                <a:spcPts val="9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GOOSE</a:t>
            </a:r>
            <a:r>
              <a:rPr sz="900" kern="1700" spc="10" dirty="0">
                <a:solidFill>
                  <a:schemeClr val="accent6">
                    <a:lumMod val="50000"/>
                  </a:schemeClr>
                </a:solidFill>
                <a:latin typeface="Calibri Light" panose="020F0302020204030204" pitchFamily="34" charset="0"/>
                <a:cs typeface="Calibri Light" panose="020F0302020204030204" pitchFamily="34" charset="0"/>
              </a:rPr>
              <a:t>: Generic Object-Oriented Substation Events is a control model  defined as per IEC 61850 which provides a fast and reliable mechanism of  transferring event data over entire electrical substation networks. When  implemented, this model ensures the same event message is received by  multiple physical devices using multicast or broadcast services</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HMI</a:t>
            </a:r>
            <a:r>
              <a:rPr sz="900" kern="1700" spc="10" dirty="0">
                <a:solidFill>
                  <a:schemeClr val="accent6">
                    <a:lumMod val="50000"/>
                  </a:schemeClr>
                </a:solidFill>
                <a:latin typeface="Calibri Light" panose="020F0302020204030204" pitchFamily="34" charset="0"/>
                <a:cs typeface="Calibri Light" panose="020F0302020204030204" pitchFamily="34" charset="0"/>
              </a:rPr>
              <a:t>: Human Machine Interface</a:t>
            </a:r>
            <a:endParaRPr lang="es-ES" sz="900" kern="1700" spc="10" dirty="0">
              <a:solidFill>
                <a:schemeClr val="accent6">
                  <a:lumMod val="50000"/>
                </a:schemeClr>
              </a:solidFill>
              <a:latin typeface="Calibri Light" panose="020F0302020204030204" pitchFamily="34" charset="0"/>
              <a:cs typeface="Calibri Light" panose="020F0302020204030204" pitchFamily="34" charset="0"/>
            </a:endParaRPr>
          </a:p>
          <a:p>
            <a:r>
              <a:rPr lang="en-US" sz="900" b="1" dirty="0">
                <a:solidFill>
                  <a:schemeClr val="accent6">
                    <a:lumMod val="50000"/>
                  </a:schemeClr>
                </a:solidFill>
                <a:latin typeface="Calibri Light" panose="020F0302020204030204" pitchFamily="34" charset="0"/>
                <a:cs typeface="Calibri Light" panose="020F0302020204030204" pitchFamily="34" charset="0"/>
              </a:rPr>
              <a:t>PTP</a:t>
            </a:r>
            <a:r>
              <a:rPr lang="en-US" sz="900" dirty="0">
                <a:solidFill>
                  <a:schemeClr val="accent6">
                    <a:lumMod val="50000"/>
                  </a:schemeClr>
                </a:solidFill>
                <a:latin typeface="Calibri Light" panose="020F0302020204030204" pitchFamily="34" charset="0"/>
                <a:cs typeface="Calibri Light" panose="020F0302020204030204" pitchFamily="34" charset="0"/>
              </a:rPr>
              <a:t>: Precision Time Protocol</a:t>
            </a:r>
          </a:p>
          <a:p>
            <a:r>
              <a:rPr lang="en-US" sz="900" b="1" dirty="0" err="1">
                <a:solidFill>
                  <a:schemeClr val="accent6">
                    <a:lumMod val="50000"/>
                  </a:schemeClr>
                </a:solidFill>
                <a:latin typeface="Calibri Light" panose="020F0302020204030204" pitchFamily="34" charset="0"/>
                <a:cs typeface="Calibri Light" panose="020F0302020204030204" pitchFamily="34" charset="0"/>
              </a:rPr>
              <a:t>RedBox</a:t>
            </a:r>
            <a:r>
              <a:rPr lang="en-US" sz="900" dirty="0">
                <a:solidFill>
                  <a:schemeClr val="accent6">
                    <a:lumMod val="50000"/>
                  </a:schemeClr>
                </a:solidFill>
                <a:latin typeface="Calibri Light" panose="020F0302020204030204" pitchFamily="34" charset="0"/>
                <a:cs typeface="Calibri Light" panose="020F0302020204030204" pitchFamily="34" charset="0"/>
              </a:rPr>
              <a:t>: Redundancy Box</a:t>
            </a:r>
          </a:p>
          <a:p>
            <a:pPr marR="80"/>
            <a:r>
              <a:rPr lang="en-US" sz="900" b="1" dirty="0">
                <a:solidFill>
                  <a:schemeClr val="accent6">
                    <a:lumMod val="50000"/>
                  </a:schemeClr>
                </a:solidFill>
                <a:latin typeface="Calibri Light" panose="020F0302020204030204" pitchFamily="34" charset="0"/>
                <a:cs typeface="Calibri Light" panose="020F0302020204030204" pitchFamily="34" charset="0"/>
              </a:rPr>
              <a:t>Relay: </a:t>
            </a:r>
            <a:r>
              <a:rPr lang="en-US" sz="900" dirty="0">
                <a:solidFill>
                  <a:schemeClr val="accent6">
                    <a:lumMod val="50000"/>
                  </a:schemeClr>
                </a:solidFill>
                <a:latin typeface="Calibri Light" panose="020F0302020204030204" pitchFamily="34" charset="0"/>
                <a:cs typeface="Calibri Light" panose="020F0302020204030204" pitchFamily="34" charset="0"/>
              </a:rPr>
              <a:t>is automatic device which senses an abnormal condition of electrical  circuit and closes its contacts and complete the circuit breaker trip.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REP</a:t>
            </a:r>
            <a:r>
              <a:rPr lang="en-US" sz="900" dirty="0">
                <a:solidFill>
                  <a:schemeClr val="accent6">
                    <a:lumMod val="50000"/>
                  </a:schemeClr>
                </a:solidFill>
                <a:latin typeface="Calibri Light" panose="020F0302020204030204" pitchFamily="34" charset="0"/>
                <a:cs typeface="Calibri Light" panose="020F0302020204030204" pitchFamily="34" charset="0"/>
              </a:rPr>
              <a:t>: Resilient Ethernet Protocol</a:t>
            </a:r>
          </a:p>
          <a:p>
            <a:r>
              <a:rPr lang="en-US" sz="900" b="1" dirty="0">
                <a:solidFill>
                  <a:schemeClr val="accent6">
                    <a:lumMod val="50000"/>
                  </a:schemeClr>
                </a:solidFill>
                <a:latin typeface="Calibri Light" panose="020F0302020204030204" pitchFamily="34" charset="0"/>
                <a:cs typeface="Calibri Light" panose="020F0302020204030204" pitchFamily="34" charset="0"/>
              </a:rPr>
              <a:t>RCT</a:t>
            </a:r>
            <a:r>
              <a:rPr lang="en-US" sz="900" dirty="0">
                <a:solidFill>
                  <a:schemeClr val="accent6">
                    <a:lumMod val="50000"/>
                  </a:schemeClr>
                </a:solidFill>
                <a:latin typeface="Calibri Light" panose="020F0302020204030204" pitchFamily="34" charset="0"/>
                <a:cs typeface="Calibri Light" panose="020F0302020204030204" pitchFamily="34" charset="0"/>
              </a:rPr>
              <a:t>: Redundancy Control Trailer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RTU</a:t>
            </a:r>
            <a:r>
              <a:rPr lang="en-US" sz="900" dirty="0">
                <a:solidFill>
                  <a:schemeClr val="accent6">
                    <a:lumMod val="50000"/>
                  </a:schemeClr>
                </a:solidFill>
                <a:latin typeface="Calibri Light" panose="020F0302020204030204" pitchFamily="34" charset="0"/>
                <a:cs typeface="Calibri Light" panose="020F0302020204030204" pitchFamily="34" charset="0"/>
              </a:rPr>
              <a:t>: Remote  Terminal Unit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SA</a:t>
            </a:r>
            <a:r>
              <a:rPr lang="en-US" sz="900" dirty="0">
                <a:solidFill>
                  <a:schemeClr val="accent6">
                    <a:lumMod val="50000"/>
                  </a:schemeClr>
                </a:solidFill>
                <a:latin typeface="Calibri Light" panose="020F0302020204030204" pitchFamily="34" charset="0"/>
                <a:cs typeface="Calibri Light" panose="020F0302020204030204" pitchFamily="34" charset="0"/>
              </a:rPr>
              <a:t>: Substation Automation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SAN</a:t>
            </a:r>
            <a:r>
              <a:rPr lang="en-US" sz="900" dirty="0">
                <a:solidFill>
                  <a:schemeClr val="accent6">
                    <a:lumMod val="50000"/>
                  </a:schemeClr>
                </a:solidFill>
                <a:latin typeface="Calibri Light" panose="020F0302020204030204" pitchFamily="34" charset="0"/>
                <a:cs typeface="Calibri Light" panose="020F0302020204030204" pitchFamily="34" charset="0"/>
              </a:rPr>
              <a:t>:  Singly-Attached Node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Secondary Lines: </a:t>
            </a:r>
            <a:r>
              <a:rPr lang="en-US" sz="900" dirty="0">
                <a:solidFill>
                  <a:schemeClr val="accent6">
                    <a:lumMod val="50000"/>
                  </a:schemeClr>
                </a:solidFill>
                <a:latin typeface="Calibri Light" panose="020F0302020204030204" pitchFamily="34" charset="0"/>
                <a:cs typeface="Calibri Light" panose="020F0302020204030204" pitchFamily="34" charset="0"/>
              </a:rPr>
              <a:t>lower voltage side at the substation</a:t>
            </a:r>
          </a:p>
          <a:p>
            <a:pPr marR="1700"/>
            <a:r>
              <a:rPr lang="en-US" sz="900" b="1" dirty="0">
                <a:solidFill>
                  <a:schemeClr val="accent6">
                    <a:lumMod val="50000"/>
                  </a:schemeClr>
                </a:solidFill>
                <a:latin typeface="Calibri Light" panose="020F0302020204030204" pitchFamily="34" charset="0"/>
                <a:cs typeface="Calibri Light" panose="020F0302020204030204" pitchFamily="34" charset="0"/>
              </a:rPr>
              <a:t>SCADA</a:t>
            </a:r>
            <a:r>
              <a:rPr lang="en-US" sz="900" dirty="0">
                <a:solidFill>
                  <a:schemeClr val="accent6">
                    <a:lumMod val="50000"/>
                  </a:schemeClr>
                </a:solidFill>
                <a:latin typeface="Calibri Light" panose="020F0302020204030204" pitchFamily="34" charset="0"/>
                <a:cs typeface="Calibri Light" panose="020F0302020204030204" pitchFamily="34" charset="0"/>
              </a:rPr>
              <a:t>: Supervisory Control And Data Acquisition, transmits and receives  data from events of controls, measuring, safety and monitoring. Power  system elements can be controlled remotely over. Remote switching,  telemetering of grids showing voltage, current, power, direction,  consumption in kWh, synchronization.</a:t>
            </a:r>
          </a:p>
          <a:p>
            <a:pPr marR="22260"/>
            <a:r>
              <a:rPr lang="en-US" sz="900" b="1" dirty="0">
                <a:solidFill>
                  <a:schemeClr val="accent6">
                    <a:lumMod val="50000"/>
                  </a:schemeClr>
                </a:solidFill>
                <a:latin typeface="Calibri Light" panose="020F0302020204030204" pitchFamily="34" charset="0"/>
                <a:cs typeface="Calibri Light" panose="020F0302020204030204" pitchFamily="34" charset="0"/>
              </a:rPr>
              <a:t>SCD</a:t>
            </a:r>
            <a:r>
              <a:rPr lang="en-US" sz="900" dirty="0">
                <a:solidFill>
                  <a:schemeClr val="accent6">
                    <a:lumMod val="50000"/>
                  </a:schemeClr>
                </a:solidFill>
                <a:latin typeface="Calibri Light" panose="020F0302020204030204" pitchFamily="34" charset="0"/>
                <a:cs typeface="Calibri Light" panose="020F0302020204030204" pitchFamily="34" charset="0"/>
              </a:rPr>
              <a:t>: Substation Configuration Description  </a:t>
            </a:r>
            <a:r>
              <a:rPr lang="en-US" sz="900" b="1" dirty="0">
                <a:solidFill>
                  <a:schemeClr val="accent6">
                    <a:lumMod val="50000"/>
                  </a:schemeClr>
                </a:solidFill>
                <a:latin typeface="Calibri Light" panose="020F0302020204030204" pitchFamily="34" charset="0"/>
                <a:cs typeface="Calibri Light" panose="020F0302020204030204" pitchFamily="34" charset="0"/>
              </a:rPr>
              <a:t>SCL</a:t>
            </a:r>
            <a:r>
              <a:rPr lang="en-US" sz="900" dirty="0">
                <a:solidFill>
                  <a:schemeClr val="accent6">
                    <a:lumMod val="50000"/>
                  </a:schemeClr>
                </a:solidFill>
                <a:latin typeface="Calibri Light" panose="020F0302020204030204" pitchFamily="34" charset="0"/>
                <a:cs typeface="Calibri Light" panose="020F0302020204030204" pitchFamily="34" charset="0"/>
              </a:rPr>
              <a:t>: Substation Configuration Language  </a:t>
            </a:r>
            <a:r>
              <a:rPr lang="en-US" sz="900" b="1" dirty="0">
                <a:solidFill>
                  <a:schemeClr val="accent6">
                    <a:lumMod val="50000"/>
                  </a:schemeClr>
                </a:solidFill>
                <a:latin typeface="Calibri Light" panose="020F0302020204030204" pitchFamily="34" charset="0"/>
                <a:cs typeface="Calibri Light" panose="020F0302020204030204" pitchFamily="34" charset="0"/>
              </a:rPr>
              <a:t>SNTP: </a:t>
            </a:r>
            <a:r>
              <a:rPr lang="en-US" sz="900" dirty="0">
                <a:solidFill>
                  <a:schemeClr val="accent6">
                    <a:lumMod val="50000"/>
                  </a:schemeClr>
                </a:solidFill>
                <a:latin typeface="Calibri Light" panose="020F0302020204030204" pitchFamily="34" charset="0"/>
                <a:cs typeface="Calibri Light" panose="020F0302020204030204" pitchFamily="34" charset="0"/>
              </a:rPr>
              <a:t>Simple Network Time Protocol</a:t>
            </a:r>
          </a:p>
          <a:p>
            <a:pPr marR="90"/>
            <a:r>
              <a:rPr lang="en-US" sz="900" b="1" dirty="0">
                <a:solidFill>
                  <a:schemeClr val="accent6">
                    <a:lumMod val="50000"/>
                  </a:schemeClr>
                </a:solidFill>
                <a:latin typeface="Calibri Light" panose="020F0302020204030204" pitchFamily="34" charset="0"/>
                <a:cs typeface="Calibri Light" panose="020F0302020204030204" pitchFamily="34" charset="0"/>
              </a:rPr>
              <a:t>Station Bus</a:t>
            </a:r>
            <a:r>
              <a:rPr lang="en-US" sz="900" dirty="0">
                <a:solidFill>
                  <a:schemeClr val="accent6">
                    <a:lumMod val="50000"/>
                  </a:schemeClr>
                </a:solidFill>
                <a:latin typeface="Calibri Light" panose="020F0302020204030204" pitchFamily="34" charset="0"/>
                <a:cs typeface="Calibri Light" panose="020F0302020204030204" pitchFamily="34" charset="0"/>
              </a:rPr>
              <a:t>: Connects the entire substation and helps provide connectivity  between central management and individual bays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STP</a:t>
            </a:r>
            <a:r>
              <a:rPr lang="en-US" sz="900" dirty="0">
                <a:solidFill>
                  <a:schemeClr val="accent6">
                    <a:lumMod val="50000"/>
                  </a:schemeClr>
                </a:solidFill>
                <a:latin typeface="Calibri Light" panose="020F0302020204030204" pitchFamily="34" charset="0"/>
                <a:cs typeface="Calibri Light" panose="020F0302020204030204" pitchFamily="34" charset="0"/>
              </a:rPr>
              <a:t>: Spanning Tree Protocol</a:t>
            </a:r>
          </a:p>
          <a:p>
            <a:pPr marR="2090"/>
            <a:r>
              <a:rPr lang="en-US" sz="900" b="1" dirty="0">
                <a:solidFill>
                  <a:schemeClr val="accent6">
                    <a:lumMod val="50000"/>
                  </a:schemeClr>
                </a:solidFill>
                <a:latin typeface="Calibri Light" panose="020F0302020204030204" pitchFamily="34" charset="0"/>
                <a:cs typeface="Calibri Light" panose="020F0302020204030204" pitchFamily="34" charset="0"/>
              </a:rPr>
              <a:t>SV</a:t>
            </a:r>
            <a:r>
              <a:rPr lang="en-US" sz="900" dirty="0">
                <a:solidFill>
                  <a:schemeClr val="accent6">
                    <a:lumMod val="50000"/>
                  </a:schemeClr>
                </a:solidFill>
                <a:latin typeface="Calibri Light" panose="020F0302020204030204" pitchFamily="34" charset="0"/>
                <a:cs typeface="Calibri Light" panose="020F0302020204030204" pitchFamily="34" charset="0"/>
              </a:rPr>
              <a:t>: Sampled Values, is a method to read instantaneous values such as  currents, voltages, impedances, etc. from CTs, VTs or digital I/O and then  transmitted to make them are available for those IED subscribed.</a:t>
            </a:r>
          </a:p>
          <a:p>
            <a:pPr marR="1490"/>
            <a:r>
              <a:rPr lang="en-US" sz="900" b="1" dirty="0">
                <a:solidFill>
                  <a:schemeClr val="accent6">
                    <a:lumMod val="50000"/>
                  </a:schemeClr>
                </a:solidFill>
                <a:latin typeface="Calibri Light" panose="020F0302020204030204" pitchFamily="34" charset="0"/>
                <a:cs typeface="Calibri Light" panose="020F0302020204030204" pitchFamily="34" charset="0"/>
              </a:rPr>
              <a:t>Switchgear</a:t>
            </a:r>
            <a:r>
              <a:rPr lang="en-US" sz="900" dirty="0">
                <a:solidFill>
                  <a:schemeClr val="accent6">
                    <a:lumMod val="50000"/>
                  </a:schemeClr>
                </a:solidFill>
                <a:latin typeface="Calibri Light" panose="020F0302020204030204" pitchFamily="34" charset="0"/>
                <a:cs typeface="Calibri Light" panose="020F0302020204030204" pitchFamily="34" charset="0"/>
              </a:rPr>
              <a:t>: combination of switches, fuses or CB to control, protect and  isolate electrical equipment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SyncE: </a:t>
            </a:r>
            <a:r>
              <a:rPr lang="en-US" sz="900" dirty="0">
                <a:solidFill>
                  <a:schemeClr val="accent6">
                    <a:lumMod val="50000"/>
                  </a:schemeClr>
                </a:solidFill>
                <a:latin typeface="Calibri Light" panose="020F0302020204030204" pitchFamily="34" charset="0"/>
                <a:cs typeface="Calibri Light" panose="020F0302020204030204" pitchFamily="34" charset="0"/>
              </a:rPr>
              <a:t>Synchronous Ethernet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TLV</a:t>
            </a:r>
            <a:r>
              <a:rPr lang="en-US" sz="900" dirty="0">
                <a:solidFill>
                  <a:schemeClr val="accent6">
                    <a:lumMod val="50000"/>
                  </a:schemeClr>
                </a:solidFill>
                <a:latin typeface="Calibri Light" panose="020F0302020204030204" pitchFamily="34" charset="0"/>
                <a:cs typeface="Calibri Light" panose="020F0302020204030204" pitchFamily="34" charset="0"/>
              </a:rPr>
              <a:t>: Type, Length, Value</a:t>
            </a:r>
          </a:p>
          <a:p>
            <a:pPr marR="240"/>
            <a:r>
              <a:rPr lang="en-US" sz="900" b="1" dirty="0">
                <a:solidFill>
                  <a:schemeClr val="accent6">
                    <a:lumMod val="50000"/>
                  </a:schemeClr>
                </a:solidFill>
                <a:latin typeface="Calibri Light" panose="020F0302020204030204" pitchFamily="34" charset="0"/>
                <a:cs typeface="Calibri Light" panose="020F0302020204030204" pitchFamily="34" charset="0"/>
              </a:rPr>
              <a:t>VT: </a:t>
            </a:r>
            <a:r>
              <a:rPr lang="en-US" sz="900" dirty="0">
                <a:solidFill>
                  <a:schemeClr val="accent6">
                    <a:lumMod val="50000"/>
                  </a:schemeClr>
                </a:solidFill>
                <a:latin typeface="Calibri Light" panose="020F0302020204030204" pitchFamily="34" charset="0"/>
                <a:cs typeface="Calibri Light" panose="020F0302020204030204" pitchFamily="34" charset="0"/>
              </a:rPr>
              <a:t>Voltage Transformer (see CT)Potential Transformer, gives the reference  voltage to the Relay for Over-voltage or Under-voltage Protection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UCA </a:t>
            </a:r>
            <a:r>
              <a:rPr lang="en-US" sz="900" b="1" dirty="0" err="1">
                <a:solidFill>
                  <a:schemeClr val="accent6">
                    <a:lumMod val="50000"/>
                  </a:schemeClr>
                </a:solidFill>
                <a:latin typeface="Calibri Light" panose="020F0302020204030204" pitchFamily="34" charset="0"/>
                <a:cs typeface="Calibri Light" panose="020F0302020204030204" pitchFamily="34" charset="0"/>
              </a:rPr>
              <a:t>IuG</a:t>
            </a:r>
            <a:r>
              <a:rPr lang="en-US" sz="900" dirty="0">
                <a:solidFill>
                  <a:schemeClr val="accent6">
                    <a:lumMod val="50000"/>
                  </a:schemeClr>
                </a:solidFill>
                <a:latin typeface="Calibri Light" panose="020F0302020204030204" pitchFamily="34" charset="0"/>
                <a:cs typeface="Calibri Light" panose="020F0302020204030204" pitchFamily="34" charset="0"/>
              </a:rPr>
              <a:t>: Utility Communications Architecture International Users Group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VDAN</a:t>
            </a:r>
            <a:r>
              <a:rPr lang="en-US" sz="900" dirty="0">
                <a:solidFill>
                  <a:schemeClr val="accent6">
                    <a:lumMod val="50000"/>
                  </a:schemeClr>
                </a:solidFill>
                <a:latin typeface="Calibri Light" panose="020F0302020204030204" pitchFamily="34" charset="0"/>
                <a:cs typeface="Calibri Light" panose="020F0302020204030204" pitchFamily="34" charset="0"/>
              </a:rPr>
              <a:t>: Virtual D</a:t>
            </a:r>
          </a:p>
          <a:p>
            <a:r>
              <a:rPr lang="en-US" sz="900" b="1" dirty="0" err="1">
                <a:solidFill>
                  <a:schemeClr val="accent6">
                    <a:lumMod val="50000"/>
                  </a:schemeClr>
                </a:solidFill>
                <a:latin typeface="Calibri Light" panose="020F0302020204030204" pitchFamily="34" charset="0"/>
                <a:cs typeface="Calibri Light" panose="020F0302020204030204" pitchFamily="34" charset="0"/>
              </a:rPr>
              <a:t>HQoS</a:t>
            </a:r>
            <a:r>
              <a:rPr lang="en-US" sz="900" dirty="0">
                <a:solidFill>
                  <a:schemeClr val="accent6">
                    <a:lumMod val="50000"/>
                  </a:schemeClr>
                </a:solidFill>
                <a:latin typeface="Calibri Light" panose="020F0302020204030204" pitchFamily="34" charset="0"/>
                <a:cs typeface="Calibri Light" panose="020F0302020204030204" pitchFamily="34" charset="0"/>
              </a:rPr>
              <a:t>: Hierarchical Quality of Service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HSR</a:t>
            </a:r>
            <a:r>
              <a:rPr lang="en-US" sz="900" dirty="0">
                <a:solidFill>
                  <a:schemeClr val="accent6">
                    <a:lumMod val="50000"/>
                  </a:schemeClr>
                </a:solidFill>
                <a:latin typeface="Calibri Light" panose="020F0302020204030204" pitchFamily="34" charset="0"/>
                <a:cs typeface="Calibri Light" panose="020F0302020204030204" pitchFamily="34" charset="0"/>
              </a:rPr>
              <a:t>: High-Availability Seamless Redundancy</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IA</a:t>
            </a:r>
            <a:r>
              <a:rPr lang="en-US" sz="900" dirty="0">
                <a:solidFill>
                  <a:schemeClr val="accent6">
                    <a:lumMod val="50000"/>
                  </a:schemeClr>
                </a:solidFill>
                <a:latin typeface="Calibri Light" panose="020F0302020204030204" pitchFamily="34" charset="0"/>
                <a:cs typeface="Calibri Light" panose="020F0302020204030204" pitchFamily="34" charset="0"/>
              </a:rPr>
              <a:t>: Industrial Automation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ICS</a:t>
            </a:r>
            <a:r>
              <a:rPr lang="en-US" sz="900" dirty="0">
                <a:solidFill>
                  <a:schemeClr val="accent6">
                    <a:lumMod val="50000"/>
                  </a:schemeClr>
                </a:solidFill>
                <a:latin typeface="Calibri Light" panose="020F0302020204030204" pitchFamily="34" charset="0"/>
                <a:cs typeface="Calibri Light" panose="020F0302020204030204" pitchFamily="34" charset="0"/>
              </a:rPr>
              <a:t>: Industrial control systems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ICU</a:t>
            </a:r>
            <a:r>
              <a:rPr lang="en-US" sz="900" dirty="0">
                <a:solidFill>
                  <a:schemeClr val="accent6">
                    <a:lumMod val="50000"/>
                  </a:schemeClr>
                </a:solidFill>
                <a:latin typeface="Calibri Light" panose="020F0302020204030204" pitchFamily="34" charset="0"/>
                <a:cs typeface="Calibri Light" panose="020F0302020204030204" pitchFamily="34" charset="0"/>
              </a:rPr>
              <a:t>: Intelligent Control Unit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IEC</a:t>
            </a:r>
            <a:r>
              <a:rPr lang="en-US" sz="900" dirty="0">
                <a:solidFill>
                  <a:schemeClr val="accent6">
                    <a:lumMod val="50000"/>
                  </a:schemeClr>
                </a:solidFill>
                <a:latin typeface="Calibri Light" panose="020F0302020204030204" pitchFamily="34" charset="0"/>
                <a:cs typeface="Calibri Light" panose="020F0302020204030204" pitchFamily="34" charset="0"/>
              </a:rPr>
              <a:t>: International Electrotechnical Commission</a:t>
            </a:r>
          </a:p>
          <a:p>
            <a:pPr marR="1490"/>
            <a:r>
              <a:rPr lang="en-US" sz="900" b="1" dirty="0">
                <a:solidFill>
                  <a:schemeClr val="accent6">
                    <a:lumMod val="50000"/>
                  </a:schemeClr>
                </a:solidFill>
                <a:latin typeface="Calibri Light" panose="020F0302020204030204" pitchFamily="34" charset="0"/>
                <a:cs typeface="Calibri Light" panose="020F0302020204030204" pitchFamily="34" charset="0"/>
              </a:rPr>
              <a:t>IEC 61850</a:t>
            </a:r>
            <a:r>
              <a:rPr lang="en-US" sz="900" dirty="0">
                <a:solidFill>
                  <a:schemeClr val="accent6">
                    <a:lumMod val="50000"/>
                  </a:schemeClr>
                </a:solidFill>
                <a:latin typeface="Calibri Light" panose="020F0302020204030204" pitchFamily="34" charset="0"/>
                <a:cs typeface="Calibri Light" panose="020F0302020204030204" pitchFamily="34" charset="0"/>
              </a:rPr>
              <a:t>: Standard defining communication protocols for intelligent  electronic devices at electrical substations</a:t>
            </a:r>
          </a:p>
          <a:p>
            <a:pPr marR="1230" algn="just"/>
            <a:r>
              <a:rPr lang="en-US" sz="900" b="1" dirty="0">
                <a:solidFill>
                  <a:schemeClr val="accent6">
                    <a:lumMod val="50000"/>
                  </a:schemeClr>
                </a:solidFill>
                <a:latin typeface="Calibri Light" panose="020F0302020204030204" pitchFamily="34" charset="0"/>
                <a:cs typeface="Calibri Light" panose="020F0302020204030204" pitchFamily="34" charset="0"/>
              </a:rPr>
              <a:t>IED</a:t>
            </a:r>
            <a:r>
              <a:rPr lang="en-US" sz="900" dirty="0">
                <a:solidFill>
                  <a:schemeClr val="accent6">
                    <a:lumMod val="50000"/>
                  </a:schemeClr>
                </a:solidFill>
                <a:latin typeface="Calibri Light" panose="020F0302020204030204" pitchFamily="34" charset="0"/>
                <a:cs typeface="Calibri Light" panose="020F0302020204030204" pitchFamily="34" charset="0"/>
              </a:rPr>
              <a:t>: Intelligent End Device, microprocessor-based controllers of power  system equipment, such as circuit breakers, transformers and capacitor  banks to enable advanced power automation.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IRIG</a:t>
            </a:r>
            <a:r>
              <a:rPr lang="en-US" sz="900" dirty="0">
                <a:solidFill>
                  <a:schemeClr val="accent6">
                    <a:lumMod val="50000"/>
                  </a:schemeClr>
                </a:solidFill>
                <a:latin typeface="Calibri Light" panose="020F0302020204030204" pitchFamily="34" charset="0"/>
                <a:cs typeface="Calibri Light" panose="020F0302020204030204" pitchFamily="34" charset="0"/>
              </a:rPr>
              <a:t>: Inter-Range Instrumentation Group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ISE</a:t>
            </a:r>
            <a:r>
              <a:rPr lang="en-US" sz="900" dirty="0">
                <a:solidFill>
                  <a:schemeClr val="accent6">
                    <a:lumMod val="50000"/>
                  </a:schemeClr>
                </a:solidFill>
                <a:latin typeface="Calibri Light" panose="020F0302020204030204" pitchFamily="34" charset="0"/>
                <a:cs typeface="Calibri Light" panose="020F0302020204030204" pitchFamily="34" charset="0"/>
              </a:rPr>
              <a:t>: Identity Services Engine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L3VPN</a:t>
            </a:r>
            <a:r>
              <a:rPr lang="en-US" sz="900" dirty="0">
                <a:solidFill>
                  <a:schemeClr val="accent6">
                    <a:lumMod val="50000"/>
                  </a:schemeClr>
                </a:solidFill>
                <a:latin typeface="Calibri Light" panose="020F0302020204030204" pitchFamily="34" charset="0"/>
                <a:cs typeface="Calibri Light" panose="020F0302020204030204" pitchFamily="34" charset="0"/>
              </a:rPr>
              <a:t>: Layer 3 Virtual Private Network</a:t>
            </a:r>
          </a:p>
          <a:p>
            <a:r>
              <a:rPr lang="en-US" sz="900" b="1" dirty="0">
                <a:solidFill>
                  <a:schemeClr val="accent6">
                    <a:lumMod val="50000"/>
                  </a:schemeClr>
                </a:solidFill>
                <a:latin typeface="Calibri Light" panose="020F0302020204030204" pitchFamily="34" charset="0"/>
                <a:cs typeface="Calibri Light" panose="020F0302020204030204" pitchFamily="34" charset="0"/>
              </a:rPr>
              <a:t>LA</a:t>
            </a:r>
            <a:r>
              <a:rPr lang="en-US" sz="900" dirty="0">
                <a:solidFill>
                  <a:schemeClr val="accent6">
                    <a:lumMod val="50000"/>
                  </a:schemeClr>
                </a:solidFill>
                <a:latin typeface="Calibri Light" panose="020F0302020204030204" pitchFamily="34" charset="0"/>
                <a:cs typeface="Calibri Light" panose="020F0302020204030204" pitchFamily="34" charset="0"/>
              </a:rPr>
              <a:t>: Lightning Arrester protects the power grid from electric storms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MQC</a:t>
            </a:r>
            <a:r>
              <a:rPr lang="en-US" sz="900" dirty="0">
                <a:solidFill>
                  <a:schemeClr val="accent6">
                    <a:lumMod val="50000"/>
                  </a:schemeClr>
                </a:solidFill>
                <a:latin typeface="Calibri Light" panose="020F0302020204030204" pitchFamily="34" charset="0"/>
                <a:cs typeface="Calibri Light" panose="020F0302020204030204" pitchFamily="34" charset="0"/>
              </a:rPr>
              <a:t>: Modular </a:t>
            </a:r>
            <a:r>
              <a:rPr lang="en-US" sz="900" dirty="0" err="1">
                <a:solidFill>
                  <a:schemeClr val="accent6">
                    <a:lumMod val="50000"/>
                  </a:schemeClr>
                </a:solidFill>
                <a:latin typeface="Calibri Light" panose="020F0302020204030204" pitchFamily="34" charset="0"/>
                <a:cs typeface="Calibri Light" panose="020F0302020204030204" pitchFamily="34" charset="0"/>
              </a:rPr>
              <a:t>QoS</a:t>
            </a:r>
            <a:r>
              <a:rPr lang="en-US" sz="900" dirty="0">
                <a:solidFill>
                  <a:schemeClr val="accent6">
                    <a:lumMod val="50000"/>
                  </a:schemeClr>
                </a:solidFill>
                <a:latin typeface="Calibri Light" panose="020F0302020204030204" pitchFamily="34" charset="0"/>
                <a:cs typeface="Calibri Light" panose="020F0302020204030204" pitchFamily="34" charset="0"/>
              </a:rPr>
              <a:t> Command-Line Interface</a:t>
            </a:r>
          </a:p>
          <a:p>
            <a:pPr marR="80"/>
            <a:r>
              <a:rPr lang="en-US" sz="900" b="1" dirty="0">
                <a:solidFill>
                  <a:schemeClr val="accent6">
                    <a:lumMod val="50000"/>
                  </a:schemeClr>
                </a:solidFill>
                <a:latin typeface="Calibri Light" panose="020F0302020204030204" pitchFamily="34" charset="0"/>
                <a:cs typeface="Calibri Light" panose="020F0302020204030204" pitchFamily="34" charset="0"/>
              </a:rPr>
              <a:t>MMS</a:t>
            </a:r>
            <a:r>
              <a:rPr lang="en-US" sz="900" dirty="0">
                <a:solidFill>
                  <a:schemeClr val="accent6">
                    <a:lumMod val="50000"/>
                  </a:schemeClr>
                </a:solidFill>
                <a:latin typeface="Calibri Light" panose="020F0302020204030204" pitchFamily="34" charset="0"/>
                <a:cs typeface="Calibri Light" panose="020F0302020204030204" pitchFamily="34" charset="0"/>
              </a:rPr>
              <a:t>: Manufacturing Message Specification, messaging system for  exchanging real-time data and supervisory control information. Allows  client such as SCADA, an OPC server or a gateway to access all IED objects  </a:t>
            </a:r>
            <a:r>
              <a:rPr lang="en-US" sz="900" b="1" dirty="0">
                <a:solidFill>
                  <a:schemeClr val="accent6">
                    <a:lumMod val="50000"/>
                  </a:schemeClr>
                </a:solidFill>
                <a:latin typeface="Calibri Light" panose="020F0302020204030204" pitchFamily="34" charset="0"/>
                <a:cs typeface="Calibri Light" panose="020F0302020204030204" pitchFamily="34" charset="0"/>
              </a:rPr>
              <a:t>MPLS</a:t>
            </a:r>
            <a:r>
              <a:rPr lang="en-US" sz="900" dirty="0">
                <a:solidFill>
                  <a:schemeClr val="accent6">
                    <a:lumMod val="50000"/>
                  </a:schemeClr>
                </a:solidFill>
                <a:latin typeface="Calibri Light" panose="020F0302020204030204" pitchFamily="34" charset="0"/>
                <a:cs typeface="Calibri Light" panose="020F0302020204030204" pitchFamily="34" charset="0"/>
              </a:rPr>
              <a:t>: Multi-protocol Label Switching</a:t>
            </a:r>
          </a:p>
          <a:p>
            <a:pPr marR="270"/>
            <a:r>
              <a:rPr lang="en-US" sz="900" b="1" dirty="0">
                <a:solidFill>
                  <a:schemeClr val="accent6">
                    <a:lumMod val="50000"/>
                  </a:schemeClr>
                </a:solidFill>
                <a:latin typeface="Calibri Light" panose="020F0302020204030204" pitchFamily="34" charset="0"/>
                <a:cs typeface="Calibri Light" panose="020F0302020204030204" pitchFamily="34" charset="0"/>
              </a:rPr>
              <a:t>MU</a:t>
            </a:r>
            <a:r>
              <a:rPr lang="en-US" sz="900" dirty="0">
                <a:solidFill>
                  <a:schemeClr val="accent6">
                    <a:lumMod val="50000"/>
                  </a:schemeClr>
                </a:solidFill>
                <a:latin typeface="Calibri Light" panose="020F0302020204030204" pitchFamily="34" charset="0"/>
                <a:cs typeface="Calibri Light" panose="020F0302020204030204" pitchFamily="34" charset="0"/>
              </a:rPr>
              <a:t>: Merging Unit connected to the process bus converts analog data(</a:t>
            </a:r>
            <a:r>
              <a:rPr lang="en-US" sz="900" dirty="0" err="1">
                <a:solidFill>
                  <a:schemeClr val="accent6">
                    <a:lumMod val="50000"/>
                  </a:schemeClr>
                </a:solidFill>
                <a:latin typeface="Calibri Light" panose="020F0302020204030204" pitchFamily="34" charset="0"/>
                <a:cs typeface="Calibri Light" panose="020F0302020204030204" pitchFamily="34" charset="0"/>
              </a:rPr>
              <a:t>ie</a:t>
            </a:r>
            <a:r>
              <a:rPr lang="en-US" sz="900" dirty="0">
                <a:solidFill>
                  <a:schemeClr val="accent6">
                    <a:lumMod val="50000"/>
                  </a:schemeClr>
                </a:solidFill>
                <a:latin typeface="Calibri Light" panose="020F0302020204030204" pitchFamily="34" charset="0"/>
                <a:cs typeface="Calibri Light" panose="020F0302020204030204" pitchFamily="34" charset="0"/>
              </a:rPr>
              <a:t>.  volts, </a:t>
            </a:r>
            <a:r>
              <a:rPr lang="en-US" sz="900" dirty="0" err="1">
                <a:solidFill>
                  <a:schemeClr val="accent6">
                    <a:lumMod val="50000"/>
                  </a:schemeClr>
                </a:solidFill>
                <a:latin typeface="Calibri Light" panose="020F0302020204030204" pitchFamily="34" charset="0"/>
                <a:cs typeface="Calibri Light" panose="020F0302020204030204" pitchFamily="34" charset="0"/>
              </a:rPr>
              <a:t>currect</a:t>
            </a:r>
            <a:r>
              <a:rPr lang="en-US" sz="900" dirty="0">
                <a:solidFill>
                  <a:schemeClr val="accent6">
                    <a:lumMod val="50000"/>
                  </a:schemeClr>
                </a:solidFill>
                <a:latin typeface="Calibri Light" panose="020F0302020204030204" pitchFamily="34" charset="0"/>
                <a:cs typeface="Calibri Light" panose="020F0302020204030204" pitchFamily="34" charset="0"/>
              </a:rPr>
              <a:t>...) into digital information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NERC</a:t>
            </a:r>
            <a:r>
              <a:rPr lang="en-US" sz="900" dirty="0">
                <a:solidFill>
                  <a:schemeClr val="accent6">
                    <a:lumMod val="50000"/>
                  </a:schemeClr>
                </a:solidFill>
                <a:latin typeface="Calibri Light" panose="020F0302020204030204" pitchFamily="34" charset="0"/>
                <a:cs typeface="Calibri Light" panose="020F0302020204030204" pitchFamily="34" charset="0"/>
              </a:rPr>
              <a:t>: North  American  Electric Reliability Corporation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NIST</a:t>
            </a:r>
            <a:r>
              <a:rPr lang="en-US" sz="900" dirty="0">
                <a:solidFill>
                  <a:schemeClr val="accent6">
                    <a:lumMod val="50000"/>
                  </a:schemeClr>
                </a:solidFill>
                <a:latin typeface="Calibri Light" panose="020F0302020204030204" pitchFamily="34" charset="0"/>
                <a:cs typeface="Calibri Light" panose="020F0302020204030204" pitchFamily="34" charset="0"/>
              </a:rPr>
              <a:t>: National Institute of  Standards and  Technology</a:t>
            </a:r>
          </a:p>
          <a:p>
            <a:r>
              <a:rPr lang="en-US" sz="900" b="1" dirty="0">
                <a:solidFill>
                  <a:schemeClr val="accent6">
                    <a:lumMod val="50000"/>
                  </a:schemeClr>
                </a:solidFill>
                <a:latin typeface="Calibri Light" panose="020F0302020204030204" pitchFamily="34" charset="0"/>
                <a:cs typeface="Calibri Light" panose="020F0302020204030204" pitchFamily="34" charset="0"/>
              </a:rPr>
              <a:t>NMS</a:t>
            </a:r>
            <a:r>
              <a:rPr lang="en-US" sz="900" dirty="0">
                <a:solidFill>
                  <a:schemeClr val="accent6">
                    <a:lumMod val="50000"/>
                  </a:schemeClr>
                </a:solidFill>
                <a:latin typeface="Calibri Light" panose="020F0302020204030204" pitchFamily="34" charset="0"/>
                <a:cs typeface="Calibri Light" panose="020F0302020204030204" pitchFamily="34" charset="0"/>
              </a:rPr>
              <a:t>: Network Management System</a:t>
            </a:r>
          </a:p>
          <a:p>
            <a:r>
              <a:rPr lang="en-US" sz="900" b="1" dirty="0">
                <a:solidFill>
                  <a:schemeClr val="accent6">
                    <a:lumMod val="50000"/>
                  </a:schemeClr>
                </a:solidFill>
                <a:latin typeface="Calibri Light" panose="020F0302020204030204" pitchFamily="34" charset="0"/>
                <a:cs typeface="Calibri Light" panose="020F0302020204030204" pitchFamily="34" charset="0"/>
              </a:rPr>
              <a:t>OAM</a:t>
            </a:r>
            <a:r>
              <a:rPr lang="en-US" sz="900" dirty="0">
                <a:solidFill>
                  <a:schemeClr val="accent6">
                    <a:lumMod val="50000"/>
                  </a:schemeClr>
                </a:solidFill>
                <a:latin typeface="Calibri Light" panose="020F0302020204030204" pitchFamily="34" charset="0"/>
                <a:cs typeface="Calibri Light" panose="020F0302020204030204" pitchFamily="34" charset="0"/>
              </a:rPr>
              <a:t>: Operations and Maintenance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PCP</a:t>
            </a:r>
            <a:r>
              <a:rPr lang="en-US" sz="900" dirty="0">
                <a:solidFill>
                  <a:schemeClr val="accent6">
                    <a:lumMod val="50000"/>
                  </a:schemeClr>
                </a:solidFill>
                <a:latin typeface="Calibri Light" panose="020F0302020204030204" pitchFamily="34" charset="0"/>
                <a:cs typeface="Calibri Light" panose="020F0302020204030204" pitchFamily="34" charset="0"/>
              </a:rPr>
              <a:t>: Priority Code Point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PIOC</a:t>
            </a:r>
            <a:r>
              <a:rPr lang="en-US" sz="900" dirty="0">
                <a:solidFill>
                  <a:schemeClr val="accent6">
                    <a:lumMod val="50000"/>
                  </a:schemeClr>
                </a:solidFill>
                <a:latin typeface="Calibri Light" panose="020F0302020204030204" pitchFamily="34" charset="0"/>
                <a:cs typeface="Calibri Light" panose="020F0302020204030204" pitchFamily="34" charset="0"/>
              </a:rPr>
              <a:t>: Instantaneous </a:t>
            </a:r>
            <a:r>
              <a:rPr lang="en-US" sz="900" dirty="0" err="1">
                <a:solidFill>
                  <a:schemeClr val="accent6">
                    <a:lumMod val="50000"/>
                  </a:schemeClr>
                </a:solidFill>
                <a:latin typeface="Calibri Light" panose="020F0302020204030204" pitchFamily="34" charset="0"/>
                <a:cs typeface="Calibri Light" panose="020F0302020204030204" pitchFamily="34" charset="0"/>
              </a:rPr>
              <a:t>overcorrent</a:t>
            </a:r>
            <a:r>
              <a:rPr lang="en-US" sz="900" dirty="0">
                <a:solidFill>
                  <a:schemeClr val="accent6">
                    <a:lumMod val="50000"/>
                  </a:schemeClr>
                </a:solidFill>
                <a:latin typeface="Calibri Light" panose="020F0302020204030204" pitchFamily="34" charset="0"/>
                <a:cs typeface="Calibri Light" panose="020F0302020204030204" pitchFamily="34" charset="0"/>
              </a:rPr>
              <a:t> Protection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PLC</a:t>
            </a:r>
            <a:r>
              <a:rPr lang="en-US" sz="900" dirty="0">
                <a:solidFill>
                  <a:schemeClr val="accent6">
                    <a:lumMod val="50000"/>
                  </a:schemeClr>
                </a:solidFill>
                <a:latin typeface="Calibri Light" panose="020F0302020204030204" pitchFamily="34" charset="0"/>
                <a:cs typeface="Calibri Light" panose="020F0302020204030204" pitchFamily="34" charset="0"/>
              </a:rPr>
              <a:t>: Programmable Logic Controller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PMU</a:t>
            </a:r>
            <a:r>
              <a:rPr lang="en-US" sz="900" dirty="0">
                <a:solidFill>
                  <a:schemeClr val="accent6">
                    <a:lumMod val="50000"/>
                  </a:schemeClr>
                </a:solidFill>
                <a:latin typeface="Calibri Light" panose="020F0302020204030204" pitchFamily="34" charset="0"/>
                <a:cs typeface="Calibri Light" panose="020F0302020204030204" pitchFamily="34" charset="0"/>
              </a:rPr>
              <a:t>: Phasor Measurement Unit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POTT: </a:t>
            </a:r>
            <a:r>
              <a:rPr lang="en-US" sz="900" dirty="0">
                <a:solidFill>
                  <a:schemeClr val="accent6">
                    <a:lumMod val="50000"/>
                  </a:schemeClr>
                </a:solidFill>
                <a:latin typeface="Calibri Light" panose="020F0302020204030204" pitchFamily="34" charset="0"/>
                <a:cs typeface="Calibri Light" panose="020F0302020204030204" pitchFamily="34" charset="0"/>
              </a:rPr>
              <a:t>Permissive Overreaching Transfer Trip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PP</a:t>
            </a:r>
            <a:r>
              <a:rPr lang="en-US" sz="900" dirty="0">
                <a:solidFill>
                  <a:schemeClr val="accent6">
                    <a:lumMod val="50000"/>
                  </a:schemeClr>
                </a:solidFill>
                <a:latin typeface="Calibri Light" panose="020F0302020204030204" pitchFamily="34" charset="0"/>
                <a:cs typeface="Calibri Light" panose="020F0302020204030204" pitchFamily="34" charset="0"/>
              </a:rPr>
              <a:t>: Primary Power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Process Bus</a:t>
            </a:r>
            <a:r>
              <a:rPr lang="en-US" sz="900" dirty="0">
                <a:solidFill>
                  <a:schemeClr val="accent6">
                    <a:lumMod val="50000"/>
                  </a:schemeClr>
                </a:solidFill>
                <a:latin typeface="Calibri Light" panose="020F0302020204030204" pitchFamily="34" charset="0"/>
                <a:cs typeface="Calibri Light" panose="020F0302020204030204" pitchFamily="34" charset="0"/>
              </a:rPr>
              <a:t>: Connects primary units and control equipment to the IEDs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PRP</a:t>
            </a:r>
            <a:r>
              <a:rPr lang="en-US" sz="900" dirty="0">
                <a:solidFill>
                  <a:schemeClr val="accent6">
                    <a:lumMod val="50000"/>
                  </a:schemeClr>
                </a:solidFill>
                <a:latin typeface="Calibri Light" panose="020F0302020204030204" pitchFamily="34" charset="0"/>
                <a:cs typeface="Calibri Light" panose="020F0302020204030204" pitchFamily="34" charset="0"/>
              </a:rPr>
              <a:t>: Parallel Redundancy Protocol</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PRTC: </a:t>
            </a:r>
            <a:r>
              <a:rPr lang="en-US" sz="900" dirty="0">
                <a:solidFill>
                  <a:schemeClr val="accent6">
                    <a:lumMod val="50000"/>
                  </a:schemeClr>
                </a:solidFill>
                <a:latin typeface="Calibri Light" panose="020F0302020204030204" pitchFamily="34" charset="0"/>
                <a:cs typeface="Calibri Light" panose="020F0302020204030204" pitchFamily="34" charset="0"/>
              </a:rPr>
              <a:t>Primary Reference Clock</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PT</a:t>
            </a:r>
            <a:r>
              <a:rPr lang="en-US" sz="900" dirty="0">
                <a:solidFill>
                  <a:schemeClr val="accent6">
                    <a:lumMod val="50000"/>
                  </a:schemeClr>
                </a:solidFill>
                <a:latin typeface="Calibri Light" panose="020F0302020204030204" pitchFamily="34" charset="0"/>
                <a:cs typeface="Calibri Light" panose="020F0302020204030204" pitchFamily="34" charset="0"/>
              </a:rPr>
              <a:t>: see VT </a:t>
            </a:r>
          </a:p>
          <a:p>
            <a:r>
              <a:rPr lang="en-US" sz="900" b="1" dirty="0">
                <a:solidFill>
                  <a:schemeClr val="accent6">
                    <a:lumMod val="50000"/>
                  </a:schemeClr>
                </a:solidFill>
                <a:latin typeface="Calibri Light" panose="020F0302020204030204" pitchFamily="34" charset="0"/>
                <a:cs typeface="Calibri Light" panose="020F0302020204030204" pitchFamily="34" charset="0"/>
              </a:rPr>
              <a:t>T-GM: </a:t>
            </a:r>
            <a:r>
              <a:rPr lang="en-US" sz="900" dirty="0">
                <a:solidFill>
                  <a:schemeClr val="accent6">
                    <a:lumMod val="50000"/>
                  </a:schemeClr>
                </a:solidFill>
                <a:latin typeface="Calibri Light" panose="020F0302020204030204" pitchFamily="34" charset="0"/>
                <a:cs typeface="Calibri Light" panose="020F0302020204030204" pitchFamily="34" charset="0"/>
              </a:rPr>
              <a:t>Grand Master PTP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T-BC: </a:t>
            </a:r>
            <a:r>
              <a:rPr lang="en-US" sz="900" dirty="0">
                <a:solidFill>
                  <a:schemeClr val="accent6">
                    <a:lumMod val="50000"/>
                  </a:schemeClr>
                </a:solidFill>
                <a:latin typeface="Calibri Light" panose="020F0302020204030204" pitchFamily="34" charset="0"/>
                <a:cs typeface="Calibri Light" panose="020F0302020204030204" pitchFamily="34" charset="0"/>
              </a:rPr>
              <a:t>Boundary Clock</a:t>
            </a:r>
          </a:p>
          <a:p>
            <a:r>
              <a:rPr lang="en-US" sz="900" b="1" dirty="0">
                <a:solidFill>
                  <a:schemeClr val="accent6">
                    <a:lumMod val="50000"/>
                  </a:schemeClr>
                </a:solidFill>
                <a:latin typeface="Calibri Light" panose="020F0302020204030204" pitchFamily="34" charset="0"/>
                <a:cs typeface="Calibri Light" panose="020F0302020204030204" pitchFamily="34" charset="0"/>
              </a:rPr>
              <a:t>T-TSC</a:t>
            </a:r>
            <a:r>
              <a:rPr lang="en-US" sz="900" dirty="0">
                <a:solidFill>
                  <a:schemeClr val="accent6">
                    <a:lumMod val="50000"/>
                  </a:schemeClr>
                </a:solidFill>
                <a:latin typeface="Calibri Light" panose="020F0302020204030204" pitchFamily="34" charset="0"/>
                <a:cs typeface="Calibri Light" panose="020F0302020204030204" pitchFamily="34" charset="0"/>
              </a:rPr>
              <a:t>: Slave Clock</a:t>
            </a:r>
          </a:p>
          <a:p>
            <a:endParaRPr lang="en-US" sz="900"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5" name="Title 2"/>
          <p:cNvSpPr>
            <a:spLocks noGrp="1"/>
          </p:cNvSpPr>
          <p:nvPr>
            <p:ph type="title" idx="4294967295"/>
          </p:nvPr>
        </p:nvSpPr>
        <p:spPr>
          <a:xfrm>
            <a:off x="0" y="0"/>
            <a:ext cx="9144000" cy="836613"/>
          </a:xfrm>
        </p:spPr>
        <p:txBody>
          <a:bodyPr/>
          <a:lstStyle/>
          <a:p>
            <a:pPr marL="0" indent="0">
              <a:buNone/>
            </a:pPr>
            <a:r>
              <a:rPr lang="en-US" dirty="0"/>
              <a:t>Glossary</a:t>
            </a:r>
          </a:p>
        </p:txBody>
      </p:sp>
    </p:spTree>
    <p:extLst>
      <p:ext uri="{BB962C8B-B14F-4D97-AF65-F5344CB8AC3E}">
        <p14:creationId xmlns:p14="http://schemas.microsoft.com/office/powerpoint/2010/main" val="2714233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4400" y="0"/>
            <a:ext cx="82296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Text Box 5"/>
          <p:cNvSpPr txBox="1">
            <a:spLocks noChangeArrowheads="1"/>
          </p:cNvSpPr>
          <p:nvPr/>
        </p:nvSpPr>
        <p:spPr bwMode="auto">
          <a:xfrm rot="16200000">
            <a:off x="-1026770" y="1348581"/>
            <a:ext cx="35814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9pPr>
          </a:lstStyle>
          <a:p>
            <a:pPr algn="r" eaLnBrk="1" hangingPunct="1">
              <a:spcBef>
                <a:spcPts val="2250"/>
              </a:spcBef>
              <a:buClrTx/>
              <a:buFontTx/>
              <a:buNone/>
            </a:pPr>
            <a:r>
              <a:rPr lang="ca-ES" altLang="es-ES" sz="3600">
                <a:solidFill>
                  <a:srgbClr val="0951BD"/>
                </a:solidFill>
                <a:latin typeface="Arial Black" panose="020B0A04020102020204" pitchFamily="34" charset="0"/>
              </a:rPr>
              <a:t>That’s all</a:t>
            </a:r>
          </a:p>
        </p:txBody>
      </p:sp>
      <p:pic>
        <p:nvPicPr>
          <p:cNvPr id="4" name="Picture 8" descr="Alex"/>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9426" y="4003675"/>
            <a:ext cx="1427163" cy="2857500"/>
          </a:xfrm>
          <a:prstGeom prst="rect">
            <a:avLst/>
          </a:prstGeom>
          <a:ln>
            <a:noFill/>
          </a:ln>
          <a:effectLst>
            <a:outerShdw blurRad="292100" dist="139700" dir="2700000" algn="tl" rotWithShape="0">
              <a:srgbClr val="333333">
                <a:alpha val="65000"/>
              </a:srgbClr>
            </a:outerShdw>
          </a:effectLst>
        </p:spPr>
      </p:pic>
      <p:pic>
        <p:nvPicPr>
          <p:cNvPr id="5" name="Picture 1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01650" y="5373688"/>
            <a:ext cx="1835150" cy="954087"/>
          </a:xfrm>
          <a:prstGeom prst="rect">
            <a:avLst/>
          </a:prstGeom>
          <a:ln>
            <a:noFill/>
          </a:ln>
          <a:effectLst>
            <a:outerShdw blurRad="292100" dist="139700" dir="2700000" algn="tl" rotWithShape="0">
              <a:srgbClr val="333333">
                <a:alpha val="65000"/>
              </a:srgbClr>
            </a:outerShdw>
          </a:effectLst>
        </p:spPr>
      </p:pic>
      <p:sp>
        <p:nvSpPr>
          <p:cNvPr id="6" name="TextBox 10"/>
          <p:cNvSpPr txBox="1">
            <a:spLocks noChangeArrowheads="1"/>
          </p:cNvSpPr>
          <p:nvPr/>
        </p:nvSpPr>
        <p:spPr bwMode="auto">
          <a:xfrm rot="16200000">
            <a:off x="861220" y="4768056"/>
            <a:ext cx="1955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altLang="es-ES" sz="1100">
                <a:latin typeface="Verdana" panose="020B0604030504040204" pitchFamily="34" charset="0"/>
              </a:rPr>
              <a:t>www.albedotelecom.com</a:t>
            </a:r>
          </a:p>
        </p:txBody>
      </p:sp>
    </p:spTree>
    <p:extLst>
      <p:ext uri="{BB962C8B-B14F-4D97-AF65-F5344CB8AC3E}">
        <p14:creationId xmlns:p14="http://schemas.microsoft.com/office/powerpoint/2010/main" val="158896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9565" y="0"/>
            <a:ext cx="9124435" cy="762000"/>
          </a:xfrm>
          <a:prstGeom prst="rect">
            <a:avLst/>
          </a:prstGeom>
          <a:solidFill>
            <a:schemeClr val="accent3">
              <a:lumMod val="95000"/>
            </a:schemeClr>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sp>
        <p:nvSpPr>
          <p:cNvPr id="2" name="Content Placeholder 1"/>
          <p:cNvSpPr>
            <a:spLocks noGrp="1"/>
          </p:cNvSpPr>
          <p:nvPr>
            <p:ph idx="1"/>
          </p:nvPr>
        </p:nvSpPr>
        <p:spPr>
          <a:xfrm>
            <a:off x="457200" y="4162096"/>
            <a:ext cx="8220075" cy="2219231"/>
          </a:xfrm>
        </p:spPr>
        <p:txBody>
          <a:bodyPr/>
          <a:lstStyle/>
          <a:p>
            <a:pPr marL="0" indent="0">
              <a:buNone/>
            </a:pPr>
            <a:r>
              <a:rPr lang="en-GB" sz="2400" b="1" noProof="0" dirty="0">
                <a:solidFill>
                  <a:schemeClr val="tx1"/>
                </a:solidFill>
                <a:ea typeface="SimSun"/>
              </a:rPr>
              <a:t>Zeus </a:t>
            </a:r>
            <a:r>
              <a:rPr lang="en-GB" sz="2400" noProof="0" dirty="0">
                <a:solidFill>
                  <a:schemeClr val="tx1"/>
                </a:solidFill>
                <a:ea typeface="SimSun"/>
              </a:rPr>
              <a:t>&amp; </a:t>
            </a:r>
            <a:r>
              <a:rPr lang="en-GB" sz="2400" b="1" noProof="0" dirty="0">
                <a:solidFill>
                  <a:schemeClr val="tx1"/>
                </a:solidFill>
                <a:ea typeface="SimSun"/>
              </a:rPr>
              <a:t>xGenius</a:t>
            </a:r>
            <a:r>
              <a:rPr lang="en-GB" sz="2400" noProof="0" dirty="0">
                <a:solidFill>
                  <a:schemeClr val="bg1">
                    <a:lumMod val="50000"/>
                  </a:schemeClr>
                </a:solidFill>
                <a:ea typeface="SimSun"/>
              </a:rPr>
              <a:t> </a:t>
            </a:r>
            <a:r>
              <a:rPr lang="en-GB" noProof="0" dirty="0">
                <a:solidFill>
                  <a:schemeClr val="bg1">
                    <a:lumMod val="50000"/>
                  </a:schemeClr>
                </a:solidFill>
                <a:ea typeface="SimSun"/>
              </a:rPr>
              <a:t>provide deep insights to design, install, maintain, troubleshoot and engineer communications resources of </a:t>
            </a:r>
            <a:r>
              <a:rPr lang="en-GB" noProof="0" dirty="0">
                <a:solidFill>
                  <a:schemeClr val="tx1"/>
                </a:solidFill>
                <a:ea typeface="SimSun"/>
              </a:rPr>
              <a:t> Mobile Operators, Power Utilities, Finance, Labs and R+D centres</a:t>
            </a:r>
            <a:r>
              <a:rPr lang="en-GB" noProof="0" dirty="0">
                <a:solidFill>
                  <a:schemeClr val="bg1">
                    <a:lumMod val="50000"/>
                  </a:schemeClr>
                </a:solidFill>
                <a:ea typeface="SimSun"/>
              </a:rPr>
              <a:t>. The unit is able to verify </a:t>
            </a:r>
            <a:r>
              <a:rPr lang="en-GB" noProof="0" dirty="0">
                <a:solidFill>
                  <a:schemeClr val="tx1"/>
                </a:solidFill>
                <a:ea typeface="SimSun"/>
              </a:rPr>
              <a:t>Ethernet/IP, SyncE, PTP, GbE, IRIG-B, 1PPS, T1/E1, G703, Serial Datacom, C37.94, GOOSE, SV, MMS,</a:t>
            </a:r>
            <a:r>
              <a:rPr lang="en-GB" noProof="0" dirty="0">
                <a:solidFill>
                  <a:schemeClr val="bg1">
                    <a:lumMod val="50000"/>
                  </a:schemeClr>
                </a:solidFill>
                <a:ea typeface="SimSun"/>
              </a:rPr>
              <a:t> </a:t>
            </a:r>
            <a:r>
              <a:rPr lang="en-GB" noProof="0" dirty="0">
                <a:solidFill>
                  <a:schemeClr val="tx1"/>
                </a:solidFill>
                <a:ea typeface="SimSun"/>
              </a:rPr>
              <a:t>Round-trip &amp; One-way Delay </a:t>
            </a:r>
            <a:r>
              <a:rPr lang="en-GB" noProof="0" dirty="0">
                <a:solidFill>
                  <a:schemeClr val="bg1">
                    <a:lumMod val="50000"/>
                  </a:schemeClr>
                </a:solidFill>
                <a:ea typeface="SimSun"/>
              </a:rPr>
              <a:t>tests at all interfaces. </a:t>
            </a:r>
            <a:endParaRPr lang="en-GB" noProof="0" dirty="0">
              <a:solidFill>
                <a:schemeClr val="bg1">
                  <a:lumMod val="50000"/>
                </a:schemeClr>
              </a:solidFill>
            </a:endParaRPr>
          </a:p>
          <a:p>
            <a:pPr marL="0" indent="0">
              <a:buNone/>
            </a:pPr>
            <a:r>
              <a:rPr lang="en-GB" noProof="0" dirty="0">
                <a:solidFill>
                  <a:schemeClr val="bg1">
                    <a:lumMod val="50000"/>
                  </a:schemeClr>
                </a:solidFill>
              </a:rPr>
              <a:t>It also has a set of programmable filters to </a:t>
            </a:r>
            <a:r>
              <a:rPr lang="en-GB" noProof="0" dirty="0">
                <a:solidFill>
                  <a:schemeClr val="tx1"/>
                </a:solidFill>
              </a:rPr>
              <a:t>capture live data traffic </a:t>
            </a:r>
            <a:r>
              <a:rPr lang="en-GB" noProof="0" dirty="0">
                <a:solidFill>
                  <a:schemeClr val="bg1">
                    <a:lumMod val="50000"/>
                  </a:schemeClr>
                </a:solidFill>
              </a:rPr>
              <a:t>at wire-speed</a:t>
            </a:r>
            <a:endParaRPr lang="en-GB" noProof="0" dirty="0"/>
          </a:p>
        </p:txBody>
      </p:sp>
      <p:pic>
        <p:nvPicPr>
          <p:cNvPr id="4" name="Picture 8" descr="Related imag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7578612" y="1954127"/>
            <a:ext cx="2312844" cy="7469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1560" y="997637"/>
            <a:ext cx="7704856" cy="301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Grp="1" noChangeArrowheads="1"/>
          </p:cNvSpPr>
          <p:nvPr>
            <p:ph type="title" idx="4294967295"/>
          </p:nvPr>
        </p:nvSpPr>
        <p:spPr>
          <a:xfrm>
            <a:off x="0" y="0"/>
            <a:ext cx="9144000" cy="762000"/>
          </a:xfrm>
        </p:spPr>
        <p:txBody>
          <a:bodyPr tIns="316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144000" algn="l"/>
              </a:tabLst>
            </a:pPr>
            <a:r>
              <a:rPr lang="en-GB" altLang="en-US" sz="4800" b="1" noProof="0" dirty="0">
                <a:solidFill>
                  <a:schemeClr val="tx1"/>
                </a:solidFill>
                <a:latin typeface="Myriad Pro Cond" panose="020B0506030403020204" pitchFamily="34" charset="0"/>
              </a:rPr>
              <a:t>Z</a:t>
            </a:r>
            <a:r>
              <a:rPr lang="en-GB" altLang="en-US" sz="4800" b="1" noProof="0" dirty="0">
                <a:solidFill>
                  <a:srgbClr val="FF0000"/>
                </a:solidFill>
                <a:latin typeface="Myriad Pro Cond" panose="020B0506030403020204" pitchFamily="34" charset="0"/>
              </a:rPr>
              <a:t>e</a:t>
            </a:r>
            <a:r>
              <a:rPr lang="en-GB" altLang="en-US" sz="4800" b="1" noProof="0" dirty="0">
                <a:solidFill>
                  <a:schemeClr val="tx1"/>
                </a:solidFill>
                <a:latin typeface="Myriad Pro Cond" panose="020B0506030403020204" pitchFamily="34" charset="0"/>
              </a:rPr>
              <a:t>us</a:t>
            </a:r>
            <a:r>
              <a:rPr lang="en-GB" altLang="en-US" sz="4800" noProof="0" dirty="0">
                <a:solidFill>
                  <a:schemeClr val="tx1"/>
                </a:solidFill>
                <a:latin typeface="Myriad Pro Cond" panose="020B0506030403020204" pitchFamily="34" charset="0"/>
              </a:rPr>
              <a:t> </a:t>
            </a:r>
            <a:r>
              <a:rPr lang="en-GB" altLang="en-US" sz="3600" noProof="0" dirty="0">
                <a:solidFill>
                  <a:schemeClr val="tx1"/>
                </a:solidFill>
                <a:latin typeface="Myriad Pro Cond" panose="020B0506030403020204" pitchFamily="34" charset="0"/>
              </a:rPr>
              <a:t>&amp;</a:t>
            </a:r>
            <a:r>
              <a:rPr lang="en-GB" altLang="en-US" sz="4800" b="1" noProof="0" dirty="0">
                <a:solidFill>
                  <a:schemeClr val="tx1"/>
                </a:solidFill>
                <a:latin typeface="Myriad Pro Cond" panose="020B0506030403020204" pitchFamily="34" charset="0"/>
              </a:rPr>
              <a:t> </a:t>
            </a:r>
            <a:r>
              <a:rPr lang="en-GB" altLang="en-US" sz="4800" b="1" noProof="0" dirty="0">
                <a:solidFill>
                  <a:srgbClr val="FF0000"/>
                </a:solidFill>
                <a:latin typeface="Myriad Pro Cond" panose="020B0506030403020204" pitchFamily="34" charset="0"/>
              </a:rPr>
              <a:t>x</a:t>
            </a:r>
            <a:r>
              <a:rPr lang="en-GB" altLang="en-US" sz="4800" b="1" noProof="0" dirty="0">
                <a:solidFill>
                  <a:schemeClr val="tx1"/>
                </a:solidFill>
                <a:latin typeface="Myriad Pro Cond" panose="020B0506030403020204" pitchFamily="34" charset="0"/>
              </a:rPr>
              <a:t>Genius</a:t>
            </a:r>
          </a:p>
        </p:txBody>
      </p:sp>
    </p:spTree>
    <p:extLst>
      <p:ext uri="{BB962C8B-B14F-4D97-AF65-F5344CB8AC3E}">
        <p14:creationId xmlns:p14="http://schemas.microsoft.com/office/powerpoint/2010/main" val="3952638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152FA3F3-B5E8-74A0-0140-F139AC408A58}"/>
              </a:ext>
            </a:extLst>
          </p:cNvPr>
          <p:cNvPicPr>
            <a:picLocks noChangeAspect="1"/>
          </p:cNvPicPr>
          <p:nvPr/>
        </p:nvPicPr>
        <p:blipFill>
          <a:blip r:embed="rId2"/>
          <a:stretch>
            <a:fillRect/>
          </a:stretch>
        </p:blipFill>
        <p:spPr>
          <a:xfrm>
            <a:off x="298346" y="983913"/>
            <a:ext cx="5086454" cy="2702353"/>
          </a:xfrm>
          <a:prstGeom prst="rect">
            <a:avLst/>
          </a:prstGeom>
        </p:spPr>
      </p:pic>
      <p:sp>
        <p:nvSpPr>
          <p:cNvPr id="69" name="Google Shape;74;p3"/>
          <p:cNvSpPr txBox="1">
            <a:spLocks/>
          </p:cNvSpPr>
          <p:nvPr/>
        </p:nvSpPr>
        <p:spPr bwMode="auto">
          <a:xfrm>
            <a:off x="5249333" y="1469813"/>
            <a:ext cx="3759199" cy="2052319"/>
          </a:xfrm>
          <a:prstGeom prst="rect">
            <a:avLst/>
          </a:prstGeom>
          <a:noFill/>
          <a:ln w="9525">
            <a:noFill/>
            <a:round/>
            <a:headEnd/>
            <a:tailEnd/>
          </a:ln>
        </p:spPr>
        <p:txBody>
          <a:bodyPr spcFirstLastPara="1" vert="horz" wrap="square" lIns="50750" tIns="50750" rIns="90000" bIns="50750" numCol="1" anchor="t" anchorCtr="0" compatLnSpc="1">
            <a:prstTxWarp prst="textNoShape">
              <a:avLst/>
            </a:prstTxWarp>
            <a:noAutofit/>
          </a:bodyPr>
          <a:lstStyle>
            <a:lvl1pPr marL="342900" indent="-342900" algn="l" defTabSz="457200" rtl="0" eaLnBrk="0" fontAlgn="base" hangingPunct="0">
              <a:spcBef>
                <a:spcPts val="500"/>
              </a:spcBef>
              <a:spcAft>
                <a:spcPct val="0"/>
              </a:spcAft>
              <a:buClr>
                <a:srgbClr val="006BFF"/>
              </a:buClr>
              <a:buSzPct val="85000"/>
              <a:buFont typeface="Wingdings" pitchFamily="2" charset="2"/>
              <a:buChar char=""/>
              <a:defRPr sz="1800">
                <a:solidFill>
                  <a:srgbClr val="000000"/>
                </a:solidFill>
                <a:latin typeface="+mn-lt"/>
                <a:ea typeface="+mn-ea"/>
                <a:cs typeface="+mn-cs"/>
              </a:defRPr>
            </a:lvl1pPr>
            <a:lvl2pPr marL="742950" indent="-285750" algn="l" defTabSz="457200" rtl="0" eaLnBrk="0" fontAlgn="base" hangingPunct="0">
              <a:spcBef>
                <a:spcPts val="500"/>
              </a:spcBef>
              <a:spcAft>
                <a:spcPct val="0"/>
              </a:spcAft>
              <a:buClr>
                <a:srgbClr val="FF0000"/>
              </a:buClr>
              <a:buSzPct val="90000"/>
              <a:buFont typeface="Wingdings" pitchFamily="2" charset="2"/>
              <a:buChar char=""/>
              <a:defRPr sz="18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90000"/>
              <a:buFont typeface="Wingdings" pitchFamily="2" charset="2"/>
              <a:buChar char=""/>
              <a:defRPr sz="1400">
                <a:solidFill>
                  <a:srgbClr val="000000"/>
                </a:solidFill>
                <a:latin typeface="+mn-lt"/>
                <a:ea typeface="+mn-ea"/>
                <a:cs typeface="+mn-cs"/>
              </a:defRPr>
            </a:lvl3pPr>
            <a:lvl4pPr marL="1600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a:solidFill>
                  <a:srgbClr val="000000"/>
                </a:solidFill>
                <a:latin typeface="Verdana" charset="0"/>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9pPr>
          </a:lstStyle>
          <a:p>
            <a:pPr marL="457200" lvl="1" indent="0">
              <a:buNone/>
              <a:tabLst>
                <a:tab pos="225883" algn="l"/>
              </a:tabLst>
            </a:pPr>
            <a:r>
              <a:rPr lang="en-US" sz="1600" dirty="0"/>
              <a:t>Operation Modes</a:t>
            </a:r>
          </a:p>
          <a:p>
            <a:pPr lvl="1">
              <a:tabLst>
                <a:tab pos="225883" algn="l"/>
              </a:tabLst>
            </a:pPr>
            <a:r>
              <a:rPr lang="en-US" sz="1600" b="1" dirty="0"/>
              <a:t>Endpoint</a:t>
            </a:r>
            <a:r>
              <a:rPr lang="en-US" sz="1600" dirty="0"/>
              <a:t>: Emulation of a data communications DTE or DCE. </a:t>
            </a:r>
          </a:p>
          <a:p>
            <a:pPr lvl="1">
              <a:tabLst>
                <a:tab pos="225883" algn="l"/>
              </a:tabLst>
            </a:pPr>
            <a:r>
              <a:rPr lang="en-US" sz="1600" b="1" dirty="0"/>
              <a:t>Monitor</a:t>
            </a:r>
            <a:r>
              <a:rPr lang="en-US" sz="1600" dirty="0"/>
              <a:t>: Transparent, passive monitoring of a DTE to DCE connection</a:t>
            </a:r>
          </a:p>
        </p:txBody>
      </p:sp>
      <p:sp>
        <p:nvSpPr>
          <p:cNvPr id="70" name="Google Shape;75;p3"/>
          <p:cNvSpPr txBox="1">
            <a:spLocks noGrp="1"/>
          </p:cNvSpPr>
          <p:nvPr>
            <p:ph type="title" idx="4294967295"/>
          </p:nvPr>
        </p:nvSpPr>
        <p:spPr>
          <a:xfrm>
            <a:off x="0" y="0"/>
            <a:ext cx="9144000" cy="827088"/>
          </a:xfrm>
          <a:prstGeom prst="rect">
            <a:avLst/>
          </a:prstGeom>
          <a:noFill/>
          <a:ln>
            <a:noFill/>
          </a:ln>
        </p:spPr>
        <p:txBody>
          <a:bodyPr spcFirstLastPara="1" wrap="square" lIns="50750" tIns="50750" rIns="90000" bIns="50750" anchor="ctr" anchorCtr="0">
            <a:noAutofit/>
          </a:bodyPr>
          <a:lstStyle/>
          <a:p>
            <a:pPr marL="0" lvl="0" indent="0" algn="ctr" rtl="0">
              <a:spcBef>
                <a:spcPts val="0"/>
              </a:spcBef>
              <a:spcAft>
                <a:spcPts val="0"/>
              </a:spcAft>
              <a:buNone/>
            </a:pPr>
            <a:r>
              <a:rPr lang="en-GB" b="1" noProof="0" dirty="0">
                <a:latin typeface="Century Gothic"/>
                <a:ea typeface="Century Gothic"/>
                <a:cs typeface="Century Gothic"/>
                <a:sym typeface="Century Gothic"/>
              </a:rPr>
              <a:t>Datacom:</a:t>
            </a:r>
            <a:r>
              <a:rPr lang="en-GB" noProof="0" dirty="0">
                <a:latin typeface="Century Gothic"/>
                <a:ea typeface="Century Gothic"/>
                <a:cs typeface="Century Gothic"/>
                <a:sym typeface="Century Gothic"/>
              </a:rPr>
              <a:t> Interfaces &amp; time References</a:t>
            </a:r>
            <a:endParaRPr lang="en-GB" noProof="0" dirty="0"/>
          </a:p>
        </p:txBody>
      </p:sp>
      <p:sp>
        <p:nvSpPr>
          <p:cNvPr id="6" name="Rounded Rectangle 48">
            <a:extLst>
              <a:ext uri="{FF2B5EF4-FFF2-40B4-BE49-F238E27FC236}">
                <a16:creationId xmlns:a16="http://schemas.microsoft.com/office/drawing/2014/main" id="{95E749A6-39B3-7F81-2A46-1D1910759A61}"/>
              </a:ext>
            </a:extLst>
          </p:cNvPr>
          <p:cNvSpPr/>
          <p:nvPr/>
        </p:nvSpPr>
        <p:spPr bwMode="auto">
          <a:xfrm>
            <a:off x="604524" y="1733552"/>
            <a:ext cx="1105862" cy="873149"/>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pic>
        <p:nvPicPr>
          <p:cNvPr id="11" name="Imagen 10">
            <a:extLst>
              <a:ext uri="{FF2B5EF4-FFF2-40B4-BE49-F238E27FC236}">
                <a16:creationId xmlns:a16="http://schemas.microsoft.com/office/drawing/2014/main" id="{236D7C0A-731B-ADF9-5EC6-5D31963FC1D5}"/>
              </a:ext>
            </a:extLst>
          </p:cNvPr>
          <p:cNvPicPr>
            <a:picLocks noChangeAspect="1"/>
          </p:cNvPicPr>
          <p:nvPr/>
        </p:nvPicPr>
        <p:blipFill>
          <a:blip r:embed="rId3"/>
          <a:stretch>
            <a:fillRect/>
          </a:stretch>
        </p:blipFill>
        <p:spPr>
          <a:xfrm>
            <a:off x="1886554" y="4104810"/>
            <a:ext cx="5370891" cy="2279678"/>
          </a:xfrm>
          <a:prstGeom prst="rect">
            <a:avLst/>
          </a:prstGeom>
        </p:spPr>
      </p:pic>
      <p:sp>
        <p:nvSpPr>
          <p:cNvPr id="12" name="Rounded Rectangle 48">
            <a:extLst>
              <a:ext uri="{FF2B5EF4-FFF2-40B4-BE49-F238E27FC236}">
                <a16:creationId xmlns:a16="http://schemas.microsoft.com/office/drawing/2014/main" id="{94B15B2D-B71A-491E-0EC6-472AB50CB6A8}"/>
              </a:ext>
            </a:extLst>
          </p:cNvPr>
          <p:cNvSpPr/>
          <p:nvPr/>
        </p:nvSpPr>
        <p:spPr bwMode="auto">
          <a:xfrm>
            <a:off x="5111269" y="4371506"/>
            <a:ext cx="442864" cy="1196174"/>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spTree>
    <p:extLst>
      <p:ext uri="{BB962C8B-B14F-4D97-AF65-F5344CB8AC3E}">
        <p14:creationId xmlns:p14="http://schemas.microsoft.com/office/powerpoint/2010/main" val="6386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object 236"/>
          <p:cNvSpPr txBox="1">
            <a:spLocks noGrp="1"/>
          </p:cNvSpPr>
          <p:nvPr>
            <p:ph type="title" idx="4294967295"/>
          </p:nvPr>
        </p:nvSpPr>
        <p:spPr>
          <a:xfrm>
            <a:off x="133033" y="140172"/>
            <a:ext cx="8783419" cy="441853"/>
          </a:xfrm>
          <a:prstGeom prst="rect">
            <a:avLst/>
          </a:prstGeom>
        </p:spPr>
        <p:txBody>
          <a:bodyPr vert="horz" wrap="square" lIns="0" tIns="10860" rIns="0" bIns="0" numCol="1" rtlCol="0" anchor="ctr" anchorCtr="0" compatLnSpc="1">
            <a:prstTxWarp prst="textNoShape">
              <a:avLst/>
            </a:prstTxWarp>
            <a:spAutoFit/>
          </a:bodyPr>
          <a:lstStyle/>
          <a:p>
            <a:pPr marL="10860">
              <a:spcBef>
                <a:spcPts val="86"/>
              </a:spcBef>
            </a:pPr>
            <a:r>
              <a:rPr lang="es-ES" spc="-4" dirty="0"/>
              <a:t>Test Serial </a:t>
            </a:r>
            <a:r>
              <a:rPr lang="es-ES" spc="-4" dirty="0" err="1"/>
              <a:t>intefaces</a:t>
            </a:r>
            <a:r>
              <a:rPr lang="es-ES" spc="-4" dirty="0"/>
              <a:t> in </a:t>
            </a:r>
            <a:r>
              <a:rPr lang="es-ES" b="1" spc="-4" dirty="0" err="1"/>
              <a:t>Legacy</a:t>
            </a:r>
            <a:r>
              <a:rPr lang="es-ES" spc="-4" dirty="0"/>
              <a:t> </a:t>
            </a:r>
            <a:r>
              <a:rPr lang="es-ES" spc="-4" dirty="0" err="1"/>
              <a:t>Substations</a:t>
            </a:r>
            <a:endParaRPr dirty="0"/>
          </a:p>
        </p:txBody>
      </p:sp>
      <p:sp>
        <p:nvSpPr>
          <p:cNvPr id="972" name="AutoShape 2" descr="blob:https://web.whatsapp.com/04674d3a-5282-4ef6-ad57-fc403f8dee09"/>
          <p:cNvSpPr>
            <a:spLocks noChangeAspect="1" noChangeArrowheads="1"/>
          </p:cNvSpPr>
          <p:nvPr/>
        </p:nvSpPr>
        <p:spPr bwMode="auto">
          <a:xfrm>
            <a:off x="133033" y="74662"/>
            <a:ext cx="260637" cy="26063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8191" tIns="39095" rIns="78191" bIns="39095" numCol="1" anchor="t" anchorCtr="0" compatLnSpc="1">
            <a:prstTxWarp prst="textNoShape">
              <a:avLst/>
            </a:prstTxWarp>
          </a:bodyPr>
          <a:lstStyle/>
          <a:p>
            <a:endParaRPr lang="en-US" sz="1026"/>
          </a:p>
        </p:txBody>
      </p:sp>
      <p:sp>
        <p:nvSpPr>
          <p:cNvPr id="60" name="object 60"/>
          <p:cNvSpPr/>
          <p:nvPr/>
        </p:nvSpPr>
        <p:spPr>
          <a:xfrm>
            <a:off x="2546249" y="3838560"/>
            <a:ext cx="114489" cy="297294"/>
          </a:xfrm>
          <a:prstGeom prst="rect">
            <a:avLst/>
          </a:prstGeom>
          <a:blipFill>
            <a:blip r:embed="rId2" cstate="print"/>
            <a:stretch>
              <a:fillRect/>
            </a:stretch>
          </a:blipFill>
        </p:spPr>
        <p:txBody>
          <a:bodyPr wrap="square" lIns="0" tIns="0" rIns="0" bIns="0" rtlCol="0"/>
          <a:lstStyle/>
          <a:p>
            <a:endParaRPr sz="1026"/>
          </a:p>
        </p:txBody>
      </p:sp>
      <p:sp>
        <p:nvSpPr>
          <p:cNvPr id="234" name="object 234"/>
          <p:cNvSpPr/>
          <p:nvPr/>
        </p:nvSpPr>
        <p:spPr>
          <a:xfrm>
            <a:off x="1477939" y="4393803"/>
            <a:ext cx="459472" cy="1436096"/>
          </a:xfrm>
          <a:prstGeom prst="rect">
            <a:avLst/>
          </a:prstGeom>
          <a:blipFill>
            <a:blip r:embed="rId3" cstate="print"/>
            <a:stretch>
              <a:fillRect/>
            </a:stretch>
          </a:blipFill>
        </p:spPr>
        <p:txBody>
          <a:bodyPr wrap="square" lIns="0" tIns="0" rIns="0" bIns="0" rtlCol="0"/>
          <a:lstStyle/>
          <a:p>
            <a:endParaRPr sz="1026"/>
          </a:p>
        </p:txBody>
      </p:sp>
      <p:sp>
        <p:nvSpPr>
          <p:cNvPr id="235" name="object 235"/>
          <p:cNvSpPr/>
          <p:nvPr/>
        </p:nvSpPr>
        <p:spPr>
          <a:xfrm>
            <a:off x="1493104" y="1172033"/>
            <a:ext cx="1459543" cy="2858893"/>
          </a:xfrm>
          <a:prstGeom prst="rect">
            <a:avLst/>
          </a:prstGeom>
          <a:blipFill>
            <a:blip r:embed="rId4" cstate="print"/>
            <a:stretch>
              <a:fillRect/>
            </a:stretch>
          </a:blipFill>
        </p:spPr>
        <p:txBody>
          <a:bodyPr wrap="square" lIns="0" tIns="0" rIns="0" bIns="0" rtlCol="0"/>
          <a:lstStyle/>
          <a:p>
            <a:endParaRPr sz="1026"/>
          </a:p>
        </p:txBody>
      </p:sp>
      <p:sp>
        <p:nvSpPr>
          <p:cNvPr id="237" name="object 237"/>
          <p:cNvSpPr/>
          <p:nvPr/>
        </p:nvSpPr>
        <p:spPr>
          <a:xfrm>
            <a:off x="1794869" y="1645728"/>
            <a:ext cx="811278" cy="347477"/>
          </a:xfrm>
          <a:prstGeom prst="rect">
            <a:avLst/>
          </a:prstGeom>
          <a:blipFill>
            <a:blip r:embed="rId5" cstate="print"/>
            <a:stretch>
              <a:fillRect/>
            </a:stretch>
          </a:blipFill>
        </p:spPr>
        <p:txBody>
          <a:bodyPr wrap="square" lIns="0" tIns="0" rIns="0" bIns="0" rtlCol="0"/>
          <a:lstStyle/>
          <a:p>
            <a:endParaRPr sz="1026"/>
          </a:p>
        </p:txBody>
      </p:sp>
      <p:sp>
        <p:nvSpPr>
          <p:cNvPr id="238" name="object 238"/>
          <p:cNvSpPr/>
          <p:nvPr/>
        </p:nvSpPr>
        <p:spPr>
          <a:xfrm>
            <a:off x="1780463" y="1293689"/>
            <a:ext cx="86435" cy="69190"/>
          </a:xfrm>
          <a:prstGeom prst="rect">
            <a:avLst/>
          </a:prstGeom>
          <a:blipFill>
            <a:blip r:embed="rId6" cstate="print"/>
            <a:stretch>
              <a:fillRect/>
            </a:stretch>
          </a:blipFill>
        </p:spPr>
        <p:txBody>
          <a:bodyPr wrap="square" lIns="0" tIns="0" rIns="0" bIns="0" rtlCol="0"/>
          <a:lstStyle/>
          <a:p>
            <a:endParaRPr sz="1026"/>
          </a:p>
        </p:txBody>
      </p:sp>
      <p:sp>
        <p:nvSpPr>
          <p:cNvPr id="239" name="object 239"/>
          <p:cNvSpPr/>
          <p:nvPr/>
        </p:nvSpPr>
        <p:spPr>
          <a:xfrm>
            <a:off x="1842635" y="1415344"/>
            <a:ext cx="11373" cy="13940"/>
          </a:xfrm>
          <a:custGeom>
            <a:avLst/>
            <a:gdLst/>
            <a:ahLst/>
            <a:cxnLst/>
            <a:rect l="l" t="t" r="r" b="b"/>
            <a:pathLst>
              <a:path w="11430" h="13969">
                <a:moveTo>
                  <a:pt x="0" y="13715"/>
                </a:moveTo>
                <a:lnTo>
                  <a:pt x="11429" y="13715"/>
                </a:lnTo>
                <a:lnTo>
                  <a:pt x="11429" y="0"/>
                </a:lnTo>
                <a:lnTo>
                  <a:pt x="0" y="0"/>
                </a:lnTo>
                <a:lnTo>
                  <a:pt x="0" y="13715"/>
                </a:lnTo>
                <a:close/>
              </a:path>
            </a:pathLst>
          </a:custGeom>
          <a:solidFill>
            <a:srgbClr val="000000"/>
          </a:solidFill>
        </p:spPr>
        <p:txBody>
          <a:bodyPr wrap="square" lIns="0" tIns="0" rIns="0" bIns="0" rtlCol="0"/>
          <a:lstStyle/>
          <a:p>
            <a:endParaRPr sz="1026"/>
          </a:p>
        </p:txBody>
      </p:sp>
      <p:sp>
        <p:nvSpPr>
          <p:cNvPr id="240" name="object 240"/>
          <p:cNvSpPr/>
          <p:nvPr/>
        </p:nvSpPr>
        <p:spPr>
          <a:xfrm>
            <a:off x="1842635" y="1413062"/>
            <a:ext cx="13901" cy="5069"/>
          </a:xfrm>
          <a:custGeom>
            <a:avLst/>
            <a:gdLst/>
            <a:ahLst/>
            <a:cxnLst/>
            <a:rect l="l" t="t" r="r" b="b"/>
            <a:pathLst>
              <a:path w="13969" h="5080">
                <a:moveTo>
                  <a:pt x="0" y="4572"/>
                </a:moveTo>
                <a:lnTo>
                  <a:pt x="13715" y="4572"/>
                </a:lnTo>
                <a:lnTo>
                  <a:pt x="13715" y="0"/>
                </a:lnTo>
                <a:lnTo>
                  <a:pt x="0" y="0"/>
                </a:lnTo>
                <a:lnTo>
                  <a:pt x="0" y="4572"/>
                </a:lnTo>
                <a:close/>
              </a:path>
            </a:pathLst>
          </a:custGeom>
          <a:solidFill>
            <a:srgbClr val="000000"/>
          </a:solidFill>
        </p:spPr>
        <p:txBody>
          <a:bodyPr wrap="square" lIns="0" tIns="0" rIns="0" bIns="0" rtlCol="0"/>
          <a:lstStyle/>
          <a:p>
            <a:endParaRPr sz="1026"/>
          </a:p>
        </p:txBody>
      </p:sp>
      <p:sp>
        <p:nvSpPr>
          <p:cNvPr id="241" name="object 241"/>
          <p:cNvSpPr/>
          <p:nvPr/>
        </p:nvSpPr>
        <p:spPr>
          <a:xfrm>
            <a:off x="1851733" y="1415344"/>
            <a:ext cx="5055" cy="16474"/>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sz="1026"/>
          </a:p>
        </p:txBody>
      </p:sp>
      <p:sp>
        <p:nvSpPr>
          <p:cNvPr id="242" name="object 242"/>
          <p:cNvSpPr/>
          <p:nvPr/>
        </p:nvSpPr>
        <p:spPr>
          <a:xfrm>
            <a:off x="1840360" y="1426748"/>
            <a:ext cx="13901" cy="5069"/>
          </a:xfrm>
          <a:custGeom>
            <a:avLst/>
            <a:gdLst/>
            <a:ahLst/>
            <a:cxnLst/>
            <a:rect l="l" t="t" r="r" b="b"/>
            <a:pathLst>
              <a:path w="13969" h="5080">
                <a:moveTo>
                  <a:pt x="0" y="4571"/>
                </a:moveTo>
                <a:lnTo>
                  <a:pt x="13715" y="4571"/>
                </a:lnTo>
                <a:lnTo>
                  <a:pt x="13715" y="0"/>
                </a:lnTo>
                <a:lnTo>
                  <a:pt x="0" y="0"/>
                </a:lnTo>
                <a:lnTo>
                  <a:pt x="0" y="4571"/>
                </a:lnTo>
                <a:close/>
              </a:path>
            </a:pathLst>
          </a:custGeom>
          <a:solidFill>
            <a:srgbClr val="000000"/>
          </a:solidFill>
        </p:spPr>
        <p:txBody>
          <a:bodyPr wrap="square" lIns="0" tIns="0" rIns="0" bIns="0" rtlCol="0"/>
          <a:lstStyle/>
          <a:p>
            <a:endParaRPr sz="1026"/>
          </a:p>
        </p:txBody>
      </p:sp>
      <p:sp>
        <p:nvSpPr>
          <p:cNvPr id="243" name="object 243"/>
          <p:cNvSpPr/>
          <p:nvPr/>
        </p:nvSpPr>
        <p:spPr>
          <a:xfrm>
            <a:off x="1840360" y="1413063"/>
            <a:ext cx="5055" cy="16474"/>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sz="1026"/>
          </a:p>
        </p:txBody>
      </p:sp>
      <p:sp>
        <p:nvSpPr>
          <p:cNvPr id="244" name="object 244"/>
          <p:cNvSpPr/>
          <p:nvPr/>
        </p:nvSpPr>
        <p:spPr>
          <a:xfrm>
            <a:off x="1842635" y="1441195"/>
            <a:ext cx="11373" cy="13940"/>
          </a:xfrm>
          <a:custGeom>
            <a:avLst/>
            <a:gdLst/>
            <a:ahLst/>
            <a:cxnLst/>
            <a:rect l="l" t="t" r="r" b="b"/>
            <a:pathLst>
              <a:path w="11430" h="13969">
                <a:moveTo>
                  <a:pt x="0" y="13715"/>
                </a:moveTo>
                <a:lnTo>
                  <a:pt x="11429" y="13715"/>
                </a:lnTo>
                <a:lnTo>
                  <a:pt x="11429" y="0"/>
                </a:lnTo>
                <a:lnTo>
                  <a:pt x="0" y="0"/>
                </a:lnTo>
                <a:lnTo>
                  <a:pt x="0" y="13715"/>
                </a:lnTo>
                <a:close/>
              </a:path>
            </a:pathLst>
          </a:custGeom>
          <a:solidFill>
            <a:srgbClr val="000000"/>
          </a:solidFill>
        </p:spPr>
        <p:txBody>
          <a:bodyPr wrap="square" lIns="0" tIns="0" rIns="0" bIns="0" rtlCol="0"/>
          <a:lstStyle/>
          <a:p>
            <a:endParaRPr sz="1026"/>
          </a:p>
        </p:txBody>
      </p:sp>
      <p:sp>
        <p:nvSpPr>
          <p:cNvPr id="245" name="object 245"/>
          <p:cNvSpPr/>
          <p:nvPr/>
        </p:nvSpPr>
        <p:spPr>
          <a:xfrm>
            <a:off x="1842635" y="1438914"/>
            <a:ext cx="13901" cy="5069"/>
          </a:xfrm>
          <a:custGeom>
            <a:avLst/>
            <a:gdLst/>
            <a:ahLst/>
            <a:cxnLst/>
            <a:rect l="l" t="t" r="r" b="b"/>
            <a:pathLst>
              <a:path w="13969" h="5080">
                <a:moveTo>
                  <a:pt x="0" y="4572"/>
                </a:moveTo>
                <a:lnTo>
                  <a:pt x="13715" y="4572"/>
                </a:lnTo>
                <a:lnTo>
                  <a:pt x="13715" y="0"/>
                </a:lnTo>
                <a:lnTo>
                  <a:pt x="0" y="0"/>
                </a:lnTo>
                <a:lnTo>
                  <a:pt x="0" y="4572"/>
                </a:lnTo>
                <a:close/>
              </a:path>
            </a:pathLst>
          </a:custGeom>
          <a:solidFill>
            <a:srgbClr val="000000"/>
          </a:solidFill>
        </p:spPr>
        <p:txBody>
          <a:bodyPr wrap="square" lIns="0" tIns="0" rIns="0" bIns="0" rtlCol="0"/>
          <a:lstStyle/>
          <a:p>
            <a:endParaRPr sz="1026"/>
          </a:p>
        </p:txBody>
      </p:sp>
      <p:sp>
        <p:nvSpPr>
          <p:cNvPr id="246" name="object 246"/>
          <p:cNvSpPr/>
          <p:nvPr/>
        </p:nvSpPr>
        <p:spPr>
          <a:xfrm>
            <a:off x="1851733" y="1441196"/>
            <a:ext cx="5055" cy="16474"/>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sz="1026"/>
          </a:p>
        </p:txBody>
      </p:sp>
      <p:sp>
        <p:nvSpPr>
          <p:cNvPr id="247" name="object 247"/>
          <p:cNvSpPr/>
          <p:nvPr/>
        </p:nvSpPr>
        <p:spPr>
          <a:xfrm>
            <a:off x="1840360" y="1452600"/>
            <a:ext cx="13901" cy="5069"/>
          </a:xfrm>
          <a:custGeom>
            <a:avLst/>
            <a:gdLst/>
            <a:ahLst/>
            <a:cxnLst/>
            <a:rect l="l" t="t" r="r" b="b"/>
            <a:pathLst>
              <a:path w="13969" h="5080">
                <a:moveTo>
                  <a:pt x="0" y="4571"/>
                </a:moveTo>
                <a:lnTo>
                  <a:pt x="13715" y="4571"/>
                </a:lnTo>
                <a:lnTo>
                  <a:pt x="13715" y="0"/>
                </a:lnTo>
                <a:lnTo>
                  <a:pt x="0" y="0"/>
                </a:lnTo>
                <a:lnTo>
                  <a:pt x="0" y="4571"/>
                </a:lnTo>
                <a:close/>
              </a:path>
            </a:pathLst>
          </a:custGeom>
          <a:solidFill>
            <a:srgbClr val="000000"/>
          </a:solidFill>
        </p:spPr>
        <p:txBody>
          <a:bodyPr wrap="square" lIns="0" tIns="0" rIns="0" bIns="0" rtlCol="0"/>
          <a:lstStyle/>
          <a:p>
            <a:endParaRPr sz="1026"/>
          </a:p>
        </p:txBody>
      </p:sp>
      <p:sp>
        <p:nvSpPr>
          <p:cNvPr id="248" name="object 248"/>
          <p:cNvSpPr/>
          <p:nvPr/>
        </p:nvSpPr>
        <p:spPr>
          <a:xfrm>
            <a:off x="1840360" y="1438914"/>
            <a:ext cx="5055" cy="16474"/>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sz="1026"/>
          </a:p>
        </p:txBody>
      </p:sp>
      <p:sp>
        <p:nvSpPr>
          <p:cNvPr id="249" name="object 249"/>
          <p:cNvSpPr/>
          <p:nvPr/>
        </p:nvSpPr>
        <p:spPr>
          <a:xfrm>
            <a:off x="1842635" y="1467047"/>
            <a:ext cx="11373" cy="13940"/>
          </a:xfrm>
          <a:custGeom>
            <a:avLst/>
            <a:gdLst/>
            <a:ahLst/>
            <a:cxnLst/>
            <a:rect l="l" t="t" r="r" b="b"/>
            <a:pathLst>
              <a:path w="11430" h="13969">
                <a:moveTo>
                  <a:pt x="0" y="13715"/>
                </a:moveTo>
                <a:lnTo>
                  <a:pt x="11429" y="13715"/>
                </a:lnTo>
                <a:lnTo>
                  <a:pt x="11429" y="0"/>
                </a:lnTo>
                <a:lnTo>
                  <a:pt x="0" y="0"/>
                </a:lnTo>
                <a:lnTo>
                  <a:pt x="0" y="13715"/>
                </a:lnTo>
                <a:close/>
              </a:path>
            </a:pathLst>
          </a:custGeom>
          <a:solidFill>
            <a:srgbClr val="000000"/>
          </a:solidFill>
        </p:spPr>
        <p:txBody>
          <a:bodyPr wrap="square" lIns="0" tIns="0" rIns="0" bIns="0" rtlCol="0"/>
          <a:lstStyle/>
          <a:p>
            <a:endParaRPr sz="1026"/>
          </a:p>
        </p:txBody>
      </p:sp>
      <p:sp>
        <p:nvSpPr>
          <p:cNvPr id="250" name="object 250"/>
          <p:cNvSpPr/>
          <p:nvPr/>
        </p:nvSpPr>
        <p:spPr>
          <a:xfrm>
            <a:off x="1842635" y="1464766"/>
            <a:ext cx="13901" cy="5069"/>
          </a:xfrm>
          <a:custGeom>
            <a:avLst/>
            <a:gdLst/>
            <a:ahLst/>
            <a:cxnLst/>
            <a:rect l="l" t="t" r="r" b="b"/>
            <a:pathLst>
              <a:path w="13969" h="5080">
                <a:moveTo>
                  <a:pt x="0" y="4571"/>
                </a:moveTo>
                <a:lnTo>
                  <a:pt x="13715" y="4571"/>
                </a:lnTo>
                <a:lnTo>
                  <a:pt x="13715" y="0"/>
                </a:lnTo>
                <a:lnTo>
                  <a:pt x="0" y="0"/>
                </a:lnTo>
                <a:lnTo>
                  <a:pt x="0" y="4571"/>
                </a:lnTo>
                <a:close/>
              </a:path>
            </a:pathLst>
          </a:custGeom>
          <a:solidFill>
            <a:srgbClr val="000000"/>
          </a:solidFill>
        </p:spPr>
        <p:txBody>
          <a:bodyPr wrap="square" lIns="0" tIns="0" rIns="0" bIns="0" rtlCol="0"/>
          <a:lstStyle/>
          <a:p>
            <a:endParaRPr sz="1026"/>
          </a:p>
        </p:txBody>
      </p:sp>
      <p:sp>
        <p:nvSpPr>
          <p:cNvPr id="251" name="object 251"/>
          <p:cNvSpPr/>
          <p:nvPr/>
        </p:nvSpPr>
        <p:spPr>
          <a:xfrm>
            <a:off x="1851733" y="1467047"/>
            <a:ext cx="5055" cy="16474"/>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sz="1026"/>
          </a:p>
        </p:txBody>
      </p:sp>
      <p:sp>
        <p:nvSpPr>
          <p:cNvPr id="252" name="object 252"/>
          <p:cNvSpPr/>
          <p:nvPr/>
        </p:nvSpPr>
        <p:spPr>
          <a:xfrm>
            <a:off x="1840360" y="1478452"/>
            <a:ext cx="13901" cy="5069"/>
          </a:xfrm>
          <a:custGeom>
            <a:avLst/>
            <a:gdLst/>
            <a:ahLst/>
            <a:cxnLst/>
            <a:rect l="l" t="t" r="r" b="b"/>
            <a:pathLst>
              <a:path w="13969" h="5080">
                <a:moveTo>
                  <a:pt x="0" y="4571"/>
                </a:moveTo>
                <a:lnTo>
                  <a:pt x="13715" y="4571"/>
                </a:lnTo>
                <a:lnTo>
                  <a:pt x="13715" y="0"/>
                </a:lnTo>
                <a:lnTo>
                  <a:pt x="0" y="0"/>
                </a:lnTo>
                <a:lnTo>
                  <a:pt x="0" y="4571"/>
                </a:lnTo>
                <a:close/>
              </a:path>
            </a:pathLst>
          </a:custGeom>
          <a:solidFill>
            <a:srgbClr val="000000"/>
          </a:solidFill>
        </p:spPr>
        <p:txBody>
          <a:bodyPr wrap="square" lIns="0" tIns="0" rIns="0" bIns="0" rtlCol="0"/>
          <a:lstStyle/>
          <a:p>
            <a:endParaRPr sz="1026"/>
          </a:p>
        </p:txBody>
      </p:sp>
      <p:sp>
        <p:nvSpPr>
          <p:cNvPr id="253" name="object 253"/>
          <p:cNvSpPr/>
          <p:nvPr/>
        </p:nvSpPr>
        <p:spPr>
          <a:xfrm>
            <a:off x="1840360" y="1464766"/>
            <a:ext cx="5055" cy="16474"/>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sz="1026"/>
          </a:p>
        </p:txBody>
      </p:sp>
      <p:sp>
        <p:nvSpPr>
          <p:cNvPr id="254" name="object 254"/>
          <p:cNvSpPr/>
          <p:nvPr/>
        </p:nvSpPr>
        <p:spPr>
          <a:xfrm>
            <a:off x="1842635" y="1492899"/>
            <a:ext cx="11373" cy="13940"/>
          </a:xfrm>
          <a:custGeom>
            <a:avLst/>
            <a:gdLst/>
            <a:ahLst/>
            <a:cxnLst/>
            <a:rect l="l" t="t" r="r" b="b"/>
            <a:pathLst>
              <a:path w="11430" h="13969">
                <a:moveTo>
                  <a:pt x="0" y="13715"/>
                </a:moveTo>
                <a:lnTo>
                  <a:pt x="11429" y="13715"/>
                </a:lnTo>
                <a:lnTo>
                  <a:pt x="11429" y="0"/>
                </a:lnTo>
                <a:lnTo>
                  <a:pt x="0" y="0"/>
                </a:lnTo>
                <a:lnTo>
                  <a:pt x="0" y="13715"/>
                </a:lnTo>
                <a:close/>
              </a:path>
            </a:pathLst>
          </a:custGeom>
          <a:solidFill>
            <a:srgbClr val="000000"/>
          </a:solidFill>
        </p:spPr>
        <p:txBody>
          <a:bodyPr wrap="square" lIns="0" tIns="0" rIns="0" bIns="0" rtlCol="0"/>
          <a:lstStyle/>
          <a:p>
            <a:endParaRPr sz="1026"/>
          </a:p>
        </p:txBody>
      </p:sp>
      <p:sp>
        <p:nvSpPr>
          <p:cNvPr id="255" name="object 255"/>
          <p:cNvSpPr/>
          <p:nvPr/>
        </p:nvSpPr>
        <p:spPr>
          <a:xfrm>
            <a:off x="1842635" y="1490617"/>
            <a:ext cx="13901" cy="5069"/>
          </a:xfrm>
          <a:custGeom>
            <a:avLst/>
            <a:gdLst/>
            <a:ahLst/>
            <a:cxnLst/>
            <a:rect l="l" t="t" r="r" b="b"/>
            <a:pathLst>
              <a:path w="13969" h="5080">
                <a:moveTo>
                  <a:pt x="0" y="4571"/>
                </a:moveTo>
                <a:lnTo>
                  <a:pt x="13715" y="4571"/>
                </a:lnTo>
                <a:lnTo>
                  <a:pt x="13715" y="0"/>
                </a:lnTo>
                <a:lnTo>
                  <a:pt x="0" y="0"/>
                </a:lnTo>
                <a:lnTo>
                  <a:pt x="0" y="4571"/>
                </a:lnTo>
                <a:close/>
              </a:path>
            </a:pathLst>
          </a:custGeom>
          <a:solidFill>
            <a:srgbClr val="000000"/>
          </a:solidFill>
        </p:spPr>
        <p:txBody>
          <a:bodyPr wrap="square" lIns="0" tIns="0" rIns="0" bIns="0" rtlCol="0"/>
          <a:lstStyle/>
          <a:p>
            <a:endParaRPr sz="1026"/>
          </a:p>
        </p:txBody>
      </p:sp>
      <p:sp>
        <p:nvSpPr>
          <p:cNvPr id="256" name="object 256"/>
          <p:cNvSpPr/>
          <p:nvPr/>
        </p:nvSpPr>
        <p:spPr>
          <a:xfrm>
            <a:off x="1851733" y="1492899"/>
            <a:ext cx="5055" cy="16474"/>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sz="1026"/>
          </a:p>
        </p:txBody>
      </p:sp>
      <p:sp>
        <p:nvSpPr>
          <p:cNvPr id="257" name="object 257"/>
          <p:cNvSpPr/>
          <p:nvPr/>
        </p:nvSpPr>
        <p:spPr>
          <a:xfrm>
            <a:off x="1840360" y="1504304"/>
            <a:ext cx="13901" cy="5069"/>
          </a:xfrm>
          <a:custGeom>
            <a:avLst/>
            <a:gdLst/>
            <a:ahLst/>
            <a:cxnLst/>
            <a:rect l="l" t="t" r="r" b="b"/>
            <a:pathLst>
              <a:path w="13969" h="5080">
                <a:moveTo>
                  <a:pt x="0" y="4571"/>
                </a:moveTo>
                <a:lnTo>
                  <a:pt x="13715" y="4571"/>
                </a:lnTo>
                <a:lnTo>
                  <a:pt x="13715" y="0"/>
                </a:lnTo>
                <a:lnTo>
                  <a:pt x="0" y="0"/>
                </a:lnTo>
                <a:lnTo>
                  <a:pt x="0" y="4571"/>
                </a:lnTo>
                <a:close/>
              </a:path>
            </a:pathLst>
          </a:custGeom>
          <a:solidFill>
            <a:srgbClr val="000000"/>
          </a:solidFill>
        </p:spPr>
        <p:txBody>
          <a:bodyPr wrap="square" lIns="0" tIns="0" rIns="0" bIns="0" rtlCol="0"/>
          <a:lstStyle/>
          <a:p>
            <a:endParaRPr sz="1026"/>
          </a:p>
        </p:txBody>
      </p:sp>
      <p:sp>
        <p:nvSpPr>
          <p:cNvPr id="258" name="object 258"/>
          <p:cNvSpPr/>
          <p:nvPr/>
        </p:nvSpPr>
        <p:spPr>
          <a:xfrm>
            <a:off x="1840360" y="1490617"/>
            <a:ext cx="5055" cy="16474"/>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sz="1026"/>
          </a:p>
        </p:txBody>
      </p:sp>
      <p:sp>
        <p:nvSpPr>
          <p:cNvPr id="259" name="object 259"/>
          <p:cNvSpPr/>
          <p:nvPr/>
        </p:nvSpPr>
        <p:spPr>
          <a:xfrm>
            <a:off x="1790319" y="1476171"/>
            <a:ext cx="17059" cy="21543"/>
          </a:xfrm>
          <a:custGeom>
            <a:avLst/>
            <a:gdLst/>
            <a:ahLst/>
            <a:cxnLst/>
            <a:rect l="l" t="t" r="r" b="b"/>
            <a:pathLst>
              <a:path w="17144" h="21589">
                <a:moveTo>
                  <a:pt x="8381" y="0"/>
                </a:moveTo>
                <a:lnTo>
                  <a:pt x="4571" y="761"/>
                </a:lnTo>
                <a:lnTo>
                  <a:pt x="2285" y="3047"/>
                </a:lnTo>
                <a:lnTo>
                  <a:pt x="0" y="10667"/>
                </a:lnTo>
                <a:lnTo>
                  <a:pt x="2285" y="18287"/>
                </a:lnTo>
                <a:lnTo>
                  <a:pt x="4571" y="20573"/>
                </a:lnTo>
                <a:lnTo>
                  <a:pt x="8381" y="21335"/>
                </a:lnTo>
                <a:lnTo>
                  <a:pt x="11429" y="20573"/>
                </a:lnTo>
                <a:lnTo>
                  <a:pt x="14477" y="18287"/>
                </a:lnTo>
                <a:lnTo>
                  <a:pt x="16763" y="10667"/>
                </a:lnTo>
                <a:lnTo>
                  <a:pt x="14477" y="3047"/>
                </a:lnTo>
                <a:lnTo>
                  <a:pt x="11429" y="761"/>
                </a:lnTo>
                <a:lnTo>
                  <a:pt x="8381" y="0"/>
                </a:lnTo>
                <a:close/>
              </a:path>
            </a:pathLst>
          </a:custGeom>
          <a:solidFill>
            <a:srgbClr val="FFFFFF"/>
          </a:solidFill>
        </p:spPr>
        <p:txBody>
          <a:bodyPr wrap="square" lIns="0" tIns="0" rIns="0" bIns="0" rtlCol="0"/>
          <a:lstStyle/>
          <a:p>
            <a:endParaRPr sz="1026"/>
          </a:p>
        </p:txBody>
      </p:sp>
      <p:sp>
        <p:nvSpPr>
          <p:cNvPr id="260" name="object 260"/>
          <p:cNvSpPr/>
          <p:nvPr/>
        </p:nvSpPr>
        <p:spPr>
          <a:xfrm>
            <a:off x="1788044" y="1473890"/>
            <a:ext cx="21483" cy="25977"/>
          </a:xfrm>
          <a:custGeom>
            <a:avLst/>
            <a:gdLst/>
            <a:ahLst/>
            <a:cxnLst/>
            <a:rect l="l" t="t" r="r" b="b"/>
            <a:pathLst>
              <a:path w="21590" h="26035">
                <a:moveTo>
                  <a:pt x="11429" y="0"/>
                </a:moveTo>
                <a:lnTo>
                  <a:pt x="10667" y="0"/>
                </a:lnTo>
                <a:lnTo>
                  <a:pt x="6857" y="761"/>
                </a:lnTo>
                <a:lnTo>
                  <a:pt x="5333" y="1523"/>
                </a:lnTo>
                <a:lnTo>
                  <a:pt x="2285" y="4571"/>
                </a:lnTo>
                <a:lnTo>
                  <a:pt x="0" y="12191"/>
                </a:lnTo>
                <a:lnTo>
                  <a:pt x="0" y="13715"/>
                </a:lnTo>
                <a:lnTo>
                  <a:pt x="2285" y="21335"/>
                </a:lnTo>
                <a:lnTo>
                  <a:pt x="5333" y="24383"/>
                </a:lnTo>
                <a:lnTo>
                  <a:pt x="6857" y="25145"/>
                </a:lnTo>
                <a:lnTo>
                  <a:pt x="10667" y="25907"/>
                </a:lnTo>
                <a:lnTo>
                  <a:pt x="11429" y="25907"/>
                </a:lnTo>
                <a:lnTo>
                  <a:pt x="14477" y="25145"/>
                </a:lnTo>
                <a:lnTo>
                  <a:pt x="15239" y="25145"/>
                </a:lnTo>
                <a:lnTo>
                  <a:pt x="18287" y="22859"/>
                </a:lnTo>
                <a:lnTo>
                  <a:pt x="19049" y="21335"/>
                </a:lnTo>
                <a:lnTo>
                  <a:pt x="8381" y="21335"/>
                </a:lnTo>
                <a:lnTo>
                  <a:pt x="6095" y="19049"/>
                </a:lnTo>
                <a:lnTo>
                  <a:pt x="6629" y="19049"/>
                </a:lnTo>
                <a:lnTo>
                  <a:pt x="5029" y="13715"/>
                </a:lnTo>
                <a:lnTo>
                  <a:pt x="4571" y="13715"/>
                </a:lnTo>
                <a:lnTo>
                  <a:pt x="4571" y="12191"/>
                </a:lnTo>
                <a:lnTo>
                  <a:pt x="5029" y="12191"/>
                </a:lnTo>
                <a:lnTo>
                  <a:pt x="6629" y="6857"/>
                </a:lnTo>
                <a:lnTo>
                  <a:pt x="6095" y="6857"/>
                </a:lnTo>
                <a:lnTo>
                  <a:pt x="8381" y="4571"/>
                </a:lnTo>
                <a:lnTo>
                  <a:pt x="19049" y="4571"/>
                </a:lnTo>
                <a:lnTo>
                  <a:pt x="18287" y="3809"/>
                </a:lnTo>
                <a:lnTo>
                  <a:pt x="15239" y="1523"/>
                </a:lnTo>
                <a:lnTo>
                  <a:pt x="14477" y="761"/>
                </a:lnTo>
                <a:lnTo>
                  <a:pt x="11429" y="0"/>
                </a:lnTo>
                <a:close/>
              </a:path>
              <a:path w="21590" h="26035">
                <a:moveTo>
                  <a:pt x="7619" y="20573"/>
                </a:moveTo>
                <a:lnTo>
                  <a:pt x="8381" y="21335"/>
                </a:lnTo>
                <a:lnTo>
                  <a:pt x="10667" y="21335"/>
                </a:lnTo>
                <a:lnTo>
                  <a:pt x="11006" y="21251"/>
                </a:lnTo>
                <a:lnTo>
                  <a:pt x="7619" y="20573"/>
                </a:lnTo>
                <a:close/>
              </a:path>
              <a:path w="21590" h="26035">
                <a:moveTo>
                  <a:pt x="11006" y="21251"/>
                </a:moveTo>
                <a:lnTo>
                  <a:pt x="10667" y="21335"/>
                </a:lnTo>
                <a:lnTo>
                  <a:pt x="11429" y="21335"/>
                </a:lnTo>
                <a:lnTo>
                  <a:pt x="11006" y="21251"/>
                </a:lnTo>
                <a:close/>
              </a:path>
              <a:path w="21590" h="26035">
                <a:moveTo>
                  <a:pt x="12953" y="20764"/>
                </a:moveTo>
                <a:lnTo>
                  <a:pt x="11006" y="21251"/>
                </a:lnTo>
                <a:lnTo>
                  <a:pt x="11429" y="21335"/>
                </a:lnTo>
                <a:lnTo>
                  <a:pt x="12191" y="21335"/>
                </a:lnTo>
                <a:lnTo>
                  <a:pt x="12953" y="20764"/>
                </a:lnTo>
                <a:close/>
              </a:path>
              <a:path w="21590" h="26035">
                <a:moveTo>
                  <a:pt x="13715" y="20573"/>
                </a:moveTo>
                <a:lnTo>
                  <a:pt x="12953" y="20764"/>
                </a:lnTo>
                <a:lnTo>
                  <a:pt x="12191" y="21335"/>
                </a:lnTo>
                <a:lnTo>
                  <a:pt x="13715" y="20573"/>
                </a:lnTo>
                <a:close/>
              </a:path>
              <a:path w="21590" h="26035">
                <a:moveTo>
                  <a:pt x="19278" y="20573"/>
                </a:moveTo>
                <a:lnTo>
                  <a:pt x="13715" y="20573"/>
                </a:lnTo>
                <a:lnTo>
                  <a:pt x="12191" y="21335"/>
                </a:lnTo>
                <a:lnTo>
                  <a:pt x="19049" y="21335"/>
                </a:lnTo>
                <a:lnTo>
                  <a:pt x="19278" y="20573"/>
                </a:lnTo>
                <a:close/>
              </a:path>
              <a:path w="21590" h="26035">
                <a:moveTo>
                  <a:pt x="14551" y="19566"/>
                </a:moveTo>
                <a:lnTo>
                  <a:pt x="12953" y="20764"/>
                </a:lnTo>
                <a:lnTo>
                  <a:pt x="13715" y="20573"/>
                </a:lnTo>
                <a:lnTo>
                  <a:pt x="19278" y="20573"/>
                </a:lnTo>
                <a:lnTo>
                  <a:pt x="19507" y="19811"/>
                </a:lnTo>
                <a:lnTo>
                  <a:pt x="14477" y="19811"/>
                </a:lnTo>
                <a:lnTo>
                  <a:pt x="14551" y="19566"/>
                </a:lnTo>
                <a:close/>
              </a:path>
              <a:path w="21590" h="26035">
                <a:moveTo>
                  <a:pt x="6629" y="19049"/>
                </a:moveTo>
                <a:lnTo>
                  <a:pt x="6095" y="19049"/>
                </a:lnTo>
                <a:lnTo>
                  <a:pt x="6857" y="19811"/>
                </a:lnTo>
                <a:lnTo>
                  <a:pt x="6629" y="19049"/>
                </a:lnTo>
                <a:close/>
              </a:path>
              <a:path w="21590" h="26035">
                <a:moveTo>
                  <a:pt x="15239" y="19049"/>
                </a:moveTo>
                <a:lnTo>
                  <a:pt x="14551" y="19566"/>
                </a:lnTo>
                <a:lnTo>
                  <a:pt x="14477" y="19811"/>
                </a:lnTo>
                <a:lnTo>
                  <a:pt x="15239" y="19049"/>
                </a:lnTo>
                <a:close/>
              </a:path>
              <a:path w="21590" h="26035">
                <a:moveTo>
                  <a:pt x="19735" y="19049"/>
                </a:moveTo>
                <a:lnTo>
                  <a:pt x="15239" y="19049"/>
                </a:lnTo>
                <a:lnTo>
                  <a:pt x="14477" y="19811"/>
                </a:lnTo>
                <a:lnTo>
                  <a:pt x="19507" y="19811"/>
                </a:lnTo>
                <a:lnTo>
                  <a:pt x="19735" y="19049"/>
                </a:lnTo>
                <a:close/>
              </a:path>
              <a:path w="21590" h="26035">
                <a:moveTo>
                  <a:pt x="16535" y="12953"/>
                </a:moveTo>
                <a:lnTo>
                  <a:pt x="14551" y="19566"/>
                </a:lnTo>
                <a:lnTo>
                  <a:pt x="15239" y="19049"/>
                </a:lnTo>
                <a:lnTo>
                  <a:pt x="19735" y="19049"/>
                </a:lnTo>
                <a:lnTo>
                  <a:pt x="21335" y="13715"/>
                </a:lnTo>
                <a:lnTo>
                  <a:pt x="16763" y="13715"/>
                </a:lnTo>
                <a:lnTo>
                  <a:pt x="16535" y="12953"/>
                </a:lnTo>
                <a:close/>
              </a:path>
              <a:path w="21590" h="26035">
                <a:moveTo>
                  <a:pt x="4571" y="12191"/>
                </a:moveTo>
                <a:lnTo>
                  <a:pt x="4571" y="13715"/>
                </a:lnTo>
                <a:lnTo>
                  <a:pt x="4800" y="12953"/>
                </a:lnTo>
                <a:lnTo>
                  <a:pt x="4571" y="12191"/>
                </a:lnTo>
                <a:close/>
              </a:path>
              <a:path w="21590" h="26035">
                <a:moveTo>
                  <a:pt x="4800" y="12953"/>
                </a:moveTo>
                <a:lnTo>
                  <a:pt x="4571" y="13715"/>
                </a:lnTo>
                <a:lnTo>
                  <a:pt x="5029" y="13715"/>
                </a:lnTo>
                <a:lnTo>
                  <a:pt x="4800" y="12953"/>
                </a:lnTo>
                <a:close/>
              </a:path>
              <a:path w="21590" h="26035">
                <a:moveTo>
                  <a:pt x="16763" y="12191"/>
                </a:moveTo>
                <a:lnTo>
                  <a:pt x="16535" y="12953"/>
                </a:lnTo>
                <a:lnTo>
                  <a:pt x="16763" y="13715"/>
                </a:lnTo>
                <a:lnTo>
                  <a:pt x="19049" y="12953"/>
                </a:lnTo>
                <a:lnTo>
                  <a:pt x="16763" y="12191"/>
                </a:lnTo>
                <a:close/>
              </a:path>
              <a:path w="21590" h="26035">
                <a:moveTo>
                  <a:pt x="19049" y="12953"/>
                </a:moveTo>
                <a:lnTo>
                  <a:pt x="16763" y="13715"/>
                </a:lnTo>
                <a:lnTo>
                  <a:pt x="21335" y="13715"/>
                </a:lnTo>
                <a:lnTo>
                  <a:pt x="19049" y="12953"/>
                </a:lnTo>
                <a:close/>
              </a:path>
              <a:path w="21590" h="26035">
                <a:moveTo>
                  <a:pt x="5029" y="12191"/>
                </a:moveTo>
                <a:lnTo>
                  <a:pt x="4571" y="12191"/>
                </a:lnTo>
                <a:lnTo>
                  <a:pt x="4800" y="12953"/>
                </a:lnTo>
                <a:lnTo>
                  <a:pt x="5029" y="12191"/>
                </a:lnTo>
                <a:close/>
              </a:path>
              <a:path w="21590" h="26035">
                <a:moveTo>
                  <a:pt x="19507" y="6095"/>
                </a:moveTo>
                <a:lnTo>
                  <a:pt x="14477" y="6095"/>
                </a:lnTo>
                <a:lnTo>
                  <a:pt x="15239" y="7619"/>
                </a:lnTo>
                <a:lnTo>
                  <a:pt x="14935" y="7619"/>
                </a:lnTo>
                <a:lnTo>
                  <a:pt x="16535" y="12953"/>
                </a:lnTo>
                <a:lnTo>
                  <a:pt x="16763" y="12191"/>
                </a:lnTo>
                <a:lnTo>
                  <a:pt x="21335" y="12191"/>
                </a:lnTo>
                <a:lnTo>
                  <a:pt x="19964" y="7619"/>
                </a:lnTo>
                <a:lnTo>
                  <a:pt x="15239" y="7619"/>
                </a:lnTo>
                <a:lnTo>
                  <a:pt x="14846" y="7325"/>
                </a:lnTo>
                <a:lnTo>
                  <a:pt x="19875" y="7325"/>
                </a:lnTo>
                <a:lnTo>
                  <a:pt x="19507" y="6095"/>
                </a:lnTo>
                <a:close/>
              </a:path>
              <a:path w="21590" h="26035">
                <a:moveTo>
                  <a:pt x="21335" y="12191"/>
                </a:moveTo>
                <a:lnTo>
                  <a:pt x="16763" y="12191"/>
                </a:lnTo>
                <a:lnTo>
                  <a:pt x="19049" y="12953"/>
                </a:lnTo>
                <a:lnTo>
                  <a:pt x="21335" y="12191"/>
                </a:lnTo>
                <a:close/>
              </a:path>
              <a:path w="21590" h="26035">
                <a:moveTo>
                  <a:pt x="14477" y="6095"/>
                </a:moveTo>
                <a:lnTo>
                  <a:pt x="14846" y="7325"/>
                </a:lnTo>
                <a:lnTo>
                  <a:pt x="15239" y="7619"/>
                </a:lnTo>
                <a:lnTo>
                  <a:pt x="14477" y="6095"/>
                </a:lnTo>
                <a:close/>
              </a:path>
              <a:path w="21590" h="26035">
                <a:moveTo>
                  <a:pt x="19049" y="4571"/>
                </a:moveTo>
                <a:lnTo>
                  <a:pt x="11429" y="4571"/>
                </a:lnTo>
                <a:lnTo>
                  <a:pt x="11006" y="4656"/>
                </a:lnTo>
                <a:lnTo>
                  <a:pt x="13715" y="5333"/>
                </a:lnTo>
                <a:lnTo>
                  <a:pt x="12191" y="5333"/>
                </a:lnTo>
                <a:lnTo>
                  <a:pt x="14846" y="7325"/>
                </a:lnTo>
                <a:lnTo>
                  <a:pt x="14477" y="6095"/>
                </a:lnTo>
                <a:lnTo>
                  <a:pt x="19507" y="6095"/>
                </a:lnTo>
                <a:lnTo>
                  <a:pt x="19049" y="4571"/>
                </a:lnTo>
                <a:close/>
              </a:path>
              <a:path w="21590" h="26035">
                <a:moveTo>
                  <a:pt x="6857" y="6095"/>
                </a:moveTo>
                <a:lnTo>
                  <a:pt x="6095" y="6857"/>
                </a:lnTo>
                <a:lnTo>
                  <a:pt x="6629" y="6857"/>
                </a:lnTo>
                <a:lnTo>
                  <a:pt x="6857" y="6095"/>
                </a:lnTo>
                <a:close/>
              </a:path>
              <a:path w="21590" h="26035">
                <a:moveTo>
                  <a:pt x="10667" y="4571"/>
                </a:moveTo>
                <a:lnTo>
                  <a:pt x="8381" y="4571"/>
                </a:lnTo>
                <a:lnTo>
                  <a:pt x="7619" y="5333"/>
                </a:lnTo>
                <a:lnTo>
                  <a:pt x="11006" y="4656"/>
                </a:lnTo>
                <a:lnTo>
                  <a:pt x="10667" y="4571"/>
                </a:lnTo>
                <a:close/>
              </a:path>
              <a:path w="21590" h="26035">
                <a:moveTo>
                  <a:pt x="11429" y="4571"/>
                </a:moveTo>
                <a:lnTo>
                  <a:pt x="10667" y="4571"/>
                </a:lnTo>
                <a:lnTo>
                  <a:pt x="11006" y="4656"/>
                </a:lnTo>
                <a:lnTo>
                  <a:pt x="11429" y="4571"/>
                </a:lnTo>
                <a:close/>
              </a:path>
            </a:pathLst>
          </a:custGeom>
          <a:solidFill>
            <a:srgbClr val="000000"/>
          </a:solidFill>
        </p:spPr>
        <p:txBody>
          <a:bodyPr wrap="square" lIns="0" tIns="0" rIns="0" bIns="0" rtlCol="0"/>
          <a:lstStyle/>
          <a:p>
            <a:endParaRPr sz="1026"/>
          </a:p>
        </p:txBody>
      </p:sp>
      <p:sp>
        <p:nvSpPr>
          <p:cNvPr id="261" name="object 261"/>
          <p:cNvSpPr/>
          <p:nvPr/>
        </p:nvSpPr>
        <p:spPr>
          <a:xfrm>
            <a:off x="1804725" y="1486056"/>
            <a:ext cx="5055" cy="1901"/>
          </a:xfrm>
          <a:custGeom>
            <a:avLst/>
            <a:gdLst/>
            <a:ahLst/>
            <a:cxnLst/>
            <a:rect l="l" t="t" r="r" b="b"/>
            <a:pathLst>
              <a:path w="5080" h="1905">
                <a:moveTo>
                  <a:pt x="0" y="0"/>
                </a:moveTo>
                <a:lnTo>
                  <a:pt x="0" y="1524"/>
                </a:lnTo>
                <a:lnTo>
                  <a:pt x="2286" y="762"/>
                </a:lnTo>
                <a:lnTo>
                  <a:pt x="0" y="0"/>
                </a:lnTo>
                <a:close/>
              </a:path>
              <a:path w="5080" h="1905">
                <a:moveTo>
                  <a:pt x="4572" y="0"/>
                </a:moveTo>
                <a:lnTo>
                  <a:pt x="2286" y="762"/>
                </a:lnTo>
                <a:lnTo>
                  <a:pt x="4572" y="1524"/>
                </a:lnTo>
                <a:lnTo>
                  <a:pt x="4572" y="0"/>
                </a:lnTo>
                <a:close/>
              </a:path>
            </a:pathLst>
          </a:custGeom>
          <a:solidFill>
            <a:srgbClr val="000000"/>
          </a:solidFill>
        </p:spPr>
        <p:txBody>
          <a:bodyPr wrap="square" lIns="0" tIns="0" rIns="0" bIns="0" rtlCol="0"/>
          <a:lstStyle/>
          <a:p>
            <a:endParaRPr sz="1026"/>
          </a:p>
        </p:txBody>
      </p:sp>
      <p:sp>
        <p:nvSpPr>
          <p:cNvPr id="262" name="object 262"/>
          <p:cNvSpPr/>
          <p:nvPr/>
        </p:nvSpPr>
        <p:spPr>
          <a:xfrm>
            <a:off x="2144401" y="1324863"/>
            <a:ext cx="17059" cy="21543"/>
          </a:xfrm>
          <a:custGeom>
            <a:avLst/>
            <a:gdLst/>
            <a:ahLst/>
            <a:cxnLst/>
            <a:rect l="l" t="t" r="r" b="b"/>
            <a:pathLst>
              <a:path w="17144" h="21589">
                <a:moveTo>
                  <a:pt x="8381" y="0"/>
                </a:moveTo>
                <a:lnTo>
                  <a:pt x="5333" y="761"/>
                </a:lnTo>
                <a:lnTo>
                  <a:pt x="2285" y="3047"/>
                </a:lnTo>
                <a:lnTo>
                  <a:pt x="761" y="6095"/>
                </a:lnTo>
                <a:lnTo>
                  <a:pt x="0" y="10667"/>
                </a:lnTo>
                <a:lnTo>
                  <a:pt x="761" y="14477"/>
                </a:lnTo>
                <a:lnTo>
                  <a:pt x="2285" y="18287"/>
                </a:lnTo>
                <a:lnTo>
                  <a:pt x="5333" y="20573"/>
                </a:lnTo>
                <a:lnTo>
                  <a:pt x="8381" y="21335"/>
                </a:lnTo>
                <a:lnTo>
                  <a:pt x="11429" y="20573"/>
                </a:lnTo>
                <a:lnTo>
                  <a:pt x="14477" y="18287"/>
                </a:lnTo>
                <a:lnTo>
                  <a:pt x="16001" y="14477"/>
                </a:lnTo>
                <a:lnTo>
                  <a:pt x="16763" y="10667"/>
                </a:lnTo>
                <a:lnTo>
                  <a:pt x="16001" y="6095"/>
                </a:lnTo>
                <a:lnTo>
                  <a:pt x="14477" y="3047"/>
                </a:lnTo>
                <a:lnTo>
                  <a:pt x="11429" y="761"/>
                </a:lnTo>
                <a:lnTo>
                  <a:pt x="8381" y="0"/>
                </a:lnTo>
                <a:close/>
              </a:path>
            </a:pathLst>
          </a:custGeom>
          <a:solidFill>
            <a:srgbClr val="000000"/>
          </a:solidFill>
        </p:spPr>
        <p:txBody>
          <a:bodyPr wrap="square" lIns="0" tIns="0" rIns="0" bIns="0" rtlCol="0"/>
          <a:lstStyle/>
          <a:p>
            <a:endParaRPr sz="1026"/>
          </a:p>
        </p:txBody>
      </p:sp>
      <p:sp>
        <p:nvSpPr>
          <p:cNvPr id="263" name="object 263"/>
          <p:cNvSpPr/>
          <p:nvPr/>
        </p:nvSpPr>
        <p:spPr>
          <a:xfrm>
            <a:off x="2141367" y="1321821"/>
            <a:ext cx="22746" cy="27879"/>
          </a:xfrm>
          <a:custGeom>
            <a:avLst/>
            <a:gdLst/>
            <a:ahLst/>
            <a:cxnLst/>
            <a:rect l="l" t="t" r="r" b="b"/>
            <a:pathLst>
              <a:path w="22859" h="27939">
                <a:moveTo>
                  <a:pt x="12191" y="0"/>
                </a:moveTo>
                <a:lnTo>
                  <a:pt x="10667" y="0"/>
                </a:lnTo>
                <a:lnTo>
                  <a:pt x="7619" y="761"/>
                </a:lnTo>
                <a:lnTo>
                  <a:pt x="6857" y="1523"/>
                </a:lnTo>
                <a:lnTo>
                  <a:pt x="3809" y="3809"/>
                </a:lnTo>
                <a:lnTo>
                  <a:pt x="3047" y="4571"/>
                </a:lnTo>
                <a:lnTo>
                  <a:pt x="761" y="9143"/>
                </a:lnTo>
                <a:lnTo>
                  <a:pt x="11" y="13646"/>
                </a:lnTo>
                <a:lnTo>
                  <a:pt x="0" y="14477"/>
                </a:lnTo>
                <a:lnTo>
                  <a:pt x="761" y="18287"/>
                </a:lnTo>
                <a:lnTo>
                  <a:pt x="1523" y="19049"/>
                </a:lnTo>
                <a:lnTo>
                  <a:pt x="3047" y="22859"/>
                </a:lnTo>
                <a:lnTo>
                  <a:pt x="3809" y="23621"/>
                </a:lnTo>
                <a:lnTo>
                  <a:pt x="6857" y="25907"/>
                </a:lnTo>
                <a:lnTo>
                  <a:pt x="7619" y="26669"/>
                </a:lnTo>
                <a:lnTo>
                  <a:pt x="10667" y="27431"/>
                </a:lnTo>
                <a:lnTo>
                  <a:pt x="12191" y="27431"/>
                </a:lnTo>
                <a:lnTo>
                  <a:pt x="21183" y="21335"/>
                </a:lnTo>
                <a:lnTo>
                  <a:pt x="10667" y="21335"/>
                </a:lnTo>
                <a:lnTo>
                  <a:pt x="9143" y="20573"/>
                </a:lnTo>
                <a:lnTo>
                  <a:pt x="8381" y="20573"/>
                </a:lnTo>
                <a:lnTo>
                  <a:pt x="7619" y="19049"/>
                </a:lnTo>
                <a:lnTo>
                  <a:pt x="7772" y="19049"/>
                </a:lnTo>
                <a:lnTo>
                  <a:pt x="6857" y="16763"/>
                </a:lnTo>
                <a:lnTo>
                  <a:pt x="6400" y="14477"/>
                </a:lnTo>
                <a:lnTo>
                  <a:pt x="6095" y="14477"/>
                </a:lnTo>
                <a:lnTo>
                  <a:pt x="6095" y="12953"/>
                </a:lnTo>
                <a:lnTo>
                  <a:pt x="6349" y="12953"/>
                </a:lnTo>
                <a:lnTo>
                  <a:pt x="6857" y="9905"/>
                </a:lnTo>
                <a:lnTo>
                  <a:pt x="7238" y="9905"/>
                </a:lnTo>
                <a:lnTo>
                  <a:pt x="8000" y="8381"/>
                </a:lnTo>
                <a:lnTo>
                  <a:pt x="7619" y="8381"/>
                </a:lnTo>
                <a:lnTo>
                  <a:pt x="8381" y="7619"/>
                </a:lnTo>
                <a:lnTo>
                  <a:pt x="8635" y="7619"/>
                </a:lnTo>
                <a:lnTo>
                  <a:pt x="9651" y="6857"/>
                </a:lnTo>
                <a:lnTo>
                  <a:pt x="9143" y="6857"/>
                </a:lnTo>
                <a:lnTo>
                  <a:pt x="10667" y="6095"/>
                </a:lnTo>
                <a:lnTo>
                  <a:pt x="21335" y="6095"/>
                </a:lnTo>
                <a:lnTo>
                  <a:pt x="20573" y="4571"/>
                </a:lnTo>
                <a:lnTo>
                  <a:pt x="19811" y="3809"/>
                </a:lnTo>
                <a:lnTo>
                  <a:pt x="16763" y="1523"/>
                </a:lnTo>
                <a:lnTo>
                  <a:pt x="15239" y="761"/>
                </a:lnTo>
                <a:lnTo>
                  <a:pt x="12191" y="0"/>
                </a:lnTo>
                <a:close/>
              </a:path>
              <a:path w="22859" h="27939">
                <a:moveTo>
                  <a:pt x="9143" y="20573"/>
                </a:moveTo>
                <a:lnTo>
                  <a:pt x="10667" y="21335"/>
                </a:lnTo>
                <a:lnTo>
                  <a:pt x="9905" y="20764"/>
                </a:lnTo>
                <a:lnTo>
                  <a:pt x="9143" y="20573"/>
                </a:lnTo>
                <a:close/>
              </a:path>
              <a:path w="22859" h="27939">
                <a:moveTo>
                  <a:pt x="9905" y="20764"/>
                </a:moveTo>
                <a:lnTo>
                  <a:pt x="10667" y="21335"/>
                </a:lnTo>
                <a:lnTo>
                  <a:pt x="11429" y="21145"/>
                </a:lnTo>
                <a:lnTo>
                  <a:pt x="9905" y="20764"/>
                </a:lnTo>
                <a:close/>
              </a:path>
              <a:path w="22859" h="27939">
                <a:moveTo>
                  <a:pt x="11429" y="21145"/>
                </a:moveTo>
                <a:lnTo>
                  <a:pt x="10667" y="21335"/>
                </a:lnTo>
                <a:lnTo>
                  <a:pt x="12191" y="21335"/>
                </a:lnTo>
                <a:lnTo>
                  <a:pt x="11429" y="21145"/>
                </a:lnTo>
                <a:close/>
              </a:path>
              <a:path w="22859" h="27939">
                <a:moveTo>
                  <a:pt x="13715" y="20573"/>
                </a:moveTo>
                <a:lnTo>
                  <a:pt x="11429" y="21145"/>
                </a:lnTo>
                <a:lnTo>
                  <a:pt x="12191" y="21335"/>
                </a:lnTo>
                <a:lnTo>
                  <a:pt x="12953" y="21335"/>
                </a:lnTo>
                <a:lnTo>
                  <a:pt x="13715" y="20573"/>
                </a:lnTo>
                <a:close/>
              </a:path>
              <a:path w="22859" h="27939">
                <a:moveTo>
                  <a:pt x="15784" y="19213"/>
                </a:moveTo>
                <a:lnTo>
                  <a:pt x="12953" y="21335"/>
                </a:lnTo>
                <a:lnTo>
                  <a:pt x="21183" y="21335"/>
                </a:lnTo>
                <a:lnTo>
                  <a:pt x="21488" y="20573"/>
                </a:lnTo>
                <a:lnTo>
                  <a:pt x="15239" y="20573"/>
                </a:lnTo>
                <a:lnTo>
                  <a:pt x="15784" y="19213"/>
                </a:lnTo>
                <a:close/>
              </a:path>
              <a:path w="22859" h="27939">
                <a:moveTo>
                  <a:pt x="7837" y="19213"/>
                </a:moveTo>
                <a:lnTo>
                  <a:pt x="8381" y="20573"/>
                </a:lnTo>
                <a:lnTo>
                  <a:pt x="9143" y="20573"/>
                </a:lnTo>
                <a:lnTo>
                  <a:pt x="9905" y="20764"/>
                </a:lnTo>
                <a:lnTo>
                  <a:pt x="7837" y="19213"/>
                </a:lnTo>
                <a:close/>
              </a:path>
              <a:path w="22859" h="27939">
                <a:moveTo>
                  <a:pt x="7619" y="19049"/>
                </a:moveTo>
                <a:lnTo>
                  <a:pt x="8381" y="20573"/>
                </a:lnTo>
                <a:lnTo>
                  <a:pt x="7837" y="19213"/>
                </a:lnTo>
                <a:lnTo>
                  <a:pt x="7619" y="19049"/>
                </a:lnTo>
                <a:close/>
              </a:path>
              <a:path w="22859" h="27939">
                <a:moveTo>
                  <a:pt x="16001" y="19049"/>
                </a:moveTo>
                <a:lnTo>
                  <a:pt x="15784" y="19213"/>
                </a:lnTo>
                <a:lnTo>
                  <a:pt x="15239" y="20573"/>
                </a:lnTo>
                <a:lnTo>
                  <a:pt x="16001" y="19049"/>
                </a:lnTo>
                <a:close/>
              </a:path>
              <a:path w="22859" h="27939">
                <a:moveTo>
                  <a:pt x="22097" y="19049"/>
                </a:moveTo>
                <a:lnTo>
                  <a:pt x="16001" y="19049"/>
                </a:lnTo>
                <a:lnTo>
                  <a:pt x="15239" y="20573"/>
                </a:lnTo>
                <a:lnTo>
                  <a:pt x="21488" y="20573"/>
                </a:lnTo>
                <a:lnTo>
                  <a:pt x="22097" y="19049"/>
                </a:lnTo>
                <a:close/>
              </a:path>
              <a:path w="22859" h="27939">
                <a:moveTo>
                  <a:pt x="7772" y="19049"/>
                </a:moveTo>
                <a:lnTo>
                  <a:pt x="7619" y="19049"/>
                </a:lnTo>
                <a:lnTo>
                  <a:pt x="7837" y="19213"/>
                </a:lnTo>
                <a:lnTo>
                  <a:pt x="7772" y="19049"/>
                </a:lnTo>
                <a:close/>
              </a:path>
              <a:path w="22859" h="27939">
                <a:moveTo>
                  <a:pt x="16625" y="13646"/>
                </a:moveTo>
                <a:lnTo>
                  <a:pt x="16001" y="16763"/>
                </a:lnTo>
                <a:lnTo>
                  <a:pt x="16763" y="16763"/>
                </a:lnTo>
                <a:lnTo>
                  <a:pt x="15784" y="19213"/>
                </a:lnTo>
                <a:lnTo>
                  <a:pt x="16001" y="19049"/>
                </a:lnTo>
                <a:lnTo>
                  <a:pt x="22097" y="19049"/>
                </a:lnTo>
                <a:lnTo>
                  <a:pt x="22097" y="18287"/>
                </a:lnTo>
                <a:lnTo>
                  <a:pt x="22859" y="14477"/>
                </a:lnTo>
                <a:lnTo>
                  <a:pt x="16763" y="14477"/>
                </a:lnTo>
                <a:lnTo>
                  <a:pt x="16625" y="13646"/>
                </a:lnTo>
                <a:close/>
              </a:path>
              <a:path w="22859" h="27939">
                <a:moveTo>
                  <a:pt x="6095" y="12953"/>
                </a:moveTo>
                <a:lnTo>
                  <a:pt x="6095" y="14477"/>
                </a:lnTo>
                <a:lnTo>
                  <a:pt x="6234" y="13646"/>
                </a:lnTo>
                <a:lnTo>
                  <a:pt x="6095" y="12953"/>
                </a:lnTo>
                <a:close/>
              </a:path>
              <a:path w="22859" h="27939">
                <a:moveTo>
                  <a:pt x="6234" y="13646"/>
                </a:moveTo>
                <a:lnTo>
                  <a:pt x="6095" y="14477"/>
                </a:lnTo>
                <a:lnTo>
                  <a:pt x="6400" y="14477"/>
                </a:lnTo>
                <a:lnTo>
                  <a:pt x="6234" y="13646"/>
                </a:lnTo>
                <a:close/>
              </a:path>
              <a:path w="22859" h="27939">
                <a:moveTo>
                  <a:pt x="16763" y="12953"/>
                </a:moveTo>
                <a:lnTo>
                  <a:pt x="16636" y="13715"/>
                </a:lnTo>
                <a:lnTo>
                  <a:pt x="16763" y="14477"/>
                </a:lnTo>
                <a:lnTo>
                  <a:pt x="20827" y="13969"/>
                </a:lnTo>
                <a:lnTo>
                  <a:pt x="16763" y="12953"/>
                </a:lnTo>
                <a:close/>
              </a:path>
              <a:path w="22859" h="27939">
                <a:moveTo>
                  <a:pt x="20827" y="13969"/>
                </a:moveTo>
                <a:lnTo>
                  <a:pt x="16763" y="14477"/>
                </a:lnTo>
                <a:lnTo>
                  <a:pt x="22859" y="14477"/>
                </a:lnTo>
                <a:lnTo>
                  <a:pt x="20827" y="13969"/>
                </a:lnTo>
                <a:close/>
              </a:path>
              <a:path w="22859" h="27939">
                <a:moveTo>
                  <a:pt x="22732" y="12953"/>
                </a:moveTo>
                <a:lnTo>
                  <a:pt x="16763" y="12953"/>
                </a:lnTo>
                <a:lnTo>
                  <a:pt x="20827" y="13969"/>
                </a:lnTo>
                <a:lnTo>
                  <a:pt x="22859" y="13715"/>
                </a:lnTo>
                <a:lnTo>
                  <a:pt x="22732" y="12953"/>
                </a:lnTo>
                <a:close/>
              </a:path>
              <a:path w="22859" h="27939">
                <a:moveTo>
                  <a:pt x="6349" y="12953"/>
                </a:moveTo>
                <a:lnTo>
                  <a:pt x="6095" y="12953"/>
                </a:lnTo>
                <a:lnTo>
                  <a:pt x="6234" y="13646"/>
                </a:lnTo>
                <a:lnTo>
                  <a:pt x="6349" y="12953"/>
                </a:lnTo>
                <a:close/>
              </a:path>
              <a:path w="22859" h="27939">
                <a:moveTo>
                  <a:pt x="16001" y="9905"/>
                </a:moveTo>
                <a:lnTo>
                  <a:pt x="16625" y="13646"/>
                </a:lnTo>
                <a:lnTo>
                  <a:pt x="16763" y="12953"/>
                </a:lnTo>
                <a:lnTo>
                  <a:pt x="22732" y="12953"/>
                </a:lnTo>
                <a:lnTo>
                  <a:pt x="22351" y="10667"/>
                </a:lnTo>
                <a:lnTo>
                  <a:pt x="16763" y="10667"/>
                </a:lnTo>
                <a:lnTo>
                  <a:pt x="16001" y="9905"/>
                </a:lnTo>
                <a:close/>
              </a:path>
              <a:path w="22859" h="27939">
                <a:moveTo>
                  <a:pt x="7238" y="9905"/>
                </a:moveTo>
                <a:lnTo>
                  <a:pt x="6857" y="9905"/>
                </a:lnTo>
                <a:lnTo>
                  <a:pt x="6857" y="10667"/>
                </a:lnTo>
                <a:lnTo>
                  <a:pt x="7238" y="9905"/>
                </a:lnTo>
                <a:close/>
              </a:path>
              <a:path w="22859" h="27939">
                <a:moveTo>
                  <a:pt x="15392" y="7924"/>
                </a:moveTo>
                <a:lnTo>
                  <a:pt x="16763" y="10667"/>
                </a:lnTo>
                <a:lnTo>
                  <a:pt x="22351" y="10667"/>
                </a:lnTo>
                <a:lnTo>
                  <a:pt x="22097" y="9143"/>
                </a:lnTo>
                <a:lnTo>
                  <a:pt x="22097" y="8381"/>
                </a:lnTo>
                <a:lnTo>
                  <a:pt x="16001" y="8381"/>
                </a:lnTo>
                <a:lnTo>
                  <a:pt x="15392" y="7924"/>
                </a:lnTo>
                <a:close/>
              </a:path>
              <a:path w="22859" h="27939">
                <a:moveTo>
                  <a:pt x="8381" y="7619"/>
                </a:moveTo>
                <a:lnTo>
                  <a:pt x="7619" y="8381"/>
                </a:lnTo>
                <a:lnTo>
                  <a:pt x="8229" y="7924"/>
                </a:lnTo>
                <a:lnTo>
                  <a:pt x="8381" y="7619"/>
                </a:lnTo>
                <a:close/>
              </a:path>
              <a:path w="22859" h="27939">
                <a:moveTo>
                  <a:pt x="8229" y="7924"/>
                </a:moveTo>
                <a:lnTo>
                  <a:pt x="7619" y="8381"/>
                </a:lnTo>
                <a:lnTo>
                  <a:pt x="8000" y="8381"/>
                </a:lnTo>
                <a:lnTo>
                  <a:pt x="8229" y="7924"/>
                </a:lnTo>
                <a:close/>
              </a:path>
              <a:path w="22859" h="27939">
                <a:moveTo>
                  <a:pt x="15239" y="7619"/>
                </a:moveTo>
                <a:lnTo>
                  <a:pt x="15392" y="7924"/>
                </a:lnTo>
                <a:lnTo>
                  <a:pt x="16001" y="8381"/>
                </a:lnTo>
                <a:lnTo>
                  <a:pt x="15239" y="7619"/>
                </a:lnTo>
                <a:close/>
              </a:path>
              <a:path w="22859" h="27939">
                <a:moveTo>
                  <a:pt x="22097" y="7619"/>
                </a:moveTo>
                <a:lnTo>
                  <a:pt x="15239" y="7619"/>
                </a:lnTo>
                <a:lnTo>
                  <a:pt x="16001" y="8381"/>
                </a:lnTo>
                <a:lnTo>
                  <a:pt x="22097" y="8381"/>
                </a:lnTo>
                <a:lnTo>
                  <a:pt x="22097" y="7619"/>
                </a:lnTo>
                <a:close/>
              </a:path>
              <a:path w="22859" h="27939">
                <a:moveTo>
                  <a:pt x="8635" y="7619"/>
                </a:moveTo>
                <a:lnTo>
                  <a:pt x="8381" y="7619"/>
                </a:lnTo>
                <a:lnTo>
                  <a:pt x="8229" y="7924"/>
                </a:lnTo>
                <a:lnTo>
                  <a:pt x="8635" y="7619"/>
                </a:lnTo>
                <a:close/>
              </a:path>
              <a:path w="22859" h="27939">
                <a:moveTo>
                  <a:pt x="21335" y="6095"/>
                </a:moveTo>
                <a:lnTo>
                  <a:pt x="12953" y="6095"/>
                </a:lnTo>
                <a:lnTo>
                  <a:pt x="15392" y="7924"/>
                </a:lnTo>
                <a:lnTo>
                  <a:pt x="15239" y="7619"/>
                </a:lnTo>
                <a:lnTo>
                  <a:pt x="22097" y="7619"/>
                </a:lnTo>
                <a:lnTo>
                  <a:pt x="21335" y="6095"/>
                </a:lnTo>
                <a:close/>
              </a:path>
              <a:path w="22859" h="27939">
                <a:moveTo>
                  <a:pt x="10667" y="6095"/>
                </a:moveTo>
                <a:lnTo>
                  <a:pt x="9143" y="6857"/>
                </a:lnTo>
                <a:lnTo>
                  <a:pt x="9905" y="6667"/>
                </a:lnTo>
                <a:lnTo>
                  <a:pt x="10667" y="6095"/>
                </a:lnTo>
                <a:close/>
              </a:path>
              <a:path w="22859" h="27939">
                <a:moveTo>
                  <a:pt x="9905" y="6667"/>
                </a:moveTo>
                <a:lnTo>
                  <a:pt x="9143" y="6857"/>
                </a:lnTo>
                <a:lnTo>
                  <a:pt x="9651" y="6857"/>
                </a:lnTo>
                <a:lnTo>
                  <a:pt x="9905" y="6667"/>
                </a:lnTo>
                <a:close/>
              </a:path>
              <a:path w="22859" h="27939">
                <a:moveTo>
                  <a:pt x="12953" y="6095"/>
                </a:moveTo>
                <a:lnTo>
                  <a:pt x="12191" y="6095"/>
                </a:lnTo>
                <a:lnTo>
                  <a:pt x="11429" y="6286"/>
                </a:lnTo>
                <a:lnTo>
                  <a:pt x="13715" y="6857"/>
                </a:lnTo>
                <a:lnTo>
                  <a:pt x="12953" y="6095"/>
                </a:lnTo>
                <a:close/>
              </a:path>
              <a:path w="22859" h="27939">
                <a:moveTo>
                  <a:pt x="10667" y="6095"/>
                </a:moveTo>
                <a:lnTo>
                  <a:pt x="9905" y="6667"/>
                </a:lnTo>
                <a:lnTo>
                  <a:pt x="11429" y="6286"/>
                </a:lnTo>
                <a:lnTo>
                  <a:pt x="10667" y="6095"/>
                </a:lnTo>
                <a:close/>
              </a:path>
              <a:path w="22859" h="27939">
                <a:moveTo>
                  <a:pt x="12191" y="6095"/>
                </a:moveTo>
                <a:lnTo>
                  <a:pt x="10667" y="6095"/>
                </a:lnTo>
                <a:lnTo>
                  <a:pt x="11429" y="6286"/>
                </a:lnTo>
                <a:lnTo>
                  <a:pt x="12191" y="6095"/>
                </a:lnTo>
                <a:close/>
              </a:path>
            </a:pathLst>
          </a:custGeom>
          <a:solidFill>
            <a:srgbClr val="000000"/>
          </a:solidFill>
        </p:spPr>
        <p:txBody>
          <a:bodyPr wrap="square" lIns="0" tIns="0" rIns="0" bIns="0" rtlCol="0"/>
          <a:lstStyle/>
          <a:p>
            <a:endParaRPr sz="1026"/>
          </a:p>
        </p:txBody>
      </p:sp>
      <p:sp>
        <p:nvSpPr>
          <p:cNvPr id="264" name="object 264"/>
          <p:cNvSpPr/>
          <p:nvPr/>
        </p:nvSpPr>
        <p:spPr>
          <a:xfrm>
            <a:off x="2158049" y="1334747"/>
            <a:ext cx="6318" cy="1901"/>
          </a:xfrm>
          <a:custGeom>
            <a:avLst/>
            <a:gdLst/>
            <a:ahLst/>
            <a:cxnLst/>
            <a:rect l="l" t="t" r="r" b="b"/>
            <a:pathLst>
              <a:path w="6350" h="1905">
                <a:moveTo>
                  <a:pt x="0" y="0"/>
                </a:moveTo>
                <a:lnTo>
                  <a:pt x="0" y="1524"/>
                </a:lnTo>
                <a:lnTo>
                  <a:pt x="4063" y="1016"/>
                </a:lnTo>
                <a:lnTo>
                  <a:pt x="0" y="0"/>
                </a:lnTo>
                <a:close/>
              </a:path>
              <a:path w="6350" h="1905">
                <a:moveTo>
                  <a:pt x="6096" y="762"/>
                </a:moveTo>
                <a:lnTo>
                  <a:pt x="4064" y="1016"/>
                </a:lnTo>
                <a:lnTo>
                  <a:pt x="6096" y="1524"/>
                </a:lnTo>
                <a:lnTo>
                  <a:pt x="6096" y="762"/>
                </a:lnTo>
                <a:close/>
              </a:path>
            </a:pathLst>
          </a:custGeom>
          <a:solidFill>
            <a:srgbClr val="000000"/>
          </a:solidFill>
        </p:spPr>
        <p:txBody>
          <a:bodyPr wrap="square" lIns="0" tIns="0" rIns="0" bIns="0" rtlCol="0"/>
          <a:lstStyle/>
          <a:p>
            <a:endParaRPr sz="1026"/>
          </a:p>
        </p:txBody>
      </p:sp>
      <p:sp>
        <p:nvSpPr>
          <p:cNvPr id="265" name="object 265"/>
          <p:cNvSpPr/>
          <p:nvPr/>
        </p:nvSpPr>
        <p:spPr>
          <a:xfrm>
            <a:off x="2584918" y="1409261"/>
            <a:ext cx="21483" cy="27879"/>
          </a:xfrm>
          <a:custGeom>
            <a:avLst/>
            <a:gdLst/>
            <a:ahLst/>
            <a:cxnLst/>
            <a:rect l="l" t="t" r="r" b="b"/>
            <a:pathLst>
              <a:path w="21589" h="27939">
                <a:moveTo>
                  <a:pt x="10668" y="0"/>
                </a:moveTo>
                <a:lnTo>
                  <a:pt x="6096" y="1523"/>
                </a:lnTo>
                <a:lnTo>
                  <a:pt x="3048" y="4571"/>
                </a:lnTo>
                <a:lnTo>
                  <a:pt x="762" y="8381"/>
                </a:lnTo>
                <a:lnTo>
                  <a:pt x="0" y="13715"/>
                </a:lnTo>
                <a:lnTo>
                  <a:pt x="762" y="19049"/>
                </a:lnTo>
                <a:lnTo>
                  <a:pt x="3048" y="23621"/>
                </a:lnTo>
                <a:lnTo>
                  <a:pt x="6096" y="26669"/>
                </a:lnTo>
                <a:lnTo>
                  <a:pt x="10668" y="27431"/>
                </a:lnTo>
                <a:lnTo>
                  <a:pt x="14478" y="26669"/>
                </a:lnTo>
                <a:lnTo>
                  <a:pt x="18288" y="23621"/>
                </a:lnTo>
                <a:lnTo>
                  <a:pt x="20574" y="19049"/>
                </a:lnTo>
                <a:lnTo>
                  <a:pt x="21336" y="13715"/>
                </a:lnTo>
                <a:lnTo>
                  <a:pt x="20574" y="8381"/>
                </a:lnTo>
                <a:lnTo>
                  <a:pt x="18288" y="4571"/>
                </a:lnTo>
                <a:lnTo>
                  <a:pt x="14478" y="1523"/>
                </a:lnTo>
                <a:lnTo>
                  <a:pt x="10668" y="0"/>
                </a:lnTo>
                <a:close/>
              </a:path>
            </a:pathLst>
          </a:custGeom>
          <a:solidFill>
            <a:srgbClr val="000000"/>
          </a:solidFill>
        </p:spPr>
        <p:txBody>
          <a:bodyPr wrap="square" lIns="0" tIns="0" rIns="0" bIns="0" rtlCol="0"/>
          <a:lstStyle/>
          <a:p>
            <a:endParaRPr sz="1026"/>
          </a:p>
        </p:txBody>
      </p:sp>
      <p:sp>
        <p:nvSpPr>
          <p:cNvPr id="266" name="object 266"/>
          <p:cNvSpPr/>
          <p:nvPr/>
        </p:nvSpPr>
        <p:spPr>
          <a:xfrm>
            <a:off x="2582642" y="1406980"/>
            <a:ext cx="25905" cy="32314"/>
          </a:xfrm>
          <a:custGeom>
            <a:avLst/>
            <a:gdLst/>
            <a:ahLst/>
            <a:cxnLst/>
            <a:rect l="l" t="t" r="r" b="b"/>
            <a:pathLst>
              <a:path w="26035" h="32385">
                <a:moveTo>
                  <a:pt x="13716" y="0"/>
                </a:moveTo>
                <a:lnTo>
                  <a:pt x="12192" y="0"/>
                </a:lnTo>
                <a:lnTo>
                  <a:pt x="7620" y="1523"/>
                </a:lnTo>
                <a:lnTo>
                  <a:pt x="3810" y="5333"/>
                </a:lnTo>
                <a:lnTo>
                  <a:pt x="3810" y="6095"/>
                </a:lnTo>
                <a:lnTo>
                  <a:pt x="1524" y="9905"/>
                </a:lnTo>
                <a:lnTo>
                  <a:pt x="762" y="10667"/>
                </a:lnTo>
                <a:lnTo>
                  <a:pt x="0" y="16001"/>
                </a:lnTo>
                <a:lnTo>
                  <a:pt x="0" y="16763"/>
                </a:lnTo>
                <a:lnTo>
                  <a:pt x="762" y="22097"/>
                </a:lnTo>
                <a:lnTo>
                  <a:pt x="1524" y="22859"/>
                </a:lnTo>
                <a:lnTo>
                  <a:pt x="3810" y="27431"/>
                </a:lnTo>
                <a:lnTo>
                  <a:pt x="6858" y="30479"/>
                </a:lnTo>
                <a:lnTo>
                  <a:pt x="8382" y="31241"/>
                </a:lnTo>
                <a:lnTo>
                  <a:pt x="12954" y="32003"/>
                </a:lnTo>
                <a:lnTo>
                  <a:pt x="13716" y="32003"/>
                </a:lnTo>
                <a:lnTo>
                  <a:pt x="17526" y="31241"/>
                </a:lnTo>
                <a:lnTo>
                  <a:pt x="18288" y="31241"/>
                </a:lnTo>
                <a:lnTo>
                  <a:pt x="22098" y="28193"/>
                </a:lnTo>
                <a:lnTo>
                  <a:pt x="22860" y="27431"/>
                </a:lnTo>
                <a:lnTo>
                  <a:pt x="9906" y="27431"/>
                </a:lnTo>
                <a:lnTo>
                  <a:pt x="6858" y="24383"/>
                </a:lnTo>
                <a:lnTo>
                  <a:pt x="7239" y="24383"/>
                </a:lnTo>
                <a:lnTo>
                  <a:pt x="5715" y="21335"/>
                </a:lnTo>
                <a:lnTo>
                  <a:pt x="5334" y="21335"/>
                </a:lnTo>
                <a:lnTo>
                  <a:pt x="4680" y="16763"/>
                </a:lnTo>
                <a:lnTo>
                  <a:pt x="5334" y="11429"/>
                </a:lnTo>
                <a:lnTo>
                  <a:pt x="5791" y="11429"/>
                </a:lnTo>
                <a:lnTo>
                  <a:pt x="7620" y="8381"/>
                </a:lnTo>
                <a:lnTo>
                  <a:pt x="6858" y="8381"/>
                </a:lnTo>
                <a:lnTo>
                  <a:pt x="9906" y="5333"/>
                </a:lnTo>
                <a:lnTo>
                  <a:pt x="11430" y="5333"/>
                </a:lnTo>
                <a:lnTo>
                  <a:pt x="12884" y="4849"/>
                </a:lnTo>
                <a:lnTo>
                  <a:pt x="12192" y="4571"/>
                </a:lnTo>
                <a:lnTo>
                  <a:pt x="21145" y="4571"/>
                </a:lnTo>
                <a:lnTo>
                  <a:pt x="18288" y="2285"/>
                </a:lnTo>
                <a:lnTo>
                  <a:pt x="17526" y="1523"/>
                </a:lnTo>
                <a:lnTo>
                  <a:pt x="13716" y="0"/>
                </a:lnTo>
                <a:close/>
              </a:path>
              <a:path w="26035" h="32385">
                <a:moveTo>
                  <a:pt x="9144" y="26669"/>
                </a:moveTo>
                <a:lnTo>
                  <a:pt x="9906" y="27431"/>
                </a:lnTo>
                <a:lnTo>
                  <a:pt x="12954" y="27431"/>
                </a:lnTo>
                <a:lnTo>
                  <a:pt x="13300" y="27362"/>
                </a:lnTo>
                <a:lnTo>
                  <a:pt x="9144" y="26669"/>
                </a:lnTo>
                <a:close/>
              </a:path>
              <a:path w="26035" h="32385">
                <a:moveTo>
                  <a:pt x="13300" y="27362"/>
                </a:moveTo>
                <a:lnTo>
                  <a:pt x="12954" y="27431"/>
                </a:lnTo>
                <a:lnTo>
                  <a:pt x="13716" y="27431"/>
                </a:lnTo>
                <a:lnTo>
                  <a:pt x="13300" y="27362"/>
                </a:lnTo>
                <a:close/>
              </a:path>
              <a:path w="26035" h="32385">
                <a:moveTo>
                  <a:pt x="16002" y="26822"/>
                </a:moveTo>
                <a:lnTo>
                  <a:pt x="13300" y="27362"/>
                </a:lnTo>
                <a:lnTo>
                  <a:pt x="13716" y="27431"/>
                </a:lnTo>
                <a:lnTo>
                  <a:pt x="15240" y="27431"/>
                </a:lnTo>
                <a:lnTo>
                  <a:pt x="16002" y="26822"/>
                </a:lnTo>
                <a:close/>
              </a:path>
              <a:path w="26035" h="32385">
                <a:moveTo>
                  <a:pt x="16764" y="26669"/>
                </a:moveTo>
                <a:lnTo>
                  <a:pt x="16002" y="26822"/>
                </a:lnTo>
                <a:lnTo>
                  <a:pt x="15240" y="27431"/>
                </a:lnTo>
                <a:lnTo>
                  <a:pt x="16764" y="26669"/>
                </a:lnTo>
                <a:close/>
              </a:path>
              <a:path w="26035" h="32385">
                <a:moveTo>
                  <a:pt x="23241" y="26669"/>
                </a:moveTo>
                <a:lnTo>
                  <a:pt x="16764" y="26669"/>
                </a:lnTo>
                <a:lnTo>
                  <a:pt x="15240" y="27431"/>
                </a:lnTo>
                <a:lnTo>
                  <a:pt x="22860" y="27431"/>
                </a:lnTo>
                <a:lnTo>
                  <a:pt x="23241" y="26669"/>
                </a:lnTo>
                <a:close/>
              </a:path>
              <a:path w="26035" h="32385">
                <a:moveTo>
                  <a:pt x="19050" y="24383"/>
                </a:moveTo>
                <a:lnTo>
                  <a:pt x="16002" y="26822"/>
                </a:lnTo>
                <a:lnTo>
                  <a:pt x="16764" y="26669"/>
                </a:lnTo>
                <a:lnTo>
                  <a:pt x="23241" y="26669"/>
                </a:lnTo>
                <a:lnTo>
                  <a:pt x="24003" y="25145"/>
                </a:lnTo>
                <a:lnTo>
                  <a:pt x="19050" y="25145"/>
                </a:lnTo>
                <a:lnTo>
                  <a:pt x="19050" y="24383"/>
                </a:lnTo>
                <a:close/>
              </a:path>
              <a:path w="26035" h="32385">
                <a:moveTo>
                  <a:pt x="7239" y="24383"/>
                </a:moveTo>
                <a:lnTo>
                  <a:pt x="6858" y="24383"/>
                </a:lnTo>
                <a:lnTo>
                  <a:pt x="7620" y="25145"/>
                </a:lnTo>
                <a:lnTo>
                  <a:pt x="7239" y="24383"/>
                </a:lnTo>
                <a:close/>
              </a:path>
              <a:path w="26035" h="32385">
                <a:moveTo>
                  <a:pt x="25363" y="20573"/>
                </a:moveTo>
                <a:lnTo>
                  <a:pt x="21336" y="20573"/>
                </a:lnTo>
                <a:lnTo>
                  <a:pt x="19050" y="25145"/>
                </a:lnTo>
                <a:lnTo>
                  <a:pt x="24003" y="25145"/>
                </a:lnTo>
                <a:lnTo>
                  <a:pt x="25146" y="22859"/>
                </a:lnTo>
                <a:lnTo>
                  <a:pt x="25254" y="21335"/>
                </a:lnTo>
                <a:lnTo>
                  <a:pt x="25363" y="20573"/>
                </a:lnTo>
                <a:close/>
              </a:path>
              <a:path w="26035" h="32385">
                <a:moveTo>
                  <a:pt x="5334" y="20573"/>
                </a:moveTo>
                <a:lnTo>
                  <a:pt x="5334" y="21335"/>
                </a:lnTo>
                <a:lnTo>
                  <a:pt x="5715" y="21335"/>
                </a:lnTo>
                <a:lnTo>
                  <a:pt x="5334" y="20573"/>
                </a:lnTo>
                <a:close/>
              </a:path>
              <a:path w="26035" h="32385">
                <a:moveTo>
                  <a:pt x="23622" y="16382"/>
                </a:moveTo>
                <a:lnTo>
                  <a:pt x="21336" y="16763"/>
                </a:lnTo>
                <a:lnTo>
                  <a:pt x="20574" y="21335"/>
                </a:lnTo>
                <a:lnTo>
                  <a:pt x="21336" y="20573"/>
                </a:lnTo>
                <a:lnTo>
                  <a:pt x="25363" y="20573"/>
                </a:lnTo>
                <a:lnTo>
                  <a:pt x="25908" y="16763"/>
                </a:lnTo>
                <a:lnTo>
                  <a:pt x="23622" y="16382"/>
                </a:lnTo>
                <a:close/>
              </a:path>
              <a:path w="26035" h="32385">
                <a:moveTo>
                  <a:pt x="4626" y="16382"/>
                </a:moveTo>
                <a:lnTo>
                  <a:pt x="4572" y="16763"/>
                </a:lnTo>
                <a:lnTo>
                  <a:pt x="4626" y="16382"/>
                </a:lnTo>
                <a:close/>
              </a:path>
              <a:path w="26035" h="32385">
                <a:moveTo>
                  <a:pt x="21281" y="16382"/>
                </a:moveTo>
                <a:lnTo>
                  <a:pt x="21227" y="16763"/>
                </a:lnTo>
                <a:lnTo>
                  <a:pt x="21281" y="16382"/>
                </a:lnTo>
                <a:close/>
              </a:path>
              <a:path w="26035" h="32385">
                <a:moveTo>
                  <a:pt x="21336" y="16001"/>
                </a:moveTo>
                <a:lnTo>
                  <a:pt x="21336" y="16763"/>
                </a:lnTo>
                <a:lnTo>
                  <a:pt x="23622" y="16382"/>
                </a:lnTo>
                <a:lnTo>
                  <a:pt x="21336" y="16001"/>
                </a:lnTo>
                <a:close/>
              </a:path>
              <a:path w="26035" h="32385">
                <a:moveTo>
                  <a:pt x="4680" y="16001"/>
                </a:moveTo>
                <a:lnTo>
                  <a:pt x="4626" y="16382"/>
                </a:lnTo>
                <a:lnTo>
                  <a:pt x="4680" y="16001"/>
                </a:lnTo>
                <a:close/>
              </a:path>
              <a:path w="26035" h="32385">
                <a:moveTo>
                  <a:pt x="24231" y="8381"/>
                </a:moveTo>
                <a:lnTo>
                  <a:pt x="19050" y="8381"/>
                </a:lnTo>
                <a:lnTo>
                  <a:pt x="21336" y="12191"/>
                </a:lnTo>
                <a:lnTo>
                  <a:pt x="20682" y="12191"/>
                </a:lnTo>
                <a:lnTo>
                  <a:pt x="21281" y="16382"/>
                </a:lnTo>
                <a:lnTo>
                  <a:pt x="21336" y="16001"/>
                </a:lnTo>
                <a:lnTo>
                  <a:pt x="25908" y="16001"/>
                </a:lnTo>
                <a:lnTo>
                  <a:pt x="25363" y="12191"/>
                </a:lnTo>
                <a:lnTo>
                  <a:pt x="21336" y="12191"/>
                </a:lnTo>
                <a:lnTo>
                  <a:pt x="20574" y="11429"/>
                </a:lnTo>
                <a:lnTo>
                  <a:pt x="25254" y="11429"/>
                </a:lnTo>
                <a:lnTo>
                  <a:pt x="25146" y="9905"/>
                </a:lnTo>
                <a:lnTo>
                  <a:pt x="24231" y="8381"/>
                </a:lnTo>
                <a:close/>
              </a:path>
              <a:path w="26035" h="32385">
                <a:moveTo>
                  <a:pt x="25908" y="16001"/>
                </a:moveTo>
                <a:lnTo>
                  <a:pt x="21336" y="16001"/>
                </a:lnTo>
                <a:lnTo>
                  <a:pt x="23622" y="16382"/>
                </a:lnTo>
                <a:lnTo>
                  <a:pt x="25908" y="16001"/>
                </a:lnTo>
                <a:close/>
              </a:path>
              <a:path w="26035" h="32385">
                <a:moveTo>
                  <a:pt x="5791" y="11429"/>
                </a:moveTo>
                <a:lnTo>
                  <a:pt x="5334" y="11429"/>
                </a:lnTo>
                <a:lnTo>
                  <a:pt x="5334" y="12191"/>
                </a:lnTo>
                <a:lnTo>
                  <a:pt x="5791" y="11429"/>
                </a:lnTo>
                <a:close/>
              </a:path>
              <a:path w="26035" h="32385">
                <a:moveTo>
                  <a:pt x="21145" y="4571"/>
                </a:moveTo>
                <a:lnTo>
                  <a:pt x="13716" y="4571"/>
                </a:lnTo>
                <a:lnTo>
                  <a:pt x="12884" y="4849"/>
                </a:lnTo>
                <a:lnTo>
                  <a:pt x="16002" y="6095"/>
                </a:lnTo>
                <a:lnTo>
                  <a:pt x="15240" y="6095"/>
                </a:lnTo>
                <a:lnTo>
                  <a:pt x="19050" y="9143"/>
                </a:lnTo>
                <a:lnTo>
                  <a:pt x="19050" y="8381"/>
                </a:lnTo>
                <a:lnTo>
                  <a:pt x="24231" y="8381"/>
                </a:lnTo>
                <a:lnTo>
                  <a:pt x="22860" y="6095"/>
                </a:lnTo>
                <a:lnTo>
                  <a:pt x="22098" y="5333"/>
                </a:lnTo>
                <a:lnTo>
                  <a:pt x="21145" y="4571"/>
                </a:lnTo>
                <a:close/>
              </a:path>
              <a:path w="26035" h="32385">
                <a:moveTo>
                  <a:pt x="11430" y="5333"/>
                </a:moveTo>
                <a:lnTo>
                  <a:pt x="9906" y="5333"/>
                </a:lnTo>
                <a:lnTo>
                  <a:pt x="9144" y="6095"/>
                </a:lnTo>
                <a:lnTo>
                  <a:pt x="11430" y="5333"/>
                </a:lnTo>
                <a:close/>
              </a:path>
              <a:path w="26035" h="32385">
                <a:moveTo>
                  <a:pt x="13716" y="4571"/>
                </a:moveTo>
                <a:lnTo>
                  <a:pt x="12192" y="4571"/>
                </a:lnTo>
                <a:lnTo>
                  <a:pt x="12884" y="4849"/>
                </a:lnTo>
                <a:lnTo>
                  <a:pt x="13716" y="4571"/>
                </a:lnTo>
                <a:close/>
              </a:path>
            </a:pathLst>
          </a:custGeom>
          <a:solidFill>
            <a:srgbClr val="000000"/>
          </a:solidFill>
        </p:spPr>
        <p:txBody>
          <a:bodyPr wrap="square" lIns="0" tIns="0" rIns="0" bIns="0" rtlCol="0"/>
          <a:lstStyle/>
          <a:p>
            <a:endParaRPr sz="1026"/>
          </a:p>
        </p:txBody>
      </p:sp>
      <p:sp>
        <p:nvSpPr>
          <p:cNvPr id="267" name="object 267"/>
          <p:cNvSpPr/>
          <p:nvPr/>
        </p:nvSpPr>
        <p:spPr>
          <a:xfrm>
            <a:off x="2603873" y="1422947"/>
            <a:ext cx="5055" cy="1267"/>
          </a:xfrm>
          <a:custGeom>
            <a:avLst/>
            <a:gdLst/>
            <a:ahLst/>
            <a:cxnLst/>
            <a:rect l="l" t="t" r="r" b="b"/>
            <a:pathLst>
              <a:path w="5080" h="1269">
                <a:moveTo>
                  <a:pt x="0" y="0"/>
                </a:moveTo>
                <a:lnTo>
                  <a:pt x="0" y="762"/>
                </a:lnTo>
                <a:lnTo>
                  <a:pt x="2286" y="381"/>
                </a:lnTo>
                <a:lnTo>
                  <a:pt x="0" y="0"/>
                </a:lnTo>
                <a:close/>
              </a:path>
              <a:path w="5080" h="1269">
                <a:moveTo>
                  <a:pt x="4572" y="0"/>
                </a:moveTo>
                <a:lnTo>
                  <a:pt x="2286" y="381"/>
                </a:lnTo>
                <a:lnTo>
                  <a:pt x="4572" y="762"/>
                </a:lnTo>
                <a:lnTo>
                  <a:pt x="4572" y="0"/>
                </a:lnTo>
                <a:close/>
              </a:path>
            </a:pathLst>
          </a:custGeom>
          <a:solidFill>
            <a:srgbClr val="000000"/>
          </a:solidFill>
        </p:spPr>
        <p:txBody>
          <a:bodyPr wrap="square" lIns="0" tIns="0" rIns="0" bIns="0" rtlCol="0"/>
          <a:lstStyle/>
          <a:p>
            <a:endParaRPr sz="1026"/>
          </a:p>
        </p:txBody>
      </p:sp>
      <p:sp>
        <p:nvSpPr>
          <p:cNvPr id="268" name="object 268"/>
          <p:cNvSpPr/>
          <p:nvPr/>
        </p:nvSpPr>
        <p:spPr>
          <a:xfrm>
            <a:off x="2581126" y="1551446"/>
            <a:ext cx="21483" cy="27879"/>
          </a:xfrm>
          <a:custGeom>
            <a:avLst/>
            <a:gdLst/>
            <a:ahLst/>
            <a:cxnLst/>
            <a:rect l="l" t="t" r="r" b="b"/>
            <a:pathLst>
              <a:path w="21589" h="27939">
                <a:moveTo>
                  <a:pt x="10668" y="0"/>
                </a:moveTo>
                <a:lnTo>
                  <a:pt x="6096" y="761"/>
                </a:lnTo>
                <a:lnTo>
                  <a:pt x="3048" y="3809"/>
                </a:lnTo>
                <a:lnTo>
                  <a:pt x="762" y="8381"/>
                </a:lnTo>
                <a:lnTo>
                  <a:pt x="0" y="13715"/>
                </a:lnTo>
                <a:lnTo>
                  <a:pt x="762" y="19049"/>
                </a:lnTo>
                <a:lnTo>
                  <a:pt x="3048" y="23621"/>
                </a:lnTo>
                <a:lnTo>
                  <a:pt x="6096" y="26669"/>
                </a:lnTo>
                <a:lnTo>
                  <a:pt x="10668" y="27431"/>
                </a:lnTo>
                <a:lnTo>
                  <a:pt x="14478" y="26669"/>
                </a:lnTo>
                <a:lnTo>
                  <a:pt x="18288" y="23621"/>
                </a:lnTo>
                <a:lnTo>
                  <a:pt x="20574" y="19049"/>
                </a:lnTo>
                <a:lnTo>
                  <a:pt x="21336" y="13715"/>
                </a:lnTo>
                <a:lnTo>
                  <a:pt x="20574" y="8381"/>
                </a:lnTo>
                <a:lnTo>
                  <a:pt x="18288" y="3809"/>
                </a:lnTo>
                <a:lnTo>
                  <a:pt x="14478" y="761"/>
                </a:lnTo>
                <a:lnTo>
                  <a:pt x="10668" y="0"/>
                </a:lnTo>
                <a:close/>
              </a:path>
            </a:pathLst>
          </a:custGeom>
          <a:solidFill>
            <a:srgbClr val="000000"/>
          </a:solidFill>
        </p:spPr>
        <p:txBody>
          <a:bodyPr wrap="square" lIns="0" tIns="0" rIns="0" bIns="0" rtlCol="0"/>
          <a:lstStyle/>
          <a:p>
            <a:endParaRPr sz="1026"/>
          </a:p>
        </p:txBody>
      </p:sp>
      <p:sp>
        <p:nvSpPr>
          <p:cNvPr id="269" name="object 269"/>
          <p:cNvSpPr/>
          <p:nvPr/>
        </p:nvSpPr>
        <p:spPr>
          <a:xfrm>
            <a:off x="2578852" y="1549164"/>
            <a:ext cx="25905" cy="32314"/>
          </a:xfrm>
          <a:custGeom>
            <a:avLst/>
            <a:gdLst/>
            <a:ahLst/>
            <a:cxnLst/>
            <a:rect l="l" t="t" r="r" b="b"/>
            <a:pathLst>
              <a:path w="26035" h="32385">
                <a:moveTo>
                  <a:pt x="13716" y="0"/>
                </a:moveTo>
                <a:lnTo>
                  <a:pt x="12954" y="0"/>
                </a:lnTo>
                <a:lnTo>
                  <a:pt x="8382" y="761"/>
                </a:lnTo>
                <a:lnTo>
                  <a:pt x="6858" y="1523"/>
                </a:lnTo>
                <a:lnTo>
                  <a:pt x="3810" y="4571"/>
                </a:lnTo>
                <a:lnTo>
                  <a:pt x="3810" y="5333"/>
                </a:lnTo>
                <a:lnTo>
                  <a:pt x="1524" y="9905"/>
                </a:lnTo>
                <a:lnTo>
                  <a:pt x="762" y="10667"/>
                </a:lnTo>
                <a:lnTo>
                  <a:pt x="0" y="16001"/>
                </a:lnTo>
                <a:lnTo>
                  <a:pt x="0" y="16763"/>
                </a:lnTo>
                <a:lnTo>
                  <a:pt x="762" y="22097"/>
                </a:lnTo>
                <a:lnTo>
                  <a:pt x="1524" y="22859"/>
                </a:lnTo>
                <a:lnTo>
                  <a:pt x="3810" y="27431"/>
                </a:lnTo>
                <a:lnTo>
                  <a:pt x="6858" y="30479"/>
                </a:lnTo>
                <a:lnTo>
                  <a:pt x="8382" y="31241"/>
                </a:lnTo>
                <a:lnTo>
                  <a:pt x="12954" y="32003"/>
                </a:lnTo>
                <a:lnTo>
                  <a:pt x="13716" y="32003"/>
                </a:lnTo>
                <a:lnTo>
                  <a:pt x="17526" y="31241"/>
                </a:lnTo>
                <a:lnTo>
                  <a:pt x="18288" y="31241"/>
                </a:lnTo>
                <a:lnTo>
                  <a:pt x="22098" y="28193"/>
                </a:lnTo>
                <a:lnTo>
                  <a:pt x="22860" y="27431"/>
                </a:lnTo>
                <a:lnTo>
                  <a:pt x="9906" y="27431"/>
                </a:lnTo>
                <a:lnTo>
                  <a:pt x="6858" y="24383"/>
                </a:lnTo>
                <a:lnTo>
                  <a:pt x="7239" y="24383"/>
                </a:lnTo>
                <a:lnTo>
                  <a:pt x="5715" y="21335"/>
                </a:lnTo>
                <a:lnTo>
                  <a:pt x="5334" y="21335"/>
                </a:lnTo>
                <a:lnTo>
                  <a:pt x="4680" y="16763"/>
                </a:lnTo>
                <a:lnTo>
                  <a:pt x="5334" y="11429"/>
                </a:lnTo>
                <a:lnTo>
                  <a:pt x="5715" y="11429"/>
                </a:lnTo>
                <a:lnTo>
                  <a:pt x="7620" y="7619"/>
                </a:lnTo>
                <a:lnTo>
                  <a:pt x="6858" y="7619"/>
                </a:lnTo>
                <a:lnTo>
                  <a:pt x="9906" y="4571"/>
                </a:lnTo>
                <a:lnTo>
                  <a:pt x="22098" y="4571"/>
                </a:lnTo>
                <a:lnTo>
                  <a:pt x="18288" y="1523"/>
                </a:lnTo>
                <a:lnTo>
                  <a:pt x="17526" y="761"/>
                </a:lnTo>
                <a:lnTo>
                  <a:pt x="13716" y="0"/>
                </a:lnTo>
                <a:close/>
              </a:path>
              <a:path w="26035" h="32385">
                <a:moveTo>
                  <a:pt x="9144" y="26669"/>
                </a:moveTo>
                <a:lnTo>
                  <a:pt x="9906" y="27431"/>
                </a:lnTo>
                <a:lnTo>
                  <a:pt x="12954" y="27431"/>
                </a:lnTo>
                <a:lnTo>
                  <a:pt x="13300" y="27362"/>
                </a:lnTo>
                <a:lnTo>
                  <a:pt x="9144" y="26669"/>
                </a:lnTo>
                <a:close/>
              </a:path>
              <a:path w="26035" h="32385">
                <a:moveTo>
                  <a:pt x="13300" y="27362"/>
                </a:moveTo>
                <a:lnTo>
                  <a:pt x="12954" y="27431"/>
                </a:lnTo>
                <a:lnTo>
                  <a:pt x="13716" y="27431"/>
                </a:lnTo>
                <a:lnTo>
                  <a:pt x="13300" y="27362"/>
                </a:lnTo>
                <a:close/>
              </a:path>
              <a:path w="26035" h="32385">
                <a:moveTo>
                  <a:pt x="16002" y="26822"/>
                </a:moveTo>
                <a:lnTo>
                  <a:pt x="13300" y="27362"/>
                </a:lnTo>
                <a:lnTo>
                  <a:pt x="13716" y="27431"/>
                </a:lnTo>
                <a:lnTo>
                  <a:pt x="15240" y="27431"/>
                </a:lnTo>
                <a:lnTo>
                  <a:pt x="16002" y="26822"/>
                </a:lnTo>
                <a:close/>
              </a:path>
              <a:path w="26035" h="32385">
                <a:moveTo>
                  <a:pt x="16764" y="26669"/>
                </a:moveTo>
                <a:lnTo>
                  <a:pt x="16002" y="26822"/>
                </a:lnTo>
                <a:lnTo>
                  <a:pt x="15240" y="27431"/>
                </a:lnTo>
                <a:lnTo>
                  <a:pt x="16764" y="26669"/>
                </a:lnTo>
                <a:close/>
              </a:path>
              <a:path w="26035" h="32385">
                <a:moveTo>
                  <a:pt x="23241" y="26669"/>
                </a:moveTo>
                <a:lnTo>
                  <a:pt x="16764" y="26669"/>
                </a:lnTo>
                <a:lnTo>
                  <a:pt x="15240" y="27431"/>
                </a:lnTo>
                <a:lnTo>
                  <a:pt x="22860" y="27431"/>
                </a:lnTo>
                <a:lnTo>
                  <a:pt x="23241" y="26669"/>
                </a:lnTo>
                <a:close/>
              </a:path>
              <a:path w="26035" h="32385">
                <a:moveTo>
                  <a:pt x="19050" y="24383"/>
                </a:moveTo>
                <a:lnTo>
                  <a:pt x="16002" y="26822"/>
                </a:lnTo>
                <a:lnTo>
                  <a:pt x="16764" y="26669"/>
                </a:lnTo>
                <a:lnTo>
                  <a:pt x="23241" y="26669"/>
                </a:lnTo>
                <a:lnTo>
                  <a:pt x="24003" y="25145"/>
                </a:lnTo>
                <a:lnTo>
                  <a:pt x="19050" y="25145"/>
                </a:lnTo>
                <a:lnTo>
                  <a:pt x="19050" y="24383"/>
                </a:lnTo>
                <a:close/>
              </a:path>
              <a:path w="26035" h="32385">
                <a:moveTo>
                  <a:pt x="7239" y="24383"/>
                </a:moveTo>
                <a:lnTo>
                  <a:pt x="6858" y="24383"/>
                </a:lnTo>
                <a:lnTo>
                  <a:pt x="7620" y="25145"/>
                </a:lnTo>
                <a:lnTo>
                  <a:pt x="7239" y="24383"/>
                </a:lnTo>
                <a:close/>
              </a:path>
              <a:path w="26035" h="32385">
                <a:moveTo>
                  <a:pt x="25363" y="20573"/>
                </a:moveTo>
                <a:lnTo>
                  <a:pt x="21336" y="20573"/>
                </a:lnTo>
                <a:lnTo>
                  <a:pt x="19050" y="25145"/>
                </a:lnTo>
                <a:lnTo>
                  <a:pt x="24003" y="25145"/>
                </a:lnTo>
                <a:lnTo>
                  <a:pt x="25146" y="22859"/>
                </a:lnTo>
                <a:lnTo>
                  <a:pt x="25254" y="21335"/>
                </a:lnTo>
                <a:lnTo>
                  <a:pt x="25363" y="20573"/>
                </a:lnTo>
                <a:close/>
              </a:path>
              <a:path w="26035" h="32385">
                <a:moveTo>
                  <a:pt x="5334" y="20573"/>
                </a:moveTo>
                <a:lnTo>
                  <a:pt x="5334" y="21335"/>
                </a:lnTo>
                <a:lnTo>
                  <a:pt x="5715" y="21335"/>
                </a:lnTo>
                <a:lnTo>
                  <a:pt x="5334" y="20573"/>
                </a:lnTo>
                <a:close/>
              </a:path>
              <a:path w="26035" h="32385">
                <a:moveTo>
                  <a:pt x="23622" y="16382"/>
                </a:moveTo>
                <a:lnTo>
                  <a:pt x="21336" y="16763"/>
                </a:lnTo>
                <a:lnTo>
                  <a:pt x="20574" y="21335"/>
                </a:lnTo>
                <a:lnTo>
                  <a:pt x="21336" y="20573"/>
                </a:lnTo>
                <a:lnTo>
                  <a:pt x="25363" y="20573"/>
                </a:lnTo>
                <a:lnTo>
                  <a:pt x="25908" y="16763"/>
                </a:lnTo>
                <a:lnTo>
                  <a:pt x="23622" y="16382"/>
                </a:lnTo>
                <a:close/>
              </a:path>
              <a:path w="26035" h="32385">
                <a:moveTo>
                  <a:pt x="4626" y="16382"/>
                </a:moveTo>
                <a:lnTo>
                  <a:pt x="4572" y="16763"/>
                </a:lnTo>
                <a:lnTo>
                  <a:pt x="4626" y="16382"/>
                </a:lnTo>
                <a:close/>
              </a:path>
              <a:path w="26035" h="32385">
                <a:moveTo>
                  <a:pt x="21281" y="16382"/>
                </a:moveTo>
                <a:lnTo>
                  <a:pt x="21227" y="16763"/>
                </a:lnTo>
                <a:lnTo>
                  <a:pt x="21281" y="16382"/>
                </a:lnTo>
                <a:close/>
              </a:path>
              <a:path w="26035" h="32385">
                <a:moveTo>
                  <a:pt x="21336" y="16001"/>
                </a:moveTo>
                <a:lnTo>
                  <a:pt x="21336" y="16763"/>
                </a:lnTo>
                <a:lnTo>
                  <a:pt x="23622" y="16382"/>
                </a:lnTo>
                <a:lnTo>
                  <a:pt x="21336" y="16001"/>
                </a:lnTo>
                <a:close/>
              </a:path>
              <a:path w="26035" h="32385">
                <a:moveTo>
                  <a:pt x="4680" y="16001"/>
                </a:moveTo>
                <a:lnTo>
                  <a:pt x="4626" y="16382"/>
                </a:lnTo>
                <a:lnTo>
                  <a:pt x="4680" y="16001"/>
                </a:lnTo>
                <a:close/>
              </a:path>
              <a:path w="26035" h="32385">
                <a:moveTo>
                  <a:pt x="24003" y="7619"/>
                </a:moveTo>
                <a:lnTo>
                  <a:pt x="19050" y="7619"/>
                </a:lnTo>
                <a:lnTo>
                  <a:pt x="21336" y="12191"/>
                </a:lnTo>
                <a:lnTo>
                  <a:pt x="20682" y="12191"/>
                </a:lnTo>
                <a:lnTo>
                  <a:pt x="21281" y="16382"/>
                </a:lnTo>
                <a:lnTo>
                  <a:pt x="21336" y="16001"/>
                </a:lnTo>
                <a:lnTo>
                  <a:pt x="25908" y="16001"/>
                </a:lnTo>
                <a:lnTo>
                  <a:pt x="25363" y="12191"/>
                </a:lnTo>
                <a:lnTo>
                  <a:pt x="21336" y="12191"/>
                </a:lnTo>
                <a:lnTo>
                  <a:pt x="20574" y="11429"/>
                </a:lnTo>
                <a:lnTo>
                  <a:pt x="25254" y="11429"/>
                </a:lnTo>
                <a:lnTo>
                  <a:pt x="25146" y="9905"/>
                </a:lnTo>
                <a:lnTo>
                  <a:pt x="24003" y="7619"/>
                </a:lnTo>
                <a:close/>
              </a:path>
              <a:path w="26035" h="32385">
                <a:moveTo>
                  <a:pt x="25908" y="16001"/>
                </a:moveTo>
                <a:lnTo>
                  <a:pt x="21336" y="16001"/>
                </a:lnTo>
                <a:lnTo>
                  <a:pt x="23622" y="16382"/>
                </a:lnTo>
                <a:lnTo>
                  <a:pt x="25908" y="16001"/>
                </a:lnTo>
                <a:close/>
              </a:path>
              <a:path w="26035" h="32385">
                <a:moveTo>
                  <a:pt x="5715" y="11429"/>
                </a:moveTo>
                <a:lnTo>
                  <a:pt x="5334" y="11429"/>
                </a:lnTo>
                <a:lnTo>
                  <a:pt x="5334" y="12191"/>
                </a:lnTo>
                <a:lnTo>
                  <a:pt x="5715" y="11429"/>
                </a:lnTo>
                <a:close/>
              </a:path>
              <a:path w="26035" h="32385">
                <a:moveTo>
                  <a:pt x="22098" y="4571"/>
                </a:moveTo>
                <a:lnTo>
                  <a:pt x="13716" y="4571"/>
                </a:lnTo>
                <a:lnTo>
                  <a:pt x="13300" y="4641"/>
                </a:lnTo>
                <a:lnTo>
                  <a:pt x="16764" y="5333"/>
                </a:lnTo>
                <a:lnTo>
                  <a:pt x="15240" y="5333"/>
                </a:lnTo>
                <a:lnTo>
                  <a:pt x="19050" y="8381"/>
                </a:lnTo>
                <a:lnTo>
                  <a:pt x="19050" y="7619"/>
                </a:lnTo>
                <a:lnTo>
                  <a:pt x="24003" y="7619"/>
                </a:lnTo>
                <a:lnTo>
                  <a:pt x="22860" y="5333"/>
                </a:lnTo>
                <a:lnTo>
                  <a:pt x="22098" y="4571"/>
                </a:lnTo>
                <a:close/>
              </a:path>
              <a:path w="26035" h="32385">
                <a:moveTo>
                  <a:pt x="12954" y="4571"/>
                </a:moveTo>
                <a:lnTo>
                  <a:pt x="9906" y="4571"/>
                </a:lnTo>
                <a:lnTo>
                  <a:pt x="9144" y="5333"/>
                </a:lnTo>
                <a:lnTo>
                  <a:pt x="13300" y="4641"/>
                </a:lnTo>
                <a:lnTo>
                  <a:pt x="12954" y="4571"/>
                </a:lnTo>
                <a:close/>
              </a:path>
              <a:path w="26035" h="32385">
                <a:moveTo>
                  <a:pt x="13716" y="4571"/>
                </a:moveTo>
                <a:lnTo>
                  <a:pt x="12954" y="4571"/>
                </a:lnTo>
                <a:lnTo>
                  <a:pt x="13300" y="4641"/>
                </a:lnTo>
                <a:lnTo>
                  <a:pt x="13716" y="4571"/>
                </a:lnTo>
                <a:close/>
              </a:path>
            </a:pathLst>
          </a:custGeom>
          <a:solidFill>
            <a:srgbClr val="000000"/>
          </a:solidFill>
        </p:spPr>
        <p:txBody>
          <a:bodyPr wrap="square" lIns="0" tIns="0" rIns="0" bIns="0" rtlCol="0"/>
          <a:lstStyle/>
          <a:p>
            <a:endParaRPr sz="1026"/>
          </a:p>
        </p:txBody>
      </p:sp>
      <p:sp>
        <p:nvSpPr>
          <p:cNvPr id="270" name="object 270"/>
          <p:cNvSpPr/>
          <p:nvPr/>
        </p:nvSpPr>
        <p:spPr>
          <a:xfrm>
            <a:off x="2600081" y="1565131"/>
            <a:ext cx="5055" cy="1267"/>
          </a:xfrm>
          <a:custGeom>
            <a:avLst/>
            <a:gdLst/>
            <a:ahLst/>
            <a:cxnLst/>
            <a:rect l="l" t="t" r="r" b="b"/>
            <a:pathLst>
              <a:path w="5080" h="1269">
                <a:moveTo>
                  <a:pt x="0" y="0"/>
                </a:moveTo>
                <a:lnTo>
                  <a:pt x="0" y="762"/>
                </a:lnTo>
                <a:lnTo>
                  <a:pt x="2286" y="381"/>
                </a:lnTo>
                <a:lnTo>
                  <a:pt x="0" y="0"/>
                </a:lnTo>
                <a:close/>
              </a:path>
              <a:path w="5080" h="1269">
                <a:moveTo>
                  <a:pt x="4572" y="0"/>
                </a:moveTo>
                <a:lnTo>
                  <a:pt x="2286" y="381"/>
                </a:lnTo>
                <a:lnTo>
                  <a:pt x="4572" y="762"/>
                </a:lnTo>
                <a:lnTo>
                  <a:pt x="4572" y="0"/>
                </a:lnTo>
                <a:close/>
              </a:path>
            </a:pathLst>
          </a:custGeom>
          <a:solidFill>
            <a:srgbClr val="000000"/>
          </a:solidFill>
        </p:spPr>
        <p:txBody>
          <a:bodyPr wrap="square" lIns="0" tIns="0" rIns="0" bIns="0" rtlCol="0"/>
          <a:lstStyle/>
          <a:p>
            <a:endParaRPr sz="1026"/>
          </a:p>
        </p:txBody>
      </p:sp>
      <p:sp>
        <p:nvSpPr>
          <p:cNvPr id="271" name="object 271"/>
          <p:cNvSpPr/>
          <p:nvPr/>
        </p:nvSpPr>
        <p:spPr>
          <a:xfrm>
            <a:off x="1890403" y="1425228"/>
            <a:ext cx="11373" cy="13940"/>
          </a:xfrm>
          <a:custGeom>
            <a:avLst/>
            <a:gdLst/>
            <a:ahLst/>
            <a:cxnLst/>
            <a:rect l="l" t="t" r="r" b="b"/>
            <a:pathLst>
              <a:path w="11430" h="13969">
                <a:moveTo>
                  <a:pt x="0" y="13715"/>
                </a:moveTo>
                <a:lnTo>
                  <a:pt x="11429" y="13715"/>
                </a:lnTo>
                <a:lnTo>
                  <a:pt x="11429" y="0"/>
                </a:lnTo>
                <a:lnTo>
                  <a:pt x="0" y="0"/>
                </a:lnTo>
                <a:lnTo>
                  <a:pt x="0" y="13715"/>
                </a:lnTo>
                <a:close/>
              </a:path>
            </a:pathLst>
          </a:custGeom>
          <a:solidFill>
            <a:srgbClr val="000000"/>
          </a:solidFill>
        </p:spPr>
        <p:txBody>
          <a:bodyPr wrap="square" lIns="0" tIns="0" rIns="0" bIns="0" rtlCol="0"/>
          <a:lstStyle/>
          <a:p>
            <a:endParaRPr sz="1026"/>
          </a:p>
        </p:txBody>
      </p:sp>
      <p:sp>
        <p:nvSpPr>
          <p:cNvPr id="272" name="object 272"/>
          <p:cNvSpPr/>
          <p:nvPr/>
        </p:nvSpPr>
        <p:spPr>
          <a:xfrm>
            <a:off x="1890403" y="1422947"/>
            <a:ext cx="13901" cy="5069"/>
          </a:xfrm>
          <a:custGeom>
            <a:avLst/>
            <a:gdLst/>
            <a:ahLst/>
            <a:cxnLst/>
            <a:rect l="l" t="t" r="r" b="b"/>
            <a:pathLst>
              <a:path w="13969" h="5080">
                <a:moveTo>
                  <a:pt x="0" y="4571"/>
                </a:moveTo>
                <a:lnTo>
                  <a:pt x="13715" y="4571"/>
                </a:lnTo>
                <a:lnTo>
                  <a:pt x="13715" y="0"/>
                </a:lnTo>
                <a:lnTo>
                  <a:pt x="0" y="0"/>
                </a:lnTo>
                <a:lnTo>
                  <a:pt x="0" y="4571"/>
                </a:lnTo>
                <a:close/>
              </a:path>
            </a:pathLst>
          </a:custGeom>
          <a:solidFill>
            <a:srgbClr val="000000"/>
          </a:solidFill>
        </p:spPr>
        <p:txBody>
          <a:bodyPr wrap="square" lIns="0" tIns="0" rIns="0" bIns="0" rtlCol="0"/>
          <a:lstStyle/>
          <a:p>
            <a:endParaRPr sz="1026"/>
          </a:p>
        </p:txBody>
      </p:sp>
      <p:sp>
        <p:nvSpPr>
          <p:cNvPr id="273" name="object 273"/>
          <p:cNvSpPr/>
          <p:nvPr/>
        </p:nvSpPr>
        <p:spPr>
          <a:xfrm>
            <a:off x="1899500" y="1425228"/>
            <a:ext cx="5055" cy="16474"/>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sz="1026"/>
          </a:p>
        </p:txBody>
      </p:sp>
      <p:sp>
        <p:nvSpPr>
          <p:cNvPr id="274" name="object 274"/>
          <p:cNvSpPr/>
          <p:nvPr/>
        </p:nvSpPr>
        <p:spPr>
          <a:xfrm>
            <a:off x="1888128" y="1436633"/>
            <a:ext cx="13901" cy="5069"/>
          </a:xfrm>
          <a:custGeom>
            <a:avLst/>
            <a:gdLst/>
            <a:ahLst/>
            <a:cxnLst/>
            <a:rect l="l" t="t" r="r" b="b"/>
            <a:pathLst>
              <a:path w="13969" h="5080">
                <a:moveTo>
                  <a:pt x="0" y="4572"/>
                </a:moveTo>
                <a:lnTo>
                  <a:pt x="13715" y="4572"/>
                </a:lnTo>
                <a:lnTo>
                  <a:pt x="13715" y="0"/>
                </a:lnTo>
                <a:lnTo>
                  <a:pt x="0" y="0"/>
                </a:lnTo>
                <a:lnTo>
                  <a:pt x="0" y="4572"/>
                </a:lnTo>
                <a:close/>
              </a:path>
            </a:pathLst>
          </a:custGeom>
          <a:solidFill>
            <a:srgbClr val="000000"/>
          </a:solidFill>
        </p:spPr>
        <p:txBody>
          <a:bodyPr wrap="square" lIns="0" tIns="0" rIns="0" bIns="0" rtlCol="0"/>
          <a:lstStyle/>
          <a:p>
            <a:endParaRPr sz="1026"/>
          </a:p>
        </p:txBody>
      </p:sp>
      <p:sp>
        <p:nvSpPr>
          <p:cNvPr id="275" name="object 275"/>
          <p:cNvSpPr/>
          <p:nvPr/>
        </p:nvSpPr>
        <p:spPr>
          <a:xfrm>
            <a:off x="1888128" y="1422947"/>
            <a:ext cx="5055" cy="16474"/>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sz="1026"/>
          </a:p>
        </p:txBody>
      </p:sp>
      <p:sp>
        <p:nvSpPr>
          <p:cNvPr id="276" name="object 276"/>
          <p:cNvSpPr/>
          <p:nvPr/>
        </p:nvSpPr>
        <p:spPr>
          <a:xfrm>
            <a:off x="1890403" y="1451080"/>
            <a:ext cx="11373" cy="13940"/>
          </a:xfrm>
          <a:custGeom>
            <a:avLst/>
            <a:gdLst/>
            <a:ahLst/>
            <a:cxnLst/>
            <a:rect l="l" t="t" r="r" b="b"/>
            <a:pathLst>
              <a:path w="11430" h="13969">
                <a:moveTo>
                  <a:pt x="0" y="13715"/>
                </a:moveTo>
                <a:lnTo>
                  <a:pt x="11429" y="13715"/>
                </a:lnTo>
                <a:lnTo>
                  <a:pt x="11429" y="0"/>
                </a:lnTo>
                <a:lnTo>
                  <a:pt x="0" y="0"/>
                </a:lnTo>
                <a:lnTo>
                  <a:pt x="0" y="13715"/>
                </a:lnTo>
                <a:close/>
              </a:path>
            </a:pathLst>
          </a:custGeom>
          <a:solidFill>
            <a:srgbClr val="000000"/>
          </a:solidFill>
        </p:spPr>
        <p:txBody>
          <a:bodyPr wrap="square" lIns="0" tIns="0" rIns="0" bIns="0" rtlCol="0"/>
          <a:lstStyle/>
          <a:p>
            <a:endParaRPr sz="1026"/>
          </a:p>
        </p:txBody>
      </p:sp>
      <p:sp>
        <p:nvSpPr>
          <p:cNvPr id="277" name="object 277"/>
          <p:cNvSpPr/>
          <p:nvPr/>
        </p:nvSpPr>
        <p:spPr>
          <a:xfrm>
            <a:off x="1890403" y="1448798"/>
            <a:ext cx="13901" cy="5069"/>
          </a:xfrm>
          <a:custGeom>
            <a:avLst/>
            <a:gdLst/>
            <a:ahLst/>
            <a:cxnLst/>
            <a:rect l="l" t="t" r="r" b="b"/>
            <a:pathLst>
              <a:path w="13969" h="5080">
                <a:moveTo>
                  <a:pt x="0" y="4572"/>
                </a:moveTo>
                <a:lnTo>
                  <a:pt x="13715" y="4572"/>
                </a:lnTo>
                <a:lnTo>
                  <a:pt x="13715" y="0"/>
                </a:lnTo>
                <a:lnTo>
                  <a:pt x="0" y="0"/>
                </a:lnTo>
                <a:lnTo>
                  <a:pt x="0" y="4572"/>
                </a:lnTo>
                <a:close/>
              </a:path>
            </a:pathLst>
          </a:custGeom>
          <a:solidFill>
            <a:srgbClr val="000000"/>
          </a:solidFill>
        </p:spPr>
        <p:txBody>
          <a:bodyPr wrap="square" lIns="0" tIns="0" rIns="0" bIns="0" rtlCol="0"/>
          <a:lstStyle/>
          <a:p>
            <a:endParaRPr sz="1026"/>
          </a:p>
        </p:txBody>
      </p:sp>
      <p:sp>
        <p:nvSpPr>
          <p:cNvPr id="278" name="object 278"/>
          <p:cNvSpPr/>
          <p:nvPr/>
        </p:nvSpPr>
        <p:spPr>
          <a:xfrm>
            <a:off x="1899500" y="1451080"/>
            <a:ext cx="5055" cy="16474"/>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sz="1026"/>
          </a:p>
        </p:txBody>
      </p:sp>
      <p:sp>
        <p:nvSpPr>
          <p:cNvPr id="279" name="object 279"/>
          <p:cNvSpPr/>
          <p:nvPr/>
        </p:nvSpPr>
        <p:spPr>
          <a:xfrm>
            <a:off x="1888128" y="1462485"/>
            <a:ext cx="13901" cy="5069"/>
          </a:xfrm>
          <a:custGeom>
            <a:avLst/>
            <a:gdLst/>
            <a:ahLst/>
            <a:cxnLst/>
            <a:rect l="l" t="t" r="r" b="b"/>
            <a:pathLst>
              <a:path w="13969" h="5080">
                <a:moveTo>
                  <a:pt x="0" y="4571"/>
                </a:moveTo>
                <a:lnTo>
                  <a:pt x="13715" y="4571"/>
                </a:lnTo>
                <a:lnTo>
                  <a:pt x="13715" y="0"/>
                </a:lnTo>
                <a:lnTo>
                  <a:pt x="0" y="0"/>
                </a:lnTo>
                <a:lnTo>
                  <a:pt x="0" y="4571"/>
                </a:lnTo>
                <a:close/>
              </a:path>
            </a:pathLst>
          </a:custGeom>
          <a:solidFill>
            <a:srgbClr val="000000"/>
          </a:solidFill>
        </p:spPr>
        <p:txBody>
          <a:bodyPr wrap="square" lIns="0" tIns="0" rIns="0" bIns="0" rtlCol="0"/>
          <a:lstStyle/>
          <a:p>
            <a:endParaRPr sz="1026"/>
          </a:p>
        </p:txBody>
      </p:sp>
      <p:sp>
        <p:nvSpPr>
          <p:cNvPr id="280" name="object 280"/>
          <p:cNvSpPr/>
          <p:nvPr/>
        </p:nvSpPr>
        <p:spPr>
          <a:xfrm>
            <a:off x="1888128" y="1448798"/>
            <a:ext cx="5055" cy="16474"/>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sz="1026"/>
          </a:p>
        </p:txBody>
      </p:sp>
      <p:sp>
        <p:nvSpPr>
          <p:cNvPr id="281" name="object 281"/>
          <p:cNvSpPr/>
          <p:nvPr/>
        </p:nvSpPr>
        <p:spPr>
          <a:xfrm>
            <a:off x="1890403" y="1476171"/>
            <a:ext cx="11373" cy="13940"/>
          </a:xfrm>
          <a:custGeom>
            <a:avLst/>
            <a:gdLst/>
            <a:ahLst/>
            <a:cxnLst/>
            <a:rect l="l" t="t" r="r" b="b"/>
            <a:pathLst>
              <a:path w="11430" h="13969">
                <a:moveTo>
                  <a:pt x="0" y="13715"/>
                </a:moveTo>
                <a:lnTo>
                  <a:pt x="11429" y="13715"/>
                </a:lnTo>
                <a:lnTo>
                  <a:pt x="11429" y="0"/>
                </a:lnTo>
                <a:lnTo>
                  <a:pt x="0" y="0"/>
                </a:lnTo>
                <a:lnTo>
                  <a:pt x="0" y="13715"/>
                </a:lnTo>
                <a:close/>
              </a:path>
            </a:pathLst>
          </a:custGeom>
          <a:solidFill>
            <a:srgbClr val="000000"/>
          </a:solidFill>
        </p:spPr>
        <p:txBody>
          <a:bodyPr wrap="square" lIns="0" tIns="0" rIns="0" bIns="0" rtlCol="0"/>
          <a:lstStyle/>
          <a:p>
            <a:endParaRPr sz="1026"/>
          </a:p>
        </p:txBody>
      </p:sp>
      <p:sp>
        <p:nvSpPr>
          <p:cNvPr id="282" name="object 282"/>
          <p:cNvSpPr/>
          <p:nvPr/>
        </p:nvSpPr>
        <p:spPr>
          <a:xfrm>
            <a:off x="1890403" y="1473890"/>
            <a:ext cx="13901" cy="5069"/>
          </a:xfrm>
          <a:custGeom>
            <a:avLst/>
            <a:gdLst/>
            <a:ahLst/>
            <a:cxnLst/>
            <a:rect l="l" t="t" r="r" b="b"/>
            <a:pathLst>
              <a:path w="13969" h="5080">
                <a:moveTo>
                  <a:pt x="0" y="4572"/>
                </a:moveTo>
                <a:lnTo>
                  <a:pt x="13715" y="4572"/>
                </a:lnTo>
                <a:lnTo>
                  <a:pt x="13715" y="0"/>
                </a:lnTo>
                <a:lnTo>
                  <a:pt x="0" y="0"/>
                </a:lnTo>
                <a:lnTo>
                  <a:pt x="0" y="4572"/>
                </a:lnTo>
                <a:close/>
              </a:path>
            </a:pathLst>
          </a:custGeom>
          <a:solidFill>
            <a:srgbClr val="000000"/>
          </a:solidFill>
        </p:spPr>
        <p:txBody>
          <a:bodyPr wrap="square" lIns="0" tIns="0" rIns="0" bIns="0" rtlCol="0"/>
          <a:lstStyle/>
          <a:p>
            <a:endParaRPr sz="1026"/>
          </a:p>
        </p:txBody>
      </p:sp>
      <p:sp>
        <p:nvSpPr>
          <p:cNvPr id="283" name="object 283"/>
          <p:cNvSpPr/>
          <p:nvPr/>
        </p:nvSpPr>
        <p:spPr>
          <a:xfrm>
            <a:off x="1899500" y="1476171"/>
            <a:ext cx="5055" cy="16474"/>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sz="1026"/>
          </a:p>
        </p:txBody>
      </p:sp>
      <p:sp>
        <p:nvSpPr>
          <p:cNvPr id="284" name="object 284"/>
          <p:cNvSpPr/>
          <p:nvPr/>
        </p:nvSpPr>
        <p:spPr>
          <a:xfrm>
            <a:off x="1888128" y="1487576"/>
            <a:ext cx="13901" cy="5069"/>
          </a:xfrm>
          <a:custGeom>
            <a:avLst/>
            <a:gdLst/>
            <a:ahLst/>
            <a:cxnLst/>
            <a:rect l="l" t="t" r="r" b="b"/>
            <a:pathLst>
              <a:path w="13969" h="5080">
                <a:moveTo>
                  <a:pt x="0" y="4572"/>
                </a:moveTo>
                <a:lnTo>
                  <a:pt x="13715" y="4572"/>
                </a:lnTo>
                <a:lnTo>
                  <a:pt x="13715" y="0"/>
                </a:lnTo>
                <a:lnTo>
                  <a:pt x="0" y="0"/>
                </a:lnTo>
                <a:lnTo>
                  <a:pt x="0" y="4572"/>
                </a:lnTo>
                <a:close/>
              </a:path>
            </a:pathLst>
          </a:custGeom>
          <a:solidFill>
            <a:srgbClr val="000000"/>
          </a:solidFill>
        </p:spPr>
        <p:txBody>
          <a:bodyPr wrap="square" lIns="0" tIns="0" rIns="0" bIns="0" rtlCol="0"/>
          <a:lstStyle/>
          <a:p>
            <a:endParaRPr sz="1026"/>
          </a:p>
        </p:txBody>
      </p:sp>
      <p:sp>
        <p:nvSpPr>
          <p:cNvPr id="285" name="object 285"/>
          <p:cNvSpPr/>
          <p:nvPr/>
        </p:nvSpPr>
        <p:spPr>
          <a:xfrm>
            <a:off x="1888128" y="1473890"/>
            <a:ext cx="5055" cy="16474"/>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sz="1026"/>
          </a:p>
        </p:txBody>
      </p:sp>
      <p:sp>
        <p:nvSpPr>
          <p:cNvPr id="286" name="object 286"/>
          <p:cNvSpPr/>
          <p:nvPr/>
        </p:nvSpPr>
        <p:spPr>
          <a:xfrm>
            <a:off x="1890403" y="1502023"/>
            <a:ext cx="11373" cy="13940"/>
          </a:xfrm>
          <a:custGeom>
            <a:avLst/>
            <a:gdLst/>
            <a:ahLst/>
            <a:cxnLst/>
            <a:rect l="l" t="t" r="r" b="b"/>
            <a:pathLst>
              <a:path w="11430" h="13969">
                <a:moveTo>
                  <a:pt x="0" y="13715"/>
                </a:moveTo>
                <a:lnTo>
                  <a:pt x="11429" y="13715"/>
                </a:lnTo>
                <a:lnTo>
                  <a:pt x="11429" y="0"/>
                </a:lnTo>
                <a:lnTo>
                  <a:pt x="0" y="0"/>
                </a:lnTo>
                <a:lnTo>
                  <a:pt x="0" y="13715"/>
                </a:lnTo>
                <a:close/>
              </a:path>
            </a:pathLst>
          </a:custGeom>
          <a:solidFill>
            <a:srgbClr val="000000"/>
          </a:solidFill>
        </p:spPr>
        <p:txBody>
          <a:bodyPr wrap="square" lIns="0" tIns="0" rIns="0" bIns="0" rtlCol="0"/>
          <a:lstStyle/>
          <a:p>
            <a:endParaRPr sz="1026"/>
          </a:p>
        </p:txBody>
      </p:sp>
      <p:sp>
        <p:nvSpPr>
          <p:cNvPr id="287" name="object 287"/>
          <p:cNvSpPr/>
          <p:nvPr/>
        </p:nvSpPr>
        <p:spPr>
          <a:xfrm>
            <a:off x="1890403" y="1499742"/>
            <a:ext cx="13901" cy="5069"/>
          </a:xfrm>
          <a:custGeom>
            <a:avLst/>
            <a:gdLst/>
            <a:ahLst/>
            <a:cxnLst/>
            <a:rect l="l" t="t" r="r" b="b"/>
            <a:pathLst>
              <a:path w="13969" h="5080">
                <a:moveTo>
                  <a:pt x="0" y="4571"/>
                </a:moveTo>
                <a:lnTo>
                  <a:pt x="13715" y="4571"/>
                </a:lnTo>
                <a:lnTo>
                  <a:pt x="13715" y="0"/>
                </a:lnTo>
                <a:lnTo>
                  <a:pt x="0" y="0"/>
                </a:lnTo>
                <a:lnTo>
                  <a:pt x="0" y="4571"/>
                </a:lnTo>
                <a:close/>
              </a:path>
            </a:pathLst>
          </a:custGeom>
          <a:solidFill>
            <a:srgbClr val="000000"/>
          </a:solidFill>
        </p:spPr>
        <p:txBody>
          <a:bodyPr wrap="square" lIns="0" tIns="0" rIns="0" bIns="0" rtlCol="0"/>
          <a:lstStyle/>
          <a:p>
            <a:endParaRPr sz="1026"/>
          </a:p>
        </p:txBody>
      </p:sp>
      <p:sp>
        <p:nvSpPr>
          <p:cNvPr id="288" name="object 288"/>
          <p:cNvSpPr/>
          <p:nvPr/>
        </p:nvSpPr>
        <p:spPr>
          <a:xfrm>
            <a:off x="1899500" y="1502023"/>
            <a:ext cx="5055" cy="16474"/>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sz="1026"/>
          </a:p>
        </p:txBody>
      </p:sp>
      <p:sp>
        <p:nvSpPr>
          <p:cNvPr id="289" name="object 289"/>
          <p:cNvSpPr/>
          <p:nvPr/>
        </p:nvSpPr>
        <p:spPr>
          <a:xfrm>
            <a:off x="1888128" y="1513428"/>
            <a:ext cx="13901" cy="5069"/>
          </a:xfrm>
          <a:custGeom>
            <a:avLst/>
            <a:gdLst/>
            <a:ahLst/>
            <a:cxnLst/>
            <a:rect l="l" t="t" r="r" b="b"/>
            <a:pathLst>
              <a:path w="13969" h="5080">
                <a:moveTo>
                  <a:pt x="0" y="4572"/>
                </a:moveTo>
                <a:lnTo>
                  <a:pt x="13715" y="4572"/>
                </a:lnTo>
                <a:lnTo>
                  <a:pt x="13715" y="0"/>
                </a:lnTo>
                <a:lnTo>
                  <a:pt x="0" y="0"/>
                </a:lnTo>
                <a:lnTo>
                  <a:pt x="0" y="4572"/>
                </a:lnTo>
                <a:close/>
              </a:path>
            </a:pathLst>
          </a:custGeom>
          <a:solidFill>
            <a:srgbClr val="000000"/>
          </a:solidFill>
        </p:spPr>
        <p:txBody>
          <a:bodyPr wrap="square" lIns="0" tIns="0" rIns="0" bIns="0" rtlCol="0"/>
          <a:lstStyle/>
          <a:p>
            <a:endParaRPr sz="1026"/>
          </a:p>
        </p:txBody>
      </p:sp>
      <p:sp>
        <p:nvSpPr>
          <p:cNvPr id="290" name="object 290"/>
          <p:cNvSpPr/>
          <p:nvPr/>
        </p:nvSpPr>
        <p:spPr>
          <a:xfrm>
            <a:off x="1888128" y="1499742"/>
            <a:ext cx="5055" cy="16474"/>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sz="1026"/>
          </a:p>
        </p:txBody>
      </p:sp>
      <p:sp>
        <p:nvSpPr>
          <p:cNvPr id="291" name="object 291"/>
          <p:cNvSpPr/>
          <p:nvPr/>
        </p:nvSpPr>
        <p:spPr>
          <a:xfrm>
            <a:off x="1934377" y="1432071"/>
            <a:ext cx="11373" cy="13940"/>
          </a:xfrm>
          <a:custGeom>
            <a:avLst/>
            <a:gdLst/>
            <a:ahLst/>
            <a:cxnLst/>
            <a:rect l="l" t="t" r="r" b="b"/>
            <a:pathLst>
              <a:path w="11430" h="13969">
                <a:moveTo>
                  <a:pt x="0" y="13715"/>
                </a:moveTo>
                <a:lnTo>
                  <a:pt x="11429" y="13715"/>
                </a:lnTo>
                <a:lnTo>
                  <a:pt x="11429" y="0"/>
                </a:lnTo>
                <a:lnTo>
                  <a:pt x="0" y="0"/>
                </a:lnTo>
                <a:lnTo>
                  <a:pt x="0" y="13715"/>
                </a:lnTo>
                <a:close/>
              </a:path>
            </a:pathLst>
          </a:custGeom>
          <a:solidFill>
            <a:srgbClr val="000000"/>
          </a:solidFill>
        </p:spPr>
        <p:txBody>
          <a:bodyPr wrap="square" lIns="0" tIns="0" rIns="0" bIns="0" rtlCol="0"/>
          <a:lstStyle/>
          <a:p>
            <a:endParaRPr sz="1026"/>
          </a:p>
        </p:txBody>
      </p:sp>
      <p:sp>
        <p:nvSpPr>
          <p:cNvPr id="292" name="object 292"/>
          <p:cNvSpPr/>
          <p:nvPr/>
        </p:nvSpPr>
        <p:spPr>
          <a:xfrm>
            <a:off x="1934377" y="1429790"/>
            <a:ext cx="13901" cy="5069"/>
          </a:xfrm>
          <a:custGeom>
            <a:avLst/>
            <a:gdLst/>
            <a:ahLst/>
            <a:cxnLst/>
            <a:rect l="l" t="t" r="r" b="b"/>
            <a:pathLst>
              <a:path w="13969" h="5080">
                <a:moveTo>
                  <a:pt x="0" y="4572"/>
                </a:moveTo>
                <a:lnTo>
                  <a:pt x="13715" y="4572"/>
                </a:lnTo>
                <a:lnTo>
                  <a:pt x="13715" y="0"/>
                </a:lnTo>
                <a:lnTo>
                  <a:pt x="0" y="0"/>
                </a:lnTo>
                <a:lnTo>
                  <a:pt x="0" y="4572"/>
                </a:lnTo>
                <a:close/>
              </a:path>
            </a:pathLst>
          </a:custGeom>
          <a:solidFill>
            <a:srgbClr val="000000"/>
          </a:solidFill>
        </p:spPr>
        <p:txBody>
          <a:bodyPr wrap="square" lIns="0" tIns="0" rIns="0" bIns="0" rtlCol="0"/>
          <a:lstStyle/>
          <a:p>
            <a:endParaRPr sz="1026"/>
          </a:p>
        </p:txBody>
      </p:sp>
      <p:sp>
        <p:nvSpPr>
          <p:cNvPr id="293" name="object 293"/>
          <p:cNvSpPr/>
          <p:nvPr/>
        </p:nvSpPr>
        <p:spPr>
          <a:xfrm>
            <a:off x="1943478" y="1432072"/>
            <a:ext cx="5055" cy="16474"/>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sz="1026"/>
          </a:p>
        </p:txBody>
      </p:sp>
      <p:sp>
        <p:nvSpPr>
          <p:cNvPr id="294" name="object 294"/>
          <p:cNvSpPr/>
          <p:nvPr/>
        </p:nvSpPr>
        <p:spPr>
          <a:xfrm>
            <a:off x="1932103" y="1443476"/>
            <a:ext cx="13901" cy="5069"/>
          </a:xfrm>
          <a:custGeom>
            <a:avLst/>
            <a:gdLst/>
            <a:ahLst/>
            <a:cxnLst/>
            <a:rect l="l" t="t" r="r" b="b"/>
            <a:pathLst>
              <a:path w="13969" h="5080">
                <a:moveTo>
                  <a:pt x="0" y="4571"/>
                </a:moveTo>
                <a:lnTo>
                  <a:pt x="13715" y="4571"/>
                </a:lnTo>
                <a:lnTo>
                  <a:pt x="13715" y="0"/>
                </a:lnTo>
                <a:lnTo>
                  <a:pt x="0" y="0"/>
                </a:lnTo>
                <a:lnTo>
                  <a:pt x="0" y="4571"/>
                </a:lnTo>
                <a:close/>
              </a:path>
            </a:pathLst>
          </a:custGeom>
          <a:solidFill>
            <a:srgbClr val="000000"/>
          </a:solidFill>
        </p:spPr>
        <p:txBody>
          <a:bodyPr wrap="square" lIns="0" tIns="0" rIns="0" bIns="0" rtlCol="0"/>
          <a:lstStyle/>
          <a:p>
            <a:endParaRPr sz="1026"/>
          </a:p>
        </p:txBody>
      </p:sp>
      <p:sp>
        <p:nvSpPr>
          <p:cNvPr id="295" name="object 295"/>
          <p:cNvSpPr/>
          <p:nvPr/>
        </p:nvSpPr>
        <p:spPr>
          <a:xfrm>
            <a:off x="1932103" y="1429790"/>
            <a:ext cx="5055" cy="16474"/>
          </a:xfrm>
          <a:custGeom>
            <a:avLst/>
            <a:gdLst/>
            <a:ahLst/>
            <a:cxnLst/>
            <a:rect l="l" t="t" r="r" b="b"/>
            <a:pathLst>
              <a:path w="5080" h="16510">
                <a:moveTo>
                  <a:pt x="0" y="16001"/>
                </a:moveTo>
                <a:lnTo>
                  <a:pt x="4572" y="16001"/>
                </a:lnTo>
                <a:lnTo>
                  <a:pt x="4572" y="0"/>
                </a:lnTo>
                <a:lnTo>
                  <a:pt x="0" y="0"/>
                </a:lnTo>
                <a:lnTo>
                  <a:pt x="0" y="16001"/>
                </a:lnTo>
                <a:close/>
              </a:path>
            </a:pathLst>
          </a:custGeom>
          <a:solidFill>
            <a:srgbClr val="000000"/>
          </a:solidFill>
        </p:spPr>
        <p:txBody>
          <a:bodyPr wrap="square" lIns="0" tIns="0" rIns="0" bIns="0" rtlCol="0"/>
          <a:lstStyle/>
          <a:p>
            <a:endParaRPr sz="1026"/>
          </a:p>
        </p:txBody>
      </p:sp>
      <p:sp>
        <p:nvSpPr>
          <p:cNvPr id="296" name="object 296"/>
          <p:cNvSpPr/>
          <p:nvPr/>
        </p:nvSpPr>
        <p:spPr>
          <a:xfrm>
            <a:off x="1934377" y="1457923"/>
            <a:ext cx="11373" cy="13940"/>
          </a:xfrm>
          <a:custGeom>
            <a:avLst/>
            <a:gdLst/>
            <a:ahLst/>
            <a:cxnLst/>
            <a:rect l="l" t="t" r="r" b="b"/>
            <a:pathLst>
              <a:path w="11430" h="13969">
                <a:moveTo>
                  <a:pt x="0" y="13715"/>
                </a:moveTo>
                <a:lnTo>
                  <a:pt x="11429" y="13715"/>
                </a:lnTo>
                <a:lnTo>
                  <a:pt x="11429" y="0"/>
                </a:lnTo>
                <a:lnTo>
                  <a:pt x="0" y="0"/>
                </a:lnTo>
                <a:lnTo>
                  <a:pt x="0" y="13715"/>
                </a:lnTo>
                <a:close/>
              </a:path>
            </a:pathLst>
          </a:custGeom>
          <a:solidFill>
            <a:srgbClr val="000000"/>
          </a:solidFill>
        </p:spPr>
        <p:txBody>
          <a:bodyPr wrap="square" lIns="0" tIns="0" rIns="0" bIns="0" rtlCol="0"/>
          <a:lstStyle/>
          <a:p>
            <a:endParaRPr sz="1026"/>
          </a:p>
        </p:txBody>
      </p:sp>
      <p:sp>
        <p:nvSpPr>
          <p:cNvPr id="297" name="object 297"/>
          <p:cNvSpPr/>
          <p:nvPr/>
        </p:nvSpPr>
        <p:spPr>
          <a:xfrm>
            <a:off x="1934377" y="1455642"/>
            <a:ext cx="13901" cy="5069"/>
          </a:xfrm>
          <a:custGeom>
            <a:avLst/>
            <a:gdLst/>
            <a:ahLst/>
            <a:cxnLst/>
            <a:rect l="l" t="t" r="r" b="b"/>
            <a:pathLst>
              <a:path w="13969" h="5080">
                <a:moveTo>
                  <a:pt x="0" y="4572"/>
                </a:moveTo>
                <a:lnTo>
                  <a:pt x="13715" y="4572"/>
                </a:lnTo>
                <a:lnTo>
                  <a:pt x="13715" y="0"/>
                </a:lnTo>
                <a:lnTo>
                  <a:pt x="0" y="0"/>
                </a:lnTo>
                <a:lnTo>
                  <a:pt x="0" y="4572"/>
                </a:lnTo>
                <a:close/>
              </a:path>
            </a:pathLst>
          </a:custGeom>
          <a:solidFill>
            <a:srgbClr val="000000"/>
          </a:solidFill>
        </p:spPr>
        <p:txBody>
          <a:bodyPr wrap="square" lIns="0" tIns="0" rIns="0" bIns="0" rtlCol="0"/>
          <a:lstStyle/>
          <a:p>
            <a:endParaRPr sz="1026"/>
          </a:p>
        </p:txBody>
      </p:sp>
      <p:sp>
        <p:nvSpPr>
          <p:cNvPr id="298" name="object 298"/>
          <p:cNvSpPr/>
          <p:nvPr/>
        </p:nvSpPr>
        <p:spPr>
          <a:xfrm>
            <a:off x="1943478" y="1457923"/>
            <a:ext cx="5055" cy="16474"/>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sz="1026"/>
          </a:p>
        </p:txBody>
      </p:sp>
      <p:sp>
        <p:nvSpPr>
          <p:cNvPr id="299" name="object 299"/>
          <p:cNvSpPr/>
          <p:nvPr/>
        </p:nvSpPr>
        <p:spPr>
          <a:xfrm>
            <a:off x="1932103" y="1469328"/>
            <a:ext cx="13901" cy="5069"/>
          </a:xfrm>
          <a:custGeom>
            <a:avLst/>
            <a:gdLst/>
            <a:ahLst/>
            <a:cxnLst/>
            <a:rect l="l" t="t" r="r" b="b"/>
            <a:pathLst>
              <a:path w="13969" h="5080">
                <a:moveTo>
                  <a:pt x="0" y="4572"/>
                </a:moveTo>
                <a:lnTo>
                  <a:pt x="13715" y="4572"/>
                </a:lnTo>
                <a:lnTo>
                  <a:pt x="13715" y="0"/>
                </a:lnTo>
                <a:lnTo>
                  <a:pt x="0" y="0"/>
                </a:lnTo>
                <a:lnTo>
                  <a:pt x="0" y="4572"/>
                </a:lnTo>
                <a:close/>
              </a:path>
            </a:pathLst>
          </a:custGeom>
          <a:solidFill>
            <a:srgbClr val="000000"/>
          </a:solidFill>
        </p:spPr>
        <p:txBody>
          <a:bodyPr wrap="square" lIns="0" tIns="0" rIns="0" bIns="0" rtlCol="0"/>
          <a:lstStyle/>
          <a:p>
            <a:endParaRPr sz="1026"/>
          </a:p>
        </p:txBody>
      </p:sp>
      <p:sp>
        <p:nvSpPr>
          <p:cNvPr id="300" name="object 300"/>
          <p:cNvSpPr/>
          <p:nvPr/>
        </p:nvSpPr>
        <p:spPr>
          <a:xfrm>
            <a:off x="1932103" y="1455642"/>
            <a:ext cx="5055" cy="16474"/>
          </a:xfrm>
          <a:custGeom>
            <a:avLst/>
            <a:gdLst/>
            <a:ahLst/>
            <a:cxnLst/>
            <a:rect l="l" t="t" r="r" b="b"/>
            <a:pathLst>
              <a:path w="5080" h="16510">
                <a:moveTo>
                  <a:pt x="0" y="16001"/>
                </a:moveTo>
                <a:lnTo>
                  <a:pt x="4572" y="16001"/>
                </a:lnTo>
                <a:lnTo>
                  <a:pt x="4572" y="0"/>
                </a:lnTo>
                <a:lnTo>
                  <a:pt x="0" y="0"/>
                </a:lnTo>
                <a:lnTo>
                  <a:pt x="0" y="16001"/>
                </a:lnTo>
                <a:close/>
              </a:path>
            </a:pathLst>
          </a:custGeom>
          <a:solidFill>
            <a:srgbClr val="000000"/>
          </a:solidFill>
        </p:spPr>
        <p:txBody>
          <a:bodyPr wrap="square" lIns="0" tIns="0" rIns="0" bIns="0" rtlCol="0"/>
          <a:lstStyle/>
          <a:p>
            <a:endParaRPr sz="1026"/>
          </a:p>
        </p:txBody>
      </p:sp>
      <p:sp>
        <p:nvSpPr>
          <p:cNvPr id="301" name="object 301"/>
          <p:cNvSpPr/>
          <p:nvPr/>
        </p:nvSpPr>
        <p:spPr>
          <a:xfrm>
            <a:off x="1934377" y="1483775"/>
            <a:ext cx="11373" cy="13940"/>
          </a:xfrm>
          <a:custGeom>
            <a:avLst/>
            <a:gdLst/>
            <a:ahLst/>
            <a:cxnLst/>
            <a:rect l="l" t="t" r="r" b="b"/>
            <a:pathLst>
              <a:path w="11430" h="13969">
                <a:moveTo>
                  <a:pt x="0" y="13715"/>
                </a:moveTo>
                <a:lnTo>
                  <a:pt x="11429" y="13715"/>
                </a:lnTo>
                <a:lnTo>
                  <a:pt x="11429" y="0"/>
                </a:lnTo>
                <a:lnTo>
                  <a:pt x="0" y="0"/>
                </a:lnTo>
                <a:lnTo>
                  <a:pt x="0" y="13715"/>
                </a:lnTo>
                <a:close/>
              </a:path>
            </a:pathLst>
          </a:custGeom>
          <a:solidFill>
            <a:srgbClr val="000000"/>
          </a:solidFill>
        </p:spPr>
        <p:txBody>
          <a:bodyPr wrap="square" lIns="0" tIns="0" rIns="0" bIns="0" rtlCol="0"/>
          <a:lstStyle/>
          <a:p>
            <a:endParaRPr sz="1026"/>
          </a:p>
        </p:txBody>
      </p:sp>
      <p:sp>
        <p:nvSpPr>
          <p:cNvPr id="302" name="object 302"/>
          <p:cNvSpPr/>
          <p:nvPr/>
        </p:nvSpPr>
        <p:spPr>
          <a:xfrm>
            <a:off x="1934377" y="1481493"/>
            <a:ext cx="13901" cy="5069"/>
          </a:xfrm>
          <a:custGeom>
            <a:avLst/>
            <a:gdLst/>
            <a:ahLst/>
            <a:cxnLst/>
            <a:rect l="l" t="t" r="r" b="b"/>
            <a:pathLst>
              <a:path w="13969" h="5080">
                <a:moveTo>
                  <a:pt x="0" y="4571"/>
                </a:moveTo>
                <a:lnTo>
                  <a:pt x="13715" y="4571"/>
                </a:lnTo>
                <a:lnTo>
                  <a:pt x="13715" y="0"/>
                </a:lnTo>
                <a:lnTo>
                  <a:pt x="0" y="0"/>
                </a:lnTo>
                <a:lnTo>
                  <a:pt x="0" y="4571"/>
                </a:lnTo>
                <a:close/>
              </a:path>
            </a:pathLst>
          </a:custGeom>
          <a:solidFill>
            <a:srgbClr val="000000"/>
          </a:solidFill>
        </p:spPr>
        <p:txBody>
          <a:bodyPr wrap="square" lIns="0" tIns="0" rIns="0" bIns="0" rtlCol="0"/>
          <a:lstStyle/>
          <a:p>
            <a:endParaRPr sz="1026"/>
          </a:p>
        </p:txBody>
      </p:sp>
      <p:sp>
        <p:nvSpPr>
          <p:cNvPr id="303" name="object 303"/>
          <p:cNvSpPr/>
          <p:nvPr/>
        </p:nvSpPr>
        <p:spPr>
          <a:xfrm>
            <a:off x="1943478" y="1483775"/>
            <a:ext cx="5055" cy="16474"/>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sz="1026"/>
          </a:p>
        </p:txBody>
      </p:sp>
      <p:sp>
        <p:nvSpPr>
          <p:cNvPr id="304" name="object 304"/>
          <p:cNvSpPr/>
          <p:nvPr/>
        </p:nvSpPr>
        <p:spPr>
          <a:xfrm>
            <a:off x="1932103" y="1495179"/>
            <a:ext cx="13901" cy="5069"/>
          </a:xfrm>
          <a:custGeom>
            <a:avLst/>
            <a:gdLst/>
            <a:ahLst/>
            <a:cxnLst/>
            <a:rect l="l" t="t" r="r" b="b"/>
            <a:pathLst>
              <a:path w="13969" h="5080">
                <a:moveTo>
                  <a:pt x="0" y="4572"/>
                </a:moveTo>
                <a:lnTo>
                  <a:pt x="13715" y="4572"/>
                </a:lnTo>
                <a:lnTo>
                  <a:pt x="13715" y="0"/>
                </a:lnTo>
                <a:lnTo>
                  <a:pt x="0" y="0"/>
                </a:lnTo>
                <a:lnTo>
                  <a:pt x="0" y="4572"/>
                </a:lnTo>
                <a:close/>
              </a:path>
            </a:pathLst>
          </a:custGeom>
          <a:solidFill>
            <a:srgbClr val="000000"/>
          </a:solidFill>
        </p:spPr>
        <p:txBody>
          <a:bodyPr wrap="square" lIns="0" tIns="0" rIns="0" bIns="0" rtlCol="0"/>
          <a:lstStyle/>
          <a:p>
            <a:endParaRPr sz="1026"/>
          </a:p>
        </p:txBody>
      </p:sp>
      <p:sp>
        <p:nvSpPr>
          <p:cNvPr id="305" name="object 305"/>
          <p:cNvSpPr/>
          <p:nvPr/>
        </p:nvSpPr>
        <p:spPr>
          <a:xfrm>
            <a:off x="1932103" y="1481493"/>
            <a:ext cx="5055" cy="16474"/>
          </a:xfrm>
          <a:custGeom>
            <a:avLst/>
            <a:gdLst/>
            <a:ahLst/>
            <a:cxnLst/>
            <a:rect l="l" t="t" r="r" b="b"/>
            <a:pathLst>
              <a:path w="5080" h="16510">
                <a:moveTo>
                  <a:pt x="0" y="16001"/>
                </a:moveTo>
                <a:lnTo>
                  <a:pt x="4572" y="16001"/>
                </a:lnTo>
                <a:lnTo>
                  <a:pt x="4572" y="0"/>
                </a:lnTo>
                <a:lnTo>
                  <a:pt x="0" y="0"/>
                </a:lnTo>
                <a:lnTo>
                  <a:pt x="0" y="16001"/>
                </a:lnTo>
                <a:close/>
              </a:path>
            </a:pathLst>
          </a:custGeom>
          <a:solidFill>
            <a:srgbClr val="000000"/>
          </a:solidFill>
        </p:spPr>
        <p:txBody>
          <a:bodyPr wrap="square" lIns="0" tIns="0" rIns="0" bIns="0" rtlCol="0"/>
          <a:lstStyle/>
          <a:p>
            <a:endParaRPr sz="1026"/>
          </a:p>
        </p:txBody>
      </p:sp>
      <p:sp>
        <p:nvSpPr>
          <p:cNvPr id="306" name="object 306"/>
          <p:cNvSpPr/>
          <p:nvPr/>
        </p:nvSpPr>
        <p:spPr>
          <a:xfrm>
            <a:off x="1934377" y="1508866"/>
            <a:ext cx="11373" cy="13940"/>
          </a:xfrm>
          <a:custGeom>
            <a:avLst/>
            <a:gdLst/>
            <a:ahLst/>
            <a:cxnLst/>
            <a:rect l="l" t="t" r="r" b="b"/>
            <a:pathLst>
              <a:path w="11430" h="13969">
                <a:moveTo>
                  <a:pt x="0" y="13715"/>
                </a:moveTo>
                <a:lnTo>
                  <a:pt x="11429" y="13715"/>
                </a:lnTo>
                <a:lnTo>
                  <a:pt x="11429" y="0"/>
                </a:lnTo>
                <a:lnTo>
                  <a:pt x="0" y="0"/>
                </a:lnTo>
                <a:lnTo>
                  <a:pt x="0" y="13715"/>
                </a:lnTo>
                <a:close/>
              </a:path>
            </a:pathLst>
          </a:custGeom>
          <a:solidFill>
            <a:srgbClr val="000000"/>
          </a:solidFill>
        </p:spPr>
        <p:txBody>
          <a:bodyPr wrap="square" lIns="0" tIns="0" rIns="0" bIns="0" rtlCol="0"/>
          <a:lstStyle/>
          <a:p>
            <a:endParaRPr sz="1026"/>
          </a:p>
        </p:txBody>
      </p:sp>
      <p:sp>
        <p:nvSpPr>
          <p:cNvPr id="307" name="object 307"/>
          <p:cNvSpPr/>
          <p:nvPr/>
        </p:nvSpPr>
        <p:spPr>
          <a:xfrm>
            <a:off x="1934377" y="1506585"/>
            <a:ext cx="13901" cy="5069"/>
          </a:xfrm>
          <a:custGeom>
            <a:avLst/>
            <a:gdLst/>
            <a:ahLst/>
            <a:cxnLst/>
            <a:rect l="l" t="t" r="r" b="b"/>
            <a:pathLst>
              <a:path w="13969" h="5080">
                <a:moveTo>
                  <a:pt x="0" y="4572"/>
                </a:moveTo>
                <a:lnTo>
                  <a:pt x="13715" y="4572"/>
                </a:lnTo>
                <a:lnTo>
                  <a:pt x="13715" y="0"/>
                </a:lnTo>
                <a:lnTo>
                  <a:pt x="0" y="0"/>
                </a:lnTo>
                <a:lnTo>
                  <a:pt x="0" y="4572"/>
                </a:lnTo>
                <a:close/>
              </a:path>
            </a:pathLst>
          </a:custGeom>
          <a:solidFill>
            <a:srgbClr val="000000"/>
          </a:solidFill>
        </p:spPr>
        <p:txBody>
          <a:bodyPr wrap="square" lIns="0" tIns="0" rIns="0" bIns="0" rtlCol="0"/>
          <a:lstStyle/>
          <a:p>
            <a:endParaRPr sz="1026"/>
          </a:p>
        </p:txBody>
      </p:sp>
      <p:sp>
        <p:nvSpPr>
          <p:cNvPr id="308" name="object 308"/>
          <p:cNvSpPr/>
          <p:nvPr/>
        </p:nvSpPr>
        <p:spPr>
          <a:xfrm>
            <a:off x="1943478" y="1508866"/>
            <a:ext cx="5055" cy="16474"/>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sz="1026"/>
          </a:p>
        </p:txBody>
      </p:sp>
      <p:sp>
        <p:nvSpPr>
          <p:cNvPr id="309" name="object 309"/>
          <p:cNvSpPr/>
          <p:nvPr/>
        </p:nvSpPr>
        <p:spPr>
          <a:xfrm>
            <a:off x="1932103" y="1520271"/>
            <a:ext cx="13901" cy="5069"/>
          </a:xfrm>
          <a:custGeom>
            <a:avLst/>
            <a:gdLst/>
            <a:ahLst/>
            <a:cxnLst/>
            <a:rect l="l" t="t" r="r" b="b"/>
            <a:pathLst>
              <a:path w="13969" h="5080">
                <a:moveTo>
                  <a:pt x="0" y="4571"/>
                </a:moveTo>
                <a:lnTo>
                  <a:pt x="13715" y="4571"/>
                </a:lnTo>
                <a:lnTo>
                  <a:pt x="13715" y="0"/>
                </a:lnTo>
                <a:lnTo>
                  <a:pt x="0" y="0"/>
                </a:lnTo>
                <a:lnTo>
                  <a:pt x="0" y="4571"/>
                </a:lnTo>
                <a:close/>
              </a:path>
            </a:pathLst>
          </a:custGeom>
          <a:solidFill>
            <a:srgbClr val="000000"/>
          </a:solidFill>
        </p:spPr>
        <p:txBody>
          <a:bodyPr wrap="square" lIns="0" tIns="0" rIns="0" bIns="0" rtlCol="0"/>
          <a:lstStyle/>
          <a:p>
            <a:endParaRPr sz="1026"/>
          </a:p>
        </p:txBody>
      </p:sp>
      <p:sp>
        <p:nvSpPr>
          <p:cNvPr id="310" name="object 310"/>
          <p:cNvSpPr/>
          <p:nvPr/>
        </p:nvSpPr>
        <p:spPr>
          <a:xfrm>
            <a:off x="1932103" y="1506585"/>
            <a:ext cx="5055" cy="16474"/>
          </a:xfrm>
          <a:custGeom>
            <a:avLst/>
            <a:gdLst/>
            <a:ahLst/>
            <a:cxnLst/>
            <a:rect l="l" t="t" r="r" b="b"/>
            <a:pathLst>
              <a:path w="5080" h="16510">
                <a:moveTo>
                  <a:pt x="0" y="16001"/>
                </a:moveTo>
                <a:lnTo>
                  <a:pt x="4572" y="16001"/>
                </a:lnTo>
                <a:lnTo>
                  <a:pt x="4572" y="0"/>
                </a:lnTo>
                <a:lnTo>
                  <a:pt x="0" y="0"/>
                </a:lnTo>
                <a:lnTo>
                  <a:pt x="0" y="16001"/>
                </a:lnTo>
                <a:close/>
              </a:path>
            </a:pathLst>
          </a:custGeom>
          <a:solidFill>
            <a:srgbClr val="000000"/>
          </a:solidFill>
        </p:spPr>
        <p:txBody>
          <a:bodyPr wrap="square" lIns="0" tIns="0" rIns="0" bIns="0" rtlCol="0"/>
          <a:lstStyle/>
          <a:p>
            <a:endParaRPr sz="1026"/>
          </a:p>
        </p:txBody>
      </p:sp>
      <p:sp>
        <p:nvSpPr>
          <p:cNvPr id="311" name="object 311"/>
          <p:cNvSpPr/>
          <p:nvPr/>
        </p:nvSpPr>
        <p:spPr>
          <a:xfrm>
            <a:off x="1974562" y="1446518"/>
            <a:ext cx="12637" cy="13940"/>
          </a:xfrm>
          <a:custGeom>
            <a:avLst/>
            <a:gdLst/>
            <a:ahLst/>
            <a:cxnLst/>
            <a:rect l="l" t="t" r="r" b="b"/>
            <a:pathLst>
              <a:path w="12700" h="13969">
                <a:moveTo>
                  <a:pt x="0" y="13715"/>
                </a:moveTo>
                <a:lnTo>
                  <a:pt x="12191" y="13715"/>
                </a:lnTo>
                <a:lnTo>
                  <a:pt x="12191" y="0"/>
                </a:lnTo>
                <a:lnTo>
                  <a:pt x="0" y="0"/>
                </a:lnTo>
                <a:lnTo>
                  <a:pt x="0" y="13715"/>
                </a:lnTo>
                <a:close/>
              </a:path>
            </a:pathLst>
          </a:custGeom>
          <a:solidFill>
            <a:srgbClr val="000000"/>
          </a:solidFill>
        </p:spPr>
        <p:txBody>
          <a:bodyPr wrap="square" lIns="0" tIns="0" rIns="0" bIns="0" rtlCol="0"/>
          <a:lstStyle/>
          <a:p>
            <a:endParaRPr sz="1026"/>
          </a:p>
        </p:txBody>
      </p:sp>
      <p:sp>
        <p:nvSpPr>
          <p:cNvPr id="312" name="object 312"/>
          <p:cNvSpPr/>
          <p:nvPr/>
        </p:nvSpPr>
        <p:spPr>
          <a:xfrm>
            <a:off x="1974563" y="1444236"/>
            <a:ext cx="14531" cy="5069"/>
          </a:xfrm>
          <a:custGeom>
            <a:avLst/>
            <a:gdLst/>
            <a:ahLst/>
            <a:cxnLst/>
            <a:rect l="l" t="t" r="r" b="b"/>
            <a:pathLst>
              <a:path w="14605" h="5080">
                <a:moveTo>
                  <a:pt x="0" y="4571"/>
                </a:moveTo>
                <a:lnTo>
                  <a:pt x="14478" y="4571"/>
                </a:lnTo>
                <a:lnTo>
                  <a:pt x="14478" y="0"/>
                </a:lnTo>
                <a:lnTo>
                  <a:pt x="0" y="0"/>
                </a:lnTo>
                <a:lnTo>
                  <a:pt x="0" y="4571"/>
                </a:lnTo>
                <a:close/>
              </a:path>
            </a:pathLst>
          </a:custGeom>
          <a:solidFill>
            <a:srgbClr val="000000"/>
          </a:solidFill>
        </p:spPr>
        <p:txBody>
          <a:bodyPr wrap="square" lIns="0" tIns="0" rIns="0" bIns="0" rtlCol="0"/>
          <a:lstStyle/>
          <a:p>
            <a:endParaRPr sz="1026"/>
          </a:p>
        </p:txBody>
      </p:sp>
      <p:sp>
        <p:nvSpPr>
          <p:cNvPr id="313" name="object 313"/>
          <p:cNvSpPr/>
          <p:nvPr/>
        </p:nvSpPr>
        <p:spPr>
          <a:xfrm>
            <a:off x="1984419" y="1446518"/>
            <a:ext cx="5055" cy="16474"/>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sz="1026"/>
          </a:p>
        </p:txBody>
      </p:sp>
      <p:sp>
        <p:nvSpPr>
          <p:cNvPr id="314" name="object 314"/>
          <p:cNvSpPr/>
          <p:nvPr/>
        </p:nvSpPr>
        <p:spPr>
          <a:xfrm>
            <a:off x="1972288" y="1457923"/>
            <a:ext cx="14531" cy="5069"/>
          </a:xfrm>
          <a:custGeom>
            <a:avLst/>
            <a:gdLst/>
            <a:ahLst/>
            <a:cxnLst/>
            <a:rect l="l" t="t" r="r" b="b"/>
            <a:pathLst>
              <a:path w="14605" h="5080">
                <a:moveTo>
                  <a:pt x="0" y="4572"/>
                </a:moveTo>
                <a:lnTo>
                  <a:pt x="14478" y="4572"/>
                </a:lnTo>
                <a:lnTo>
                  <a:pt x="14478" y="0"/>
                </a:lnTo>
                <a:lnTo>
                  <a:pt x="0" y="0"/>
                </a:lnTo>
                <a:lnTo>
                  <a:pt x="0" y="4572"/>
                </a:lnTo>
                <a:close/>
              </a:path>
            </a:pathLst>
          </a:custGeom>
          <a:solidFill>
            <a:srgbClr val="000000"/>
          </a:solidFill>
        </p:spPr>
        <p:txBody>
          <a:bodyPr wrap="square" lIns="0" tIns="0" rIns="0" bIns="0" rtlCol="0"/>
          <a:lstStyle/>
          <a:p>
            <a:endParaRPr sz="1026"/>
          </a:p>
        </p:txBody>
      </p:sp>
      <p:sp>
        <p:nvSpPr>
          <p:cNvPr id="315" name="object 315"/>
          <p:cNvSpPr/>
          <p:nvPr/>
        </p:nvSpPr>
        <p:spPr>
          <a:xfrm>
            <a:off x="1972288" y="1444236"/>
            <a:ext cx="5055" cy="16474"/>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sz="1026"/>
          </a:p>
        </p:txBody>
      </p:sp>
      <p:sp>
        <p:nvSpPr>
          <p:cNvPr id="316" name="object 316"/>
          <p:cNvSpPr/>
          <p:nvPr/>
        </p:nvSpPr>
        <p:spPr>
          <a:xfrm>
            <a:off x="1974562" y="1472369"/>
            <a:ext cx="12637" cy="13940"/>
          </a:xfrm>
          <a:custGeom>
            <a:avLst/>
            <a:gdLst/>
            <a:ahLst/>
            <a:cxnLst/>
            <a:rect l="l" t="t" r="r" b="b"/>
            <a:pathLst>
              <a:path w="12700" h="13969">
                <a:moveTo>
                  <a:pt x="0" y="13715"/>
                </a:moveTo>
                <a:lnTo>
                  <a:pt x="12191" y="13715"/>
                </a:lnTo>
                <a:lnTo>
                  <a:pt x="12191" y="0"/>
                </a:lnTo>
                <a:lnTo>
                  <a:pt x="0" y="0"/>
                </a:lnTo>
                <a:lnTo>
                  <a:pt x="0" y="13715"/>
                </a:lnTo>
                <a:close/>
              </a:path>
            </a:pathLst>
          </a:custGeom>
          <a:solidFill>
            <a:srgbClr val="000000"/>
          </a:solidFill>
        </p:spPr>
        <p:txBody>
          <a:bodyPr wrap="square" lIns="0" tIns="0" rIns="0" bIns="0" rtlCol="0"/>
          <a:lstStyle/>
          <a:p>
            <a:endParaRPr sz="1026"/>
          </a:p>
        </p:txBody>
      </p:sp>
      <p:sp>
        <p:nvSpPr>
          <p:cNvPr id="317" name="object 317"/>
          <p:cNvSpPr/>
          <p:nvPr/>
        </p:nvSpPr>
        <p:spPr>
          <a:xfrm>
            <a:off x="1974563" y="1470089"/>
            <a:ext cx="14531" cy="5069"/>
          </a:xfrm>
          <a:custGeom>
            <a:avLst/>
            <a:gdLst/>
            <a:ahLst/>
            <a:cxnLst/>
            <a:rect l="l" t="t" r="r" b="b"/>
            <a:pathLst>
              <a:path w="14605" h="5080">
                <a:moveTo>
                  <a:pt x="0" y="4572"/>
                </a:moveTo>
                <a:lnTo>
                  <a:pt x="14478" y="4572"/>
                </a:lnTo>
                <a:lnTo>
                  <a:pt x="14478" y="0"/>
                </a:lnTo>
                <a:lnTo>
                  <a:pt x="0" y="0"/>
                </a:lnTo>
                <a:lnTo>
                  <a:pt x="0" y="4572"/>
                </a:lnTo>
                <a:close/>
              </a:path>
            </a:pathLst>
          </a:custGeom>
          <a:solidFill>
            <a:srgbClr val="000000"/>
          </a:solidFill>
        </p:spPr>
        <p:txBody>
          <a:bodyPr wrap="square" lIns="0" tIns="0" rIns="0" bIns="0" rtlCol="0"/>
          <a:lstStyle/>
          <a:p>
            <a:endParaRPr sz="1026"/>
          </a:p>
        </p:txBody>
      </p:sp>
      <p:sp>
        <p:nvSpPr>
          <p:cNvPr id="318" name="object 318"/>
          <p:cNvSpPr/>
          <p:nvPr/>
        </p:nvSpPr>
        <p:spPr>
          <a:xfrm>
            <a:off x="1984419" y="1472369"/>
            <a:ext cx="5055" cy="16474"/>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sz="1026"/>
          </a:p>
        </p:txBody>
      </p:sp>
      <p:sp>
        <p:nvSpPr>
          <p:cNvPr id="319" name="object 319"/>
          <p:cNvSpPr/>
          <p:nvPr/>
        </p:nvSpPr>
        <p:spPr>
          <a:xfrm>
            <a:off x="1972288" y="1483775"/>
            <a:ext cx="14531" cy="5069"/>
          </a:xfrm>
          <a:custGeom>
            <a:avLst/>
            <a:gdLst/>
            <a:ahLst/>
            <a:cxnLst/>
            <a:rect l="l" t="t" r="r" b="b"/>
            <a:pathLst>
              <a:path w="14605" h="5080">
                <a:moveTo>
                  <a:pt x="0" y="4571"/>
                </a:moveTo>
                <a:lnTo>
                  <a:pt x="14478" y="4571"/>
                </a:lnTo>
                <a:lnTo>
                  <a:pt x="14478" y="0"/>
                </a:lnTo>
                <a:lnTo>
                  <a:pt x="0" y="0"/>
                </a:lnTo>
                <a:lnTo>
                  <a:pt x="0" y="4571"/>
                </a:lnTo>
                <a:close/>
              </a:path>
            </a:pathLst>
          </a:custGeom>
          <a:solidFill>
            <a:srgbClr val="000000"/>
          </a:solidFill>
        </p:spPr>
        <p:txBody>
          <a:bodyPr wrap="square" lIns="0" tIns="0" rIns="0" bIns="0" rtlCol="0"/>
          <a:lstStyle/>
          <a:p>
            <a:endParaRPr sz="1026"/>
          </a:p>
        </p:txBody>
      </p:sp>
      <p:sp>
        <p:nvSpPr>
          <p:cNvPr id="320" name="object 320"/>
          <p:cNvSpPr/>
          <p:nvPr/>
        </p:nvSpPr>
        <p:spPr>
          <a:xfrm>
            <a:off x="1972288" y="1470089"/>
            <a:ext cx="5055" cy="16474"/>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sz="1026"/>
          </a:p>
        </p:txBody>
      </p:sp>
      <p:sp>
        <p:nvSpPr>
          <p:cNvPr id="321" name="object 321"/>
          <p:cNvSpPr/>
          <p:nvPr/>
        </p:nvSpPr>
        <p:spPr>
          <a:xfrm>
            <a:off x="1974562" y="1497461"/>
            <a:ext cx="12637" cy="13940"/>
          </a:xfrm>
          <a:custGeom>
            <a:avLst/>
            <a:gdLst/>
            <a:ahLst/>
            <a:cxnLst/>
            <a:rect l="l" t="t" r="r" b="b"/>
            <a:pathLst>
              <a:path w="12700" h="13969">
                <a:moveTo>
                  <a:pt x="0" y="13715"/>
                </a:moveTo>
                <a:lnTo>
                  <a:pt x="12191" y="13715"/>
                </a:lnTo>
                <a:lnTo>
                  <a:pt x="12191" y="0"/>
                </a:lnTo>
                <a:lnTo>
                  <a:pt x="0" y="0"/>
                </a:lnTo>
                <a:lnTo>
                  <a:pt x="0" y="13715"/>
                </a:lnTo>
                <a:close/>
              </a:path>
            </a:pathLst>
          </a:custGeom>
          <a:solidFill>
            <a:srgbClr val="000000"/>
          </a:solidFill>
        </p:spPr>
        <p:txBody>
          <a:bodyPr wrap="square" lIns="0" tIns="0" rIns="0" bIns="0" rtlCol="0"/>
          <a:lstStyle/>
          <a:p>
            <a:endParaRPr sz="1026"/>
          </a:p>
        </p:txBody>
      </p:sp>
      <p:sp>
        <p:nvSpPr>
          <p:cNvPr id="322" name="object 322"/>
          <p:cNvSpPr/>
          <p:nvPr/>
        </p:nvSpPr>
        <p:spPr>
          <a:xfrm>
            <a:off x="1974563" y="1495179"/>
            <a:ext cx="14531" cy="5069"/>
          </a:xfrm>
          <a:custGeom>
            <a:avLst/>
            <a:gdLst/>
            <a:ahLst/>
            <a:cxnLst/>
            <a:rect l="l" t="t" r="r" b="b"/>
            <a:pathLst>
              <a:path w="14605" h="5080">
                <a:moveTo>
                  <a:pt x="0" y="4572"/>
                </a:moveTo>
                <a:lnTo>
                  <a:pt x="14478" y="4572"/>
                </a:lnTo>
                <a:lnTo>
                  <a:pt x="14478" y="0"/>
                </a:lnTo>
                <a:lnTo>
                  <a:pt x="0" y="0"/>
                </a:lnTo>
                <a:lnTo>
                  <a:pt x="0" y="4572"/>
                </a:lnTo>
                <a:close/>
              </a:path>
            </a:pathLst>
          </a:custGeom>
          <a:solidFill>
            <a:srgbClr val="000000"/>
          </a:solidFill>
        </p:spPr>
        <p:txBody>
          <a:bodyPr wrap="square" lIns="0" tIns="0" rIns="0" bIns="0" rtlCol="0"/>
          <a:lstStyle/>
          <a:p>
            <a:endParaRPr sz="1026"/>
          </a:p>
        </p:txBody>
      </p:sp>
      <p:sp>
        <p:nvSpPr>
          <p:cNvPr id="323" name="object 323"/>
          <p:cNvSpPr/>
          <p:nvPr/>
        </p:nvSpPr>
        <p:spPr>
          <a:xfrm>
            <a:off x="1984419" y="1497461"/>
            <a:ext cx="5055" cy="16474"/>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sz="1026"/>
          </a:p>
        </p:txBody>
      </p:sp>
      <p:sp>
        <p:nvSpPr>
          <p:cNvPr id="324" name="object 324"/>
          <p:cNvSpPr/>
          <p:nvPr/>
        </p:nvSpPr>
        <p:spPr>
          <a:xfrm>
            <a:off x="1972288" y="1508866"/>
            <a:ext cx="14531" cy="5069"/>
          </a:xfrm>
          <a:custGeom>
            <a:avLst/>
            <a:gdLst/>
            <a:ahLst/>
            <a:cxnLst/>
            <a:rect l="l" t="t" r="r" b="b"/>
            <a:pathLst>
              <a:path w="14605" h="5080">
                <a:moveTo>
                  <a:pt x="0" y="4572"/>
                </a:moveTo>
                <a:lnTo>
                  <a:pt x="14478" y="4572"/>
                </a:lnTo>
                <a:lnTo>
                  <a:pt x="14478" y="0"/>
                </a:lnTo>
                <a:lnTo>
                  <a:pt x="0" y="0"/>
                </a:lnTo>
                <a:lnTo>
                  <a:pt x="0" y="4572"/>
                </a:lnTo>
                <a:close/>
              </a:path>
            </a:pathLst>
          </a:custGeom>
          <a:solidFill>
            <a:srgbClr val="000000"/>
          </a:solidFill>
        </p:spPr>
        <p:txBody>
          <a:bodyPr wrap="square" lIns="0" tIns="0" rIns="0" bIns="0" rtlCol="0"/>
          <a:lstStyle/>
          <a:p>
            <a:endParaRPr sz="1026"/>
          </a:p>
        </p:txBody>
      </p:sp>
      <p:sp>
        <p:nvSpPr>
          <p:cNvPr id="325" name="object 325"/>
          <p:cNvSpPr/>
          <p:nvPr/>
        </p:nvSpPr>
        <p:spPr>
          <a:xfrm>
            <a:off x="1972288" y="1495179"/>
            <a:ext cx="5055" cy="16474"/>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sz="1026"/>
          </a:p>
        </p:txBody>
      </p:sp>
      <p:sp>
        <p:nvSpPr>
          <p:cNvPr id="326" name="object 326"/>
          <p:cNvSpPr/>
          <p:nvPr/>
        </p:nvSpPr>
        <p:spPr>
          <a:xfrm>
            <a:off x="1974562" y="1523312"/>
            <a:ext cx="12637" cy="13940"/>
          </a:xfrm>
          <a:custGeom>
            <a:avLst/>
            <a:gdLst/>
            <a:ahLst/>
            <a:cxnLst/>
            <a:rect l="l" t="t" r="r" b="b"/>
            <a:pathLst>
              <a:path w="12700" h="13969">
                <a:moveTo>
                  <a:pt x="0" y="13715"/>
                </a:moveTo>
                <a:lnTo>
                  <a:pt x="12191" y="13715"/>
                </a:lnTo>
                <a:lnTo>
                  <a:pt x="12191" y="0"/>
                </a:lnTo>
                <a:lnTo>
                  <a:pt x="0" y="0"/>
                </a:lnTo>
                <a:lnTo>
                  <a:pt x="0" y="13715"/>
                </a:lnTo>
                <a:close/>
              </a:path>
            </a:pathLst>
          </a:custGeom>
          <a:solidFill>
            <a:srgbClr val="000000"/>
          </a:solidFill>
        </p:spPr>
        <p:txBody>
          <a:bodyPr wrap="square" lIns="0" tIns="0" rIns="0" bIns="0" rtlCol="0"/>
          <a:lstStyle/>
          <a:p>
            <a:endParaRPr sz="1026"/>
          </a:p>
        </p:txBody>
      </p:sp>
      <p:sp>
        <p:nvSpPr>
          <p:cNvPr id="327" name="object 327"/>
          <p:cNvSpPr/>
          <p:nvPr/>
        </p:nvSpPr>
        <p:spPr>
          <a:xfrm>
            <a:off x="1974563" y="1521032"/>
            <a:ext cx="14531" cy="5069"/>
          </a:xfrm>
          <a:custGeom>
            <a:avLst/>
            <a:gdLst/>
            <a:ahLst/>
            <a:cxnLst/>
            <a:rect l="l" t="t" r="r" b="b"/>
            <a:pathLst>
              <a:path w="14605" h="5080">
                <a:moveTo>
                  <a:pt x="0" y="4571"/>
                </a:moveTo>
                <a:lnTo>
                  <a:pt x="14478" y="4571"/>
                </a:lnTo>
                <a:lnTo>
                  <a:pt x="14478" y="0"/>
                </a:lnTo>
                <a:lnTo>
                  <a:pt x="0" y="0"/>
                </a:lnTo>
                <a:lnTo>
                  <a:pt x="0" y="4571"/>
                </a:lnTo>
                <a:close/>
              </a:path>
            </a:pathLst>
          </a:custGeom>
          <a:solidFill>
            <a:srgbClr val="000000"/>
          </a:solidFill>
        </p:spPr>
        <p:txBody>
          <a:bodyPr wrap="square" lIns="0" tIns="0" rIns="0" bIns="0" rtlCol="0"/>
          <a:lstStyle/>
          <a:p>
            <a:endParaRPr sz="1026"/>
          </a:p>
        </p:txBody>
      </p:sp>
      <p:sp>
        <p:nvSpPr>
          <p:cNvPr id="328" name="object 328"/>
          <p:cNvSpPr/>
          <p:nvPr/>
        </p:nvSpPr>
        <p:spPr>
          <a:xfrm>
            <a:off x="1984419" y="1523312"/>
            <a:ext cx="5055" cy="16474"/>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sz="1026"/>
          </a:p>
        </p:txBody>
      </p:sp>
      <p:sp>
        <p:nvSpPr>
          <p:cNvPr id="329" name="object 329"/>
          <p:cNvSpPr/>
          <p:nvPr/>
        </p:nvSpPr>
        <p:spPr>
          <a:xfrm>
            <a:off x="1972288" y="1534718"/>
            <a:ext cx="14531" cy="5069"/>
          </a:xfrm>
          <a:custGeom>
            <a:avLst/>
            <a:gdLst/>
            <a:ahLst/>
            <a:cxnLst/>
            <a:rect l="l" t="t" r="r" b="b"/>
            <a:pathLst>
              <a:path w="14605" h="5080">
                <a:moveTo>
                  <a:pt x="0" y="4572"/>
                </a:moveTo>
                <a:lnTo>
                  <a:pt x="14478" y="4572"/>
                </a:lnTo>
                <a:lnTo>
                  <a:pt x="14478" y="0"/>
                </a:lnTo>
                <a:lnTo>
                  <a:pt x="0" y="0"/>
                </a:lnTo>
                <a:lnTo>
                  <a:pt x="0" y="4572"/>
                </a:lnTo>
                <a:close/>
              </a:path>
            </a:pathLst>
          </a:custGeom>
          <a:solidFill>
            <a:srgbClr val="000000"/>
          </a:solidFill>
        </p:spPr>
        <p:txBody>
          <a:bodyPr wrap="square" lIns="0" tIns="0" rIns="0" bIns="0" rtlCol="0"/>
          <a:lstStyle/>
          <a:p>
            <a:endParaRPr sz="1026"/>
          </a:p>
        </p:txBody>
      </p:sp>
      <p:sp>
        <p:nvSpPr>
          <p:cNvPr id="330" name="object 330"/>
          <p:cNvSpPr/>
          <p:nvPr/>
        </p:nvSpPr>
        <p:spPr>
          <a:xfrm>
            <a:off x="1972288" y="1521032"/>
            <a:ext cx="5055" cy="16474"/>
          </a:xfrm>
          <a:custGeom>
            <a:avLst/>
            <a:gdLst/>
            <a:ahLst/>
            <a:cxnLst/>
            <a:rect l="l" t="t" r="r" b="b"/>
            <a:pathLst>
              <a:path w="5080" h="16510">
                <a:moveTo>
                  <a:pt x="0" y="16001"/>
                </a:moveTo>
                <a:lnTo>
                  <a:pt x="4571" y="16001"/>
                </a:lnTo>
                <a:lnTo>
                  <a:pt x="4571" y="0"/>
                </a:lnTo>
                <a:lnTo>
                  <a:pt x="0" y="0"/>
                </a:lnTo>
                <a:lnTo>
                  <a:pt x="0" y="16001"/>
                </a:lnTo>
                <a:close/>
              </a:path>
            </a:pathLst>
          </a:custGeom>
          <a:solidFill>
            <a:srgbClr val="000000"/>
          </a:solidFill>
        </p:spPr>
        <p:txBody>
          <a:bodyPr wrap="square" lIns="0" tIns="0" rIns="0" bIns="0" rtlCol="0"/>
          <a:lstStyle/>
          <a:p>
            <a:endParaRPr sz="1026"/>
          </a:p>
        </p:txBody>
      </p:sp>
      <p:sp>
        <p:nvSpPr>
          <p:cNvPr id="333" name="object 333"/>
          <p:cNvSpPr txBox="1"/>
          <p:nvPr/>
        </p:nvSpPr>
        <p:spPr>
          <a:xfrm>
            <a:off x="347005" y="4984398"/>
            <a:ext cx="144783" cy="568357"/>
          </a:xfrm>
          <a:prstGeom prst="rect">
            <a:avLst/>
          </a:prstGeom>
        </p:spPr>
        <p:txBody>
          <a:bodyPr vert="vert270" wrap="square" lIns="0" tIns="2172" rIns="0" bIns="0" rtlCol="0">
            <a:spAutoFit/>
          </a:bodyPr>
          <a:lstStyle/>
          <a:p>
            <a:pPr marL="10860">
              <a:spcBef>
                <a:spcPts val="17"/>
              </a:spcBef>
            </a:pPr>
            <a:r>
              <a:rPr sz="1411" b="1" spc="-19" baseline="2525" dirty="0">
                <a:solidFill>
                  <a:schemeClr val="tx1"/>
                </a:solidFill>
                <a:latin typeface="Arial"/>
                <a:cs typeface="Arial"/>
              </a:rPr>
              <a:t>P</a:t>
            </a:r>
            <a:r>
              <a:rPr sz="941" b="1" spc="-13" dirty="0">
                <a:solidFill>
                  <a:schemeClr val="tx1"/>
                </a:solidFill>
                <a:latin typeface="Arial"/>
                <a:cs typeface="Arial"/>
              </a:rPr>
              <a:t>rocess</a:t>
            </a:r>
            <a:endParaRPr sz="941" dirty="0">
              <a:solidFill>
                <a:schemeClr val="tx1"/>
              </a:solidFill>
              <a:latin typeface="Arial"/>
              <a:cs typeface="Arial"/>
            </a:endParaRPr>
          </a:p>
        </p:txBody>
      </p:sp>
      <p:sp>
        <p:nvSpPr>
          <p:cNvPr id="334" name="object 334"/>
          <p:cNvSpPr txBox="1"/>
          <p:nvPr/>
        </p:nvSpPr>
        <p:spPr>
          <a:xfrm>
            <a:off x="346995" y="1409261"/>
            <a:ext cx="144783" cy="499293"/>
          </a:xfrm>
          <a:prstGeom prst="rect">
            <a:avLst/>
          </a:prstGeom>
        </p:spPr>
        <p:txBody>
          <a:bodyPr vert="vert270" wrap="square" lIns="0" tIns="1629" rIns="0" bIns="0" rtlCol="0">
            <a:spAutoFit/>
          </a:bodyPr>
          <a:lstStyle/>
          <a:p>
            <a:pPr marL="10860">
              <a:spcBef>
                <a:spcPts val="13"/>
              </a:spcBef>
            </a:pPr>
            <a:r>
              <a:rPr sz="941" b="1" spc="-13" dirty="0">
                <a:solidFill>
                  <a:schemeClr val="tx1"/>
                </a:solidFill>
                <a:latin typeface="Arial"/>
                <a:cs typeface="Arial"/>
              </a:rPr>
              <a:t>Station</a:t>
            </a:r>
            <a:endParaRPr sz="941">
              <a:solidFill>
                <a:schemeClr val="tx1"/>
              </a:solidFill>
              <a:latin typeface="Arial"/>
              <a:cs typeface="Arial"/>
            </a:endParaRPr>
          </a:p>
        </p:txBody>
      </p:sp>
      <p:sp>
        <p:nvSpPr>
          <p:cNvPr id="335" name="object 335"/>
          <p:cNvSpPr txBox="1"/>
          <p:nvPr/>
        </p:nvSpPr>
        <p:spPr>
          <a:xfrm>
            <a:off x="346994" y="3142082"/>
            <a:ext cx="144783" cy="282595"/>
          </a:xfrm>
          <a:prstGeom prst="rect">
            <a:avLst/>
          </a:prstGeom>
        </p:spPr>
        <p:txBody>
          <a:bodyPr vert="vert270" wrap="square" lIns="0" tIns="0" rIns="0" bIns="0" rtlCol="0">
            <a:spAutoFit/>
          </a:bodyPr>
          <a:lstStyle/>
          <a:p>
            <a:pPr marL="10860"/>
            <a:r>
              <a:rPr sz="941" b="1" spc="-13" dirty="0">
                <a:solidFill>
                  <a:schemeClr val="tx1"/>
                </a:solidFill>
                <a:latin typeface="Arial"/>
                <a:cs typeface="Arial"/>
              </a:rPr>
              <a:t>B</a:t>
            </a:r>
            <a:r>
              <a:rPr sz="941" b="1" spc="-9" dirty="0">
                <a:solidFill>
                  <a:schemeClr val="tx1"/>
                </a:solidFill>
                <a:latin typeface="Arial"/>
                <a:cs typeface="Arial"/>
              </a:rPr>
              <a:t>a</a:t>
            </a:r>
            <a:r>
              <a:rPr sz="941" b="1" dirty="0">
                <a:solidFill>
                  <a:schemeClr val="tx1"/>
                </a:solidFill>
                <a:latin typeface="Arial"/>
                <a:cs typeface="Arial"/>
              </a:rPr>
              <a:t>y</a:t>
            </a:r>
            <a:endParaRPr sz="941" dirty="0">
              <a:solidFill>
                <a:schemeClr val="tx1"/>
              </a:solidFill>
              <a:latin typeface="Arial"/>
              <a:cs typeface="Arial"/>
            </a:endParaRPr>
          </a:p>
        </p:txBody>
      </p:sp>
      <p:sp>
        <p:nvSpPr>
          <p:cNvPr id="336" name="object 336"/>
          <p:cNvSpPr txBox="1"/>
          <p:nvPr/>
        </p:nvSpPr>
        <p:spPr>
          <a:xfrm>
            <a:off x="1486532" y="976883"/>
            <a:ext cx="1012834" cy="115703"/>
          </a:xfrm>
          <a:prstGeom prst="rect">
            <a:avLst/>
          </a:prstGeom>
        </p:spPr>
        <p:txBody>
          <a:bodyPr vert="horz" wrap="square" lIns="0" tIns="10317" rIns="0" bIns="0" rtlCol="0">
            <a:spAutoFit/>
          </a:bodyPr>
          <a:lstStyle/>
          <a:p>
            <a:pPr marL="10860">
              <a:spcBef>
                <a:spcPts val="81"/>
              </a:spcBef>
            </a:pPr>
            <a:r>
              <a:rPr sz="684" dirty="0">
                <a:solidFill>
                  <a:srgbClr val="00007F"/>
                </a:solidFill>
                <a:latin typeface="Verdana"/>
                <a:cs typeface="Verdana"/>
              </a:rPr>
              <a:t>MMI, </a:t>
            </a:r>
            <a:r>
              <a:rPr sz="684" spc="-4" dirty="0">
                <a:solidFill>
                  <a:srgbClr val="00007F"/>
                </a:solidFill>
                <a:latin typeface="Verdana"/>
                <a:cs typeface="Verdana"/>
              </a:rPr>
              <a:t>Control</a:t>
            </a:r>
            <a:r>
              <a:rPr sz="684" spc="-51" dirty="0">
                <a:solidFill>
                  <a:srgbClr val="00007F"/>
                </a:solidFill>
                <a:latin typeface="Verdana"/>
                <a:cs typeface="Verdana"/>
              </a:rPr>
              <a:t> </a:t>
            </a:r>
            <a:r>
              <a:rPr sz="684" spc="-4" dirty="0">
                <a:solidFill>
                  <a:srgbClr val="00007F"/>
                </a:solidFill>
                <a:latin typeface="Verdana"/>
                <a:cs typeface="Verdana"/>
              </a:rPr>
              <a:t>Board</a:t>
            </a:r>
            <a:endParaRPr sz="684">
              <a:latin typeface="Verdana"/>
              <a:cs typeface="Verdana"/>
            </a:endParaRPr>
          </a:p>
        </p:txBody>
      </p:sp>
      <p:sp>
        <p:nvSpPr>
          <p:cNvPr id="337" name="object 337"/>
          <p:cNvSpPr txBox="1"/>
          <p:nvPr/>
        </p:nvSpPr>
        <p:spPr>
          <a:xfrm rot="17220000">
            <a:off x="1781502" y="2162302"/>
            <a:ext cx="378174" cy="89768"/>
          </a:xfrm>
          <a:prstGeom prst="rect">
            <a:avLst/>
          </a:prstGeom>
        </p:spPr>
        <p:txBody>
          <a:bodyPr vert="horz" wrap="square" lIns="0" tIns="0" rIns="0" bIns="0" rtlCol="0">
            <a:spAutoFit/>
          </a:bodyPr>
          <a:lstStyle/>
          <a:p>
            <a:pPr>
              <a:lnSpc>
                <a:spcPts val="684"/>
              </a:lnSpc>
            </a:pPr>
            <a:r>
              <a:rPr sz="684" spc="-4" dirty="0">
                <a:solidFill>
                  <a:srgbClr val="00007F"/>
                </a:solidFill>
                <a:latin typeface="Verdana"/>
                <a:cs typeface="Verdana"/>
              </a:rPr>
              <a:t>C</a:t>
            </a:r>
            <a:r>
              <a:rPr sz="684" spc="-13" dirty="0">
                <a:solidFill>
                  <a:srgbClr val="00007F"/>
                </a:solidFill>
                <a:latin typeface="Verdana"/>
                <a:cs typeface="Verdana"/>
              </a:rPr>
              <a:t>o</a:t>
            </a:r>
            <a:r>
              <a:rPr sz="684" spc="-9" dirty="0">
                <a:solidFill>
                  <a:srgbClr val="00007F"/>
                </a:solidFill>
                <a:latin typeface="Verdana"/>
                <a:cs typeface="Verdana"/>
              </a:rPr>
              <a:t>p</a:t>
            </a:r>
            <a:r>
              <a:rPr sz="684" spc="-17" dirty="0">
                <a:solidFill>
                  <a:srgbClr val="00007F"/>
                </a:solidFill>
                <a:latin typeface="Verdana"/>
                <a:cs typeface="Verdana"/>
              </a:rPr>
              <a:t>p</a:t>
            </a:r>
            <a:r>
              <a:rPr sz="684" spc="-13" dirty="0">
                <a:solidFill>
                  <a:srgbClr val="00007F"/>
                </a:solidFill>
                <a:latin typeface="Verdana"/>
                <a:cs typeface="Verdana"/>
              </a:rPr>
              <a:t>e</a:t>
            </a:r>
            <a:r>
              <a:rPr sz="684" dirty="0">
                <a:solidFill>
                  <a:srgbClr val="00007F"/>
                </a:solidFill>
                <a:latin typeface="Verdana"/>
                <a:cs typeface="Verdana"/>
              </a:rPr>
              <a:t>r</a:t>
            </a:r>
            <a:endParaRPr sz="684">
              <a:latin typeface="Verdana"/>
              <a:cs typeface="Verdana"/>
            </a:endParaRPr>
          </a:p>
        </p:txBody>
      </p:sp>
      <p:sp>
        <p:nvSpPr>
          <p:cNvPr id="339" name="object 339"/>
          <p:cNvSpPr txBox="1"/>
          <p:nvPr/>
        </p:nvSpPr>
        <p:spPr>
          <a:xfrm>
            <a:off x="1423060" y="4929840"/>
            <a:ext cx="105285" cy="387776"/>
          </a:xfrm>
          <a:prstGeom prst="rect">
            <a:avLst/>
          </a:prstGeom>
        </p:spPr>
        <p:txBody>
          <a:bodyPr vert="vert270" wrap="square" lIns="0" tIns="10860" rIns="0" bIns="0" rtlCol="0">
            <a:spAutoFit/>
          </a:bodyPr>
          <a:lstStyle/>
          <a:p>
            <a:pPr marL="10860">
              <a:spcBef>
                <a:spcPts val="86"/>
              </a:spcBef>
            </a:pPr>
            <a:r>
              <a:rPr sz="684" spc="-9" dirty="0">
                <a:solidFill>
                  <a:srgbClr val="00007F"/>
                </a:solidFill>
                <a:latin typeface="Verdana"/>
                <a:cs typeface="Verdana"/>
              </a:rPr>
              <a:t>Copper</a:t>
            </a:r>
            <a:endParaRPr sz="684">
              <a:latin typeface="Verdana"/>
              <a:cs typeface="Verdana"/>
            </a:endParaRPr>
          </a:p>
        </p:txBody>
      </p:sp>
      <p:sp>
        <p:nvSpPr>
          <p:cNvPr id="367" name="object 367"/>
          <p:cNvSpPr/>
          <p:nvPr/>
        </p:nvSpPr>
        <p:spPr>
          <a:xfrm>
            <a:off x="1638679" y="2656985"/>
            <a:ext cx="1630139" cy="1085011"/>
          </a:xfrm>
          <a:prstGeom prst="rect">
            <a:avLst/>
          </a:prstGeom>
          <a:blipFill>
            <a:blip r:embed="rId7" cstate="print"/>
            <a:stretch>
              <a:fillRect/>
            </a:stretch>
          </a:blipFill>
        </p:spPr>
        <p:txBody>
          <a:bodyPr wrap="square" lIns="0" tIns="0" rIns="0" bIns="0" rtlCol="0"/>
          <a:lstStyle/>
          <a:p>
            <a:endParaRPr sz="1026"/>
          </a:p>
        </p:txBody>
      </p:sp>
      <p:sp>
        <p:nvSpPr>
          <p:cNvPr id="886" name="object 886"/>
          <p:cNvSpPr txBox="1"/>
          <p:nvPr/>
        </p:nvSpPr>
        <p:spPr>
          <a:xfrm>
            <a:off x="1236166" y="6258993"/>
            <a:ext cx="477668" cy="189954"/>
          </a:xfrm>
          <a:prstGeom prst="rect">
            <a:avLst/>
          </a:prstGeom>
        </p:spPr>
        <p:txBody>
          <a:bodyPr vert="horz" wrap="square" lIns="0" tIns="10317" rIns="0" bIns="0" rtlCol="0">
            <a:spAutoFit/>
          </a:bodyPr>
          <a:lstStyle/>
          <a:p>
            <a:pPr marL="28778">
              <a:lnSpc>
                <a:spcPts val="748"/>
              </a:lnSpc>
              <a:spcBef>
                <a:spcPts val="81"/>
              </a:spcBef>
              <a:tabLst>
                <a:tab pos="285069" algn="l"/>
              </a:tabLst>
            </a:pPr>
            <a:r>
              <a:rPr sz="684" spc="-9" dirty="0">
                <a:solidFill>
                  <a:srgbClr val="00007F"/>
                </a:solidFill>
                <a:latin typeface="Verdana"/>
                <a:cs typeface="Verdana"/>
              </a:rPr>
              <a:t>V</a:t>
            </a:r>
            <a:r>
              <a:rPr sz="684" dirty="0">
                <a:solidFill>
                  <a:srgbClr val="00007F"/>
                </a:solidFill>
                <a:latin typeface="Verdana"/>
                <a:cs typeface="Verdana"/>
              </a:rPr>
              <a:t>T	</a:t>
            </a:r>
            <a:r>
              <a:rPr sz="684" spc="-9" dirty="0">
                <a:solidFill>
                  <a:srgbClr val="00007F"/>
                </a:solidFill>
                <a:latin typeface="Verdana"/>
                <a:cs typeface="Verdana"/>
              </a:rPr>
              <a:t>CT</a:t>
            </a:r>
            <a:endParaRPr sz="684">
              <a:latin typeface="Verdana"/>
              <a:cs typeface="Verdana"/>
            </a:endParaRPr>
          </a:p>
          <a:p>
            <a:pPr marL="10860">
              <a:lnSpc>
                <a:spcPts val="748"/>
              </a:lnSpc>
            </a:pPr>
            <a:r>
              <a:rPr sz="684" spc="-4" dirty="0">
                <a:solidFill>
                  <a:srgbClr val="00007F"/>
                </a:solidFill>
                <a:latin typeface="Verdana"/>
                <a:cs typeface="Verdana"/>
              </a:rPr>
              <a:t>Metering</a:t>
            </a:r>
            <a:endParaRPr sz="684">
              <a:latin typeface="Verdana"/>
              <a:cs typeface="Verdana"/>
            </a:endParaRPr>
          </a:p>
        </p:txBody>
      </p:sp>
      <p:sp>
        <p:nvSpPr>
          <p:cNvPr id="887" name="object 887"/>
          <p:cNvSpPr txBox="1"/>
          <p:nvPr/>
        </p:nvSpPr>
        <p:spPr>
          <a:xfrm>
            <a:off x="1900353" y="6258993"/>
            <a:ext cx="361411" cy="208596"/>
          </a:xfrm>
          <a:prstGeom prst="rect">
            <a:avLst/>
          </a:prstGeom>
        </p:spPr>
        <p:txBody>
          <a:bodyPr vert="horz" wrap="square" lIns="0" tIns="28779" rIns="0" bIns="0" rtlCol="0">
            <a:spAutoFit/>
          </a:bodyPr>
          <a:lstStyle/>
          <a:p>
            <a:pPr marL="50498" marR="4344" indent="-40181">
              <a:lnSpc>
                <a:spcPts val="676"/>
              </a:lnSpc>
              <a:spcBef>
                <a:spcPts val="227"/>
              </a:spcBef>
            </a:pPr>
            <a:r>
              <a:rPr sz="684" spc="-13" dirty="0">
                <a:solidFill>
                  <a:srgbClr val="00007F"/>
                </a:solidFill>
                <a:latin typeface="Verdana"/>
                <a:cs typeface="Verdana"/>
              </a:rPr>
              <a:t>S</a:t>
            </a:r>
            <a:r>
              <a:rPr sz="684" spc="-4" dirty="0">
                <a:solidFill>
                  <a:srgbClr val="00007F"/>
                </a:solidFill>
                <a:latin typeface="Verdana"/>
                <a:cs typeface="Verdana"/>
              </a:rPr>
              <a:t>wit</a:t>
            </a:r>
            <a:r>
              <a:rPr sz="684" spc="-9" dirty="0">
                <a:solidFill>
                  <a:srgbClr val="00007F"/>
                </a:solidFill>
                <a:latin typeface="Verdana"/>
                <a:cs typeface="Verdana"/>
              </a:rPr>
              <a:t>c</a:t>
            </a:r>
            <a:r>
              <a:rPr sz="684" dirty="0">
                <a:solidFill>
                  <a:srgbClr val="00007F"/>
                </a:solidFill>
                <a:latin typeface="Verdana"/>
                <a:cs typeface="Verdana"/>
              </a:rPr>
              <a:t>h  </a:t>
            </a:r>
            <a:r>
              <a:rPr sz="684" spc="-4" dirty="0">
                <a:solidFill>
                  <a:srgbClr val="00007F"/>
                </a:solidFill>
                <a:latin typeface="Verdana"/>
                <a:cs typeface="Verdana"/>
              </a:rPr>
              <a:t>Gear</a:t>
            </a:r>
            <a:endParaRPr sz="684">
              <a:latin typeface="Verdana"/>
              <a:cs typeface="Verdana"/>
            </a:endParaRPr>
          </a:p>
        </p:txBody>
      </p:sp>
      <p:sp>
        <p:nvSpPr>
          <p:cNvPr id="917" name="object 917"/>
          <p:cNvSpPr txBox="1"/>
          <p:nvPr/>
        </p:nvSpPr>
        <p:spPr>
          <a:xfrm>
            <a:off x="1328029" y="2556119"/>
            <a:ext cx="393634" cy="115703"/>
          </a:xfrm>
          <a:prstGeom prst="rect">
            <a:avLst/>
          </a:prstGeom>
        </p:spPr>
        <p:txBody>
          <a:bodyPr vert="horz" wrap="square" lIns="0" tIns="10317" rIns="0" bIns="0" rtlCol="0">
            <a:spAutoFit/>
          </a:bodyPr>
          <a:lstStyle/>
          <a:p>
            <a:pPr marL="10860">
              <a:spcBef>
                <a:spcPts val="81"/>
              </a:spcBef>
            </a:pPr>
            <a:r>
              <a:rPr sz="684" spc="-9" dirty="0">
                <a:solidFill>
                  <a:srgbClr val="00007F"/>
                </a:solidFill>
                <a:latin typeface="Verdana"/>
                <a:cs typeface="Verdana"/>
              </a:rPr>
              <a:t>Cont</a:t>
            </a:r>
            <a:r>
              <a:rPr sz="684" spc="-4" dirty="0">
                <a:solidFill>
                  <a:srgbClr val="00007F"/>
                </a:solidFill>
                <a:latin typeface="Verdana"/>
                <a:cs typeface="Verdana"/>
              </a:rPr>
              <a:t>ro</a:t>
            </a:r>
            <a:r>
              <a:rPr sz="684" dirty="0">
                <a:solidFill>
                  <a:srgbClr val="00007F"/>
                </a:solidFill>
                <a:latin typeface="Verdana"/>
                <a:cs typeface="Verdana"/>
              </a:rPr>
              <a:t>l</a:t>
            </a:r>
            <a:endParaRPr sz="684">
              <a:latin typeface="Verdana"/>
              <a:cs typeface="Verdana"/>
            </a:endParaRPr>
          </a:p>
        </p:txBody>
      </p:sp>
      <p:sp>
        <p:nvSpPr>
          <p:cNvPr id="919" name="object 919"/>
          <p:cNvSpPr/>
          <p:nvPr/>
        </p:nvSpPr>
        <p:spPr>
          <a:xfrm>
            <a:off x="1203469" y="3528339"/>
            <a:ext cx="1489871" cy="1414240"/>
          </a:xfrm>
          <a:prstGeom prst="rect">
            <a:avLst/>
          </a:prstGeom>
          <a:blipFill>
            <a:blip r:embed="rId8" cstate="print"/>
            <a:stretch>
              <a:fillRect/>
            </a:stretch>
          </a:blipFill>
        </p:spPr>
        <p:txBody>
          <a:bodyPr wrap="square" lIns="0" tIns="0" rIns="0" bIns="0" rtlCol="0"/>
          <a:lstStyle/>
          <a:p>
            <a:endParaRPr sz="1026"/>
          </a:p>
        </p:txBody>
      </p:sp>
      <p:sp>
        <p:nvSpPr>
          <p:cNvPr id="920" name="object 920"/>
          <p:cNvSpPr txBox="1"/>
          <p:nvPr/>
        </p:nvSpPr>
        <p:spPr>
          <a:xfrm>
            <a:off x="1933115" y="3970359"/>
            <a:ext cx="550330" cy="295074"/>
          </a:xfrm>
          <a:prstGeom prst="rect">
            <a:avLst/>
          </a:prstGeom>
        </p:spPr>
        <p:txBody>
          <a:bodyPr vert="horz" wrap="square" lIns="0" tIns="25520" rIns="0" bIns="0" rtlCol="0">
            <a:spAutoFit/>
          </a:bodyPr>
          <a:lstStyle/>
          <a:p>
            <a:pPr marL="10860" marR="4344" indent="3801" algn="ctr">
              <a:lnSpc>
                <a:spcPts val="710"/>
              </a:lnSpc>
              <a:spcBef>
                <a:spcPts val="200"/>
              </a:spcBef>
            </a:pPr>
            <a:r>
              <a:rPr sz="684" spc="-4" dirty="0">
                <a:solidFill>
                  <a:srgbClr val="00007F"/>
                </a:solidFill>
                <a:latin typeface="Verdana"/>
                <a:cs typeface="Verdana"/>
              </a:rPr>
              <a:t>H</a:t>
            </a:r>
            <a:r>
              <a:rPr sz="684" dirty="0">
                <a:solidFill>
                  <a:srgbClr val="00007F"/>
                </a:solidFill>
                <a:latin typeface="Verdana"/>
                <a:cs typeface="Verdana"/>
              </a:rPr>
              <a:t>a</a:t>
            </a:r>
            <a:r>
              <a:rPr sz="684" spc="-9" dirty="0">
                <a:solidFill>
                  <a:srgbClr val="00007F"/>
                </a:solidFill>
                <a:latin typeface="Verdana"/>
                <a:cs typeface="Verdana"/>
              </a:rPr>
              <a:t>rdw</a:t>
            </a:r>
            <a:r>
              <a:rPr sz="684" spc="-4" dirty="0">
                <a:solidFill>
                  <a:srgbClr val="00007F"/>
                </a:solidFill>
                <a:latin typeface="Verdana"/>
                <a:cs typeface="Verdana"/>
              </a:rPr>
              <a:t>ir</a:t>
            </a:r>
            <a:r>
              <a:rPr sz="684" spc="-9" dirty="0">
                <a:solidFill>
                  <a:srgbClr val="00007F"/>
                </a:solidFill>
                <a:latin typeface="Verdana"/>
                <a:cs typeface="Verdana"/>
              </a:rPr>
              <a:t>e</a:t>
            </a:r>
            <a:r>
              <a:rPr sz="684" dirty="0">
                <a:solidFill>
                  <a:srgbClr val="00007F"/>
                </a:solidFill>
                <a:latin typeface="Verdana"/>
                <a:cs typeface="Verdana"/>
              </a:rPr>
              <a:t>d  </a:t>
            </a:r>
            <a:r>
              <a:rPr sz="684" spc="-4" dirty="0">
                <a:solidFill>
                  <a:srgbClr val="00007F"/>
                </a:solidFill>
                <a:latin typeface="Verdana"/>
                <a:cs typeface="Verdana"/>
              </a:rPr>
              <a:t>Pro</a:t>
            </a:r>
            <a:r>
              <a:rPr sz="684" dirty="0">
                <a:solidFill>
                  <a:srgbClr val="00007F"/>
                </a:solidFill>
                <a:latin typeface="Verdana"/>
                <a:cs typeface="Verdana"/>
              </a:rPr>
              <a:t>t</a:t>
            </a:r>
            <a:r>
              <a:rPr sz="684" spc="-4" dirty="0">
                <a:solidFill>
                  <a:srgbClr val="00007F"/>
                </a:solidFill>
                <a:latin typeface="Verdana"/>
                <a:cs typeface="Verdana"/>
              </a:rPr>
              <a:t>e</a:t>
            </a:r>
            <a:r>
              <a:rPr sz="684" dirty="0">
                <a:solidFill>
                  <a:srgbClr val="00007F"/>
                </a:solidFill>
                <a:latin typeface="Verdana"/>
                <a:cs typeface="Verdana"/>
              </a:rPr>
              <a:t>c</a:t>
            </a:r>
            <a:r>
              <a:rPr sz="684" spc="-4" dirty="0">
                <a:solidFill>
                  <a:srgbClr val="00007F"/>
                </a:solidFill>
                <a:latin typeface="Verdana"/>
                <a:cs typeface="Verdana"/>
              </a:rPr>
              <a:t>tion  </a:t>
            </a:r>
            <a:r>
              <a:rPr sz="684" spc="-9" dirty="0">
                <a:solidFill>
                  <a:srgbClr val="00007F"/>
                </a:solidFill>
                <a:latin typeface="Verdana"/>
                <a:cs typeface="Verdana"/>
              </a:rPr>
              <a:t>Relay</a:t>
            </a:r>
            <a:endParaRPr sz="684">
              <a:latin typeface="Verdana"/>
              <a:cs typeface="Verdana"/>
            </a:endParaRPr>
          </a:p>
        </p:txBody>
      </p:sp>
      <p:sp>
        <p:nvSpPr>
          <p:cNvPr id="921" name="object 921"/>
          <p:cNvSpPr txBox="1"/>
          <p:nvPr/>
        </p:nvSpPr>
        <p:spPr>
          <a:xfrm rot="4020000">
            <a:off x="2511967" y="3907506"/>
            <a:ext cx="319852" cy="76944"/>
          </a:xfrm>
          <a:prstGeom prst="rect">
            <a:avLst/>
          </a:prstGeom>
        </p:spPr>
        <p:txBody>
          <a:bodyPr vert="horz" wrap="square" lIns="0" tIns="0" rIns="0" bIns="0" rtlCol="0">
            <a:spAutoFit/>
          </a:bodyPr>
          <a:lstStyle/>
          <a:p>
            <a:pPr>
              <a:lnSpc>
                <a:spcPts val="594"/>
              </a:lnSpc>
            </a:pPr>
            <a:r>
              <a:rPr sz="599" spc="-9" dirty="0">
                <a:solidFill>
                  <a:srgbClr val="001B67"/>
                </a:solidFill>
                <a:latin typeface="Verdana"/>
                <a:cs typeface="Verdana"/>
              </a:rPr>
              <a:t>IRI</a:t>
            </a:r>
            <a:r>
              <a:rPr sz="599" spc="-4" dirty="0">
                <a:solidFill>
                  <a:srgbClr val="001B67"/>
                </a:solidFill>
                <a:latin typeface="Verdana"/>
                <a:cs typeface="Verdana"/>
              </a:rPr>
              <a:t>G</a:t>
            </a:r>
            <a:r>
              <a:rPr sz="599" spc="-9" dirty="0">
                <a:solidFill>
                  <a:srgbClr val="001B67"/>
                </a:solidFill>
                <a:latin typeface="Verdana"/>
                <a:cs typeface="Verdana"/>
              </a:rPr>
              <a:t>-</a:t>
            </a:r>
            <a:r>
              <a:rPr sz="599" spc="-4" dirty="0">
                <a:solidFill>
                  <a:srgbClr val="001B67"/>
                </a:solidFill>
                <a:latin typeface="Verdana"/>
                <a:cs typeface="Verdana"/>
              </a:rPr>
              <a:t>B</a:t>
            </a:r>
            <a:endParaRPr sz="599">
              <a:latin typeface="Verdana"/>
              <a:cs typeface="Verdana"/>
            </a:endParaRPr>
          </a:p>
        </p:txBody>
      </p:sp>
      <p:sp>
        <p:nvSpPr>
          <p:cNvPr id="928" name="object 928"/>
          <p:cNvSpPr txBox="1"/>
          <p:nvPr/>
        </p:nvSpPr>
        <p:spPr>
          <a:xfrm>
            <a:off x="2656430" y="3095966"/>
            <a:ext cx="367097" cy="115703"/>
          </a:xfrm>
          <a:prstGeom prst="rect">
            <a:avLst/>
          </a:prstGeom>
        </p:spPr>
        <p:txBody>
          <a:bodyPr vert="horz" wrap="square" lIns="0" tIns="10317" rIns="0" bIns="0" rtlCol="0">
            <a:spAutoFit/>
          </a:bodyPr>
          <a:lstStyle/>
          <a:p>
            <a:pPr marL="10860">
              <a:spcBef>
                <a:spcPts val="81"/>
              </a:spcBef>
            </a:pPr>
            <a:r>
              <a:rPr sz="684" spc="-9" dirty="0">
                <a:solidFill>
                  <a:srgbClr val="00007F"/>
                </a:solidFill>
                <a:latin typeface="Verdana"/>
                <a:cs typeface="Verdana"/>
              </a:rPr>
              <a:t>Timing</a:t>
            </a:r>
            <a:endParaRPr sz="684">
              <a:latin typeface="Verdana"/>
              <a:cs typeface="Verdana"/>
            </a:endParaRPr>
          </a:p>
        </p:txBody>
      </p:sp>
      <p:sp>
        <p:nvSpPr>
          <p:cNvPr id="936" name="object 936"/>
          <p:cNvSpPr/>
          <p:nvPr/>
        </p:nvSpPr>
        <p:spPr>
          <a:xfrm>
            <a:off x="1245774" y="5534127"/>
            <a:ext cx="1175975" cy="733732"/>
          </a:xfrm>
          <a:prstGeom prst="rect">
            <a:avLst/>
          </a:prstGeom>
          <a:blipFill>
            <a:blip r:embed="rId9" cstate="print"/>
            <a:stretch>
              <a:fillRect/>
            </a:stretch>
          </a:blipFill>
        </p:spPr>
        <p:txBody>
          <a:bodyPr wrap="square" lIns="0" tIns="0" rIns="0" bIns="0" rtlCol="0"/>
          <a:lstStyle/>
          <a:p>
            <a:endParaRPr sz="1026"/>
          </a:p>
        </p:txBody>
      </p:sp>
      <p:sp>
        <p:nvSpPr>
          <p:cNvPr id="952" name="object 952"/>
          <p:cNvSpPr/>
          <p:nvPr/>
        </p:nvSpPr>
        <p:spPr>
          <a:xfrm>
            <a:off x="2263439" y="2174167"/>
            <a:ext cx="221396" cy="222019"/>
          </a:xfrm>
          <a:prstGeom prst="rect">
            <a:avLst/>
          </a:prstGeom>
          <a:blipFill>
            <a:blip r:embed="rId10" cstate="print"/>
            <a:stretch>
              <a:fillRect/>
            </a:stretch>
          </a:blipFill>
        </p:spPr>
        <p:txBody>
          <a:bodyPr wrap="square" lIns="0" tIns="0" rIns="0" bIns="0" rtlCol="0"/>
          <a:lstStyle/>
          <a:p>
            <a:endParaRPr sz="1026"/>
          </a:p>
        </p:txBody>
      </p:sp>
      <p:sp>
        <p:nvSpPr>
          <p:cNvPr id="953" name="object 953"/>
          <p:cNvSpPr/>
          <p:nvPr/>
        </p:nvSpPr>
        <p:spPr>
          <a:xfrm>
            <a:off x="1833538" y="5215543"/>
            <a:ext cx="221395" cy="222021"/>
          </a:xfrm>
          <a:prstGeom prst="rect">
            <a:avLst/>
          </a:prstGeom>
          <a:blipFill>
            <a:blip r:embed="rId11" cstate="print"/>
            <a:stretch>
              <a:fillRect/>
            </a:stretch>
          </a:blipFill>
        </p:spPr>
        <p:txBody>
          <a:bodyPr wrap="square" lIns="0" tIns="0" rIns="0" bIns="0" rtlCol="0"/>
          <a:lstStyle/>
          <a:p>
            <a:endParaRPr sz="1026"/>
          </a:p>
        </p:txBody>
      </p:sp>
      <p:sp>
        <p:nvSpPr>
          <p:cNvPr id="214" name="object 13"/>
          <p:cNvSpPr txBox="1"/>
          <p:nvPr/>
        </p:nvSpPr>
        <p:spPr>
          <a:xfrm>
            <a:off x="3502586" y="1293689"/>
            <a:ext cx="5905574" cy="4815236"/>
          </a:xfrm>
          <a:prstGeom prst="rect">
            <a:avLst/>
          </a:prstGeom>
        </p:spPr>
        <p:txBody>
          <a:bodyPr vert="horz" wrap="square" lIns="0" tIns="38552" rIns="0" bIns="0" rtlCol="0">
            <a:spAutoFit/>
          </a:bodyPr>
          <a:lstStyle/>
          <a:p>
            <a:pPr marL="10860">
              <a:spcBef>
                <a:spcPts val="304"/>
              </a:spcBef>
              <a:buClr>
                <a:srgbClr val="FF0000"/>
              </a:buClr>
              <a:buSzPct val="82352"/>
              <a:tabLst>
                <a:tab pos="226969" algn="l"/>
              </a:tabLst>
            </a:pPr>
            <a:r>
              <a:rPr lang="en-US" sz="1600" b="1" spc="-4" dirty="0">
                <a:solidFill>
                  <a:schemeClr val="tx1"/>
                </a:solidFill>
                <a:latin typeface="Arial"/>
                <a:cs typeface="Arial"/>
              </a:rPr>
              <a:t>What to Test</a:t>
            </a:r>
          </a:p>
          <a:p>
            <a:pPr>
              <a:spcBef>
                <a:spcPts val="500"/>
              </a:spcBef>
              <a:buClr>
                <a:srgbClr val="FF0000"/>
              </a:buClr>
              <a:buSzPct val="90000"/>
              <a:buFont typeface="Wingdings" pitchFamily="2" charset="2"/>
              <a:buChar char=""/>
              <a:tabLst>
                <a:tab pos="225883" algn="l"/>
              </a:tabLst>
            </a:pPr>
            <a:r>
              <a:rPr lang="en-US" sz="1600" spc="-4" dirty="0">
                <a:solidFill>
                  <a:schemeClr val="tx1"/>
                </a:solidFill>
                <a:latin typeface="Arial"/>
                <a:cs typeface="Arial"/>
              </a:rPr>
              <a:t> V.</a:t>
            </a:r>
            <a:r>
              <a:rPr lang="en-US" sz="1600" dirty="0">
                <a:solidFill>
                  <a:srgbClr val="000000"/>
                </a:solidFill>
                <a:latin typeface="+mn-lt"/>
                <a:ea typeface="+mn-ea"/>
              </a:rPr>
              <a:t>24 / V.28 asynchronous from 50 b/s to 128 kb/s</a:t>
            </a:r>
          </a:p>
          <a:p>
            <a:pPr>
              <a:spcBef>
                <a:spcPts val="500"/>
              </a:spcBef>
              <a:buClr>
                <a:srgbClr val="FF0000"/>
              </a:buClr>
              <a:buSzPct val="90000"/>
              <a:buFont typeface="Wingdings" pitchFamily="2" charset="2"/>
              <a:buChar char=""/>
              <a:tabLst>
                <a:tab pos="225883" algn="l"/>
              </a:tabLst>
            </a:pPr>
            <a:r>
              <a:rPr lang="en-US" sz="1600" dirty="0">
                <a:solidFill>
                  <a:srgbClr val="000000"/>
                </a:solidFill>
                <a:latin typeface="+mn-lt"/>
                <a:ea typeface="+mn-ea"/>
              </a:rPr>
              <a:t> V.24 / V.28 synchronous from 50 b/s to 128 kb/s</a:t>
            </a:r>
          </a:p>
          <a:p>
            <a:pPr>
              <a:spcBef>
                <a:spcPts val="500"/>
              </a:spcBef>
              <a:buClr>
                <a:srgbClr val="FF0000"/>
              </a:buClr>
              <a:buSzPct val="90000"/>
              <a:buFont typeface="Wingdings" pitchFamily="2" charset="2"/>
              <a:buChar char=""/>
              <a:tabLst>
                <a:tab pos="225883" algn="l"/>
              </a:tabLst>
            </a:pPr>
            <a:r>
              <a:rPr lang="en-US" sz="1600" dirty="0">
                <a:solidFill>
                  <a:srgbClr val="000000"/>
                </a:solidFill>
                <a:latin typeface="+mn-lt"/>
                <a:ea typeface="+mn-ea"/>
              </a:rPr>
              <a:t> X.21 / V.11 asynchronous from 50 b/s to 128 kb/s</a:t>
            </a:r>
          </a:p>
          <a:p>
            <a:pPr>
              <a:spcBef>
                <a:spcPts val="500"/>
              </a:spcBef>
              <a:buClr>
                <a:srgbClr val="FF0000"/>
              </a:buClr>
              <a:buSzPct val="90000"/>
              <a:buFont typeface="Wingdings" pitchFamily="2" charset="2"/>
              <a:buChar char=""/>
              <a:tabLst>
                <a:tab pos="225883" algn="l"/>
              </a:tabLst>
            </a:pPr>
            <a:r>
              <a:rPr lang="en-US" sz="1600" dirty="0">
                <a:solidFill>
                  <a:srgbClr val="000000"/>
                </a:solidFill>
                <a:latin typeface="+mn-lt"/>
                <a:ea typeface="+mn-ea"/>
              </a:rPr>
              <a:t> X.21 / V.11 synchronous from 50 b/s to 10 MHz</a:t>
            </a:r>
          </a:p>
          <a:p>
            <a:pPr>
              <a:spcBef>
                <a:spcPts val="500"/>
              </a:spcBef>
              <a:buClr>
                <a:srgbClr val="FF0000"/>
              </a:buClr>
              <a:buSzPct val="90000"/>
              <a:buFont typeface="Wingdings" pitchFamily="2" charset="2"/>
              <a:buChar char=""/>
              <a:tabLst>
                <a:tab pos="225883" algn="l"/>
              </a:tabLst>
            </a:pPr>
            <a:r>
              <a:rPr lang="en-US" sz="1600" dirty="0">
                <a:solidFill>
                  <a:srgbClr val="000000"/>
                </a:solidFill>
                <a:latin typeface="+mn-lt"/>
                <a:ea typeface="+mn-ea"/>
              </a:rPr>
              <a:t> V.35 from 50 b/s to 10 MHz</a:t>
            </a:r>
          </a:p>
          <a:p>
            <a:pPr>
              <a:spcBef>
                <a:spcPts val="500"/>
              </a:spcBef>
              <a:buClr>
                <a:srgbClr val="FF0000"/>
              </a:buClr>
              <a:buSzPct val="90000"/>
              <a:buFont typeface="Wingdings" pitchFamily="2" charset="2"/>
              <a:buChar char=""/>
              <a:tabLst>
                <a:tab pos="225883" algn="l"/>
              </a:tabLst>
            </a:pPr>
            <a:r>
              <a:rPr lang="en-US" sz="1600" dirty="0">
                <a:solidFill>
                  <a:srgbClr val="000000"/>
                </a:solidFill>
                <a:latin typeface="+mn-lt"/>
                <a:ea typeface="+mn-ea"/>
              </a:rPr>
              <a:t> V.36 (RS-449) from 50 b/s to 10 MHz</a:t>
            </a:r>
          </a:p>
          <a:p>
            <a:pPr>
              <a:spcBef>
                <a:spcPts val="500"/>
              </a:spcBef>
              <a:buClr>
                <a:srgbClr val="FF0000"/>
              </a:buClr>
              <a:buSzPct val="90000"/>
              <a:buFont typeface="Wingdings" pitchFamily="2" charset="2"/>
              <a:buChar char=""/>
              <a:tabLst>
                <a:tab pos="225883" algn="l"/>
              </a:tabLst>
            </a:pPr>
            <a:r>
              <a:rPr lang="en-US" sz="1600" dirty="0">
                <a:solidFill>
                  <a:srgbClr val="000000"/>
                </a:solidFill>
                <a:latin typeface="+mn-lt"/>
                <a:ea typeface="+mn-ea"/>
              </a:rPr>
              <a:t> EIA-530 from 50 b/s to 10 MHz</a:t>
            </a:r>
          </a:p>
          <a:p>
            <a:pPr>
              <a:spcBef>
                <a:spcPts val="500"/>
              </a:spcBef>
              <a:buClr>
                <a:srgbClr val="FF0000"/>
              </a:buClr>
              <a:buSzPct val="90000"/>
              <a:buFont typeface="Wingdings" pitchFamily="2" charset="2"/>
              <a:buChar char=""/>
              <a:tabLst>
                <a:tab pos="225883" algn="l"/>
              </a:tabLst>
            </a:pPr>
            <a:r>
              <a:rPr lang="en-US" sz="1600" dirty="0">
                <a:solidFill>
                  <a:srgbClr val="000000"/>
                </a:solidFill>
                <a:latin typeface="+mn-lt"/>
                <a:ea typeface="+mn-ea"/>
              </a:rPr>
              <a:t> EIA-530A </a:t>
            </a:r>
            <a:r>
              <a:rPr lang="en-US" sz="1600" spc="-4" dirty="0">
                <a:solidFill>
                  <a:schemeClr val="tx1"/>
                </a:solidFill>
                <a:latin typeface="Arial"/>
                <a:cs typeface="Arial"/>
              </a:rPr>
              <a:t>50 b/s to 10 </a:t>
            </a:r>
            <a:r>
              <a:rPr lang="en-US" sz="1600" spc="-4" dirty="0" err="1">
                <a:solidFill>
                  <a:schemeClr val="tx1"/>
                </a:solidFill>
                <a:latin typeface="Arial"/>
                <a:cs typeface="Arial"/>
              </a:rPr>
              <a:t>MHz.</a:t>
            </a:r>
            <a:r>
              <a:rPr lang="en-US" sz="1600" spc="-4" dirty="0">
                <a:solidFill>
                  <a:schemeClr val="tx1"/>
                </a:solidFill>
                <a:latin typeface="Arial"/>
                <a:cs typeface="Arial"/>
              </a:rPr>
              <a:t> RS-232, RS-422, V.35, V.36</a:t>
            </a:r>
          </a:p>
          <a:p>
            <a:pPr marL="10860">
              <a:spcBef>
                <a:spcPts val="304"/>
              </a:spcBef>
              <a:buClr>
                <a:srgbClr val="FF0000"/>
              </a:buClr>
              <a:buSzPct val="82352"/>
              <a:tabLst>
                <a:tab pos="226969" algn="l"/>
              </a:tabLst>
            </a:pPr>
            <a:endParaRPr lang="fr-FR" sz="1600" spc="-4" dirty="0">
              <a:solidFill>
                <a:schemeClr val="tx1"/>
              </a:solidFill>
              <a:latin typeface="Arial"/>
              <a:cs typeface="Arial"/>
            </a:endParaRPr>
          </a:p>
          <a:p>
            <a:pPr marL="10860">
              <a:spcBef>
                <a:spcPts val="304"/>
              </a:spcBef>
              <a:buClr>
                <a:srgbClr val="FF0000"/>
              </a:buClr>
              <a:buSzPct val="82352"/>
              <a:tabLst>
                <a:tab pos="226969" algn="l"/>
              </a:tabLst>
            </a:pPr>
            <a:r>
              <a:rPr lang="fr-FR" sz="1600" b="1" spc="-4" dirty="0">
                <a:solidFill>
                  <a:schemeClr val="tx1"/>
                </a:solidFill>
                <a:latin typeface="Arial"/>
                <a:cs typeface="Arial"/>
              </a:rPr>
              <a:t>Objectives</a:t>
            </a:r>
          </a:p>
          <a:p>
            <a:pPr marL="10860">
              <a:spcBef>
                <a:spcPts val="304"/>
              </a:spcBef>
              <a:buClr>
                <a:srgbClr val="FF0000"/>
              </a:buClr>
              <a:buSzPct val="82352"/>
              <a:tabLst>
                <a:tab pos="226969" algn="l"/>
              </a:tabLst>
            </a:pPr>
            <a:r>
              <a:rPr lang="fr-FR" sz="1600" spc="-4" dirty="0">
                <a:solidFill>
                  <a:schemeClr val="tx1"/>
                </a:solidFill>
                <a:latin typeface="Arial"/>
                <a:cs typeface="Arial"/>
              </a:rPr>
              <a:t>Installation &amp; maintenance of:</a:t>
            </a:r>
          </a:p>
          <a:p>
            <a:pPr lvl="1">
              <a:spcBef>
                <a:spcPts val="500"/>
              </a:spcBef>
              <a:buClr>
                <a:srgbClr val="FF0000"/>
              </a:buClr>
              <a:buSzPct val="90000"/>
              <a:buFont typeface="Wingdings" pitchFamily="2" charset="2"/>
              <a:buChar char=""/>
              <a:tabLst>
                <a:tab pos="225883" algn="l"/>
              </a:tabLst>
            </a:pPr>
            <a:r>
              <a:rPr lang="fr-FR" sz="1600" dirty="0">
                <a:solidFill>
                  <a:srgbClr val="000000"/>
                </a:solidFill>
                <a:latin typeface="+mn-lt"/>
                <a:ea typeface="+mn-ea"/>
              </a:rPr>
              <a:t>Serial communications</a:t>
            </a:r>
          </a:p>
          <a:p>
            <a:pPr lvl="1">
              <a:spcBef>
                <a:spcPts val="500"/>
              </a:spcBef>
              <a:buClr>
                <a:srgbClr val="FF0000"/>
              </a:buClr>
              <a:buSzPct val="90000"/>
              <a:buFont typeface="Wingdings" pitchFamily="2" charset="2"/>
              <a:buChar char=""/>
              <a:tabLst>
                <a:tab pos="225883" algn="l"/>
              </a:tabLst>
            </a:pPr>
            <a:r>
              <a:rPr lang="fr-FR" sz="1600" dirty="0">
                <a:solidFill>
                  <a:srgbClr val="000000"/>
                </a:solidFill>
                <a:latin typeface="+mn-lt"/>
                <a:ea typeface="+mn-ea"/>
              </a:rPr>
              <a:t>Timing </a:t>
            </a:r>
            <a:r>
              <a:rPr lang="fr-FR" sz="1600" dirty="0" err="1">
                <a:solidFill>
                  <a:srgbClr val="000000"/>
                </a:solidFill>
                <a:latin typeface="+mn-lt"/>
                <a:ea typeface="+mn-ea"/>
              </a:rPr>
              <a:t>quality</a:t>
            </a:r>
            <a:endParaRPr lang="fr-FR" sz="1600" dirty="0">
              <a:solidFill>
                <a:srgbClr val="000000"/>
              </a:solidFill>
              <a:latin typeface="+mn-lt"/>
              <a:ea typeface="+mn-ea"/>
            </a:endParaRPr>
          </a:p>
          <a:p>
            <a:pPr lvl="1">
              <a:spcBef>
                <a:spcPts val="500"/>
              </a:spcBef>
              <a:buClr>
                <a:srgbClr val="FF0000"/>
              </a:buClr>
              <a:buSzPct val="90000"/>
              <a:buFont typeface="Wingdings" pitchFamily="2" charset="2"/>
              <a:buChar char=""/>
              <a:tabLst>
                <a:tab pos="225883" algn="l"/>
              </a:tabLst>
            </a:pPr>
            <a:r>
              <a:rPr lang="fr-FR" sz="1600" dirty="0">
                <a:solidFill>
                  <a:srgbClr val="000000"/>
                </a:solidFill>
                <a:latin typeface="+mn-lt"/>
                <a:ea typeface="+mn-ea"/>
              </a:rPr>
              <a:t>Voice circuits</a:t>
            </a:r>
          </a:p>
          <a:p>
            <a:pPr marL="304074" indent="-293214">
              <a:spcBef>
                <a:spcPts val="304"/>
              </a:spcBef>
              <a:buClr>
                <a:srgbClr val="FF0000"/>
              </a:buClr>
              <a:buSzPct val="82352"/>
              <a:buFont typeface="+mj-lt"/>
              <a:buAutoNum type="arabicPeriod"/>
              <a:tabLst>
                <a:tab pos="226969" algn="l"/>
              </a:tabLst>
            </a:pPr>
            <a:endParaRPr sz="1454" dirty="0">
              <a:latin typeface="Arial"/>
              <a:cs typeface="Arial"/>
            </a:endParaRPr>
          </a:p>
        </p:txBody>
      </p:sp>
      <p:sp>
        <p:nvSpPr>
          <p:cNvPr id="129" name="object 968"/>
          <p:cNvSpPr/>
          <p:nvPr/>
        </p:nvSpPr>
        <p:spPr>
          <a:xfrm>
            <a:off x="141178" y="6165135"/>
            <a:ext cx="259333" cy="258681"/>
          </a:xfrm>
          <a:prstGeom prst="rect">
            <a:avLst/>
          </a:prstGeom>
          <a:blipFill>
            <a:blip r:embed="rId12" cstate="print"/>
            <a:stretch>
              <a:fillRect/>
            </a:stretch>
          </a:blipFill>
        </p:spPr>
        <p:txBody>
          <a:bodyPr wrap="square" lIns="0" tIns="0" rIns="0" bIns="0" rtlCol="0"/>
          <a:lstStyle/>
          <a:p>
            <a:endParaRPr sz="1026"/>
          </a:p>
        </p:txBody>
      </p:sp>
      <p:sp>
        <p:nvSpPr>
          <p:cNvPr id="130" name="object 970"/>
          <p:cNvSpPr txBox="1"/>
          <p:nvPr/>
        </p:nvSpPr>
        <p:spPr>
          <a:xfrm>
            <a:off x="459594" y="6137829"/>
            <a:ext cx="561759" cy="357227"/>
          </a:xfrm>
          <a:prstGeom prst="rect">
            <a:avLst/>
          </a:prstGeom>
        </p:spPr>
        <p:txBody>
          <a:bodyPr vert="horz" wrap="square" lIns="0" tIns="28779" rIns="0" bIns="0" rtlCol="0">
            <a:spAutoFit/>
          </a:bodyPr>
          <a:lstStyle/>
          <a:p>
            <a:pPr>
              <a:spcBef>
                <a:spcPts val="209"/>
              </a:spcBef>
            </a:pPr>
            <a:r>
              <a:rPr sz="983" b="1" spc="-4" dirty="0">
                <a:solidFill>
                  <a:srgbClr val="00007F"/>
                </a:solidFill>
                <a:uFill>
                  <a:solidFill>
                    <a:srgbClr val="00007F"/>
                  </a:solidFill>
                </a:uFill>
                <a:latin typeface="Verdana"/>
                <a:cs typeface="Verdana"/>
              </a:rPr>
              <a:t>Testing</a:t>
            </a:r>
            <a:endParaRPr lang="es-ES" sz="983" b="1" spc="-4" dirty="0">
              <a:solidFill>
                <a:srgbClr val="00007F"/>
              </a:solidFill>
              <a:uFill>
                <a:solidFill>
                  <a:srgbClr val="00007F"/>
                </a:solidFill>
              </a:uFill>
              <a:latin typeface="Verdana"/>
              <a:cs typeface="Verdana"/>
            </a:endParaRPr>
          </a:p>
          <a:p>
            <a:pPr>
              <a:spcBef>
                <a:spcPts val="209"/>
              </a:spcBef>
            </a:pPr>
            <a:r>
              <a:rPr sz="983" b="1" dirty="0">
                <a:solidFill>
                  <a:srgbClr val="00007F"/>
                </a:solidFill>
                <a:uFill>
                  <a:solidFill>
                    <a:srgbClr val="00007F"/>
                  </a:solidFill>
                </a:uFill>
                <a:latin typeface="Verdana"/>
                <a:cs typeface="Verdana"/>
              </a:rPr>
              <a:t>Points</a:t>
            </a:r>
            <a:endParaRPr sz="983" dirty="0">
              <a:latin typeface="Verdana"/>
              <a:cs typeface="Verdana"/>
            </a:endParaRPr>
          </a:p>
        </p:txBody>
      </p:sp>
    </p:spTree>
    <p:extLst>
      <p:ext uri="{BB962C8B-B14F-4D97-AF65-F5344CB8AC3E}">
        <p14:creationId xmlns:p14="http://schemas.microsoft.com/office/powerpoint/2010/main" val="3111632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5250295" y="2374492"/>
            <a:ext cx="1703753" cy="1330981"/>
          </a:xfrm>
          <a:prstGeom prst="rect">
            <a:avLst/>
          </a:prstGeom>
        </p:spPr>
      </p:pic>
      <p:sp>
        <p:nvSpPr>
          <p:cNvPr id="2" name="Content Placeholder 1"/>
          <p:cNvSpPr>
            <a:spLocks noGrp="1"/>
          </p:cNvSpPr>
          <p:nvPr>
            <p:ph idx="1"/>
          </p:nvPr>
        </p:nvSpPr>
        <p:spPr>
          <a:xfrm>
            <a:off x="368391" y="4518051"/>
            <a:ext cx="8499315" cy="1989903"/>
          </a:xfrm>
        </p:spPr>
        <p:txBody>
          <a:bodyPr/>
          <a:lstStyle/>
          <a:p>
            <a:pPr marL="0" indent="0" algn="l">
              <a:buNone/>
            </a:pPr>
            <a:r>
              <a:rPr lang="en-US" sz="1600" noProof="0" dirty="0"/>
              <a:t>The PHM-20 provides access to the datacom modes in xGenius / Zeus. Specifically, it enables users to configure the Datacom endpoint and Datacom monitor operation modes.</a:t>
            </a:r>
            <a:endParaRPr lang="en-US" sz="1000" noProof="0" dirty="0"/>
          </a:p>
          <a:p>
            <a:pPr marL="0" indent="0" algn="l">
              <a:buNone/>
            </a:pPr>
            <a:r>
              <a:rPr lang="en-US" altLang="en-US" sz="1000" noProof="0" dirty="0"/>
              <a:t> </a:t>
            </a:r>
            <a:br>
              <a:rPr lang="en-US" altLang="en-US" sz="1600" noProof="0" dirty="0"/>
            </a:br>
            <a:r>
              <a:rPr lang="en-US" altLang="en-US" sz="1600" noProof="0" dirty="0"/>
              <a:t>Supported data communication interfaces are X21 / V11 / RS-422, V.24 / RS-232, V35, V.36 / RS-449, EIA-530 / RS-530 and EIA-530A / RS-530A. Interconnection between an xGenius / Zeus equipped with the PHM-20 module and the DUT requires one of the datacom cables designed for each different interface. Datacom cables are also different it the unit is going to run a test in DCE emulation mode (female port) or DTE emulation (male port).</a:t>
            </a:r>
            <a:endParaRPr lang="en-GB" altLang="en-US" noProof="0" dirty="0"/>
          </a:p>
        </p:txBody>
      </p:sp>
      <p:sp>
        <p:nvSpPr>
          <p:cNvPr id="4" name="Title 2"/>
          <p:cNvSpPr>
            <a:spLocks noGrp="1"/>
          </p:cNvSpPr>
          <p:nvPr>
            <p:ph type="title" idx="4294967295"/>
          </p:nvPr>
        </p:nvSpPr>
        <p:spPr>
          <a:xfrm>
            <a:off x="0" y="0"/>
            <a:ext cx="9134475" cy="827088"/>
          </a:xfrm>
        </p:spPr>
        <p:txBody>
          <a:bodyPr/>
          <a:lstStyle/>
          <a:p>
            <a:r>
              <a:rPr lang="en-GB" altLang="en-US" noProof="0" dirty="0"/>
              <a:t>Connecting to the </a:t>
            </a:r>
            <a:r>
              <a:rPr lang="en-GB" altLang="en-US" b="1" noProof="0" dirty="0"/>
              <a:t>Serial </a:t>
            </a:r>
            <a:r>
              <a:rPr lang="en-GB" altLang="en-US" dirty="0"/>
              <a:t>interfaces</a:t>
            </a:r>
            <a:endParaRPr lang="en-GB" b="1" noProof="0" dirty="0"/>
          </a:p>
        </p:txBody>
      </p:sp>
      <p:sp>
        <p:nvSpPr>
          <p:cNvPr id="7" name="AutoShape 2" descr="Fast and Easy Custom SMB Cables - Readytogocables">
            <a:extLst>
              <a:ext uri="{FF2B5EF4-FFF2-40B4-BE49-F238E27FC236}">
                <a16:creationId xmlns:a16="http://schemas.microsoft.com/office/drawing/2014/main" id="{C20AFE63-934A-4F91-B30C-8F9566721B27}"/>
              </a:ext>
            </a:extLst>
          </p:cNvPr>
          <p:cNvSpPr>
            <a:spLocks noChangeAspect="1" noChangeArrowheads="1"/>
          </p:cNvSpPr>
          <p:nvPr/>
        </p:nvSpPr>
        <p:spPr bwMode="auto">
          <a:xfrm>
            <a:off x="4427683" y="30782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4" name="Group 33"/>
          <p:cNvGrpSpPr/>
          <p:nvPr/>
        </p:nvGrpSpPr>
        <p:grpSpPr>
          <a:xfrm>
            <a:off x="680710" y="2277850"/>
            <a:ext cx="591940" cy="481707"/>
            <a:chOff x="1707517" y="1467106"/>
            <a:chExt cx="591940" cy="481707"/>
          </a:xfrm>
        </p:grpSpPr>
        <p:pic>
          <p:nvPicPr>
            <p:cNvPr id="35" name="Picture 3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596860">
              <a:off x="1763360" y="1411263"/>
              <a:ext cx="480253" cy="591940"/>
            </a:xfrm>
            <a:prstGeom prst="rect">
              <a:avLst/>
            </a:prstGeom>
          </p:spPr>
        </p:pic>
        <p:sp>
          <p:nvSpPr>
            <p:cNvPr id="36" name="TextBox 35"/>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pic>
        <p:nvPicPr>
          <p:cNvPr id="11" name="Picture 12"/>
          <p:cNvPicPr>
            <a:picLocks noChangeAspect="1"/>
          </p:cNvPicPr>
          <p:nvPr/>
        </p:nvPicPr>
        <p:blipFill>
          <a:blip r:embed="rId5"/>
          <a:stretch>
            <a:fillRect/>
          </a:stretch>
        </p:blipFill>
        <p:spPr>
          <a:xfrm>
            <a:off x="2157752" y="2575378"/>
            <a:ext cx="1794963" cy="1402234"/>
          </a:xfrm>
          <a:prstGeom prst="rect">
            <a:avLst/>
          </a:prstGeom>
        </p:spPr>
      </p:pic>
      <p:pic>
        <p:nvPicPr>
          <p:cNvPr id="14" name="Picture 13"/>
          <p:cNvPicPr>
            <a:picLocks noChangeAspect="1"/>
          </p:cNvPicPr>
          <p:nvPr/>
        </p:nvPicPr>
        <p:blipFill>
          <a:blip r:embed="rId6"/>
          <a:stretch>
            <a:fillRect/>
          </a:stretch>
        </p:blipFill>
        <p:spPr>
          <a:xfrm>
            <a:off x="3837029" y="2502840"/>
            <a:ext cx="1629646" cy="1273088"/>
          </a:xfrm>
          <a:prstGeom prst="rect">
            <a:avLst/>
          </a:prstGeom>
        </p:spPr>
      </p:pic>
      <p:sp>
        <p:nvSpPr>
          <p:cNvPr id="16" name="TextBox 14"/>
          <p:cNvSpPr txBox="1"/>
          <p:nvPr/>
        </p:nvSpPr>
        <p:spPr>
          <a:xfrm>
            <a:off x="3490871" y="3778237"/>
            <a:ext cx="3518848" cy="276551"/>
          </a:xfrm>
          <a:prstGeom prst="rect">
            <a:avLst/>
          </a:prstGeom>
          <a:noFill/>
        </p:spPr>
        <p:txBody>
          <a:bodyPr wrap="none" rtlCol="0">
            <a:spAutoFit/>
          </a:bodyPr>
          <a:lstStyle/>
          <a:p>
            <a:r>
              <a:rPr lang="en-US" sz="1197" i="1" spc="-4" dirty="0">
                <a:solidFill>
                  <a:schemeClr val="tx1">
                    <a:lumMod val="50000"/>
                    <a:lumOff val="50000"/>
                  </a:schemeClr>
                </a:solidFill>
                <a:latin typeface="Arial"/>
                <a:cs typeface="Arial"/>
              </a:rPr>
              <a:t>Serial Data Communication cables and interfaces</a:t>
            </a:r>
            <a:endParaRPr lang="en-US" sz="1197" i="1" dirty="0">
              <a:solidFill>
                <a:schemeClr val="tx1">
                  <a:lumMod val="50000"/>
                  <a:lumOff val="50000"/>
                </a:schemeClr>
              </a:solidFill>
            </a:endParaRPr>
          </a:p>
        </p:txBody>
      </p:sp>
      <p:pic>
        <p:nvPicPr>
          <p:cNvPr id="18" name="Imagen 17">
            <a:extLst>
              <a:ext uri="{FF2B5EF4-FFF2-40B4-BE49-F238E27FC236}">
                <a16:creationId xmlns:a16="http://schemas.microsoft.com/office/drawing/2014/main" id="{8EAB153F-E7E4-765B-221D-2CFBE27E4CF3}"/>
              </a:ext>
            </a:extLst>
          </p:cNvPr>
          <p:cNvPicPr>
            <a:picLocks noChangeAspect="1"/>
          </p:cNvPicPr>
          <p:nvPr/>
        </p:nvPicPr>
        <p:blipFill>
          <a:blip r:embed="rId7"/>
          <a:stretch>
            <a:fillRect/>
          </a:stretch>
        </p:blipFill>
        <p:spPr>
          <a:xfrm>
            <a:off x="1491715" y="1095563"/>
            <a:ext cx="4972585" cy="1321597"/>
          </a:xfrm>
          <a:prstGeom prst="rect">
            <a:avLst/>
          </a:prstGeom>
        </p:spPr>
      </p:pic>
      <p:sp>
        <p:nvSpPr>
          <p:cNvPr id="32" name="Rounded Rectangle 48">
            <a:extLst>
              <a:ext uri="{FF2B5EF4-FFF2-40B4-BE49-F238E27FC236}">
                <a16:creationId xmlns:a16="http://schemas.microsoft.com/office/drawing/2014/main" id="{67D14970-E194-92C4-0913-05C1270A8C11}"/>
              </a:ext>
            </a:extLst>
          </p:cNvPr>
          <p:cNvSpPr/>
          <p:nvPr/>
        </p:nvSpPr>
        <p:spPr bwMode="auto">
          <a:xfrm>
            <a:off x="1959825" y="1391612"/>
            <a:ext cx="1029327" cy="770300"/>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spTree>
    <p:extLst>
      <p:ext uri="{BB962C8B-B14F-4D97-AF65-F5344CB8AC3E}">
        <p14:creationId xmlns:p14="http://schemas.microsoft.com/office/powerpoint/2010/main" val="4040785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2" name="Imagen 1191">
            <a:extLst>
              <a:ext uri="{FF2B5EF4-FFF2-40B4-BE49-F238E27FC236}">
                <a16:creationId xmlns:a16="http://schemas.microsoft.com/office/drawing/2014/main" id="{A71C8F45-150F-3E34-D804-0EA43CE1B63B}"/>
              </a:ext>
            </a:extLst>
          </p:cNvPr>
          <p:cNvPicPr>
            <a:picLocks noChangeAspect="1"/>
          </p:cNvPicPr>
          <p:nvPr/>
        </p:nvPicPr>
        <p:blipFill>
          <a:blip r:embed="rId2"/>
          <a:stretch>
            <a:fillRect/>
          </a:stretch>
        </p:blipFill>
        <p:spPr>
          <a:xfrm>
            <a:off x="6580326" y="2540852"/>
            <a:ext cx="1677302" cy="1021586"/>
          </a:xfrm>
          <a:prstGeom prst="rect">
            <a:avLst/>
          </a:prstGeom>
        </p:spPr>
      </p:pic>
      <p:pic>
        <p:nvPicPr>
          <p:cNvPr id="1196" name="Imagen 1195">
            <a:extLst>
              <a:ext uri="{FF2B5EF4-FFF2-40B4-BE49-F238E27FC236}">
                <a16:creationId xmlns:a16="http://schemas.microsoft.com/office/drawing/2014/main" id="{24995DE4-CB12-D275-71F4-7EB52B1E4573}"/>
              </a:ext>
            </a:extLst>
          </p:cNvPr>
          <p:cNvPicPr>
            <a:picLocks noChangeAspect="1"/>
          </p:cNvPicPr>
          <p:nvPr/>
        </p:nvPicPr>
        <p:blipFill>
          <a:blip r:embed="rId2"/>
          <a:stretch>
            <a:fillRect/>
          </a:stretch>
        </p:blipFill>
        <p:spPr>
          <a:xfrm>
            <a:off x="6542025" y="1324281"/>
            <a:ext cx="1677302" cy="1021586"/>
          </a:xfrm>
          <a:prstGeom prst="rect">
            <a:avLst/>
          </a:prstGeom>
        </p:spPr>
      </p:pic>
      <p:sp>
        <p:nvSpPr>
          <p:cNvPr id="11" name="Rectangle 4">
            <a:extLst>
              <a:ext uri="{FF2B5EF4-FFF2-40B4-BE49-F238E27FC236}">
                <a16:creationId xmlns:a16="http://schemas.microsoft.com/office/drawing/2014/main" id="{2FFF7829-A301-02D4-CC93-E47FFCCDAE13}"/>
              </a:ext>
            </a:extLst>
          </p:cNvPr>
          <p:cNvSpPr>
            <a:spLocks noChangeArrowheads="1"/>
          </p:cNvSpPr>
          <p:nvPr/>
        </p:nvSpPr>
        <p:spPr bwMode="auto">
          <a:xfrm>
            <a:off x="3262416" y="1522631"/>
            <a:ext cx="930146"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s-ES" altLang="en-US" sz="1600" dirty="0">
                <a:solidFill>
                  <a:schemeClr val="accent6">
                    <a:lumMod val="75000"/>
                  </a:schemeClr>
                </a:solidFill>
                <a:ea typeface="SimSun" panose="02010600030101010101" pitchFamily="2" charset="-122"/>
              </a:rPr>
              <a:t>DTE</a:t>
            </a:r>
          </a:p>
        </p:txBody>
      </p:sp>
      <p:grpSp>
        <p:nvGrpSpPr>
          <p:cNvPr id="1032" name="Grupo 1031">
            <a:extLst>
              <a:ext uri="{FF2B5EF4-FFF2-40B4-BE49-F238E27FC236}">
                <a16:creationId xmlns:a16="http://schemas.microsoft.com/office/drawing/2014/main" id="{6551F0B5-C648-49D6-B7C5-BE59AB7CC7F3}"/>
              </a:ext>
            </a:extLst>
          </p:cNvPr>
          <p:cNvGrpSpPr/>
          <p:nvPr/>
        </p:nvGrpSpPr>
        <p:grpSpPr>
          <a:xfrm>
            <a:off x="2078748" y="1372267"/>
            <a:ext cx="1478836" cy="1132420"/>
            <a:chOff x="8391143" y="4164634"/>
            <a:chExt cx="1013588" cy="730885"/>
          </a:xfrm>
        </p:grpSpPr>
        <p:sp>
          <p:nvSpPr>
            <p:cNvPr id="472" name="object 472"/>
            <p:cNvSpPr/>
            <p:nvPr/>
          </p:nvSpPr>
          <p:spPr>
            <a:xfrm>
              <a:off x="9029700" y="4542586"/>
              <a:ext cx="373380" cy="287655"/>
            </a:xfrm>
            <a:custGeom>
              <a:avLst/>
              <a:gdLst/>
              <a:ahLst/>
              <a:cxnLst/>
              <a:rect l="l" t="t" r="r" b="b"/>
              <a:pathLst>
                <a:path w="373379" h="287654">
                  <a:moveTo>
                    <a:pt x="183642" y="0"/>
                  </a:moveTo>
                  <a:lnTo>
                    <a:pt x="125730" y="0"/>
                  </a:lnTo>
                  <a:lnTo>
                    <a:pt x="80772" y="3048"/>
                  </a:lnTo>
                  <a:lnTo>
                    <a:pt x="35814" y="15240"/>
                  </a:lnTo>
                  <a:lnTo>
                    <a:pt x="6858" y="54102"/>
                  </a:lnTo>
                  <a:lnTo>
                    <a:pt x="0" y="105918"/>
                  </a:lnTo>
                  <a:lnTo>
                    <a:pt x="0" y="153162"/>
                  </a:lnTo>
                  <a:lnTo>
                    <a:pt x="3048" y="211836"/>
                  </a:lnTo>
                  <a:lnTo>
                    <a:pt x="11430" y="252984"/>
                  </a:lnTo>
                  <a:lnTo>
                    <a:pt x="35814" y="284988"/>
                  </a:lnTo>
                  <a:lnTo>
                    <a:pt x="48768" y="287274"/>
                  </a:lnTo>
                  <a:lnTo>
                    <a:pt x="63246" y="284988"/>
                  </a:lnTo>
                  <a:lnTo>
                    <a:pt x="99822" y="269748"/>
                  </a:lnTo>
                  <a:lnTo>
                    <a:pt x="147828" y="236982"/>
                  </a:lnTo>
                  <a:lnTo>
                    <a:pt x="243840" y="158496"/>
                  </a:lnTo>
                  <a:lnTo>
                    <a:pt x="303276" y="105918"/>
                  </a:lnTo>
                  <a:lnTo>
                    <a:pt x="345186" y="67818"/>
                  </a:lnTo>
                  <a:lnTo>
                    <a:pt x="373380" y="29718"/>
                  </a:lnTo>
                  <a:lnTo>
                    <a:pt x="373380" y="22098"/>
                  </a:lnTo>
                  <a:lnTo>
                    <a:pt x="321564" y="4572"/>
                  </a:lnTo>
                  <a:lnTo>
                    <a:pt x="263652" y="2286"/>
                  </a:lnTo>
                  <a:lnTo>
                    <a:pt x="183642" y="0"/>
                  </a:lnTo>
                  <a:close/>
                </a:path>
              </a:pathLst>
            </a:custGeom>
            <a:solidFill>
              <a:srgbClr val="F5F5F5"/>
            </a:solidFill>
          </p:spPr>
          <p:txBody>
            <a:bodyPr wrap="square" lIns="0" tIns="0" rIns="0" bIns="0" rtlCol="0"/>
            <a:lstStyle/>
            <a:p>
              <a:endParaRPr/>
            </a:p>
          </p:txBody>
        </p:sp>
        <p:sp>
          <p:nvSpPr>
            <p:cNvPr id="473" name="object 473"/>
            <p:cNvSpPr/>
            <p:nvPr/>
          </p:nvSpPr>
          <p:spPr>
            <a:xfrm>
              <a:off x="9028176" y="4541062"/>
              <a:ext cx="376555" cy="290830"/>
            </a:xfrm>
            <a:custGeom>
              <a:avLst/>
              <a:gdLst/>
              <a:ahLst/>
              <a:cxnLst/>
              <a:rect l="l" t="t" r="r" b="b"/>
              <a:pathLst>
                <a:path w="376554" h="290829">
                  <a:moveTo>
                    <a:pt x="185166" y="0"/>
                  </a:moveTo>
                  <a:lnTo>
                    <a:pt x="127254" y="0"/>
                  </a:lnTo>
                  <a:lnTo>
                    <a:pt x="82296" y="3048"/>
                  </a:lnTo>
                  <a:lnTo>
                    <a:pt x="64770" y="5334"/>
                  </a:lnTo>
                  <a:lnTo>
                    <a:pt x="49530" y="9906"/>
                  </a:lnTo>
                  <a:lnTo>
                    <a:pt x="48768" y="9906"/>
                  </a:lnTo>
                  <a:lnTo>
                    <a:pt x="36576" y="15240"/>
                  </a:lnTo>
                  <a:lnTo>
                    <a:pt x="36576" y="16002"/>
                  </a:lnTo>
                  <a:lnTo>
                    <a:pt x="26670" y="22860"/>
                  </a:lnTo>
                  <a:lnTo>
                    <a:pt x="18288" y="32004"/>
                  </a:lnTo>
                  <a:lnTo>
                    <a:pt x="12192" y="41910"/>
                  </a:lnTo>
                  <a:lnTo>
                    <a:pt x="11430" y="42672"/>
                  </a:lnTo>
                  <a:lnTo>
                    <a:pt x="6858" y="55626"/>
                  </a:lnTo>
                  <a:lnTo>
                    <a:pt x="3048" y="70866"/>
                  </a:lnTo>
                  <a:lnTo>
                    <a:pt x="63" y="106680"/>
                  </a:lnTo>
                  <a:lnTo>
                    <a:pt x="0" y="154686"/>
                  </a:lnTo>
                  <a:lnTo>
                    <a:pt x="3048" y="213360"/>
                  </a:lnTo>
                  <a:lnTo>
                    <a:pt x="3048" y="214122"/>
                  </a:lnTo>
                  <a:lnTo>
                    <a:pt x="6096" y="236982"/>
                  </a:lnTo>
                  <a:lnTo>
                    <a:pt x="11430" y="255270"/>
                  </a:lnTo>
                  <a:lnTo>
                    <a:pt x="17526" y="270510"/>
                  </a:lnTo>
                  <a:lnTo>
                    <a:pt x="18288" y="271272"/>
                  </a:lnTo>
                  <a:lnTo>
                    <a:pt x="26670" y="281178"/>
                  </a:lnTo>
                  <a:lnTo>
                    <a:pt x="36576" y="288036"/>
                  </a:lnTo>
                  <a:lnTo>
                    <a:pt x="37338" y="288036"/>
                  </a:lnTo>
                  <a:lnTo>
                    <a:pt x="50292" y="290322"/>
                  </a:lnTo>
                  <a:lnTo>
                    <a:pt x="51054" y="290322"/>
                  </a:lnTo>
                  <a:lnTo>
                    <a:pt x="65532" y="288036"/>
                  </a:lnTo>
                  <a:lnTo>
                    <a:pt x="67926" y="287274"/>
                  </a:lnTo>
                  <a:lnTo>
                    <a:pt x="50292" y="287274"/>
                  </a:lnTo>
                  <a:lnTo>
                    <a:pt x="50694" y="287210"/>
                  </a:lnTo>
                  <a:lnTo>
                    <a:pt x="42418" y="285750"/>
                  </a:lnTo>
                  <a:lnTo>
                    <a:pt x="38100" y="285750"/>
                  </a:lnTo>
                  <a:lnTo>
                    <a:pt x="28194" y="278892"/>
                  </a:lnTo>
                  <a:lnTo>
                    <a:pt x="28956" y="278892"/>
                  </a:lnTo>
                  <a:lnTo>
                    <a:pt x="21218" y="269748"/>
                  </a:lnTo>
                  <a:lnTo>
                    <a:pt x="20574" y="269748"/>
                  </a:lnTo>
                  <a:lnTo>
                    <a:pt x="14478" y="254508"/>
                  </a:lnTo>
                  <a:lnTo>
                    <a:pt x="9144" y="236220"/>
                  </a:lnTo>
                  <a:lnTo>
                    <a:pt x="6096" y="213360"/>
                  </a:lnTo>
                  <a:lnTo>
                    <a:pt x="3048" y="154686"/>
                  </a:lnTo>
                  <a:lnTo>
                    <a:pt x="3111" y="106680"/>
                  </a:lnTo>
                  <a:lnTo>
                    <a:pt x="6096" y="70866"/>
                  </a:lnTo>
                  <a:lnTo>
                    <a:pt x="6286" y="70866"/>
                  </a:lnTo>
                  <a:lnTo>
                    <a:pt x="9906" y="56388"/>
                  </a:lnTo>
                  <a:lnTo>
                    <a:pt x="14478" y="43434"/>
                  </a:lnTo>
                  <a:lnTo>
                    <a:pt x="20574" y="33528"/>
                  </a:lnTo>
                  <a:lnTo>
                    <a:pt x="21272" y="33528"/>
                  </a:lnTo>
                  <a:lnTo>
                    <a:pt x="28956" y="25146"/>
                  </a:lnTo>
                  <a:lnTo>
                    <a:pt x="28194" y="25146"/>
                  </a:lnTo>
                  <a:lnTo>
                    <a:pt x="38100" y="18288"/>
                  </a:lnTo>
                  <a:lnTo>
                    <a:pt x="50292" y="12954"/>
                  </a:lnTo>
                  <a:lnTo>
                    <a:pt x="65532" y="8382"/>
                  </a:lnTo>
                  <a:lnTo>
                    <a:pt x="83058" y="6096"/>
                  </a:lnTo>
                  <a:lnTo>
                    <a:pt x="82296" y="6096"/>
                  </a:lnTo>
                  <a:lnTo>
                    <a:pt x="127254" y="3048"/>
                  </a:lnTo>
                  <a:lnTo>
                    <a:pt x="284480" y="3048"/>
                  </a:lnTo>
                  <a:lnTo>
                    <a:pt x="265176" y="2286"/>
                  </a:lnTo>
                  <a:lnTo>
                    <a:pt x="185166" y="0"/>
                  </a:lnTo>
                  <a:close/>
                </a:path>
                <a:path w="376554" h="290829">
                  <a:moveTo>
                    <a:pt x="50694" y="287210"/>
                  </a:moveTo>
                  <a:lnTo>
                    <a:pt x="50292" y="287274"/>
                  </a:lnTo>
                  <a:lnTo>
                    <a:pt x="51054" y="287274"/>
                  </a:lnTo>
                  <a:lnTo>
                    <a:pt x="50694" y="287210"/>
                  </a:lnTo>
                  <a:close/>
                </a:path>
                <a:path w="376554" h="290829">
                  <a:moveTo>
                    <a:pt x="100584" y="269748"/>
                  </a:moveTo>
                  <a:lnTo>
                    <a:pt x="80772" y="279654"/>
                  </a:lnTo>
                  <a:lnTo>
                    <a:pt x="81534" y="279654"/>
                  </a:lnTo>
                  <a:lnTo>
                    <a:pt x="64770" y="284988"/>
                  </a:lnTo>
                  <a:lnTo>
                    <a:pt x="50694" y="287210"/>
                  </a:lnTo>
                  <a:lnTo>
                    <a:pt x="51054" y="287274"/>
                  </a:lnTo>
                  <a:lnTo>
                    <a:pt x="67926" y="287274"/>
                  </a:lnTo>
                  <a:lnTo>
                    <a:pt x="82296" y="282702"/>
                  </a:lnTo>
                  <a:lnTo>
                    <a:pt x="102108" y="272796"/>
                  </a:lnTo>
                  <a:lnTo>
                    <a:pt x="105717" y="270510"/>
                  </a:lnTo>
                  <a:lnTo>
                    <a:pt x="100584" y="270510"/>
                  </a:lnTo>
                  <a:lnTo>
                    <a:pt x="100584" y="269748"/>
                  </a:lnTo>
                  <a:close/>
                </a:path>
                <a:path w="376554" h="290829">
                  <a:moveTo>
                    <a:pt x="38100" y="284988"/>
                  </a:moveTo>
                  <a:lnTo>
                    <a:pt x="38100" y="285750"/>
                  </a:lnTo>
                  <a:lnTo>
                    <a:pt x="42418" y="285750"/>
                  </a:lnTo>
                  <a:lnTo>
                    <a:pt x="38100" y="284988"/>
                  </a:lnTo>
                  <a:close/>
                </a:path>
                <a:path w="376554" h="290829">
                  <a:moveTo>
                    <a:pt x="373380" y="30480"/>
                  </a:moveTo>
                  <a:lnTo>
                    <a:pt x="368808" y="40386"/>
                  </a:lnTo>
                  <a:lnTo>
                    <a:pt x="369570" y="40386"/>
                  </a:lnTo>
                  <a:lnTo>
                    <a:pt x="360426" y="53340"/>
                  </a:lnTo>
                  <a:lnTo>
                    <a:pt x="304038" y="106680"/>
                  </a:lnTo>
                  <a:lnTo>
                    <a:pt x="244602" y="159258"/>
                  </a:lnTo>
                  <a:lnTo>
                    <a:pt x="177546" y="215646"/>
                  </a:lnTo>
                  <a:lnTo>
                    <a:pt x="123444" y="256032"/>
                  </a:lnTo>
                  <a:lnTo>
                    <a:pt x="100584" y="270510"/>
                  </a:lnTo>
                  <a:lnTo>
                    <a:pt x="105717" y="270510"/>
                  </a:lnTo>
                  <a:lnTo>
                    <a:pt x="124968" y="258318"/>
                  </a:lnTo>
                  <a:lnTo>
                    <a:pt x="150114" y="240030"/>
                  </a:lnTo>
                  <a:lnTo>
                    <a:pt x="179070" y="217932"/>
                  </a:lnTo>
                  <a:lnTo>
                    <a:pt x="179832" y="217932"/>
                  </a:lnTo>
                  <a:lnTo>
                    <a:pt x="246888" y="161544"/>
                  </a:lnTo>
                  <a:lnTo>
                    <a:pt x="306324" y="108966"/>
                  </a:lnTo>
                  <a:lnTo>
                    <a:pt x="348234" y="70866"/>
                  </a:lnTo>
                  <a:lnTo>
                    <a:pt x="362712" y="55626"/>
                  </a:lnTo>
                  <a:lnTo>
                    <a:pt x="362712" y="54864"/>
                  </a:lnTo>
                  <a:lnTo>
                    <a:pt x="371856" y="41910"/>
                  </a:lnTo>
                  <a:lnTo>
                    <a:pt x="376428" y="32004"/>
                  </a:lnTo>
                  <a:lnTo>
                    <a:pt x="376428" y="31242"/>
                  </a:lnTo>
                  <a:lnTo>
                    <a:pt x="373380" y="31242"/>
                  </a:lnTo>
                  <a:lnTo>
                    <a:pt x="373380" y="30480"/>
                  </a:lnTo>
                  <a:close/>
                </a:path>
                <a:path w="376554" h="290829">
                  <a:moveTo>
                    <a:pt x="20574" y="268986"/>
                  </a:moveTo>
                  <a:lnTo>
                    <a:pt x="20574" y="269748"/>
                  </a:lnTo>
                  <a:lnTo>
                    <a:pt x="21218" y="269748"/>
                  </a:lnTo>
                  <a:lnTo>
                    <a:pt x="20574" y="268986"/>
                  </a:lnTo>
                  <a:close/>
                </a:path>
                <a:path w="376554" h="290829">
                  <a:moveTo>
                    <a:pt x="6286" y="70866"/>
                  </a:moveTo>
                  <a:lnTo>
                    <a:pt x="6096" y="70866"/>
                  </a:lnTo>
                  <a:lnTo>
                    <a:pt x="6096" y="71628"/>
                  </a:lnTo>
                  <a:lnTo>
                    <a:pt x="6286" y="70866"/>
                  </a:lnTo>
                  <a:close/>
                </a:path>
                <a:path w="376554" h="290829">
                  <a:moveTo>
                    <a:pt x="21272" y="33528"/>
                  </a:moveTo>
                  <a:lnTo>
                    <a:pt x="20574" y="33528"/>
                  </a:lnTo>
                  <a:lnTo>
                    <a:pt x="20574" y="34290"/>
                  </a:lnTo>
                  <a:lnTo>
                    <a:pt x="21272" y="33528"/>
                  </a:lnTo>
                  <a:close/>
                </a:path>
                <a:path w="376554" h="290829">
                  <a:moveTo>
                    <a:pt x="373380" y="23622"/>
                  </a:moveTo>
                  <a:lnTo>
                    <a:pt x="373380" y="31242"/>
                  </a:lnTo>
                  <a:lnTo>
                    <a:pt x="376428" y="31242"/>
                  </a:lnTo>
                  <a:lnTo>
                    <a:pt x="376428" y="24384"/>
                  </a:lnTo>
                  <a:lnTo>
                    <a:pt x="374142" y="24384"/>
                  </a:lnTo>
                  <a:lnTo>
                    <a:pt x="373380" y="23622"/>
                  </a:lnTo>
                  <a:close/>
                </a:path>
                <a:path w="376554" h="290829">
                  <a:moveTo>
                    <a:pt x="375056" y="20574"/>
                  </a:moveTo>
                  <a:lnTo>
                    <a:pt x="371856" y="20574"/>
                  </a:lnTo>
                  <a:lnTo>
                    <a:pt x="374142" y="24384"/>
                  </a:lnTo>
                  <a:lnTo>
                    <a:pt x="376428" y="24384"/>
                  </a:lnTo>
                  <a:lnTo>
                    <a:pt x="376428" y="22860"/>
                  </a:lnTo>
                  <a:lnTo>
                    <a:pt x="375056" y="20574"/>
                  </a:lnTo>
                  <a:close/>
                </a:path>
                <a:path w="376554" h="290829">
                  <a:moveTo>
                    <a:pt x="284480" y="3048"/>
                  </a:moveTo>
                  <a:lnTo>
                    <a:pt x="185166" y="3048"/>
                  </a:lnTo>
                  <a:lnTo>
                    <a:pt x="265176" y="5334"/>
                  </a:lnTo>
                  <a:lnTo>
                    <a:pt x="323088" y="7620"/>
                  </a:lnTo>
                  <a:lnTo>
                    <a:pt x="343662" y="10668"/>
                  </a:lnTo>
                  <a:lnTo>
                    <a:pt x="359664" y="13716"/>
                  </a:lnTo>
                  <a:lnTo>
                    <a:pt x="358902" y="13716"/>
                  </a:lnTo>
                  <a:lnTo>
                    <a:pt x="368808" y="18288"/>
                  </a:lnTo>
                  <a:lnTo>
                    <a:pt x="371856" y="21336"/>
                  </a:lnTo>
                  <a:lnTo>
                    <a:pt x="371856" y="20574"/>
                  </a:lnTo>
                  <a:lnTo>
                    <a:pt x="375056" y="20574"/>
                  </a:lnTo>
                  <a:lnTo>
                    <a:pt x="323850" y="4572"/>
                  </a:lnTo>
                  <a:lnTo>
                    <a:pt x="323088" y="4572"/>
                  </a:lnTo>
                  <a:lnTo>
                    <a:pt x="284480" y="3048"/>
                  </a:lnTo>
                  <a:close/>
                </a:path>
              </a:pathLst>
            </a:custGeom>
            <a:solidFill>
              <a:srgbClr val="F5F5F5"/>
            </a:solidFill>
          </p:spPr>
          <p:txBody>
            <a:bodyPr wrap="square" lIns="0" tIns="0" rIns="0" bIns="0" rtlCol="0"/>
            <a:lstStyle/>
            <a:p>
              <a:endParaRPr/>
            </a:p>
          </p:txBody>
        </p:sp>
        <p:sp>
          <p:nvSpPr>
            <p:cNvPr id="474" name="object 474"/>
            <p:cNvSpPr/>
            <p:nvPr/>
          </p:nvSpPr>
          <p:spPr>
            <a:xfrm>
              <a:off x="9028176" y="4695748"/>
              <a:ext cx="3175" cy="0"/>
            </a:xfrm>
            <a:custGeom>
              <a:avLst/>
              <a:gdLst/>
              <a:ahLst/>
              <a:cxnLst/>
              <a:rect l="l" t="t" r="r" b="b"/>
              <a:pathLst>
                <a:path w="3175">
                  <a:moveTo>
                    <a:pt x="3048" y="0"/>
                  </a:moveTo>
                  <a:lnTo>
                    <a:pt x="0" y="0"/>
                  </a:lnTo>
                </a:path>
              </a:pathLst>
            </a:custGeom>
            <a:solidFill>
              <a:srgbClr val="F5F5F5"/>
            </a:solidFill>
          </p:spPr>
          <p:txBody>
            <a:bodyPr wrap="square" lIns="0" tIns="0" rIns="0" bIns="0" rtlCol="0"/>
            <a:lstStyle/>
            <a:p>
              <a:endParaRPr/>
            </a:p>
          </p:txBody>
        </p:sp>
        <p:sp>
          <p:nvSpPr>
            <p:cNvPr id="475" name="object 475"/>
            <p:cNvSpPr/>
            <p:nvPr/>
          </p:nvSpPr>
          <p:spPr>
            <a:xfrm>
              <a:off x="8996171" y="4552492"/>
              <a:ext cx="373380" cy="287020"/>
            </a:xfrm>
            <a:custGeom>
              <a:avLst/>
              <a:gdLst/>
              <a:ahLst/>
              <a:cxnLst/>
              <a:rect l="l" t="t" r="r" b="b"/>
              <a:pathLst>
                <a:path w="373379" h="287020">
                  <a:moveTo>
                    <a:pt x="183642" y="0"/>
                  </a:moveTo>
                  <a:lnTo>
                    <a:pt x="125730" y="0"/>
                  </a:lnTo>
                  <a:lnTo>
                    <a:pt x="80772" y="2286"/>
                  </a:lnTo>
                  <a:lnTo>
                    <a:pt x="35814" y="14478"/>
                  </a:lnTo>
                  <a:lnTo>
                    <a:pt x="6858" y="54102"/>
                  </a:lnTo>
                  <a:lnTo>
                    <a:pt x="0" y="105156"/>
                  </a:lnTo>
                  <a:lnTo>
                    <a:pt x="0" y="153162"/>
                  </a:lnTo>
                  <a:lnTo>
                    <a:pt x="3048" y="211074"/>
                  </a:lnTo>
                  <a:lnTo>
                    <a:pt x="11430" y="252984"/>
                  </a:lnTo>
                  <a:lnTo>
                    <a:pt x="35814" y="284226"/>
                  </a:lnTo>
                  <a:lnTo>
                    <a:pt x="48768" y="286512"/>
                  </a:lnTo>
                  <a:lnTo>
                    <a:pt x="63246" y="284988"/>
                  </a:lnTo>
                  <a:lnTo>
                    <a:pt x="99822" y="268986"/>
                  </a:lnTo>
                  <a:lnTo>
                    <a:pt x="147828" y="236982"/>
                  </a:lnTo>
                  <a:lnTo>
                    <a:pt x="243840" y="157734"/>
                  </a:lnTo>
                  <a:lnTo>
                    <a:pt x="303276" y="105918"/>
                  </a:lnTo>
                  <a:lnTo>
                    <a:pt x="345186" y="67056"/>
                  </a:lnTo>
                  <a:lnTo>
                    <a:pt x="373380" y="29718"/>
                  </a:lnTo>
                  <a:lnTo>
                    <a:pt x="373380" y="21336"/>
                  </a:lnTo>
                  <a:lnTo>
                    <a:pt x="321564" y="4572"/>
                  </a:lnTo>
                  <a:lnTo>
                    <a:pt x="263652" y="1524"/>
                  </a:lnTo>
                  <a:lnTo>
                    <a:pt x="183642" y="0"/>
                  </a:lnTo>
                  <a:close/>
                </a:path>
              </a:pathLst>
            </a:custGeom>
            <a:solidFill>
              <a:srgbClr val="E0E0E0"/>
            </a:solidFill>
          </p:spPr>
          <p:txBody>
            <a:bodyPr wrap="square" lIns="0" tIns="0" rIns="0" bIns="0" rtlCol="0"/>
            <a:lstStyle/>
            <a:p>
              <a:endParaRPr/>
            </a:p>
          </p:txBody>
        </p:sp>
        <p:sp>
          <p:nvSpPr>
            <p:cNvPr id="476" name="object 476"/>
            <p:cNvSpPr/>
            <p:nvPr/>
          </p:nvSpPr>
          <p:spPr>
            <a:xfrm>
              <a:off x="8994647" y="4550968"/>
              <a:ext cx="376555" cy="289560"/>
            </a:xfrm>
            <a:custGeom>
              <a:avLst/>
              <a:gdLst/>
              <a:ahLst/>
              <a:cxnLst/>
              <a:rect l="l" t="t" r="r" b="b"/>
              <a:pathLst>
                <a:path w="376554" h="289560">
                  <a:moveTo>
                    <a:pt x="185166" y="0"/>
                  </a:moveTo>
                  <a:lnTo>
                    <a:pt x="127254" y="0"/>
                  </a:lnTo>
                  <a:lnTo>
                    <a:pt x="82296" y="2286"/>
                  </a:lnTo>
                  <a:lnTo>
                    <a:pt x="64770" y="5334"/>
                  </a:lnTo>
                  <a:lnTo>
                    <a:pt x="49530" y="9144"/>
                  </a:lnTo>
                  <a:lnTo>
                    <a:pt x="48768" y="9144"/>
                  </a:lnTo>
                  <a:lnTo>
                    <a:pt x="36576" y="14478"/>
                  </a:lnTo>
                  <a:lnTo>
                    <a:pt x="36576" y="15240"/>
                  </a:lnTo>
                  <a:lnTo>
                    <a:pt x="26670" y="22860"/>
                  </a:lnTo>
                  <a:lnTo>
                    <a:pt x="18288" y="31242"/>
                  </a:lnTo>
                  <a:lnTo>
                    <a:pt x="12192" y="41910"/>
                  </a:lnTo>
                  <a:lnTo>
                    <a:pt x="11430" y="42672"/>
                  </a:lnTo>
                  <a:lnTo>
                    <a:pt x="6858" y="55626"/>
                  </a:lnTo>
                  <a:lnTo>
                    <a:pt x="3048" y="70104"/>
                  </a:lnTo>
                  <a:lnTo>
                    <a:pt x="0" y="106680"/>
                  </a:lnTo>
                  <a:lnTo>
                    <a:pt x="0" y="154686"/>
                  </a:lnTo>
                  <a:lnTo>
                    <a:pt x="3048" y="212598"/>
                  </a:lnTo>
                  <a:lnTo>
                    <a:pt x="3048" y="213360"/>
                  </a:lnTo>
                  <a:lnTo>
                    <a:pt x="6096" y="236220"/>
                  </a:lnTo>
                  <a:lnTo>
                    <a:pt x="11430" y="255270"/>
                  </a:lnTo>
                  <a:lnTo>
                    <a:pt x="17526" y="269748"/>
                  </a:lnTo>
                  <a:lnTo>
                    <a:pt x="18288" y="269748"/>
                  </a:lnTo>
                  <a:lnTo>
                    <a:pt x="26670" y="280416"/>
                  </a:lnTo>
                  <a:lnTo>
                    <a:pt x="26670" y="281178"/>
                  </a:lnTo>
                  <a:lnTo>
                    <a:pt x="36576" y="287274"/>
                  </a:lnTo>
                  <a:lnTo>
                    <a:pt x="37338" y="287274"/>
                  </a:lnTo>
                  <a:lnTo>
                    <a:pt x="50292" y="289560"/>
                  </a:lnTo>
                  <a:lnTo>
                    <a:pt x="64770" y="288036"/>
                  </a:lnTo>
                  <a:lnTo>
                    <a:pt x="65532" y="288036"/>
                  </a:lnTo>
                  <a:lnTo>
                    <a:pt x="69723" y="286512"/>
                  </a:lnTo>
                  <a:lnTo>
                    <a:pt x="50292" y="286512"/>
                  </a:lnTo>
                  <a:lnTo>
                    <a:pt x="50769" y="286461"/>
                  </a:lnTo>
                  <a:lnTo>
                    <a:pt x="42418" y="284988"/>
                  </a:lnTo>
                  <a:lnTo>
                    <a:pt x="38100" y="284988"/>
                  </a:lnTo>
                  <a:lnTo>
                    <a:pt x="28194" y="278892"/>
                  </a:lnTo>
                  <a:lnTo>
                    <a:pt x="28956" y="278892"/>
                  </a:lnTo>
                  <a:lnTo>
                    <a:pt x="20574" y="268224"/>
                  </a:lnTo>
                  <a:lnTo>
                    <a:pt x="14798" y="254508"/>
                  </a:lnTo>
                  <a:lnTo>
                    <a:pt x="14478" y="254508"/>
                  </a:lnTo>
                  <a:lnTo>
                    <a:pt x="9144" y="235458"/>
                  </a:lnTo>
                  <a:lnTo>
                    <a:pt x="6096" y="212598"/>
                  </a:lnTo>
                  <a:lnTo>
                    <a:pt x="3048" y="154686"/>
                  </a:lnTo>
                  <a:lnTo>
                    <a:pt x="3048" y="106680"/>
                  </a:lnTo>
                  <a:lnTo>
                    <a:pt x="6096" y="70104"/>
                  </a:lnTo>
                  <a:lnTo>
                    <a:pt x="6296" y="70104"/>
                  </a:lnTo>
                  <a:lnTo>
                    <a:pt x="9906" y="56388"/>
                  </a:lnTo>
                  <a:lnTo>
                    <a:pt x="14478" y="43434"/>
                  </a:lnTo>
                  <a:lnTo>
                    <a:pt x="20574" y="32766"/>
                  </a:lnTo>
                  <a:lnTo>
                    <a:pt x="21336" y="32766"/>
                  </a:lnTo>
                  <a:lnTo>
                    <a:pt x="28956" y="25146"/>
                  </a:lnTo>
                  <a:lnTo>
                    <a:pt x="28194" y="25146"/>
                  </a:lnTo>
                  <a:lnTo>
                    <a:pt x="38100" y="17526"/>
                  </a:lnTo>
                  <a:lnTo>
                    <a:pt x="50292" y="12192"/>
                  </a:lnTo>
                  <a:lnTo>
                    <a:pt x="65532" y="8382"/>
                  </a:lnTo>
                  <a:lnTo>
                    <a:pt x="83058" y="5334"/>
                  </a:lnTo>
                  <a:lnTo>
                    <a:pt x="82296" y="5334"/>
                  </a:lnTo>
                  <a:lnTo>
                    <a:pt x="127254" y="3048"/>
                  </a:lnTo>
                  <a:lnTo>
                    <a:pt x="294132" y="3048"/>
                  </a:lnTo>
                  <a:lnTo>
                    <a:pt x="265176" y="1524"/>
                  </a:lnTo>
                  <a:lnTo>
                    <a:pt x="185166" y="0"/>
                  </a:lnTo>
                  <a:close/>
                </a:path>
                <a:path w="376554" h="289560">
                  <a:moveTo>
                    <a:pt x="50769" y="286461"/>
                  </a:moveTo>
                  <a:lnTo>
                    <a:pt x="50292" y="286512"/>
                  </a:lnTo>
                  <a:lnTo>
                    <a:pt x="51054" y="286512"/>
                  </a:lnTo>
                  <a:lnTo>
                    <a:pt x="50769" y="286461"/>
                  </a:lnTo>
                  <a:close/>
                </a:path>
                <a:path w="376554" h="289560">
                  <a:moveTo>
                    <a:pt x="100584" y="268986"/>
                  </a:moveTo>
                  <a:lnTo>
                    <a:pt x="80772" y="278892"/>
                  </a:lnTo>
                  <a:lnTo>
                    <a:pt x="81534" y="278892"/>
                  </a:lnTo>
                  <a:lnTo>
                    <a:pt x="64770" y="284988"/>
                  </a:lnTo>
                  <a:lnTo>
                    <a:pt x="50769" y="286461"/>
                  </a:lnTo>
                  <a:lnTo>
                    <a:pt x="51054" y="286512"/>
                  </a:lnTo>
                  <a:lnTo>
                    <a:pt x="69723" y="286512"/>
                  </a:lnTo>
                  <a:lnTo>
                    <a:pt x="82296" y="281940"/>
                  </a:lnTo>
                  <a:lnTo>
                    <a:pt x="102108" y="272034"/>
                  </a:lnTo>
                  <a:lnTo>
                    <a:pt x="105918" y="269748"/>
                  </a:lnTo>
                  <a:lnTo>
                    <a:pt x="100584" y="269748"/>
                  </a:lnTo>
                  <a:lnTo>
                    <a:pt x="100584" y="268986"/>
                  </a:lnTo>
                  <a:close/>
                </a:path>
                <a:path w="376554" h="289560">
                  <a:moveTo>
                    <a:pt x="38100" y="284226"/>
                  </a:moveTo>
                  <a:lnTo>
                    <a:pt x="38100" y="284988"/>
                  </a:lnTo>
                  <a:lnTo>
                    <a:pt x="42418" y="284988"/>
                  </a:lnTo>
                  <a:lnTo>
                    <a:pt x="38100" y="284226"/>
                  </a:lnTo>
                  <a:close/>
                </a:path>
                <a:path w="376554" h="289560">
                  <a:moveTo>
                    <a:pt x="373380" y="30480"/>
                  </a:moveTo>
                  <a:lnTo>
                    <a:pt x="368808" y="40386"/>
                  </a:lnTo>
                  <a:lnTo>
                    <a:pt x="369570" y="40386"/>
                  </a:lnTo>
                  <a:lnTo>
                    <a:pt x="360426" y="52578"/>
                  </a:lnTo>
                  <a:lnTo>
                    <a:pt x="304038" y="106680"/>
                  </a:lnTo>
                  <a:lnTo>
                    <a:pt x="244602" y="158496"/>
                  </a:lnTo>
                  <a:lnTo>
                    <a:pt x="177546" y="215646"/>
                  </a:lnTo>
                  <a:lnTo>
                    <a:pt x="123444" y="256032"/>
                  </a:lnTo>
                  <a:lnTo>
                    <a:pt x="100584" y="269748"/>
                  </a:lnTo>
                  <a:lnTo>
                    <a:pt x="105918" y="269748"/>
                  </a:lnTo>
                  <a:lnTo>
                    <a:pt x="124968" y="258318"/>
                  </a:lnTo>
                  <a:lnTo>
                    <a:pt x="150114" y="240030"/>
                  </a:lnTo>
                  <a:lnTo>
                    <a:pt x="179070" y="217932"/>
                  </a:lnTo>
                  <a:lnTo>
                    <a:pt x="179832" y="217932"/>
                  </a:lnTo>
                  <a:lnTo>
                    <a:pt x="246888" y="160782"/>
                  </a:lnTo>
                  <a:lnTo>
                    <a:pt x="306324" y="108966"/>
                  </a:lnTo>
                  <a:lnTo>
                    <a:pt x="348234" y="70104"/>
                  </a:lnTo>
                  <a:lnTo>
                    <a:pt x="362712" y="54864"/>
                  </a:lnTo>
                  <a:lnTo>
                    <a:pt x="362712" y="54102"/>
                  </a:lnTo>
                  <a:lnTo>
                    <a:pt x="371856" y="41910"/>
                  </a:lnTo>
                  <a:lnTo>
                    <a:pt x="376428" y="32004"/>
                  </a:lnTo>
                  <a:lnTo>
                    <a:pt x="376428" y="31242"/>
                  </a:lnTo>
                  <a:lnTo>
                    <a:pt x="373380" y="31242"/>
                  </a:lnTo>
                  <a:lnTo>
                    <a:pt x="373380" y="30480"/>
                  </a:lnTo>
                  <a:close/>
                </a:path>
                <a:path w="376554" h="289560">
                  <a:moveTo>
                    <a:pt x="14478" y="253746"/>
                  </a:moveTo>
                  <a:lnTo>
                    <a:pt x="14478" y="254508"/>
                  </a:lnTo>
                  <a:lnTo>
                    <a:pt x="14798" y="254508"/>
                  </a:lnTo>
                  <a:lnTo>
                    <a:pt x="14478" y="253746"/>
                  </a:lnTo>
                  <a:close/>
                </a:path>
                <a:path w="376554" h="289560">
                  <a:moveTo>
                    <a:pt x="6296" y="70104"/>
                  </a:moveTo>
                  <a:lnTo>
                    <a:pt x="6096" y="70104"/>
                  </a:lnTo>
                  <a:lnTo>
                    <a:pt x="6096" y="70866"/>
                  </a:lnTo>
                  <a:lnTo>
                    <a:pt x="6296" y="70104"/>
                  </a:lnTo>
                  <a:close/>
                </a:path>
                <a:path w="376554" h="289560">
                  <a:moveTo>
                    <a:pt x="21336" y="32766"/>
                  </a:moveTo>
                  <a:lnTo>
                    <a:pt x="20574" y="32766"/>
                  </a:lnTo>
                  <a:lnTo>
                    <a:pt x="20574" y="33528"/>
                  </a:lnTo>
                  <a:lnTo>
                    <a:pt x="21336" y="32766"/>
                  </a:lnTo>
                  <a:close/>
                </a:path>
                <a:path w="376554" h="289560">
                  <a:moveTo>
                    <a:pt x="376428" y="22860"/>
                  </a:moveTo>
                  <a:lnTo>
                    <a:pt x="373380" y="22860"/>
                  </a:lnTo>
                  <a:lnTo>
                    <a:pt x="373380" y="31242"/>
                  </a:lnTo>
                  <a:lnTo>
                    <a:pt x="376428" y="31242"/>
                  </a:lnTo>
                  <a:lnTo>
                    <a:pt x="376428" y="22860"/>
                  </a:lnTo>
                  <a:close/>
                </a:path>
                <a:path w="376554" h="289560">
                  <a:moveTo>
                    <a:pt x="371983" y="20828"/>
                  </a:moveTo>
                  <a:lnTo>
                    <a:pt x="373380" y="23622"/>
                  </a:lnTo>
                  <a:lnTo>
                    <a:pt x="373380" y="22860"/>
                  </a:lnTo>
                  <a:lnTo>
                    <a:pt x="376428" y="22860"/>
                  </a:lnTo>
                  <a:lnTo>
                    <a:pt x="376428" y="22098"/>
                  </a:lnTo>
                  <a:lnTo>
                    <a:pt x="376047" y="21336"/>
                  </a:lnTo>
                  <a:lnTo>
                    <a:pt x="372618" y="21336"/>
                  </a:lnTo>
                  <a:lnTo>
                    <a:pt x="371983" y="20828"/>
                  </a:lnTo>
                  <a:close/>
                </a:path>
                <a:path w="376554" h="289560">
                  <a:moveTo>
                    <a:pt x="371856" y="20574"/>
                  </a:moveTo>
                  <a:lnTo>
                    <a:pt x="371983" y="20828"/>
                  </a:lnTo>
                  <a:lnTo>
                    <a:pt x="372618" y="21336"/>
                  </a:lnTo>
                  <a:lnTo>
                    <a:pt x="371856" y="20574"/>
                  </a:lnTo>
                  <a:close/>
                </a:path>
                <a:path w="376554" h="289560">
                  <a:moveTo>
                    <a:pt x="375666" y="20574"/>
                  </a:moveTo>
                  <a:lnTo>
                    <a:pt x="371856" y="20574"/>
                  </a:lnTo>
                  <a:lnTo>
                    <a:pt x="372618" y="21336"/>
                  </a:lnTo>
                  <a:lnTo>
                    <a:pt x="376047" y="21336"/>
                  </a:lnTo>
                  <a:lnTo>
                    <a:pt x="375666" y="20574"/>
                  </a:lnTo>
                  <a:close/>
                </a:path>
                <a:path w="376554" h="289560">
                  <a:moveTo>
                    <a:pt x="294132" y="3048"/>
                  </a:moveTo>
                  <a:lnTo>
                    <a:pt x="185166" y="3048"/>
                  </a:lnTo>
                  <a:lnTo>
                    <a:pt x="265176" y="4572"/>
                  </a:lnTo>
                  <a:lnTo>
                    <a:pt x="323088" y="7620"/>
                  </a:lnTo>
                  <a:lnTo>
                    <a:pt x="343662" y="9906"/>
                  </a:lnTo>
                  <a:lnTo>
                    <a:pt x="359664" y="13716"/>
                  </a:lnTo>
                  <a:lnTo>
                    <a:pt x="358902" y="13716"/>
                  </a:lnTo>
                  <a:lnTo>
                    <a:pt x="368808" y="18288"/>
                  </a:lnTo>
                  <a:lnTo>
                    <a:pt x="371983" y="20828"/>
                  </a:lnTo>
                  <a:lnTo>
                    <a:pt x="371856" y="20574"/>
                  </a:lnTo>
                  <a:lnTo>
                    <a:pt x="375666" y="20574"/>
                  </a:lnTo>
                  <a:lnTo>
                    <a:pt x="374904" y="19050"/>
                  </a:lnTo>
                  <a:lnTo>
                    <a:pt x="374142" y="19050"/>
                  </a:lnTo>
                  <a:lnTo>
                    <a:pt x="370332" y="16002"/>
                  </a:lnTo>
                  <a:lnTo>
                    <a:pt x="370332" y="15240"/>
                  </a:lnTo>
                  <a:lnTo>
                    <a:pt x="360426" y="10668"/>
                  </a:lnTo>
                  <a:lnTo>
                    <a:pt x="344424" y="6858"/>
                  </a:lnTo>
                  <a:lnTo>
                    <a:pt x="343662" y="6858"/>
                  </a:lnTo>
                  <a:lnTo>
                    <a:pt x="323088" y="4572"/>
                  </a:lnTo>
                  <a:lnTo>
                    <a:pt x="294132" y="3048"/>
                  </a:lnTo>
                  <a:close/>
                </a:path>
              </a:pathLst>
            </a:custGeom>
            <a:solidFill>
              <a:srgbClr val="E0E0E0"/>
            </a:solidFill>
          </p:spPr>
          <p:txBody>
            <a:bodyPr wrap="square" lIns="0" tIns="0" rIns="0" bIns="0" rtlCol="0"/>
            <a:lstStyle/>
            <a:p>
              <a:endParaRPr/>
            </a:p>
          </p:txBody>
        </p:sp>
        <p:sp>
          <p:nvSpPr>
            <p:cNvPr id="477" name="object 477"/>
            <p:cNvSpPr/>
            <p:nvPr/>
          </p:nvSpPr>
          <p:spPr>
            <a:xfrm>
              <a:off x="8994647" y="4705654"/>
              <a:ext cx="3175" cy="0"/>
            </a:xfrm>
            <a:custGeom>
              <a:avLst/>
              <a:gdLst/>
              <a:ahLst/>
              <a:cxnLst/>
              <a:rect l="l" t="t" r="r" b="b"/>
              <a:pathLst>
                <a:path w="3175">
                  <a:moveTo>
                    <a:pt x="3048" y="0"/>
                  </a:moveTo>
                  <a:lnTo>
                    <a:pt x="0" y="0"/>
                  </a:lnTo>
                </a:path>
              </a:pathLst>
            </a:custGeom>
            <a:solidFill>
              <a:srgbClr val="E0E0E0"/>
            </a:solidFill>
          </p:spPr>
          <p:txBody>
            <a:bodyPr wrap="square" lIns="0" tIns="0" rIns="0" bIns="0" rtlCol="0"/>
            <a:lstStyle/>
            <a:p>
              <a:endParaRPr/>
            </a:p>
          </p:txBody>
        </p:sp>
        <p:sp>
          <p:nvSpPr>
            <p:cNvPr id="478" name="object 478"/>
            <p:cNvSpPr/>
            <p:nvPr/>
          </p:nvSpPr>
          <p:spPr>
            <a:xfrm>
              <a:off x="8973311" y="4557826"/>
              <a:ext cx="373380" cy="287655"/>
            </a:xfrm>
            <a:custGeom>
              <a:avLst/>
              <a:gdLst/>
              <a:ahLst/>
              <a:cxnLst/>
              <a:rect l="l" t="t" r="r" b="b"/>
              <a:pathLst>
                <a:path w="373379" h="287654">
                  <a:moveTo>
                    <a:pt x="183642" y="0"/>
                  </a:moveTo>
                  <a:lnTo>
                    <a:pt x="125730" y="0"/>
                  </a:lnTo>
                  <a:lnTo>
                    <a:pt x="80772" y="2285"/>
                  </a:lnTo>
                  <a:lnTo>
                    <a:pt x="35814" y="15239"/>
                  </a:lnTo>
                  <a:lnTo>
                    <a:pt x="6858" y="54101"/>
                  </a:lnTo>
                  <a:lnTo>
                    <a:pt x="0" y="105917"/>
                  </a:lnTo>
                  <a:lnTo>
                    <a:pt x="0" y="153161"/>
                  </a:lnTo>
                  <a:lnTo>
                    <a:pt x="3048" y="211835"/>
                  </a:lnTo>
                  <a:lnTo>
                    <a:pt x="10668" y="252983"/>
                  </a:lnTo>
                  <a:lnTo>
                    <a:pt x="35814" y="284987"/>
                  </a:lnTo>
                  <a:lnTo>
                    <a:pt x="48768" y="287273"/>
                  </a:lnTo>
                  <a:lnTo>
                    <a:pt x="63246" y="284987"/>
                  </a:lnTo>
                  <a:lnTo>
                    <a:pt x="99822" y="268985"/>
                  </a:lnTo>
                  <a:lnTo>
                    <a:pt x="147828" y="236981"/>
                  </a:lnTo>
                  <a:lnTo>
                    <a:pt x="243840" y="158495"/>
                  </a:lnTo>
                  <a:lnTo>
                    <a:pt x="303276" y="105917"/>
                  </a:lnTo>
                  <a:lnTo>
                    <a:pt x="345186" y="67055"/>
                  </a:lnTo>
                  <a:lnTo>
                    <a:pt x="373380" y="29717"/>
                  </a:lnTo>
                  <a:lnTo>
                    <a:pt x="373380" y="21335"/>
                  </a:lnTo>
                  <a:lnTo>
                    <a:pt x="321564" y="4571"/>
                  </a:lnTo>
                  <a:lnTo>
                    <a:pt x="263652" y="2285"/>
                  </a:lnTo>
                  <a:lnTo>
                    <a:pt x="183642" y="0"/>
                  </a:lnTo>
                  <a:close/>
                </a:path>
              </a:pathLst>
            </a:custGeom>
            <a:solidFill>
              <a:srgbClr val="BFBFBF"/>
            </a:solidFill>
          </p:spPr>
          <p:txBody>
            <a:bodyPr wrap="square" lIns="0" tIns="0" rIns="0" bIns="0" rtlCol="0"/>
            <a:lstStyle/>
            <a:p>
              <a:endParaRPr/>
            </a:p>
          </p:txBody>
        </p:sp>
        <p:sp>
          <p:nvSpPr>
            <p:cNvPr id="479" name="object 479"/>
            <p:cNvSpPr/>
            <p:nvPr/>
          </p:nvSpPr>
          <p:spPr>
            <a:xfrm>
              <a:off x="8971788" y="4556302"/>
              <a:ext cx="376555" cy="290830"/>
            </a:xfrm>
            <a:custGeom>
              <a:avLst/>
              <a:gdLst/>
              <a:ahLst/>
              <a:cxnLst/>
              <a:rect l="l" t="t" r="r" b="b"/>
              <a:pathLst>
                <a:path w="376554" h="290829">
                  <a:moveTo>
                    <a:pt x="185166" y="0"/>
                  </a:moveTo>
                  <a:lnTo>
                    <a:pt x="127254" y="0"/>
                  </a:lnTo>
                  <a:lnTo>
                    <a:pt x="82296" y="2285"/>
                  </a:lnTo>
                  <a:lnTo>
                    <a:pt x="64770" y="5333"/>
                  </a:lnTo>
                  <a:lnTo>
                    <a:pt x="49530" y="9905"/>
                  </a:lnTo>
                  <a:lnTo>
                    <a:pt x="48768" y="9905"/>
                  </a:lnTo>
                  <a:lnTo>
                    <a:pt x="36576" y="15239"/>
                  </a:lnTo>
                  <a:lnTo>
                    <a:pt x="36576" y="16001"/>
                  </a:lnTo>
                  <a:lnTo>
                    <a:pt x="26670" y="22859"/>
                  </a:lnTo>
                  <a:lnTo>
                    <a:pt x="18288" y="31241"/>
                  </a:lnTo>
                  <a:lnTo>
                    <a:pt x="12192" y="41909"/>
                  </a:lnTo>
                  <a:lnTo>
                    <a:pt x="11430" y="42671"/>
                  </a:lnTo>
                  <a:lnTo>
                    <a:pt x="6858" y="55625"/>
                  </a:lnTo>
                  <a:lnTo>
                    <a:pt x="3048" y="70103"/>
                  </a:lnTo>
                  <a:lnTo>
                    <a:pt x="62" y="106679"/>
                  </a:lnTo>
                  <a:lnTo>
                    <a:pt x="0" y="154685"/>
                  </a:lnTo>
                  <a:lnTo>
                    <a:pt x="3048" y="213359"/>
                  </a:lnTo>
                  <a:lnTo>
                    <a:pt x="3048" y="214121"/>
                  </a:lnTo>
                  <a:lnTo>
                    <a:pt x="6096" y="236981"/>
                  </a:lnTo>
                  <a:lnTo>
                    <a:pt x="10668" y="255269"/>
                  </a:lnTo>
                  <a:lnTo>
                    <a:pt x="17526" y="270509"/>
                  </a:lnTo>
                  <a:lnTo>
                    <a:pt x="18288" y="271271"/>
                  </a:lnTo>
                  <a:lnTo>
                    <a:pt x="26670" y="281177"/>
                  </a:lnTo>
                  <a:lnTo>
                    <a:pt x="36576" y="288035"/>
                  </a:lnTo>
                  <a:lnTo>
                    <a:pt x="37338" y="288035"/>
                  </a:lnTo>
                  <a:lnTo>
                    <a:pt x="50292" y="290321"/>
                  </a:lnTo>
                  <a:lnTo>
                    <a:pt x="51054" y="290321"/>
                  </a:lnTo>
                  <a:lnTo>
                    <a:pt x="65532" y="288035"/>
                  </a:lnTo>
                  <a:lnTo>
                    <a:pt x="67926" y="287273"/>
                  </a:lnTo>
                  <a:lnTo>
                    <a:pt x="50292" y="287273"/>
                  </a:lnTo>
                  <a:lnTo>
                    <a:pt x="50694" y="287210"/>
                  </a:lnTo>
                  <a:lnTo>
                    <a:pt x="42418" y="285749"/>
                  </a:lnTo>
                  <a:lnTo>
                    <a:pt x="38100" y="285749"/>
                  </a:lnTo>
                  <a:lnTo>
                    <a:pt x="28194" y="278891"/>
                  </a:lnTo>
                  <a:lnTo>
                    <a:pt x="28956" y="278891"/>
                  </a:lnTo>
                  <a:lnTo>
                    <a:pt x="20574" y="268985"/>
                  </a:lnTo>
                  <a:lnTo>
                    <a:pt x="14058" y="254507"/>
                  </a:lnTo>
                  <a:lnTo>
                    <a:pt x="13716" y="254507"/>
                  </a:lnTo>
                  <a:lnTo>
                    <a:pt x="9144" y="236219"/>
                  </a:lnTo>
                  <a:lnTo>
                    <a:pt x="6096" y="213359"/>
                  </a:lnTo>
                  <a:lnTo>
                    <a:pt x="3048" y="154685"/>
                  </a:lnTo>
                  <a:lnTo>
                    <a:pt x="3110" y="106679"/>
                  </a:lnTo>
                  <a:lnTo>
                    <a:pt x="6096" y="70103"/>
                  </a:lnTo>
                  <a:lnTo>
                    <a:pt x="6296" y="70103"/>
                  </a:lnTo>
                  <a:lnTo>
                    <a:pt x="9906" y="56387"/>
                  </a:lnTo>
                  <a:lnTo>
                    <a:pt x="14478" y="43433"/>
                  </a:lnTo>
                  <a:lnTo>
                    <a:pt x="20574" y="32765"/>
                  </a:lnTo>
                  <a:lnTo>
                    <a:pt x="21336" y="32765"/>
                  </a:lnTo>
                  <a:lnTo>
                    <a:pt x="28956" y="25145"/>
                  </a:lnTo>
                  <a:lnTo>
                    <a:pt x="28194" y="25145"/>
                  </a:lnTo>
                  <a:lnTo>
                    <a:pt x="38100" y="18287"/>
                  </a:lnTo>
                  <a:lnTo>
                    <a:pt x="50292" y="12953"/>
                  </a:lnTo>
                  <a:lnTo>
                    <a:pt x="65532" y="8381"/>
                  </a:lnTo>
                  <a:lnTo>
                    <a:pt x="83058" y="5333"/>
                  </a:lnTo>
                  <a:lnTo>
                    <a:pt x="82296" y="5333"/>
                  </a:lnTo>
                  <a:lnTo>
                    <a:pt x="127254" y="3047"/>
                  </a:lnTo>
                  <a:lnTo>
                    <a:pt x="284480" y="3047"/>
                  </a:lnTo>
                  <a:lnTo>
                    <a:pt x="265176" y="2285"/>
                  </a:lnTo>
                  <a:lnTo>
                    <a:pt x="185166" y="0"/>
                  </a:lnTo>
                  <a:close/>
                </a:path>
                <a:path w="376554" h="290829">
                  <a:moveTo>
                    <a:pt x="50694" y="287210"/>
                  </a:moveTo>
                  <a:lnTo>
                    <a:pt x="50292" y="287273"/>
                  </a:lnTo>
                  <a:lnTo>
                    <a:pt x="51054" y="287273"/>
                  </a:lnTo>
                  <a:lnTo>
                    <a:pt x="50694" y="287210"/>
                  </a:lnTo>
                  <a:close/>
                </a:path>
                <a:path w="376554" h="290829">
                  <a:moveTo>
                    <a:pt x="100584" y="268985"/>
                  </a:moveTo>
                  <a:lnTo>
                    <a:pt x="80772" y="279653"/>
                  </a:lnTo>
                  <a:lnTo>
                    <a:pt x="81534" y="279653"/>
                  </a:lnTo>
                  <a:lnTo>
                    <a:pt x="64770" y="284987"/>
                  </a:lnTo>
                  <a:lnTo>
                    <a:pt x="50694" y="287210"/>
                  </a:lnTo>
                  <a:lnTo>
                    <a:pt x="51054" y="287273"/>
                  </a:lnTo>
                  <a:lnTo>
                    <a:pt x="67926" y="287273"/>
                  </a:lnTo>
                  <a:lnTo>
                    <a:pt x="82296" y="282701"/>
                  </a:lnTo>
                  <a:lnTo>
                    <a:pt x="102108" y="272033"/>
                  </a:lnTo>
                  <a:lnTo>
                    <a:pt x="105918" y="269747"/>
                  </a:lnTo>
                  <a:lnTo>
                    <a:pt x="100584" y="269747"/>
                  </a:lnTo>
                  <a:lnTo>
                    <a:pt x="100584" y="268985"/>
                  </a:lnTo>
                  <a:close/>
                </a:path>
                <a:path w="376554" h="290829">
                  <a:moveTo>
                    <a:pt x="38100" y="284987"/>
                  </a:moveTo>
                  <a:lnTo>
                    <a:pt x="38100" y="285749"/>
                  </a:lnTo>
                  <a:lnTo>
                    <a:pt x="42418" y="285749"/>
                  </a:lnTo>
                  <a:lnTo>
                    <a:pt x="38100" y="284987"/>
                  </a:lnTo>
                  <a:close/>
                </a:path>
                <a:path w="376554" h="290829">
                  <a:moveTo>
                    <a:pt x="373380" y="30479"/>
                  </a:moveTo>
                  <a:lnTo>
                    <a:pt x="368808" y="40385"/>
                  </a:lnTo>
                  <a:lnTo>
                    <a:pt x="369570" y="40385"/>
                  </a:lnTo>
                  <a:lnTo>
                    <a:pt x="360426" y="53339"/>
                  </a:lnTo>
                  <a:lnTo>
                    <a:pt x="304038" y="106679"/>
                  </a:lnTo>
                  <a:lnTo>
                    <a:pt x="244602" y="159257"/>
                  </a:lnTo>
                  <a:lnTo>
                    <a:pt x="177546" y="215645"/>
                  </a:lnTo>
                  <a:lnTo>
                    <a:pt x="123444" y="256031"/>
                  </a:lnTo>
                  <a:lnTo>
                    <a:pt x="100584" y="269747"/>
                  </a:lnTo>
                  <a:lnTo>
                    <a:pt x="105918" y="269747"/>
                  </a:lnTo>
                  <a:lnTo>
                    <a:pt x="124968" y="258317"/>
                  </a:lnTo>
                  <a:lnTo>
                    <a:pt x="150114" y="240029"/>
                  </a:lnTo>
                  <a:lnTo>
                    <a:pt x="179070" y="217931"/>
                  </a:lnTo>
                  <a:lnTo>
                    <a:pt x="179832" y="217931"/>
                  </a:lnTo>
                  <a:lnTo>
                    <a:pt x="246888" y="161543"/>
                  </a:lnTo>
                  <a:lnTo>
                    <a:pt x="306324" y="108965"/>
                  </a:lnTo>
                  <a:lnTo>
                    <a:pt x="348234" y="70103"/>
                  </a:lnTo>
                  <a:lnTo>
                    <a:pt x="362712" y="55625"/>
                  </a:lnTo>
                  <a:lnTo>
                    <a:pt x="362712" y="54863"/>
                  </a:lnTo>
                  <a:lnTo>
                    <a:pt x="371856" y="41909"/>
                  </a:lnTo>
                  <a:lnTo>
                    <a:pt x="376428" y="32003"/>
                  </a:lnTo>
                  <a:lnTo>
                    <a:pt x="376428" y="31241"/>
                  </a:lnTo>
                  <a:lnTo>
                    <a:pt x="373380" y="31241"/>
                  </a:lnTo>
                  <a:lnTo>
                    <a:pt x="373380" y="30479"/>
                  </a:lnTo>
                  <a:close/>
                </a:path>
                <a:path w="376554" h="290829">
                  <a:moveTo>
                    <a:pt x="13716" y="253745"/>
                  </a:moveTo>
                  <a:lnTo>
                    <a:pt x="13716" y="254507"/>
                  </a:lnTo>
                  <a:lnTo>
                    <a:pt x="14058" y="254507"/>
                  </a:lnTo>
                  <a:lnTo>
                    <a:pt x="13716" y="253745"/>
                  </a:lnTo>
                  <a:close/>
                </a:path>
                <a:path w="376554" h="290829">
                  <a:moveTo>
                    <a:pt x="6296" y="70103"/>
                  </a:moveTo>
                  <a:lnTo>
                    <a:pt x="6096" y="70103"/>
                  </a:lnTo>
                  <a:lnTo>
                    <a:pt x="6096" y="70865"/>
                  </a:lnTo>
                  <a:lnTo>
                    <a:pt x="6296" y="70103"/>
                  </a:lnTo>
                  <a:close/>
                </a:path>
                <a:path w="376554" h="290829">
                  <a:moveTo>
                    <a:pt x="21336" y="32765"/>
                  </a:moveTo>
                  <a:lnTo>
                    <a:pt x="20574" y="32765"/>
                  </a:lnTo>
                  <a:lnTo>
                    <a:pt x="20574" y="33527"/>
                  </a:lnTo>
                  <a:lnTo>
                    <a:pt x="21336" y="32765"/>
                  </a:lnTo>
                  <a:close/>
                </a:path>
                <a:path w="376554" h="290829">
                  <a:moveTo>
                    <a:pt x="373380" y="22859"/>
                  </a:moveTo>
                  <a:lnTo>
                    <a:pt x="373380" y="31241"/>
                  </a:lnTo>
                  <a:lnTo>
                    <a:pt x="376428" y="31241"/>
                  </a:lnTo>
                  <a:lnTo>
                    <a:pt x="376428" y="23621"/>
                  </a:lnTo>
                  <a:lnTo>
                    <a:pt x="374142" y="23621"/>
                  </a:lnTo>
                  <a:lnTo>
                    <a:pt x="373380" y="22859"/>
                  </a:lnTo>
                  <a:close/>
                </a:path>
                <a:path w="376554" h="290829">
                  <a:moveTo>
                    <a:pt x="375285" y="20573"/>
                  </a:moveTo>
                  <a:lnTo>
                    <a:pt x="371856" y="20573"/>
                  </a:lnTo>
                  <a:lnTo>
                    <a:pt x="374142" y="23621"/>
                  </a:lnTo>
                  <a:lnTo>
                    <a:pt x="376428" y="23621"/>
                  </a:lnTo>
                  <a:lnTo>
                    <a:pt x="376428" y="22097"/>
                  </a:lnTo>
                  <a:lnTo>
                    <a:pt x="375285" y="20573"/>
                  </a:lnTo>
                  <a:close/>
                </a:path>
                <a:path w="376554" h="290829">
                  <a:moveTo>
                    <a:pt x="284480" y="3047"/>
                  </a:moveTo>
                  <a:lnTo>
                    <a:pt x="185166" y="3047"/>
                  </a:lnTo>
                  <a:lnTo>
                    <a:pt x="265176" y="5333"/>
                  </a:lnTo>
                  <a:lnTo>
                    <a:pt x="323088" y="7619"/>
                  </a:lnTo>
                  <a:lnTo>
                    <a:pt x="343662" y="9905"/>
                  </a:lnTo>
                  <a:lnTo>
                    <a:pt x="359664" y="13715"/>
                  </a:lnTo>
                  <a:lnTo>
                    <a:pt x="358902" y="13715"/>
                  </a:lnTo>
                  <a:lnTo>
                    <a:pt x="368808" y="18287"/>
                  </a:lnTo>
                  <a:lnTo>
                    <a:pt x="371856" y="21335"/>
                  </a:lnTo>
                  <a:lnTo>
                    <a:pt x="371856" y="20573"/>
                  </a:lnTo>
                  <a:lnTo>
                    <a:pt x="375285" y="20573"/>
                  </a:lnTo>
                  <a:lnTo>
                    <a:pt x="374142" y="19049"/>
                  </a:lnTo>
                  <a:lnTo>
                    <a:pt x="370332" y="15239"/>
                  </a:lnTo>
                  <a:lnTo>
                    <a:pt x="360426" y="10667"/>
                  </a:lnTo>
                  <a:lnTo>
                    <a:pt x="344424" y="6857"/>
                  </a:lnTo>
                  <a:lnTo>
                    <a:pt x="343662" y="6857"/>
                  </a:lnTo>
                  <a:lnTo>
                    <a:pt x="323088" y="4571"/>
                  </a:lnTo>
                  <a:lnTo>
                    <a:pt x="284480" y="3047"/>
                  </a:lnTo>
                  <a:close/>
                </a:path>
              </a:pathLst>
            </a:custGeom>
            <a:solidFill>
              <a:srgbClr val="BFBFBF"/>
            </a:solidFill>
          </p:spPr>
          <p:txBody>
            <a:bodyPr wrap="square" lIns="0" tIns="0" rIns="0" bIns="0" rtlCol="0"/>
            <a:lstStyle/>
            <a:p>
              <a:endParaRPr/>
            </a:p>
          </p:txBody>
        </p:sp>
        <p:sp>
          <p:nvSpPr>
            <p:cNvPr id="480" name="object 480"/>
            <p:cNvSpPr/>
            <p:nvPr/>
          </p:nvSpPr>
          <p:spPr>
            <a:xfrm>
              <a:off x="8971788" y="4710988"/>
              <a:ext cx="3175" cy="0"/>
            </a:xfrm>
            <a:custGeom>
              <a:avLst/>
              <a:gdLst/>
              <a:ahLst/>
              <a:cxnLst/>
              <a:rect l="l" t="t" r="r" b="b"/>
              <a:pathLst>
                <a:path w="3175">
                  <a:moveTo>
                    <a:pt x="3048" y="0"/>
                  </a:moveTo>
                  <a:lnTo>
                    <a:pt x="0" y="0"/>
                  </a:lnTo>
                </a:path>
              </a:pathLst>
            </a:custGeom>
            <a:solidFill>
              <a:srgbClr val="BFBFBF"/>
            </a:solidFill>
          </p:spPr>
          <p:txBody>
            <a:bodyPr wrap="square" lIns="0" tIns="0" rIns="0" bIns="0" rtlCol="0"/>
            <a:lstStyle/>
            <a:p>
              <a:endParaRPr/>
            </a:p>
          </p:txBody>
        </p:sp>
        <p:sp>
          <p:nvSpPr>
            <p:cNvPr id="481" name="object 481"/>
            <p:cNvSpPr/>
            <p:nvPr/>
          </p:nvSpPr>
          <p:spPr>
            <a:xfrm>
              <a:off x="8404097" y="4173778"/>
              <a:ext cx="810895" cy="706120"/>
            </a:xfrm>
            <a:custGeom>
              <a:avLst/>
              <a:gdLst/>
              <a:ahLst/>
              <a:cxnLst/>
              <a:rect l="l" t="t" r="r" b="b"/>
              <a:pathLst>
                <a:path w="810895" h="706120">
                  <a:moveTo>
                    <a:pt x="260604" y="0"/>
                  </a:moveTo>
                  <a:lnTo>
                    <a:pt x="29718" y="55625"/>
                  </a:lnTo>
                  <a:lnTo>
                    <a:pt x="0" y="61721"/>
                  </a:lnTo>
                  <a:lnTo>
                    <a:pt x="20574" y="576072"/>
                  </a:lnTo>
                  <a:lnTo>
                    <a:pt x="676656" y="705612"/>
                  </a:lnTo>
                  <a:lnTo>
                    <a:pt x="679704" y="653796"/>
                  </a:lnTo>
                  <a:lnTo>
                    <a:pt x="810768" y="542544"/>
                  </a:lnTo>
                  <a:lnTo>
                    <a:pt x="810006" y="32003"/>
                  </a:lnTo>
                  <a:lnTo>
                    <a:pt x="260604" y="0"/>
                  </a:lnTo>
                  <a:close/>
                </a:path>
              </a:pathLst>
            </a:custGeom>
            <a:solidFill>
              <a:srgbClr val="B5CFCF"/>
            </a:solidFill>
          </p:spPr>
          <p:txBody>
            <a:bodyPr wrap="square" lIns="0" tIns="0" rIns="0" bIns="0" rtlCol="0"/>
            <a:lstStyle/>
            <a:p>
              <a:endParaRPr/>
            </a:p>
          </p:txBody>
        </p:sp>
        <p:sp>
          <p:nvSpPr>
            <p:cNvPr id="482" name="object 482"/>
            <p:cNvSpPr/>
            <p:nvPr/>
          </p:nvSpPr>
          <p:spPr>
            <a:xfrm>
              <a:off x="8410193" y="4228642"/>
              <a:ext cx="3810" cy="5715"/>
            </a:xfrm>
            <a:custGeom>
              <a:avLst/>
              <a:gdLst/>
              <a:ahLst/>
              <a:cxnLst/>
              <a:rect l="l" t="t" r="r" b="b"/>
              <a:pathLst>
                <a:path w="3809" h="5714">
                  <a:moveTo>
                    <a:pt x="1523" y="0"/>
                  </a:moveTo>
                  <a:lnTo>
                    <a:pt x="0" y="4572"/>
                  </a:lnTo>
                  <a:lnTo>
                    <a:pt x="2285" y="5334"/>
                  </a:lnTo>
                  <a:lnTo>
                    <a:pt x="3809" y="762"/>
                  </a:lnTo>
                  <a:lnTo>
                    <a:pt x="1523" y="0"/>
                  </a:lnTo>
                  <a:close/>
                </a:path>
              </a:pathLst>
            </a:custGeom>
            <a:solidFill>
              <a:srgbClr val="000000"/>
            </a:solidFill>
          </p:spPr>
          <p:txBody>
            <a:bodyPr wrap="square" lIns="0" tIns="0" rIns="0" bIns="0" rtlCol="0"/>
            <a:lstStyle/>
            <a:p>
              <a:endParaRPr/>
            </a:p>
          </p:txBody>
        </p:sp>
        <p:sp>
          <p:nvSpPr>
            <p:cNvPr id="483" name="object 483"/>
            <p:cNvSpPr/>
            <p:nvPr/>
          </p:nvSpPr>
          <p:spPr>
            <a:xfrm>
              <a:off x="8412480" y="4229404"/>
              <a:ext cx="28575" cy="14604"/>
            </a:xfrm>
            <a:custGeom>
              <a:avLst/>
              <a:gdLst/>
              <a:ahLst/>
              <a:cxnLst/>
              <a:rect l="l" t="t" r="r" b="b"/>
              <a:pathLst>
                <a:path w="28575" h="14604">
                  <a:moveTo>
                    <a:pt x="1524" y="0"/>
                  </a:moveTo>
                  <a:lnTo>
                    <a:pt x="0" y="4572"/>
                  </a:lnTo>
                  <a:lnTo>
                    <a:pt x="26670" y="14478"/>
                  </a:lnTo>
                  <a:lnTo>
                    <a:pt x="27432" y="14478"/>
                  </a:lnTo>
                  <a:lnTo>
                    <a:pt x="28194" y="9906"/>
                  </a:lnTo>
                  <a:lnTo>
                    <a:pt x="1524" y="0"/>
                  </a:lnTo>
                  <a:close/>
                </a:path>
              </a:pathLst>
            </a:custGeom>
            <a:solidFill>
              <a:srgbClr val="000000"/>
            </a:solidFill>
          </p:spPr>
          <p:txBody>
            <a:bodyPr wrap="square" lIns="0" tIns="0" rIns="0" bIns="0" rtlCol="0"/>
            <a:lstStyle/>
            <a:p>
              <a:endParaRPr/>
            </a:p>
          </p:txBody>
        </p:sp>
        <p:sp>
          <p:nvSpPr>
            <p:cNvPr id="484" name="object 484"/>
            <p:cNvSpPr/>
            <p:nvPr/>
          </p:nvSpPr>
          <p:spPr>
            <a:xfrm>
              <a:off x="8439911" y="4261408"/>
              <a:ext cx="640080" cy="0"/>
            </a:xfrm>
            <a:custGeom>
              <a:avLst/>
              <a:gdLst/>
              <a:ahLst/>
              <a:cxnLst/>
              <a:rect l="l" t="t" r="r" b="b"/>
              <a:pathLst>
                <a:path w="640079">
                  <a:moveTo>
                    <a:pt x="0" y="0"/>
                  </a:moveTo>
                  <a:lnTo>
                    <a:pt x="640079" y="0"/>
                  </a:lnTo>
                </a:path>
              </a:pathLst>
            </a:custGeom>
            <a:ln w="44196">
              <a:solidFill>
                <a:srgbClr val="000000"/>
              </a:solidFill>
            </a:ln>
          </p:spPr>
          <p:txBody>
            <a:bodyPr wrap="square" lIns="0" tIns="0" rIns="0" bIns="0" rtlCol="0"/>
            <a:lstStyle/>
            <a:p>
              <a:endParaRPr/>
            </a:p>
          </p:txBody>
        </p:sp>
        <p:sp>
          <p:nvSpPr>
            <p:cNvPr id="485" name="object 485"/>
            <p:cNvSpPr/>
            <p:nvPr/>
          </p:nvSpPr>
          <p:spPr>
            <a:xfrm>
              <a:off x="9079992" y="4813858"/>
              <a:ext cx="5080" cy="2540"/>
            </a:xfrm>
            <a:custGeom>
              <a:avLst/>
              <a:gdLst/>
              <a:ahLst/>
              <a:cxnLst/>
              <a:rect l="l" t="t" r="r" b="b"/>
              <a:pathLst>
                <a:path w="5079" h="2539">
                  <a:moveTo>
                    <a:pt x="0" y="2286"/>
                  </a:moveTo>
                  <a:lnTo>
                    <a:pt x="4571" y="2286"/>
                  </a:lnTo>
                  <a:lnTo>
                    <a:pt x="4571" y="0"/>
                  </a:lnTo>
                  <a:lnTo>
                    <a:pt x="0" y="0"/>
                  </a:lnTo>
                  <a:lnTo>
                    <a:pt x="0" y="2286"/>
                  </a:lnTo>
                  <a:close/>
                </a:path>
              </a:pathLst>
            </a:custGeom>
            <a:solidFill>
              <a:srgbClr val="000000"/>
            </a:solidFill>
          </p:spPr>
          <p:txBody>
            <a:bodyPr wrap="square" lIns="0" tIns="0" rIns="0" bIns="0" rtlCol="0"/>
            <a:lstStyle/>
            <a:p>
              <a:endParaRPr/>
            </a:p>
          </p:txBody>
        </p:sp>
        <p:sp>
          <p:nvSpPr>
            <p:cNvPr id="486" name="object 486"/>
            <p:cNvSpPr/>
            <p:nvPr/>
          </p:nvSpPr>
          <p:spPr>
            <a:xfrm>
              <a:off x="9079992" y="4281220"/>
              <a:ext cx="0" cy="532765"/>
            </a:xfrm>
            <a:custGeom>
              <a:avLst/>
              <a:gdLst/>
              <a:ahLst/>
              <a:cxnLst/>
              <a:rect l="l" t="t" r="r" b="b"/>
              <a:pathLst>
                <a:path h="532764">
                  <a:moveTo>
                    <a:pt x="0" y="0"/>
                  </a:moveTo>
                  <a:lnTo>
                    <a:pt x="0" y="532638"/>
                  </a:lnTo>
                </a:path>
              </a:pathLst>
            </a:custGeom>
            <a:ln w="9144">
              <a:solidFill>
                <a:srgbClr val="000000"/>
              </a:solidFill>
            </a:ln>
          </p:spPr>
          <p:txBody>
            <a:bodyPr wrap="square" lIns="0" tIns="0" rIns="0" bIns="0" rtlCol="0"/>
            <a:lstStyle/>
            <a:p>
              <a:endParaRPr/>
            </a:p>
          </p:txBody>
        </p:sp>
        <p:sp>
          <p:nvSpPr>
            <p:cNvPr id="487" name="object 487"/>
            <p:cNvSpPr/>
            <p:nvPr/>
          </p:nvSpPr>
          <p:spPr>
            <a:xfrm>
              <a:off x="9040368" y="4205782"/>
              <a:ext cx="176530" cy="615950"/>
            </a:xfrm>
            <a:custGeom>
              <a:avLst/>
              <a:gdLst/>
              <a:ahLst/>
              <a:cxnLst/>
              <a:rect l="l" t="t" r="r" b="b"/>
              <a:pathLst>
                <a:path w="176529" h="615950">
                  <a:moveTo>
                    <a:pt x="169164" y="0"/>
                  </a:moveTo>
                  <a:lnTo>
                    <a:pt x="0" y="73913"/>
                  </a:lnTo>
                  <a:lnTo>
                    <a:pt x="38862" y="75437"/>
                  </a:lnTo>
                  <a:lnTo>
                    <a:pt x="44958" y="615695"/>
                  </a:lnTo>
                  <a:lnTo>
                    <a:pt x="176022" y="514349"/>
                  </a:lnTo>
                  <a:lnTo>
                    <a:pt x="169164" y="0"/>
                  </a:lnTo>
                  <a:close/>
                </a:path>
              </a:pathLst>
            </a:custGeom>
            <a:solidFill>
              <a:srgbClr val="005858"/>
            </a:solidFill>
          </p:spPr>
          <p:txBody>
            <a:bodyPr wrap="square" lIns="0" tIns="0" rIns="0" bIns="0" rtlCol="0"/>
            <a:lstStyle/>
            <a:p>
              <a:endParaRPr/>
            </a:p>
          </p:txBody>
        </p:sp>
        <p:sp>
          <p:nvSpPr>
            <p:cNvPr id="488" name="object 488"/>
            <p:cNvSpPr/>
            <p:nvPr/>
          </p:nvSpPr>
          <p:spPr>
            <a:xfrm>
              <a:off x="9039606" y="4201972"/>
              <a:ext cx="180340" cy="626110"/>
            </a:xfrm>
            <a:custGeom>
              <a:avLst/>
              <a:gdLst/>
              <a:ahLst/>
              <a:cxnLst/>
              <a:rect l="l" t="t" r="r" b="b"/>
              <a:pathLst>
                <a:path w="180340" h="626110">
                  <a:moveTo>
                    <a:pt x="48702" y="613735"/>
                  </a:moveTo>
                  <a:lnTo>
                    <a:pt x="44196" y="617219"/>
                  </a:lnTo>
                  <a:lnTo>
                    <a:pt x="42672" y="619506"/>
                  </a:lnTo>
                  <a:lnTo>
                    <a:pt x="42672" y="625602"/>
                  </a:lnTo>
                  <a:lnTo>
                    <a:pt x="48006" y="621792"/>
                  </a:lnTo>
                  <a:lnTo>
                    <a:pt x="50962" y="619506"/>
                  </a:lnTo>
                  <a:lnTo>
                    <a:pt x="48768" y="619506"/>
                  </a:lnTo>
                  <a:lnTo>
                    <a:pt x="48702" y="613735"/>
                  </a:lnTo>
                  <a:close/>
                </a:path>
                <a:path w="180340" h="626110">
                  <a:moveTo>
                    <a:pt x="39624" y="76199"/>
                  </a:moveTo>
                  <a:lnTo>
                    <a:pt x="36576" y="79247"/>
                  </a:lnTo>
                  <a:lnTo>
                    <a:pt x="42672" y="619506"/>
                  </a:lnTo>
                  <a:lnTo>
                    <a:pt x="44196" y="617219"/>
                  </a:lnTo>
                  <a:lnTo>
                    <a:pt x="48702" y="613735"/>
                  </a:lnTo>
                  <a:lnTo>
                    <a:pt x="42672" y="79247"/>
                  </a:lnTo>
                  <a:lnTo>
                    <a:pt x="39624" y="76199"/>
                  </a:lnTo>
                  <a:close/>
                </a:path>
                <a:path w="180340" h="626110">
                  <a:moveTo>
                    <a:pt x="173721" y="517063"/>
                  </a:moveTo>
                  <a:lnTo>
                    <a:pt x="48702" y="613735"/>
                  </a:lnTo>
                  <a:lnTo>
                    <a:pt x="48768" y="619506"/>
                  </a:lnTo>
                  <a:lnTo>
                    <a:pt x="50962" y="619506"/>
                  </a:lnTo>
                  <a:lnTo>
                    <a:pt x="179070" y="520445"/>
                  </a:lnTo>
                  <a:lnTo>
                    <a:pt x="173736" y="518159"/>
                  </a:lnTo>
                  <a:lnTo>
                    <a:pt x="173721" y="517063"/>
                  </a:lnTo>
                  <a:close/>
                </a:path>
                <a:path w="180340" h="626110">
                  <a:moveTo>
                    <a:pt x="175260" y="515873"/>
                  </a:moveTo>
                  <a:lnTo>
                    <a:pt x="173721" y="517063"/>
                  </a:lnTo>
                  <a:lnTo>
                    <a:pt x="173736" y="518159"/>
                  </a:lnTo>
                  <a:lnTo>
                    <a:pt x="179070" y="520445"/>
                  </a:lnTo>
                  <a:lnTo>
                    <a:pt x="175260" y="515873"/>
                  </a:lnTo>
                  <a:close/>
                </a:path>
                <a:path w="180340" h="626110">
                  <a:moveTo>
                    <a:pt x="179801" y="515873"/>
                  </a:moveTo>
                  <a:lnTo>
                    <a:pt x="175260" y="515873"/>
                  </a:lnTo>
                  <a:lnTo>
                    <a:pt x="179070" y="520445"/>
                  </a:lnTo>
                  <a:lnTo>
                    <a:pt x="179832" y="519683"/>
                  </a:lnTo>
                  <a:lnTo>
                    <a:pt x="179801" y="515873"/>
                  </a:lnTo>
                  <a:close/>
                </a:path>
                <a:path w="180340" h="626110">
                  <a:moveTo>
                    <a:pt x="172974" y="3809"/>
                  </a:moveTo>
                  <a:lnTo>
                    <a:pt x="171450" y="6857"/>
                  </a:lnTo>
                  <a:lnTo>
                    <a:pt x="166944" y="8826"/>
                  </a:lnTo>
                  <a:lnTo>
                    <a:pt x="173721" y="517063"/>
                  </a:lnTo>
                  <a:lnTo>
                    <a:pt x="175260" y="515873"/>
                  </a:lnTo>
                  <a:lnTo>
                    <a:pt x="179801" y="515873"/>
                  </a:lnTo>
                  <a:lnTo>
                    <a:pt x="172974" y="3809"/>
                  </a:lnTo>
                  <a:close/>
                </a:path>
                <a:path w="180340" h="626110">
                  <a:moveTo>
                    <a:pt x="172974" y="0"/>
                  </a:moveTo>
                  <a:lnTo>
                    <a:pt x="169164" y="1523"/>
                  </a:lnTo>
                  <a:lnTo>
                    <a:pt x="0" y="75437"/>
                  </a:lnTo>
                  <a:lnTo>
                    <a:pt x="2286" y="80771"/>
                  </a:lnTo>
                  <a:lnTo>
                    <a:pt x="166944" y="8826"/>
                  </a:lnTo>
                  <a:lnTo>
                    <a:pt x="166878" y="3809"/>
                  </a:lnTo>
                  <a:lnTo>
                    <a:pt x="172974" y="3809"/>
                  </a:lnTo>
                  <a:lnTo>
                    <a:pt x="172974" y="0"/>
                  </a:lnTo>
                  <a:close/>
                </a:path>
                <a:path w="180340" h="626110">
                  <a:moveTo>
                    <a:pt x="172974" y="3809"/>
                  </a:moveTo>
                  <a:lnTo>
                    <a:pt x="166878" y="3809"/>
                  </a:lnTo>
                  <a:lnTo>
                    <a:pt x="166944" y="8826"/>
                  </a:lnTo>
                  <a:lnTo>
                    <a:pt x="171450" y="6857"/>
                  </a:lnTo>
                  <a:lnTo>
                    <a:pt x="172974" y="3809"/>
                  </a:lnTo>
                  <a:close/>
                </a:path>
              </a:pathLst>
            </a:custGeom>
            <a:solidFill>
              <a:srgbClr val="005858"/>
            </a:solidFill>
          </p:spPr>
          <p:txBody>
            <a:bodyPr wrap="square" lIns="0" tIns="0" rIns="0" bIns="0" rtlCol="0"/>
            <a:lstStyle/>
            <a:p>
              <a:endParaRPr/>
            </a:p>
          </p:txBody>
        </p:sp>
        <p:sp>
          <p:nvSpPr>
            <p:cNvPr id="489" name="object 489"/>
            <p:cNvSpPr/>
            <p:nvPr/>
          </p:nvSpPr>
          <p:spPr>
            <a:xfrm>
              <a:off x="9039606" y="4276648"/>
              <a:ext cx="40005" cy="7620"/>
            </a:xfrm>
            <a:custGeom>
              <a:avLst/>
              <a:gdLst/>
              <a:ahLst/>
              <a:cxnLst/>
              <a:rect l="l" t="t" r="r" b="b"/>
              <a:pathLst>
                <a:path w="40004" h="7620">
                  <a:moveTo>
                    <a:pt x="0" y="762"/>
                  </a:moveTo>
                  <a:lnTo>
                    <a:pt x="762" y="6096"/>
                  </a:lnTo>
                  <a:lnTo>
                    <a:pt x="39624" y="7620"/>
                  </a:lnTo>
                  <a:lnTo>
                    <a:pt x="39624" y="6096"/>
                  </a:lnTo>
                  <a:lnTo>
                    <a:pt x="2286" y="6096"/>
                  </a:lnTo>
                  <a:lnTo>
                    <a:pt x="0" y="762"/>
                  </a:lnTo>
                  <a:close/>
                </a:path>
                <a:path w="40004" h="7620">
                  <a:moveTo>
                    <a:pt x="762" y="0"/>
                  </a:moveTo>
                  <a:lnTo>
                    <a:pt x="2286" y="6096"/>
                  </a:lnTo>
                  <a:lnTo>
                    <a:pt x="39624" y="6096"/>
                  </a:lnTo>
                  <a:lnTo>
                    <a:pt x="39624" y="1524"/>
                  </a:lnTo>
                  <a:lnTo>
                    <a:pt x="762" y="0"/>
                  </a:lnTo>
                  <a:close/>
                </a:path>
              </a:pathLst>
            </a:custGeom>
            <a:solidFill>
              <a:srgbClr val="005858"/>
            </a:solidFill>
          </p:spPr>
          <p:txBody>
            <a:bodyPr wrap="square" lIns="0" tIns="0" rIns="0" bIns="0" rtlCol="0"/>
            <a:lstStyle/>
            <a:p>
              <a:endParaRPr/>
            </a:p>
          </p:txBody>
        </p:sp>
        <p:sp>
          <p:nvSpPr>
            <p:cNvPr id="490" name="object 490"/>
            <p:cNvSpPr/>
            <p:nvPr/>
          </p:nvSpPr>
          <p:spPr>
            <a:xfrm>
              <a:off x="8438388" y="4239310"/>
              <a:ext cx="603885" cy="336550"/>
            </a:xfrm>
            <a:custGeom>
              <a:avLst/>
              <a:gdLst/>
              <a:ahLst/>
              <a:cxnLst/>
              <a:rect l="l" t="t" r="r" b="b"/>
              <a:pathLst>
                <a:path w="603884" h="336550">
                  <a:moveTo>
                    <a:pt x="0" y="0"/>
                  </a:moveTo>
                  <a:lnTo>
                    <a:pt x="6857" y="256794"/>
                  </a:lnTo>
                  <a:lnTo>
                    <a:pt x="600456" y="336042"/>
                  </a:lnTo>
                  <a:lnTo>
                    <a:pt x="603504" y="44196"/>
                  </a:lnTo>
                  <a:lnTo>
                    <a:pt x="0" y="0"/>
                  </a:lnTo>
                  <a:close/>
                </a:path>
              </a:pathLst>
            </a:custGeom>
            <a:solidFill>
              <a:srgbClr val="EFE4FF"/>
            </a:solidFill>
          </p:spPr>
          <p:txBody>
            <a:bodyPr wrap="square" lIns="0" tIns="0" rIns="0" bIns="0" rtlCol="0"/>
            <a:lstStyle/>
            <a:p>
              <a:endParaRPr/>
            </a:p>
          </p:txBody>
        </p:sp>
        <p:sp>
          <p:nvSpPr>
            <p:cNvPr id="491" name="object 491"/>
            <p:cNvSpPr/>
            <p:nvPr/>
          </p:nvSpPr>
          <p:spPr>
            <a:xfrm>
              <a:off x="8438388" y="4238548"/>
              <a:ext cx="605155" cy="338455"/>
            </a:xfrm>
            <a:custGeom>
              <a:avLst/>
              <a:gdLst/>
              <a:ahLst/>
              <a:cxnLst/>
              <a:rect l="l" t="t" r="r" b="b"/>
              <a:pathLst>
                <a:path w="605154" h="338454">
                  <a:moveTo>
                    <a:pt x="6858" y="256794"/>
                  </a:moveTo>
                  <a:lnTo>
                    <a:pt x="6096" y="257556"/>
                  </a:lnTo>
                  <a:lnTo>
                    <a:pt x="6096" y="259079"/>
                  </a:lnTo>
                  <a:lnTo>
                    <a:pt x="6857" y="259079"/>
                  </a:lnTo>
                  <a:lnTo>
                    <a:pt x="600456" y="338328"/>
                  </a:lnTo>
                  <a:lnTo>
                    <a:pt x="599694" y="336804"/>
                  </a:lnTo>
                  <a:lnTo>
                    <a:pt x="599703" y="335941"/>
                  </a:lnTo>
                  <a:lnTo>
                    <a:pt x="6858" y="256794"/>
                  </a:lnTo>
                  <a:close/>
                </a:path>
                <a:path w="605154" h="338454">
                  <a:moveTo>
                    <a:pt x="599703" y="335941"/>
                  </a:moveTo>
                  <a:lnTo>
                    <a:pt x="599694" y="336804"/>
                  </a:lnTo>
                  <a:lnTo>
                    <a:pt x="600456" y="338328"/>
                  </a:lnTo>
                  <a:lnTo>
                    <a:pt x="600456" y="336042"/>
                  </a:lnTo>
                  <a:lnTo>
                    <a:pt x="599703" y="335941"/>
                  </a:lnTo>
                  <a:close/>
                </a:path>
                <a:path w="605154" h="338454">
                  <a:moveTo>
                    <a:pt x="605019" y="44966"/>
                  </a:moveTo>
                  <a:lnTo>
                    <a:pt x="603504" y="46482"/>
                  </a:lnTo>
                  <a:lnTo>
                    <a:pt x="602726" y="46482"/>
                  </a:lnTo>
                  <a:lnTo>
                    <a:pt x="599703" y="335941"/>
                  </a:lnTo>
                  <a:lnTo>
                    <a:pt x="600456" y="336042"/>
                  </a:lnTo>
                  <a:lnTo>
                    <a:pt x="600456" y="338328"/>
                  </a:lnTo>
                  <a:lnTo>
                    <a:pt x="601980" y="336804"/>
                  </a:lnTo>
                  <a:lnTo>
                    <a:pt x="605004" y="46482"/>
                  </a:lnTo>
                  <a:lnTo>
                    <a:pt x="603504" y="46482"/>
                  </a:lnTo>
                  <a:lnTo>
                    <a:pt x="602726" y="46425"/>
                  </a:lnTo>
                  <a:lnTo>
                    <a:pt x="605004" y="46425"/>
                  </a:lnTo>
                  <a:lnTo>
                    <a:pt x="605019" y="44966"/>
                  </a:lnTo>
                  <a:close/>
                </a:path>
                <a:path w="605154" h="338454">
                  <a:moveTo>
                    <a:pt x="605020" y="44958"/>
                  </a:moveTo>
                  <a:lnTo>
                    <a:pt x="602742" y="44958"/>
                  </a:lnTo>
                  <a:lnTo>
                    <a:pt x="602726" y="46425"/>
                  </a:lnTo>
                  <a:lnTo>
                    <a:pt x="603504" y="46482"/>
                  </a:lnTo>
                  <a:lnTo>
                    <a:pt x="605020" y="44958"/>
                  </a:lnTo>
                  <a:close/>
                </a:path>
                <a:path w="605154" h="338454">
                  <a:moveTo>
                    <a:pt x="0" y="0"/>
                  </a:moveTo>
                  <a:lnTo>
                    <a:pt x="0" y="2286"/>
                  </a:lnTo>
                  <a:lnTo>
                    <a:pt x="602726" y="46425"/>
                  </a:lnTo>
                  <a:lnTo>
                    <a:pt x="602742" y="44958"/>
                  </a:lnTo>
                  <a:lnTo>
                    <a:pt x="605020" y="44958"/>
                  </a:lnTo>
                  <a:lnTo>
                    <a:pt x="605028" y="44196"/>
                  </a:lnTo>
                  <a:lnTo>
                    <a:pt x="603504" y="44196"/>
                  </a:lnTo>
                  <a:lnTo>
                    <a:pt x="0" y="0"/>
                  </a:lnTo>
                  <a:close/>
                </a:path>
              </a:pathLst>
            </a:custGeom>
            <a:solidFill>
              <a:srgbClr val="EFE4FF"/>
            </a:solidFill>
          </p:spPr>
          <p:txBody>
            <a:bodyPr wrap="square" lIns="0" tIns="0" rIns="0" bIns="0" rtlCol="0"/>
            <a:lstStyle/>
            <a:p>
              <a:endParaRPr/>
            </a:p>
          </p:txBody>
        </p:sp>
        <p:sp>
          <p:nvSpPr>
            <p:cNvPr id="492" name="object 492"/>
            <p:cNvSpPr/>
            <p:nvPr/>
          </p:nvSpPr>
          <p:spPr>
            <a:xfrm>
              <a:off x="8442197" y="4238548"/>
              <a:ext cx="0" cy="257810"/>
            </a:xfrm>
            <a:custGeom>
              <a:avLst/>
              <a:gdLst/>
              <a:ahLst/>
              <a:cxnLst/>
              <a:rect l="l" t="t" r="r" b="b"/>
              <a:pathLst>
                <a:path h="257810">
                  <a:moveTo>
                    <a:pt x="0" y="0"/>
                  </a:moveTo>
                  <a:lnTo>
                    <a:pt x="0" y="257555"/>
                  </a:lnTo>
                </a:path>
              </a:pathLst>
            </a:custGeom>
            <a:ln w="9143">
              <a:solidFill>
                <a:srgbClr val="EFE4FF"/>
              </a:solidFill>
            </a:ln>
          </p:spPr>
          <p:txBody>
            <a:bodyPr wrap="square" lIns="0" tIns="0" rIns="0" bIns="0" rtlCol="0"/>
            <a:lstStyle/>
            <a:p>
              <a:endParaRPr/>
            </a:p>
          </p:txBody>
        </p:sp>
        <p:sp>
          <p:nvSpPr>
            <p:cNvPr id="493" name="object 493"/>
            <p:cNvSpPr/>
            <p:nvPr/>
          </p:nvSpPr>
          <p:spPr>
            <a:xfrm>
              <a:off x="8442197" y="4294936"/>
              <a:ext cx="3175" cy="5080"/>
            </a:xfrm>
            <a:custGeom>
              <a:avLst/>
              <a:gdLst/>
              <a:ahLst/>
              <a:cxnLst/>
              <a:rect l="l" t="t" r="r" b="b"/>
              <a:pathLst>
                <a:path w="3175" h="5079">
                  <a:moveTo>
                    <a:pt x="3048" y="0"/>
                  </a:moveTo>
                  <a:lnTo>
                    <a:pt x="762" y="0"/>
                  </a:lnTo>
                  <a:lnTo>
                    <a:pt x="0" y="4572"/>
                  </a:lnTo>
                  <a:lnTo>
                    <a:pt x="2286" y="4572"/>
                  </a:lnTo>
                  <a:lnTo>
                    <a:pt x="3048" y="0"/>
                  </a:lnTo>
                  <a:close/>
                </a:path>
              </a:pathLst>
            </a:custGeom>
            <a:solidFill>
              <a:srgbClr val="000000"/>
            </a:solidFill>
          </p:spPr>
          <p:txBody>
            <a:bodyPr wrap="square" lIns="0" tIns="0" rIns="0" bIns="0" rtlCol="0"/>
            <a:lstStyle/>
            <a:p>
              <a:endParaRPr/>
            </a:p>
          </p:txBody>
        </p:sp>
        <p:sp>
          <p:nvSpPr>
            <p:cNvPr id="494" name="object 494"/>
            <p:cNvSpPr/>
            <p:nvPr/>
          </p:nvSpPr>
          <p:spPr>
            <a:xfrm>
              <a:off x="9044178" y="4350562"/>
              <a:ext cx="3175" cy="5080"/>
            </a:xfrm>
            <a:custGeom>
              <a:avLst/>
              <a:gdLst/>
              <a:ahLst/>
              <a:cxnLst/>
              <a:rect l="l" t="t" r="r" b="b"/>
              <a:pathLst>
                <a:path w="3175" h="5079">
                  <a:moveTo>
                    <a:pt x="3047" y="0"/>
                  </a:moveTo>
                  <a:lnTo>
                    <a:pt x="761" y="0"/>
                  </a:lnTo>
                  <a:lnTo>
                    <a:pt x="0" y="4572"/>
                  </a:lnTo>
                  <a:lnTo>
                    <a:pt x="2285" y="4572"/>
                  </a:lnTo>
                  <a:lnTo>
                    <a:pt x="3047" y="0"/>
                  </a:lnTo>
                  <a:close/>
                </a:path>
              </a:pathLst>
            </a:custGeom>
            <a:solidFill>
              <a:srgbClr val="000000"/>
            </a:solidFill>
          </p:spPr>
          <p:txBody>
            <a:bodyPr wrap="square" lIns="0" tIns="0" rIns="0" bIns="0" rtlCol="0"/>
            <a:lstStyle/>
            <a:p>
              <a:endParaRPr/>
            </a:p>
          </p:txBody>
        </p:sp>
        <p:sp>
          <p:nvSpPr>
            <p:cNvPr id="495" name="object 495"/>
            <p:cNvSpPr/>
            <p:nvPr/>
          </p:nvSpPr>
          <p:spPr>
            <a:xfrm>
              <a:off x="8444483" y="4294936"/>
              <a:ext cx="600710" cy="60325"/>
            </a:xfrm>
            <a:custGeom>
              <a:avLst/>
              <a:gdLst/>
              <a:ahLst/>
              <a:cxnLst/>
              <a:rect l="l" t="t" r="r" b="b"/>
              <a:pathLst>
                <a:path w="600709" h="60325">
                  <a:moveTo>
                    <a:pt x="761" y="0"/>
                  </a:moveTo>
                  <a:lnTo>
                    <a:pt x="0" y="4572"/>
                  </a:lnTo>
                  <a:lnTo>
                    <a:pt x="599693" y="60198"/>
                  </a:lnTo>
                  <a:lnTo>
                    <a:pt x="600455" y="55626"/>
                  </a:lnTo>
                  <a:lnTo>
                    <a:pt x="761" y="0"/>
                  </a:lnTo>
                  <a:close/>
                </a:path>
              </a:pathLst>
            </a:custGeom>
            <a:solidFill>
              <a:srgbClr val="000000"/>
            </a:solidFill>
          </p:spPr>
          <p:txBody>
            <a:bodyPr wrap="square" lIns="0" tIns="0" rIns="0" bIns="0" rtlCol="0"/>
            <a:lstStyle/>
            <a:p>
              <a:endParaRPr/>
            </a:p>
          </p:txBody>
        </p:sp>
        <p:sp>
          <p:nvSpPr>
            <p:cNvPr id="496" name="object 496"/>
            <p:cNvSpPr/>
            <p:nvPr/>
          </p:nvSpPr>
          <p:spPr>
            <a:xfrm>
              <a:off x="8478011" y="4301794"/>
              <a:ext cx="6350" cy="3175"/>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a:p>
          </p:txBody>
        </p:sp>
        <p:sp>
          <p:nvSpPr>
            <p:cNvPr id="497" name="object 497"/>
            <p:cNvSpPr/>
            <p:nvPr/>
          </p:nvSpPr>
          <p:spPr>
            <a:xfrm>
              <a:off x="8482583" y="4501438"/>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498" name="object 498"/>
            <p:cNvSpPr/>
            <p:nvPr/>
          </p:nvSpPr>
          <p:spPr>
            <a:xfrm>
              <a:off x="8483345" y="4304842"/>
              <a:ext cx="0" cy="196850"/>
            </a:xfrm>
            <a:custGeom>
              <a:avLst/>
              <a:gdLst/>
              <a:ahLst/>
              <a:cxnLst/>
              <a:rect l="l" t="t" r="r" b="b"/>
              <a:pathLst>
                <a:path h="196850">
                  <a:moveTo>
                    <a:pt x="0" y="0"/>
                  </a:moveTo>
                  <a:lnTo>
                    <a:pt x="0" y="196595"/>
                  </a:lnTo>
                </a:path>
              </a:pathLst>
            </a:custGeom>
            <a:ln w="10668">
              <a:solidFill>
                <a:srgbClr val="000000"/>
              </a:solidFill>
            </a:ln>
          </p:spPr>
          <p:txBody>
            <a:bodyPr wrap="square" lIns="0" tIns="0" rIns="0" bIns="0" rtlCol="0"/>
            <a:lstStyle/>
            <a:p>
              <a:endParaRPr/>
            </a:p>
          </p:txBody>
        </p:sp>
        <p:sp>
          <p:nvSpPr>
            <p:cNvPr id="499" name="object 499"/>
            <p:cNvSpPr/>
            <p:nvPr/>
          </p:nvSpPr>
          <p:spPr>
            <a:xfrm>
              <a:off x="8516873" y="4307890"/>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500" name="object 500"/>
            <p:cNvSpPr/>
            <p:nvPr/>
          </p:nvSpPr>
          <p:spPr>
            <a:xfrm>
              <a:off x="8521445" y="4507534"/>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501" name="object 501"/>
            <p:cNvSpPr/>
            <p:nvPr/>
          </p:nvSpPr>
          <p:spPr>
            <a:xfrm>
              <a:off x="8522207" y="4310938"/>
              <a:ext cx="0" cy="196850"/>
            </a:xfrm>
            <a:custGeom>
              <a:avLst/>
              <a:gdLst/>
              <a:ahLst/>
              <a:cxnLst/>
              <a:rect l="l" t="t" r="r" b="b"/>
              <a:pathLst>
                <a:path h="196850">
                  <a:moveTo>
                    <a:pt x="0" y="0"/>
                  </a:moveTo>
                  <a:lnTo>
                    <a:pt x="0" y="196596"/>
                  </a:lnTo>
                </a:path>
              </a:pathLst>
            </a:custGeom>
            <a:ln w="10668">
              <a:solidFill>
                <a:srgbClr val="000000"/>
              </a:solidFill>
            </a:ln>
          </p:spPr>
          <p:txBody>
            <a:bodyPr wrap="square" lIns="0" tIns="0" rIns="0" bIns="0" rtlCol="0"/>
            <a:lstStyle/>
            <a:p>
              <a:endParaRPr/>
            </a:p>
          </p:txBody>
        </p:sp>
        <p:sp>
          <p:nvSpPr>
            <p:cNvPr id="502" name="object 502"/>
            <p:cNvSpPr/>
            <p:nvPr/>
          </p:nvSpPr>
          <p:spPr>
            <a:xfrm>
              <a:off x="8555735" y="4313986"/>
              <a:ext cx="6350" cy="3175"/>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503" name="object 503"/>
            <p:cNvSpPr/>
            <p:nvPr/>
          </p:nvSpPr>
          <p:spPr>
            <a:xfrm>
              <a:off x="8560307" y="4513630"/>
              <a:ext cx="6350" cy="3175"/>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504" name="object 504"/>
            <p:cNvSpPr/>
            <p:nvPr/>
          </p:nvSpPr>
          <p:spPr>
            <a:xfrm>
              <a:off x="8561069" y="4317034"/>
              <a:ext cx="0" cy="196850"/>
            </a:xfrm>
            <a:custGeom>
              <a:avLst/>
              <a:gdLst/>
              <a:ahLst/>
              <a:cxnLst/>
              <a:rect l="l" t="t" r="r" b="b"/>
              <a:pathLst>
                <a:path h="196850">
                  <a:moveTo>
                    <a:pt x="0" y="0"/>
                  </a:moveTo>
                  <a:lnTo>
                    <a:pt x="0" y="196596"/>
                  </a:lnTo>
                </a:path>
              </a:pathLst>
            </a:custGeom>
            <a:ln w="10668">
              <a:solidFill>
                <a:srgbClr val="000000"/>
              </a:solidFill>
            </a:ln>
          </p:spPr>
          <p:txBody>
            <a:bodyPr wrap="square" lIns="0" tIns="0" rIns="0" bIns="0" rtlCol="0"/>
            <a:lstStyle/>
            <a:p>
              <a:endParaRPr/>
            </a:p>
          </p:txBody>
        </p:sp>
        <p:sp>
          <p:nvSpPr>
            <p:cNvPr id="505" name="object 505"/>
            <p:cNvSpPr/>
            <p:nvPr/>
          </p:nvSpPr>
          <p:spPr>
            <a:xfrm>
              <a:off x="8593835" y="4320082"/>
              <a:ext cx="6350" cy="3175"/>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506" name="object 506"/>
            <p:cNvSpPr/>
            <p:nvPr/>
          </p:nvSpPr>
          <p:spPr>
            <a:xfrm>
              <a:off x="8598407" y="4519726"/>
              <a:ext cx="6350" cy="3175"/>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507" name="object 507"/>
            <p:cNvSpPr/>
            <p:nvPr/>
          </p:nvSpPr>
          <p:spPr>
            <a:xfrm>
              <a:off x="8599169" y="4323130"/>
              <a:ext cx="0" cy="196850"/>
            </a:xfrm>
            <a:custGeom>
              <a:avLst/>
              <a:gdLst/>
              <a:ahLst/>
              <a:cxnLst/>
              <a:rect l="l" t="t" r="r" b="b"/>
              <a:pathLst>
                <a:path h="196850">
                  <a:moveTo>
                    <a:pt x="0" y="0"/>
                  </a:moveTo>
                  <a:lnTo>
                    <a:pt x="0" y="196595"/>
                  </a:lnTo>
                </a:path>
              </a:pathLst>
            </a:custGeom>
            <a:ln w="10668">
              <a:solidFill>
                <a:srgbClr val="000000"/>
              </a:solidFill>
            </a:ln>
          </p:spPr>
          <p:txBody>
            <a:bodyPr wrap="square" lIns="0" tIns="0" rIns="0" bIns="0" rtlCol="0"/>
            <a:lstStyle/>
            <a:p>
              <a:endParaRPr/>
            </a:p>
          </p:txBody>
        </p:sp>
        <p:sp>
          <p:nvSpPr>
            <p:cNvPr id="508" name="object 508"/>
            <p:cNvSpPr/>
            <p:nvPr/>
          </p:nvSpPr>
          <p:spPr>
            <a:xfrm>
              <a:off x="8632697" y="4316272"/>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509" name="object 509"/>
            <p:cNvSpPr/>
            <p:nvPr/>
          </p:nvSpPr>
          <p:spPr>
            <a:xfrm>
              <a:off x="8637269" y="4525822"/>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510" name="object 510"/>
            <p:cNvSpPr/>
            <p:nvPr/>
          </p:nvSpPr>
          <p:spPr>
            <a:xfrm>
              <a:off x="8638031" y="4319320"/>
              <a:ext cx="0" cy="207010"/>
            </a:xfrm>
            <a:custGeom>
              <a:avLst/>
              <a:gdLst/>
              <a:ahLst/>
              <a:cxnLst/>
              <a:rect l="l" t="t" r="r" b="b"/>
              <a:pathLst>
                <a:path h="207010">
                  <a:moveTo>
                    <a:pt x="0" y="0"/>
                  </a:moveTo>
                  <a:lnTo>
                    <a:pt x="0" y="206501"/>
                  </a:lnTo>
                </a:path>
              </a:pathLst>
            </a:custGeom>
            <a:ln w="10668">
              <a:solidFill>
                <a:srgbClr val="000000"/>
              </a:solidFill>
            </a:ln>
          </p:spPr>
          <p:txBody>
            <a:bodyPr wrap="square" lIns="0" tIns="0" rIns="0" bIns="0" rtlCol="0"/>
            <a:lstStyle/>
            <a:p>
              <a:endParaRPr/>
            </a:p>
          </p:txBody>
        </p:sp>
        <p:sp>
          <p:nvSpPr>
            <p:cNvPr id="511" name="object 511"/>
            <p:cNvSpPr/>
            <p:nvPr/>
          </p:nvSpPr>
          <p:spPr>
            <a:xfrm>
              <a:off x="8671559" y="4320082"/>
              <a:ext cx="6350" cy="3175"/>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512" name="object 512"/>
            <p:cNvSpPr/>
            <p:nvPr/>
          </p:nvSpPr>
          <p:spPr>
            <a:xfrm>
              <a:off x="8676131" y="4531918"/>
              <a:ext cx="6350" cy="3175"/>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a:p>
          </p:txBody>
        </p:sp>
        <p:sp>
          <p:nvSpPr>
            <p:cNvPr id="513" name="object 513"/>
            <p:cNvSpPr/>
            <p:nvPr/>
          </p:nvSpPr>
          <p:spPr>
            <a:xfrm>
              <a:off x="8676893" y="4323130"/>
              <a:ext cx="0" cy="208915"/>
            </a:xfrm>
            <a:custGeom>
              <a:avLst/>
              <a:gdLst/>
              <a:ahLst/>
              <a:cxnLst/>
              <a:rect l="l" t="t" r="r" b="b"/>
              <a:pathLst>
                <a:path h="208914">
                  <a:moveTo>
                    <a:pt x="0" y="0"/>
                  </a:moveTo>
                  <a:lnTo>
                    <a:pt x="0" y="208787"/>
                  </a:lnTo>
                </a:path>
              </a:pathLst>
            </a:custGeom>
            <a:ln w="10668">
              <a:solidFill>
                <a:srgbClr val="000000"/>
              </a:solidFill>
            </a:ln>
          </p:spPr>
          <p:txBody>
            <a:bodyPr wrap="square" lIns="0" tIns="0" rIns="0" bIns="0" rtlCol="0"/>
            <a:lstStyle/>
            <a:p>
              <a:endParaRPr/>
            </a:p>
          </p:txBody>
        </p:sp>
        <p:sp>
          <p:nvSpPr>
            <p:cNvPr id="514" name="object 514"/>
            <p:cNvSpPr/>
            <p:nvPr/>
          </p:nvSpPr>
          <p:spPr>
            <a:xfrm>
              <a:off x="8710421" y="4323892"/>
              <a:ext cx="6350" cy="3175"/>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515" name="object 515"/>
            <p:cNvSpPr/>
            <p:nvPr/>
          </p:nvSpPr>
          <p:spPr>
            <a:xfrm>
              <a:off x="8714993" y="4537252"/>
              <a:ext cx="6350" cy="3175"/>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516" name="object 516"/>
            <p:cNvSpPr/>
            <p:nvPr/>
          </p:nvSpPr>
          <p:spPr>
            <a:xfrm>
              <a:off x="8715756" y="4326940"/>
              <a:ext cx="0" cy="210820"/>
            </a:xfrm>
            <a:custGeom>
              <a:avLst/>
              <a:gdLst/>
              <a:ahLst/>
              <a:cxnLst/>
              <a:rect l="l" t="t" r="r" b="b"/>
              <a:pathLst>
                <a:path h="210820">
                  <a:moveTo>
                    <a:pt x="0" y="0"/>
                  </a:moveTo>
                  <a:lnTo>
                    <a:pt x="0" y="210312"/>
                  </a:lnTo>
                </a:path>
              </a:pathLst>
            </a:custGeom>
            <a:ln w="10668">
              <a:solidFill>
                <a:srgbClr val="000000"/>
              </a:solidFill>
            </a:ln>
          </p:spPr>
          <p:txBody>
            <a:bodyPr wrap="square" lIns="0" tIns="0" rIns="0" bIns="0" rtlCol="0"/>
            <a:lstStyle/>
            <a:p>
              <a:endParaRPr/>
            </a:p>
          </p:txBody>
        </p:sp>
        <p:sp>
          <p:nvSpPr>
            <p:cNvPr id="517" name="object 517"/>
            <p:cNvSpPr/>
            <p:nvPr/>
          </p:nvSpPr>
          <p:spPr>
            <a:xfrm>
              <a:off x="8749283" y="4326178"/>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518" name="object 518"/>
            <p:cNvSpPr/>
            <p:nvPr/>
          </p:nvSpPr>
          <p:spPr>
            <a:xfrm>
              <a:off x="8753856" y="4539538"/>
              <a:ext cx="6350" cy="3175"/>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519" name="object 519"/>
            <p:cNvSpPr/>
            <p:nvPr/>
          </p:nvSpPr>
          <p:spPr>
            <a:xfrm>
              <a:off x="8754618" y="4329226"/>
              <a:ext cx="0" cy="210820"/>
            </a:xfrm>
            <a:custGeom>
              <a:avLst/>
              <a:gdLst/>
              <a:ahLst/>
              <a:cxnLst/>
              <a:rect l="l" t="t" r="r" b="b"/>
              <a:pathLst>
                <a:path h="210820">
                  <a:moveTo>
                    <a:pt x="0" y="0"/>
                  </a:moveTo>
                  <a:lnTo>
                    <a:pt x="0" y="210311"/>
                  </a:lnTo>
                </a:path>
              </a:pathLst>
            </a:custGeom>
            <a:ln w="10668">
              <a:solidFill>
                <a:srgbClr val="000000"/>
              </a:solidFill>
            </a:ln>
          </p:spPr>
          <p:txBody>
            <a:bodyPr wrap="square" lIns="0" tIns="0" rIns="0" bIns="0" rtlCol="0"/>
            <a:lstStyle/>
            <a:p>
              <a:endParaRPr/>
            </a:p>
          </p:txBody>
        </p:sp>
        <p:sp>
          <p:nvSpPr>
            <p:cNvPr id="520" name="object 520"/>
            <p:cNvSpPr/>
            <p:nvPr/>
          </p:nvSpPr>
          <p:spPr>
            <a:xfrm>
              <a:off x="8787383" y="4326178"/>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521" name="object 521"/>
            <p:cNvSpPr/>
            <p:nvPr/>
          </p:nvSpPr>
          <p:spPr>
            <a:xfrm>
              <a:off x="8791956" y="4549444"/>
              <a:ext cx="6350" cy="3175"/>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522" name="object 522"/>
            <p:cNvSpPr/>
            <p:nvPr/>
          </p:nvSpPr>
          <p:spPr>
            <a:xfrm>
              <a:off x="8792718" y="4329226"/>
              <a:ext cx="0" cy="220345"/>
            </a:xfrm>
            <a:custGeom>
              <a:avLst/>
              <a:gdLst/>
              <a:ahLst/>
              <a:cxnLst/>
              <a:rect l="l" t="t" r="r" b="b"/>
              <a:pathLst>
                <a:path h="220345">
                  <a:moveTo>
                    <a:pt x="0" y="0"/>
                  </a:moveTo>
                  <a:lnTo>
                    <a:pt x="0" y="220217"/>
                  </a:lnTo>
                </a:path>
              </a:pathLst>
            </a:custGeom>
            <a:ln w="10668">
              <a:solidFill>
                <a:srgbClr val="000000"/>
              </a:solidFill>
            </a:ln>
          </p:spPr>
          <p:txBody>
            <a:bodyPr wrap="square" lIns="0" tIns="0" rIns="0" bIns="0" rtlCol="0"/>
            <a:lstStyle/>
            <a:p>
              <a:endParaRPr/>
            </a:p>
          </p:txBody>
        </p:sp>
        <p:sp>
          <p:nvSpPr>
            <p:cNvPr id="523" name="object 523"/>
            <p:cNvSpPr/>
            <p:nvPr/>
          </p:nvSpPr>
          <p:spPr>
            <a:xfrm>
              <a:off x="8826245" y="4329988"/>
              <a:ext cx="6350" cy="3175"/>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524" name="object 524"/>
            <p:cNvSpPr/>
            <p:nvPr/>
          </p:nvSpPr>
          <p:spPr>
            <a:xfrm>
              <a:off x="8830818" y="4551730"/>
              <a:ext cx="6350" cy="3175"/>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525" name="object 525"/>
            <p:cNvSpPr/>
            <p:nvPr/>
          </p:nvSpPr>
          <p:spPr>
            <a:xfrm>
              <a:off x="8831580" y="4333036"/>
              <a:ext cx="0" cy="219075"/>
            </a:xfrm>
            <a:custGeom>
              <a:avLst/>
              <a:gdLst/>
              <a:ahLst/>
              <a:cxnLst/>
              <a:rect l="l" t="t" r="r" b="b"/>
              <a:pathLst>
                <a:path h="219075">
                  <a:moveTo>
                    <a:pt x="0" y="0"/>
                  </a:moveTo>
                  <a:lnTo>
                    <a:pt x="0" y="218694"/>
                  </a:lnTo>
                </a:path>
              </a:pathLst>
            </a:custGeom>
            <a:ln w="10668">
              <a:solidFill>
                <a:srgbClr val="000000"/>
              </a:solidFill>
            </a:ln>
          </p:spPr>
          <p:txBody>
            <a:bodyPr wrap="square" lIns="0" tIns="0" rIns="0" bIns="0" rtlCol="0"/>
            <a:lstStyle/>
            <a:p>
              <a:endParaRPr/>
            </a:p>
          </p:txBody>
        </p:sp>
        <p:sp>
          <p:nvSpPr>
            <p:cNvPr id="526" name="object 526"/>
            <p:cNvSpPr/>
            <p:nvPr/>
          </p:nvSpPr>
          <p:spPr>
            <a:xfrm>
              <a:off x="8865107" y="4333799"/>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527" name="object 527"/>
            <p:cNvSpPr/>
            <p:nvPr/>
          </p:nvSpPr>
          <p:spPr>
            <a:xfrm>
              <a:off x="8869680" y="4557064"/>
              <a:ext cx="6350" cy="3175"/>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a:p>
          </p:txBody>
        </p:sp>
        <p:sp>
          <p:nvSpPr>
            <p:cNvPr id="528" name="object 528"/>
            <p:cNvSpPr/>
            <p:nvPr/>
          </p:nvSpPr>
          <p:spPr>
            <a:xfrm>
              <a:off x="8870442" y="4336846"/>
              <a:ext cx="0" cy="220345"/>
            </a:xfrm>
            <a:custGeom>
              <a:avLst/>
              <a:gdLst/>
              <a:ahLst/>
              <a:cxnLst/>
              <a:rect l="l" t="t" r="r" b="b"/>
              <a:pathLst>
                <a:path h="220345">
                  <a:moveTo>
                    <a:pt x="0" y="0"/>
                  </a:moveTo>
                  <a:lnTo>
                    <a:pt x="0" y="220217"/>
                  </a:lnTo>
                </a:path>
              </a:pathLst>
            </a:custGeom>
            <a:ln w="10668">
              <a:solidFill>
                <a:srgbClr val="000000"/>
              </a:solidFill>
            </a:ln>
          </p:spPr>
          <p:txBody>
            <a:bodyPr wrap="square" lIns="0" tIns="0" rIns="0" bIns="0" rtlCol="0"/>
            <a:lstStyle/>
            <a:p>
              <a:endParaRPr/>
            </a:p>
          </p:txBody>
        </p:sp>
        <p:sp>
          <p:nvSpPr>
            <p:cNvPr id="529" name="object 529"/>
            <p:cNvSpPr/>
            <p:nvPr/>
          </p:nvSpPr>
          <p:spPr>
            <a:xfrm>
              <a:off x="8903969" y="4342180"/>
              <a:ext cx="6350" cy="3175"/>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530" name="object 530"/>
            <p:cNvSpPr/>
            <p:nvPr/>
          </p:nvSpPr>
          <p:spPr>
            <a:xfrm>
              <a:off x="8908542" y="4559350"/>
              <a:ext cx="6350" cy="3175"/>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531" name="object 531"/>
            <p:cNvSpPr/>
            <p:nvPr/>
          </p:nvSpPr>
          <p:spPr>
            <a:xfrm>
              <a:off x="8909304" y="4345228"/>
              <a:ext cx="0" cy="214629"/>
            </a:xfrm>
            <a:custGeom>
              <a:avLst/>
              <a:gdLst/>
              <a:ahLst/>
              <a:cxnLst/>
              <a:rect l="l" t="t" r="r" b="b"/>
              <a:pathLst>
                <a:path h="214629">
                  <a:moveTo>
                    <a:pt x="0" y="0"/>
                  </a:moveTo>
                  <a:lnTo>
                    <a:pt x="0" y="214122"/>
                  </a:lnTo>
                </a:path>
              </a:pathLst>
            </a:custGeom>
            <a:ln w="10668">
              <a:solidFill>
                <a:srgbClr val="000000"/>
              </a:solidFill>
            </a:ln>
          </p:spPr>
          <p:txBody>
            <a:bodyPr wrap="square" lIns="0" tIns="0" rIns="0" bIns="0" rtlCol="0"/>
            <a:lstStyle/>
            <a:p>
              <a:endParaRPr/>
            </a:p>
          </p:txBody>
        </p:sp>
        <p:sp>
          <p:nvSpPr>
            <p:cNvPr id="532" name="object 532"/>
            <p:cNvSpPr/>
            <p:nvPr/>
          </p:nvSpPr>
          <p:spPr>
            <a:xfrm>
              <a:off x="8942831" y="4339894"/>
              <a:ext cx="6350" cy="3175"/>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533" name="object 533"/>
            <p:cNvSpPr/>
            <p:nvPr/>
          </p:nvSpPr>
          <p:spPr>
            <a:xfrm>
              <a:off x="8946642" y="4565446"/>
              <a:ext cx="6350" cy="3175"/>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534" name="object 534"/>
            <p:cNvSpPr/>
            <p:nvPr/>
          </p:nvSpPr>
          <p:spPr>
            <a:xfrm>
              <a:off x="8947784" y="4342942"/>
              <a:ext cx="0" cy="222885"/>
            </a:xfrm>
            <a:custGeom>
              <a:avLst/>
              <a:gdLst/>
              <a:ahLst/>
              <a:cxnLst/>
              <a:rect l="l" t="t" r="r" b="b"/>
              <a:pathLst>
                <a:path h="222885">
                  <a:moveTo>
                    <a:pt x="0" y="0"/>
                  </a:moveTo>
                  <a:lnTo>
                    <a:pt x="0" y="222504"/>
                  </a:lnTo>
                </a:path>
              </a:pathLst>
            </a:custGeom>
            <a:ln w="9905">
              <a:solidFill>
                <a:srgbClr val="000000"/>
              </a:solidFill>
            </a:ln>
          </p:spPr>
          <p:txBody>
            <a:bodyPr wrap="square" lIns="0" tIns="0" rIns="0" bIns="0" rtlCol="0"/>
            <a:lstStyle/>
            <a:p>
              <a:endParaRPr/>
            </a:p>
          </p:txBody>
        </p:sp>
        <p:sp>
          <p:nvSpPr>
            <p:cNvPr id="535" name="object 535"/>
            <p:cNvSpPr/>
            <p:nvPr/>
          </p:nvSpPr>
          <p:spPr>
            <a:xfrm>
              <a:off x="8984742" y="4343705"/>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536" name="object 536"/>
            <p:cNvSpPr/>
            <p:nvPr/>
          </p:nvSpPr>
          <p:spPr>
            <a:xfrm>
              <a:off x="8989314" y="4566970"/>
              <a:ext cx="6350" cy="3175"/>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a:p>
          </p:txBody>
        </p:sp>
        <p:sp>
          <p:nvSpPr>
            <p:cNvPr id="537" name="object 537"/>
            <p:cNvSpPr/>
            <p:nvPr/>
          </p:nvSpPr>
          <p:spPr>
            <a:xfrm>
              <a:off x="8990076" y="4346752"/>
              <a:ext cx="0" cy="220345"/>
            </a:xfrm>
            <a:custGeom>
              <a:avLst/>
              <a:gdLst/>
              <a:ahLst/>
              <a:cxnLst/>
              <a:rect l="l" t="t" r="r" b="b"/>
              <a:pathLst>
                <a:path h="220345">
                  <a:moveTo>
                    <a:pt x="0" y="0"/>
                  </a:moveTo>
                  <a:lnTo>
                    <a:pt x="0" y="220218"/>
                  </a:lnTo>
                </a:path>
              </a:pathLst>
            </a:custGeom>
            <a:ln w="10668">
              <a:solidFill>
                <a:srgbClr val="000000"/>
              </a:solidFill>
            </a:ln>
          </p:spPr>
          <p:txBody>
            <a:bodyPr wrap="square" lIns="0" tIns="0" rIns="0" bIns="0" rtlCol="0"/>
            <a:lstStyle/>
            <a:p>
              <a:endParaRPr/>
            </a:p>
          </p:txBody>
        </p:sp>
        <p:sp>
          <p:nvSpPr>
            <p:cNvPr id="538" name="object 538"/>
            <p:cNvSpPr/>
            <p:nvPr/>
          </p:nvSpPr>
          <p:spPr>
            <a:xfrm>
              <a:off x="8451342" y="4584496"/>
              <a:ext cx="584453" cy="258318"/>
            </a:xfrm>
            <a:prstGeom prst="rect">
              <a:avLst/>
            </a:prstGeom>
            <a:blipFill>
              <a:blip r:embed="rId3" cstate="print"/>
              <a:stretch>
                <a:fillRect/>
              </a:stretch>
            </a:blipFill>
          </p:spPr>
          <p:txBody>
            <a:bodyPr wrap="square" lIns="0" tIns="0" rIns="0" bIns="0" rtlCol="0"/>
            <a:lstStyle/>
            <a:p>
              <a:endParaRPr/>
            </a:p>
          </p:txBody>
        </p:sp>
        <p:sp>
          <p:nvSpPr>
            <p:cNvPr id="539" name="object 539"/>
            <p:cNvSpPr/>
            <p:nvPr/>
          </p:nvSpPr>
          <p:spPr>
            <a:xfrm>
              <a:off x="8447531" y="4580686"/>
              <a:ext cx="591820" cy="266065"/>
            </a:xfrm>
            <a:custGeom>
              <a:avLst/>
              <a:gdLst/>
              <a:ahLst/>
              <a:cxnLst/>
              <a:rect l="l" t="t" r="r" b="b"/>
              <a:pathLst>
                <a:path w="591820" h="266064">
                  <a:moveTo>
                    <a:pt x="591311" y="101346"/>
                  </a:moveTo>
                  <a:lnTo>
                    <a:pt x="588263" y="104394"/>
                  </a:lnTo>
                  <a:lnTo>
                    <a:pt x="585187" y="104394"/>
                  </a:lnTo>
                  <a:lnTo>
                    <a:pt x="583691" y="262128"/>
                  </a:lnTo>
                  <a:lnTo>
                    <a:pt x="585977" y="265176"/>
                  </a:lnTo>
                  <a:lnTo>
                    <a:pt x="589787" y="265938"/>
                  </a:lnTo>
                  <a:lnTo>
                    <a:pt x="589787" y="262128"/>
                  </a:lnTo>
                  <a:lnTo>
                    <a:pt x="591283" y="104394"/>
                  </a:lnTo>
                  <a:lnTo>
                    <a:pt x="588263" y="104394"/>
                  </a:lnTo>
                  <a:lnTo>
                    <a:pt x="585191" y="103881"/>
                  </a:lnTo>
                  <a:lnTo>
                    <a:pt x="591287" y="103881"/>
                  </a:lnTo>
                  <a:lnTo>
                    <a:pt x="591311" y="101346"/>
                  </a:lnTo>
                  <a:close/>
                </a:path>
                <a:path w="591820" h="266064">
                  <a:moveTo>
                    <a:pt x="0" y="0"/>
                  </a:moveTo>
                  <a:lnTo>
                    <a:pt x="761" y="3810"/>
                  </a:lnTo>
                  <a:lnTo>
                    <a:pt x="8381" y="147066"/>
                  </a:lnTo>
                  <a:lnTo>
                    <a:pt x="14477" y="147066"/>
                  </a:lnTo>
                  <a:lnTo>
                    <a:pt x="7048" y="7398"/>
                  </a:lnTo>
                  <a:lnTo>
                    <a:pt x="3809" y="6858"/>
                  </a:lnTo>
                  <a:lnTo>
                    <a:pt x="4566" y="762"/>
                  </a:lnTo>
                  <a:lnTo>
                    <a:pt x="0" y="0"/>
                  </a:lnTo>
                  <a:close/>
                </a:path>
                <a:path w="591820" h="266064">
                  <a:moveTo>
                    <a:pt x="591311" y="101346"/>
                  </a:moveTo>
                  <a:lnTo>
                    <a:pt x="585215" y="101346"/>
                  </a:lnTo>
                  <a:lnTo>
                    <a:pt x="585191" y="103881"/>
                  </a:lnTo>
                  <a:lnTo>
                    <a:pt x="588263" y="104394"/>
                  </a:lnTo>
                  <a:lnTo>
                    <a:pt x="591311" y="101346"/>
                  </a:lnTo>
                  <a:close/>
                </a:path>
                <a:path w="591820" h="266064">
                  <a:moveTo>
                    <a:pt x="4572" y="763"/>
                  </a:moveTo>
                  <a:lnTo>
                    <a:pt x="6857" y="3810"/>
                  </a:lnTo>
                  <a:lnTo>
                    <a:pt x="7048" y="7398"/>
                  </a:lnTo>
                  <a:lnTo>
                    <a:pt x="585191" y="103881"/>
                  </a:lnTo>
                  <a:lnTo>
                    <a:pt x="585215" y="101346"/>
                  </a:lnTo>
                  <a:lnTo>
                    <a:pt x="591311" y="101346"/>
                  </a:lnTo>
                  <a:lnTo>
                    <a:pt x="591311" y="99060"/>
                  </a:lnTo>
                  <a:lnTo>
                    <a:pt x="589025" y="98298"/>
                  </a:lnTo>
                  <a:lnTo>
                    <a:pt x="4572" y="763"/>
                  </a:lnTo>
                  <a:close/>
                </a:path>
                <a:path w="591820" h="266064">
                  <a:moveTo>
                    <a:pt x="4571" y="762"/>
                  </a:moveTo>
                  <a:lnTo>
                    <a:pt x="3809" y="6858"/>
                  </a:lnTo>
                  <a:lnTo>
                    <a:pt x="7048" y="7398"/>
                  </a:lnTo>
                  <a:lnTo>
                    <a:pt x="6857" y="3810"/>
                  </a:lnTo>
                  <a:lnTo>
                    <a:pt x="4571" y="762"/>
                  </a:lnTo>
                  <a:close/>
                </a:path>
              </a:pathLst>
            </a:custGeom>
            <a:solidFill>
              <a:srgbClr val="000000"/>
            </a:solidFill>
          </p:spPr>
          <p:txBody>
            <a:bodyPr wrap="square" lIns="0" tIns="0" rIns="0" bIns="0" rtlCol="0"/>
            <a:lstStyle/>
            <a:p>
              <a:endParaRPr/>
            </a:p>
          </p:txBody>
        </p:sp>
        <p:sp>
          <p:nvSpPr>
            <p:cNvPr id="540" name="object 540"/>
            <p:cNvSpPr/>
            <p:nvPr/>
          </p:nvSpPr>
          <p:spPr>
            <a:xfrm>
              <a:off x="8455914" y="4724704"/>
              <a:ext cx="579120" cy="121285"/>
            </a:xfrm>
            <a:custGeom>
              <a:avLst/>
              <a:gdLst/>
              <a:ahLst/>
              <a:cxnLst/>
              <a:rect l="l" t="t" r="r" b="b"/>
              <a:pathLst>
                <a:path w="579120" h="121285">
                  <a:moveTo>
                    <a:pt x="3810" y="0"/>
                  </a:moveTo>
                  <a:lnTo>
                    <a:pt x="0" y="3047"/>
                  </a:lnTo>
                  <a:lnTo>
                    <a:pt x="0" y="5333"/>
                  </a:lnTo>
                  <a:lnTo>
                    <a:pt x="2286" y="6095"/>
                  </a:lnTo>
                  <a:lnTo>
                    <a:pt x="577596" y="121157"/>
                  </a:lnTo>
                  <a:lnTo>
                    <a:pt x="579120" y="115061"/>
                  </a:lnTo>
                  <a:lnTo>
                    <a:pt x="3810" y="0"/>
                  </a:lnTo>
                  <a:close/>
                </a:path>
              </a:pathLst>
            </a:custGeom>
            <a:solidFill>
              <a:srgbClr val="000000"/>
            </a:solidFill>
          </p:spPr>
          <p:txBody>
            <a:bodyPr wrap="square" lIns="0" tIns="0" rIns="0" bIns="0" rtlCol="0"/>
            <a:lstStyle/>
            <a:p>
              <a:endParaRPr/>
            </a:p>
          </p:txBody>
        </p:sp>
        <p:sp>
          <p:nvSpPr>
            <p:cNvPr id="541" name="object 541"/>
            <p:cNvSpPr/>
            <p:nvPr/>
          </p:nvSpPr>
          <p:spPr>
            <a:xfrm>
              <a:off x="8412480" y="4298746"/>
              <a:ext cx="13970" cy="18415"/>
            </a:xfrm>
            <a:custGeom>
              <a:avLst/>
              <a:gdLst/>
              <a:ahLst/>
              <a:cxnLst/>
              <a:rect l="l" t="t" r="r" b="b"/>
              <a:pathLst>
                <a:path w="13970" h="18414">
                  <a:moveTo>
                    <a:pt x="6858" y="0"/>
                  </a:moveTo>
                  <a:lnTo>
                    <a:pt x="2286" y="3048"/>
                  </a:lnTo>
                  <a:lnTo>
                    <a:pt x="0" y="9144"/>
                  </a:lnTo>
                  <a:lnTo>
                    <a:pt x="2286" y="16002"/>
                  </a:lnTo>
                  <a:lnTo>
                    <a:pt x="6858" y="18288"/>
                  </a:lnTo>
                  <a:lnTo>
                    <a:pt x="11430" y="16002"/>
                  </a:lnTo>
                  <a:lnTo>
                    <a:pt x="13716" y="9144"/>
                  </a:lnTo>
                  <a:lnTo>
                    <a:pt x="11430" y="3048"/>
                  </a:lnTo>
                  <a:lnTo>
                    <a:pt x="6858" y="0"/>
                  </a:lnTo>
                  <a:close/>
                </a:path>
              </a:pathLst>
            </a:custGeom>
            <a:solidFill>
              <a:srgbClr val="FFFFFF"/>
            </a:solidFill>
          </p:spPr>
          <p:txBody>
            <a:bodyPr wrap="square" lIns="0" tIns="0" rIns="0" bIns="0" rtlCol="0"/>
            <a:lstStyle/>
            <a:p>
              <a:endParaRPr/>
            </a:p>
          </p:txBody>
        </p:sp>
        <p:sp>
          <p:nvSpPr>
            <p:cNvPr id="542" name="object 542"/>
            <p:cNvSpPr/>
            <p:nvPr/>
          </p:nvSpPr>
          <p:spPr>
            <a:xfrm>
              <a:off x="8411718" y="4297984"/>
              <a:ext cx="16510" cy="20955"/>
            </a:xfrm>
            <a:custGeom>
              <a:avLst/>
              <a:gdLst/>
              <a:ahLst/>
              <a:cxnLst/>
              <a:rect l="l" t="t" r="r" b="b"/>
              <a:pathLst>
                <a:path w="16509" h="20954">
                  <a:moveTo>
                    <a:pt x="8382" y="0"/>
                  </a:moveTo>
                  <a:lnTo>
                    <a:pt x="6858" y="0"/>
                  </a:lnTo>
                  <a:lnTo>
                    <a:pt x="2286" y="3047"/>
                  </a:lnTo>
                  <a:lnTo>
                    <a:pt x="2286" y="3809"/>
                  </a:lnTo>
                  <a:lnTo>
                    <a:pt x="0" y="9905"/>
                  </a:lnTo>
                  <a:lnTo>
                    <a:pt x="0" y="10667"/>
                  </a:lnTo>
                  <a:lnTo>
                    <a:pt x="2286" y="17525"/>
                  </a:lnTo>
                  <a:lnTo>
                    <a:pt x="3048" y="18287"/>
                  </a:lnTo>
                  <a:lnTo>
                    <a:pt x="7620" y="20573"/>
                  </a:lnTo>
                  <a:lnTo>
                    <a:pt x="8382" y="20573"/>
                  </a:lnTo>
                  <a:lnTo>
                    <a:pt x="12954" y="18287"/>
                  </a:lnTo>
                  <a:lnTo>
                    <a:pt x="7620" y="18287"/>
                  </a:lnTo>
                  <a:lnTo>
                    <a:pt x="8001" y="18097"/>
                  </a:lnTo>
                  <a:lnTo>
                    <a:pt x="5334" y="16763"/>
                  </a:lnTo>
                  <a:lnTo>
                    <a:pt x="4572" y="16763"/>
                  </a:lnTo>
                  <a:lnTo>
                    <a:pt x="3810" y="16001"/>
                  </a:lnTo>
                  <a:lnTo>
                    <a:pt x="4318" y="16001"/>
                  </a:lnTo>
                  <a:lnTo>
                    <a:pt x="2540" y="10667"/>
                  </a:lnTo>
                  <a:lnTo>
                    <a:pt x="2286" y="10667"/>
                  </a:lnTo>
                  <a:lnTo>
                    <a:pt x="2286" y="9905"/>
                  </a:lnTo>
                  <a:lnTo>
                    <a:pt x="2571" y="9905"/>
                  </a:lnTo>
                  <a:lnTo>
                    <a:pt x="4572" y="4571"/>
                  </a:lnTo>
                  <a:lnTo>
                    <a:pt x="3810" y="4571"/>
                  </a:lnTo>
                  <a:lnTo>
                    <a:pt x="7620" y="2031"/>
                  </a:lnTo>
                  <a:lnTo>
                    <a:pt x="6858" y="1523"/>
                  </a:lnTo>
                  <a:lnTo>
                    <a:pt x="10668" y="1523"/>
                  </a:lnTo>
                  <a:lnTo>
                    <a:pt x="8382" y="0"/>
                  </a:lnTo>
                  <a:close/>
                </a:path>
                <a:path w="16509" h="20954">
                  <a:moveTo>
                    <a:pt x="8001" y="18097"/>
                  </a:moveTo>
                  <a:lnTo>
                    <a:pt x="7620" y="18287"/>
                  </a:lnTo>
                  <a:lnTo>
                    <a:pt x="8382" y="18287"/>
                  </a:lnTo>
                  <a:lnTo>
                    <a:pt x="8001" y="18097"/>
                  </a:lnTo>
                  <a:close/>
                </a:path>
                <a:path w="16509" h="20954">
                  <a:moveTo>
                    <a:pt x="11582" y="16306"/>
                  </a:moveTo>
                  <a:lnTo>
                    <a:pt x="8001" y="18097"/>
                  </a:lnTo>
                  <a:lnTo>
                    <a:pt x="8382" y="18287"/>
                  </a:lnTo>
                  <a:lnTo>
                    <a:pt x="12954" y="18287"/>
                  </a:lnTo>
                  <a:lnTo>
                    <a:pt x="13716" y="17525"/>
                  </a:lnTo>
                  <a:lnTo>
                    <a:pt x="13970" y="16763"/>
                  </a:lnTo>
                  <a:lnTo>
                    <a:pt x="11430" y="16763"/>
                  </a:lnTo>
                  <a:lnTo>
                    <a:pt x="11582" y="16306"/>
                  </a:lnTo>
                  <a:close/>
                </a:path>
                <a:path w="16509" h="20954">
                  <a:moveTo>
                    <a:pt x="3810" y="16001"/>
                  </a:moveTo>
                  <a:lnTo>
                    <a:pt x="4572" y="16763"/>
                  </a:lnTo>
                  <a:lnTo>
                    <a:pt x="4419" y="16306"/>
                  </a:lnTo>
                  <a:lnTo>
                    <a:pt x="3810" y="16001"/>
                  </a:lnTo>
                  <a:close/>
                </a:path>
                <a:path w="16509" h="20954">
                  <a:moveTo>
                    <a:pt x="4419" y="16306"/>
                  </a:moveTo>
                  <a:lnTo>
                    <a:pt x="4572" y="16763"/>
                  </a:lnTo>
                  <a:lnTo>
                    <a:pt x="5334" y="16763"/>
                  </a:lnTo>
                  <a:lnTo>
                    <a:pt x="4419" y="16306"/>
                  </a:lnTo>
                  <a:close/>
                </a:path>
                <a:path w="16509" h="20954">
                  <a:moveTo>
                    <a:pt x="12192" y="16001"/>
                  </a:moveTo>
                  <a:lnTo>
                    <a:pt x="11582" y="16306"/>
                  </a:lnTo>
                  <a:lnTo>
                    <a:pt x="11430" y="16763"/>
                  </a:lnTo>
                  <a:lnTo>
                    <a:pt x="12192" y="16001"/>
                  </a:lnTo>
                  <a:close/>
                </a:path>
                <a:path w="16509" h="20954">
                  <a:moveTo>
                    <a:pt x="14224" y="16001"/>
                  </a:moveTo>
                  <a:lnTo>
                    <a:pt x="12192" y="16001"/>
                  </a:lnTo>
                  <a:lnTo>
                    <a:pt x="11430" y="16763"/>
                  </a:lnTo>
                  <a:lnTo>
                    <a:pt x="13970" y="16763"/>
                  </a:lnTo>
                  <a:lnTo>
                    <a:pt x="14224" y="16001"/>
                  </a:lnTo>
                  <a:close/>
                </a:path>
                <a:path w="16509" h="20954">
                  <a:moveTo>
                    <a:pt x="4318" y="16001"/>
                  </a:moveTo>
                  <a:lnTo>
                    <a:pt x="3810" y="16001"/>
                  </a:lnTo>
                  <a:lnTo>
                    <a:pt x="4419" y="16306"/>
                  </a:lnTo>
                  <a:lnTo>
                    <a:pt x="4318" y="16001"/>
                  </a:lnTo>
                  <a:close/>
                </a:path>
                <a:path w="16509" h="20954">
                  <a:moveTo>
                    <a:pt x="14859" y="10286"/>
                  </a:moveTo>
                  <a:lnTo>
                    <a:pt x="13716" y="10667"/>
                  </a:lnTo>
                  <a:lnTo>
                    <a:pt x="13462" y="10667"/>
                  </a:lnTo>
                  <a:lnTo>
                    <a:pt x="11582" y="16306"/>
                  </a:lnTo>
                  <a:lnTo>
                    <a:pt x="12192" y="16001"/>
                  </a:lnTo>
                  <a:lnTo>
                    <a:pt x="14224" y="16001"/>
                  </a:lnTo>
                  <a:lnTo>
                    <a:pt x="16002" y="10667"/>
                  </a:lnTo>
                  <a:lnTo>
                    <a:pt x="13716" y="10667"/>
                  </a:lnTo>
                  <a:lnTo>
                    <a:pt x="13581" y="10309"/>
                  </a:lnTo>
                  <a:lnTo>
                    <a:pt x="14926" y="10309"/>
                  </a:lnTo>
                  <a:close/>
                </a:path>
                <a:path w="16509" h="20954">
                  <a:moveTo>
                    <a:pt x="2286" y="9905"/>
                  </a:moveTo>
                  <a:lnTo>
                    <a:pt x="2286" y="10667"/>
                  </a:lnTo>
                  <a:lnTo>
                    <a:pt x="2420" y="10309"/>
                  </a:lnTo>
                  <a:lnTo>
                    <a:pt x="2286" y="9905"/>
                  </a:lnTo>
                  <a:close/>
                </a:path>
                <a:path w="16509" h="20954">
                  <a:moveTo>
                    <a:pt x="2420" y="10309"/>
                  </a:moveTo>
                  <a:lnTo>
                    <a:pt x="2286" y="10667"/>
                  </a:lnTo>
                  <a:lnTo>
                    <a:pt x="2540" y="10667"/>
                  </a:lnTo>
                  <a:lnTo>
                    <a:pt x="2420" y="10309"/>
                  </a:lnTo>
                  <a:close/>
                </a:path>
                <a:path w="16509" h="20954">
                  <a:moveTo>
                    <a:pt x="13716" y="9905"/>
                  </a:moveTo>
                  <a:lnTo>
                    <a:pt x="13581" y="10309"/>
                  </a:lnTo>
                  <a:lnTo>
                    <a:pt x="13716" y="10667"/>
                  </a:lnTo>
                  <a:lnTo>
                    <a:pt x="14859" y="10286"/>
                  </a:lnTo>
                  <a:lnTo>
                    <a:pt x="13716" y="9905"/>
                  </a:lnTo>
                  <a:close/>
                </a:path>
                <a:path w="16509" h="20954">
                  <a:moveTo>
                    <a:pt x="2571" y="9905"/>
                  </a:moveTo>
                  <a:lnTo>
                    <a:pt x="2286" y="9905"/>
                  </a:lnTo>
                  <a:lnTo>
                    <a:pt x="2420" y="10309"/>
                  </a:lnTo>
                  <a:lnTo>
                    <a:pt x="2571" y="9905"/>
                  </a:lnTo>
                  <a:close/>
                </a:path>
                <a:path w="16509" h="20954">
                  <a:moveTo>
                    <a:pt x="10668" y="1523"/>
                  </a:moveTo>
                  <a:lnTo>
                    <a:pt x="8382" y="1523"/>
                  </a:lnTo>
                  <a:lnTo>
                    <a:pt x="7620" y="2031"/>
                  </a:lnTo>
                  <a:lnTo>
                    <a:pt x="11430" y="4571"/>
                  </a:lnTo>
                  <a:lnTo>
                    <a:pt x="13581" y="10309"/>
                  </a:lnTo>
                  <a:lnTo>
                    <a:pt x="13716" y="9905"/>
                  </a:lnTo>
                  <a:lnTo>
                    <a:pt x="16002" y="9905"/>
                  </a:lnTo>
                  <a:lnTo>
                    <a:pt x="13716" y="3809"/>
                  </a:lnTo>
                  <a:lnTo>
                    <a:pt x="12954" y="3047"/>
                  </a:lnTo>
                  <a:lnTo>
                    <a:pt x="10668" y="1523"/>
                  </a:lnTo>
                  <a:close/>
                </a:path>
                <a:path w="16509" h="20954">
                  <a:moveTo>
                    <a:pt x="16002" y="9905"/>
                  </a:moveTo>
                  <a:lnTo>
                    <a:pt x="13716" y="9905"/>
                  </a:lnTo>
                  <a:lnTo>
                    <a:pt x="14859" y="10286"/>
                  </a:lnTo>
                  <a:lnTo>
                    <a:pt x="16002" y="9905"/>
                  </a:lnTo>
                  <a:close/>
                </a:path>
                <a:path w="16509" h="20954">
                  <a:moveTo>
                    <a:pt x="8382" y="1523"/>
                  </a:moveTo>
                  <a:lnTo>
                    <a:pt x="6858" y="1523"/>
                  </a:lnTo>
                  <a:lnTo>
                    <a:pt x="7620" y="2031"/>
                  </a:lnTo>
                  <a:lnTo>
                    <a:pt x="8382" y="1523"/>
                  </a:lnTo>
                  <a:close/>
                </a:path>
              </a:pathLst>
            </a:custGeom>
            <a:solidFill>
              <a:srgbClr val="000000"/>
            </a:solidFill>
          </p:spPr>
          <p:txBody>
            <a:bodyPr wrap="square" lIns="0" tIns="0" rIns="0" bIns="0" rtlCol="0"/>
            <a:lstStyle/>
            <a:p>
              <a:endParaRPr/>
            </a:p>
          </p:txBody>
        </p:sp>
        <p:sp>
          <p:nvSpPr>
            <p:cNvPr id="543" name="object 543"/>
            <p:cNvSpPr/>
            <p:nvPr/>
          </p:nvSpPr>
          <p:spPr>
            <a:xfrm>
              <a:off x="8425433" y="4307890"/>
              <a:ext cx="2540" cy="1270"/>
            </a:xfrm>
            <a:custGeom>
              <a:avLst/>
              <a:gdLst/>
              <a:ahLst/>
              <a:cxnLst/>
              <a:rect l="l" t="t" r="r" b="b"/>
              <a:pathLst>
                <a:path w="2540" h="1270">
                  <a:moveTo>
                    <a:pt x="0" y="0"/>
                  </a:moveTo>
                  <a:lnTo>
                    <a:pt x="0" y="762"/>
                  </a:lnTo>
                  <a:lnTo>
                    <a:pt x="1143" y="381"/>
                  </a:lnTo>
                  <a:lnTo>
                    <a:pt x="0" y="0"/>
                  </a:lnTo>
                  <a:close/>
                </a:path>
                <a:path w="2540" h="1270">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544" name="object 544"/>
            <p:cNvSpPr/>
            <p:nvPr/>
          </p:nvSpPr>
          <p:spPr>
            <a:xfrm>
              <a:off x="8461247" y="4363516"/>
              <a:ext cx="9525" cy="11430"/>
            </a:xfrm>
            <a:custGeom>
              <a:avLst/>
              <a:gdLst/>
              <a:ahLst/>
              <a:cxnLst/>
              <a:rect l="l" t="t" r="r" b="b"/>
              <a:pathLst>
                <a:path w="9525" h="11429">
                  <a:moveTo>
                    <a:pt x="0" y="11429"/>
                  </a:moveTo>
                  <a:lnTo>
                    <a:pt x="9143" y="11429"/>
                  </a:lnTo>
                  <a:lnTo>
                    <a:pt x="9143" y="0"/>
                  </a:lnTo>
                  <a:lnTo>
                    <a:pt x="0" y="0"/>
                  </a:lnTo>
                  <a:lnTo>
                    <a:pt x="0" y="11429"/>
                  </a:lnTo>
                  <a:close/>
                </a:path>
              </a:pathLst>
            </a:custGeom>
            <a:solidFill>
              <a:srgbClr val="000000"/>
            </a:solidFill>
          </p:spPr>
          <p:txBody>
            <a:bodyPr wrap="square" lIns="0" tIns="0" rIns="0" bIns="0" rtlCol="0"/>
            <a:lstStyle/>
            <a:p>
              <a:endParaRPr/>
            </a:p>
          </p:txBody>
        </p:sp>
        <p:sp>
          <p:nvSpPr>
            <p:cNvPr id="545" name="object 545"/>
            <p:cNvSpPr/>
            <p:nvPr/>
          </p:nvSpPr>
          <p:spPr>
            <a:xfrm>
              <a:off x="8461247" y="4361230"/>
              <a:ext cx="11430" cy="5080"/>
            </a:xfrm>
            <a:custGeom>
              <a:avLst/>
              <a:gdLst/>
              <a:ahLst/>
              <a:cxnLst/>
              <a:rect l="l" t="t" r="r" b="b"/>
              <a:pathLst>
                <a:path w="11429" h="5079">
                  <a:moveTo>
                    <a:pt x="0" y="4572"/>
                  </a:moveTo>
                  <a:lnTo>
                    <a:pt x="11429" y="4572"/>
                  </a:lnTo>
                  <a:lnTo>
                    <a:pt x="11429" y="0"/>
                  </a:lnTo>
                  <a:lnTo>
                    <a:pt x="0" y="0"/>
                  </a:lnTo>
                  <a:lnTo>
                    <a:pt x="0" y="4572"/>
                  </a:lnTo>
                  <a:close/>
                </a:path>
              </a:pathLst>
            </a:custGeom>
            <a:solidFill>
              <a:srgbClr val="000000"/>
            </a:solidFill>
          </p:spPr>
          <p:txBody>
            <a:bodyPr wrap="square" lIns="0" tIns="0" rIns="0" bIns="0" rtlCol="0"/>
            <a:lstStyle/>
            <a:p>
              <a:endParaRPr/>
            </a:p>
          </p:txBody>
        </p:sp>
        <p:sp>
          <p:nvSpPr>
            <p:cNvPr id="546" name="object 546"/>
            <p:cNvSpPr/>
            <p:nvPr/>
          </p:nvSpPr>
          <p:spPr>
            <a:xfrm>
              <a:off x="8468106" y="4363516"/>
              <a:ext cx="5080" cy="13970"/>
            </a:xfrm>
            <a:custGeom>
              <a:avLst/>
              <a:gdLst/>
              <a:ahLst/>
              <a:cxnLst/>
              <a:rect l="l" t="t" r="r" b="b"/>
              <a:pathLst>
                <a:path w="5079" h="13970">
                  <a:moveTo>
                    <a:pt x="0" y="13716"/>
                  </a:moveTo>
                  <a:lnTo>
                    <a:pt x="4571" y="13716"/>
                  </a:lnTo>
                  <a:lnTo>
                    <a:pt x="4571" y="0"/>
                  </a:lnTo>
                  <a:lnTo>
                    <a:pt x="0" y="0"/>
                  </a:lnTo>
                  <a:lnTo>
                    <a:pt x="0" y="13716"/>
                  </a:lnTo>
                  <a:close/>
                </a:path>
              </a:pathLst>
            </a:custGeom>
            <a:solidFill>
              <a:srgbClr val="000000"/>
            </a:solidFill>
          </p:spPr>
          <p:txBody>
            <a:bodyPr wrap="square" lIns="0" tIns="0" rIns="0" bIns="0" rtlCol="0"/>
            <a:lstStyle/>
            <a:p>
              <a:endParaRPr/>
            </a:p>
          </p:txBody>
        </p:sp>
        <p:sp>
          <p:nvSpPr>
            <p:cNvPr id="547" name="object 547"/>
            <p:cNvSpPr/>
            <p:nvPr/>
          </p:nvSpPr>
          <p:spPr>
            <a:xfrm>
              <a:off x="8458961" y="4372661"/>
              <a:ext cx="11430" cy="5080"/>
            </a:xfrm>
            <a:custGeom>
              <a:avLst/>
              <a:gdLst/>
              <a:ahLst/>
              <a:cxnLst/>
              <a:rect l="l" t="t" r="r" b="b"/>
              <a:pathLst>
                <a:path w="11429" h="5079">
                  <a:moveTo>
                    <a:pt x="0" y="4571"/>
                  </a:moveTo>
                  <a:lnTo>
                    <a:pt x="11430" y="4571"/>
                  </a:lnTo>
                  <a:lnTo>
                    <a:pt x="11430" y="0"/>
                  </a:lnTo>
                  <a:lnTo>
                    <a:pt x="0" y="0"/>
                  </a:lnTo>
                  <a:lnTo>
                    <a:pt x="0" y="4571"/>
                  </a:lnTo>
                  <a:close/>
                </a:path>
              </a:pathLst>
            </a:custGeom>
            <a:solidFill>
              <a:srgbClr val="000000"/>
            </a:solidFill>
          </p:spPr>
          <p:txBody>
            <a:bodyPr wrap="square" lIns="0" tIns="0" rIns="0" bIns="0" rtlCol="0"/>
            <a:lstStyle/>
            <a:p>
              <a:endParaRPr/>
            </a:p>
          </p:txBody>
        </p:sp>
        <p:sp>
          <p:nvSpPr>
            <p:cNvPr id="548" name="object 548"/>
            <p:cNvSpPr/>
            <p:nvPr/>
          </p:nvSpPr>
          <p:spPr>
            <a:xfrm>
              <a:off x="8458961" y="4361230"/>
              <a:ext cx="5080" cy="13970"/>
            </a:xfrm>
            <a:custGeom>
              <a:avLst/>
              <a:gdLst/>
              <a:ahLst/>
              <a:cxnLst/>
              <a:rect l="l" t="t" r="r" b="b"/>
              <a:pathLst>
                <a:path w="5079" h="13970">
                  <a:moveTo>
                    <a:pt x="0" y="13716"/>
                  </a:moveTo>
                  <a:lnTo>
                    <a:pt x="4572" y="13716"/>
                  </a:lnTo>
                  <a:lnTo>
                    <a:pt x="4572" y="0"/>
                  </a:lnTo>
                  <a:lnTo>
                    <a:pt x="0" y="0"/>
                  </a:lnTo>
                  <a:lnTo>
                    <a:pt x="0" y="13716"/>
                  </a:lnTo>
                  <a:close/>
                </a:path>
              </a:pathLst>
            </a:custGeom>
            <a:solidFill>
              <a:srgbClr val="000000"/>
            </a:solidFill>
          </p:spPr>
          <p:txBody>
            <a:bodyPr wrap="square" lIns="0" tIns="0" rIns="0" bIns="0" rtlCol="0"/>
            <a:lstStyle/>
            <a:p>
              <a:endParaRPr/>
            </a:p>
          </p:txBody>
        </p:sp>
        <p:sp>
          <p:nvSpPr>
            <p:cNvPr id="549" name="object 549"/>
            <p:cNvSpPr/>
            <p:nvPr/>
          </p:nvSpPr>
          <p:spPr>
            <a:xfrm>
              <a:off x="8461247" y="4384852"/>
              <a:ext cx="9525" cy="11430"/>
            </a:xfrm>
            <a:custGeom>
              <a:avLst/>
              <a:gdLst/>
              <a:ahLst/>
              <a:cxnLst/>
              <a:rect l="l" t="t" r="r" b="b"/>
              <a:pathLst>
                <a:path w="9525" h="11429">
                  <a:moveTo>
                    <a:pt x="0" y="11429"/>
                  </a:moveTo>
                  <a:lnTo>
                    <a:pt x="9143" y="11429"/>
                  </a:lnTo>
                  <a:lnTo>
                    <a:pt x="9143" y="0"/>
                  </a:lnTo>
                  <a:lnTo>
                    <a:pt x="0" y="0"/>
                  </a:lnTo>
                  <a:lnTo>
                    <a:pt x="0" y="11429"/>
                  </a:lnTo>
                  <a:close/>
                </a:path>
              </a:pathLst>
            </a:custGeom>
            <a:solidFill>
              <a:srgbClr val="000000"/>
            </a:solidFill>
          </p:spPr>
          <p:txBody>
            <a:bodyPr wrap="square" lIns="0" tIns="0" rIns="0" bIns="0" rtlCol="0"/>
            <a:lstStyle/>
            <a:p>
              <a:endParaRPr/>
            </a:p>
          </p:txBody>
        </p:sp>
        <p:sp>
          <p:nvSpPr>
            <p:cNvPr id="550" name="object 550"/>
            <p:cNvSpPr/>
            <p:nvPr/>
          </p:nvSpPr>
          <p:spPr>
            <a:xfrm>
              <a:off x="8461247" y="4382566"/>
              <a:ext cx="11430" cy="5080"/>
            </a:xfrm>
            <a:custGeom>
              <a:avLst/>
              <a:gdLst/>
              <a:ahLst/>
              <a:cxnLst/>
              <a:rect l="l" t="t" r="r" b="b"/>
              <a:pathLst>
                <a:path w="11429" h="5079">
                  <a:moveTo>
                    <a:pt x="0" y="4571"/>
                  </a:moveTo>
                  <a:lnTo>
                    <a:pt x="11429" y="4571"/>
                  </a:lnTo>
                  <a:lnTo>
                    <a:pt x="11429" y="0"/>
                  </a:lnTo>
                  <a:lnTo>
                    <a:pt x="0" y="0"/>
                  </a:lnTo>
                  <a:lnTo>
                    <a:pt x="0" y="4571"/>
                  </a:lnTo>
                  <a:close/>
                </a:path>
              </a:pathLst>
            </a:custGeom>
            <a:solidFill>
              <a:srgbClr val="000000"/>
            </a:solidFill>
          </p:spPr>
          <p:txBody>
            <a:bodyPr wrap="square" lIns="0" tIns="0" rIns="0" bIns="0" rtlCol="0"/>
            <a:lstStyle/>
            <a:p>
              <a:endParaRPr/>
            </a:p>
          </p:txBody>
        </p:sp>
        <p:sp>
          <p:nvSpPr>
            <p:cNvPr id="551" name="object 551"/>
            <p:cNvSpPr/>
            <p:nvPr/>
          </p:nvSpPr>
          <p:spPr>
            <a:xfrm>
              <a:off x="8468106" y="4384852"/>
              <a:ext cx="5080" cy="13970"/>
            </a:xfrm>
            <a:custGeom>
              <a:avLst/>
              <a:gdLst/>
              <a:ahLst/>
              <a:cxnLst/>
              <a:rect l="l" t="t" r="r" b="b"/>
              <a:pathLst>
                <a:path w="5079" h="13970">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552" name="object 552"/>
            <p:cNvSpPr/>
            <p:nvPr/>
          </p:nvSpPr>
          <p:spPr>
            <a:xfrm>
              <a:off x="8458961" y="4393996"/>
              <a:ext cx="11430" cy="5080"/>
            </a:xfrm>
            <a:custGeom>
              <a:avLst/>
              <a:gdLst/>
              <a:ahLst/>
              <a:cxnLst/>
              <a:rect l="l" t="t" r="r" b="b"/>
              <a:pathLst>
                <a:path w="11429" h="5079">
                  <a:moveTo>
                    <a:pt x="0" y="4572"/>
                  </a:moveTo>
                  <a:lnTo>
                    <a:pt x="11430" y="4572"/>
                  </a:lnTo>
                  <a:lnTo>
                    <a:pt x="11430" y="0"/>
                  </a:lnTo>
                  <a:lnTo>
                    <a:pt x="0" y="0"/>
                  </a:lnTo>
                  <a:lnTo>
                    <a:pt x="0" y="4572"/>
                  </a:lnTo>
                  <a:close/>
                </a:path>
              </a:pathLst>
            </a:custGeom>
            <a:solidFill>
              <a:srgbClr val="000000"/>
            </a:solidFill>
          </p:spPr>
          <p:txBody>
            <a:bodyPr wrap="square" lIns="0" tIns="0" rIns="0" bIns="0" rtlCol="0"/>
            <a:lstStyle/>
            <a:p>
              <a:endParaRPr/>
            </a:p>
          </p:txBody>
        </p:sp>
        <p:sp>
          <p:nvSpPr>
            <p:cNvPr id="553" name="object 553"/>
            <p:cNvSpPr/>
            <p:nvPr/>
          </p:nvSpPr>
          <p:spPr>
            <a:xfrm>
              <a:off x="8458961" y="4382566"/>
              <a:ext cx="5080" cy="13970"/>
            </a:xfrm>
            <a:custGeom>
              <a:avLst/>
              <a:gdLst/>
              <a:ahLst/>
              <a:cxnLst/>
              <a:rect l="l" t="t" r="r" b="b"/>
              <a:pathLst>
                <a:path w="5079" h="13970">
                  <a:moveTo>
                    <a:pt x="0" y="13716"/>
                  </a:moveTo>
                  <a:lnTo>
                    <a:pt x="4572" y="13716"/>
                  </a:lnTo>
                  <a:lnTo>
                    <a:pt x="4572" y="0"/>
                  </a:lnTo>
                  <a:lnTo>
                    <a:pt x="0" y="0"/>
                  </a:lnTo>
                  <a:lnTo>
                    <a:pt x="0" y="13716"/>
                  </a:lnTo>
                  <a:close/>
                </a:path>
              </a:pathLst>
            </a:custGeom>
            <a:solidFill>
              <a:srgbClr val="000000"/>
            </a:solidFill>
          </p:spPr>
          <p:txBody>
            <a:bodyPr wrap="square" lIns="0" tIns="0" rIns="0" bIns="0" rtlCol="0"/>
            <a:lstStyle/>
            <a:p>
              <a:endParaRPr/>
            </a:p>
          </p:txBody>
        </p:sp>
        <p:sp>
          <p:nvSpPr>
            <p:cNvPr id="554" name="object 554"/>
            <p:cNvSpPr/>
            <p:nvPr/>
          </p:nvSpPr>
          <p:spPr>
            <a:xfrm>
              <a:off x="8461247" y="4406188"/>
              <a:ext cx="9525" cy="12700"/>
            </a:xfrm>
            <a:custGeom>
              <a:avLst/>
              <a:gdLst/>
              <a:ahLst/>
              <a:cxnLst/>
              <a:rect l="l" t="t" r="r" b="b"/>
              <a:pathLst>
                <a:path w="9525" h="12700">
                  <a:moveTo>
                    <a:pt x="0" y="12192"/>
                  </a:moveTo>
                  <a:lnTo>
                    <a:pt x="9143" y="12192"/>
                  </a:lnTo>
                  <a:lnTo>
                    <a:pt x="9143" y="0"/>
                  </a:lnTo>
                  <a:lnTo>
                    <a:pt x="0" y="0"/>
                  </a:lnTo>
                  <a:lnTo>
                    <a:pt x="0" y="12192"/>
                  </a:lnTo>
                  <a:close/>
                </a:path>
              </a:pathLst>
            </a:custGeom>
            <a:solidFill>
              <a:srgbClr val="000000"/>
            </a:solidFill>
          </p:spPr>
          <p:txBody>
            <a:bodyPr wrap="square" lIns="0" tIns="0" rIns="0" bIns="0" rtlCol="0"/>
            <a:lstStyle/>
            <a:p>
              <a:endParaRPr/>
            </a:p>
          </p:txBody>
        </p:sp>
        <p:sp>
          <p:nvSpPr>
            <p:cNvPr id="555" name="object 555"/>
            <p:cNvSpPr/>
            <p:nvPr/>
          </p:nvSpPr>
          <p:spPr>
            <a:xfrm>
              <a:off x="8461247" y="4403902"/>
              <a:ext cx="11430" cy="5080"/>
            </a:xfrm>
            <a:custGeom>
              <a:avLst/>
              <a:gdLst/>
              <a:ahLst/>
              <a:cxnLst/>
              <a:rect l="l" t="t" r="r" b="b"/>
              <a:pathLst>
                <a:path w="11429" h="5079">
                  <a:moveTo>
                    <a:pt x="0" y="4571"/>
                  </a:moveTo>
                  <a:lnTo>
                    <a:pt x="11429" y="4571"/>
                  </a:lnTo>
                  <a:lnTo>
                    <a:pt x="11429" y="0"/>
                  </a:lnTo>
                  <a:lnTo>
                    <a:pt x="0" y="0"/>
                  </a:lnTo>
                  <a:lnTo>
                    <a:pt x="0" y="4571"/>
                  </a:lnTo>
                  <a:close/>
                </a:path>
              </a:pathLst>
            </a:custGeom>
            <a:solidFill>
              <a:srgbClr val="000000"/>
            </a:solidFill>
          </p:spPr>
          <p:txBody>
            <a:bodyPr wrap="square" lIns="0" tIns="0" rIns="0" bIns="0" rtlCol="0"/>
            <a:lstStyle/>
            <a:p>
              <a:endParaRPr/>
            </a:p>
          </p:txBody>
        </p:sp>
        <p:sp>
          <p:nvSpPr>
            <p:cNvPr id="556" name="object 556"/>
            <p:cNvSpPr/>
            <p:nvPr/>
          </p:nvSpPr>
          <p:spPr>
            <a:xfrm>
              <a:off x="8468106" y="4406188"/>
              <a:ext cx="5080" cy="14604"/>
            </a:xfrm>
            <a:custGeom>
              <a:avLst/>
              <a:gdLst/>
              <a:ahLst/>
              <a:cxnLst/>
              <a:rect l="l" t="t" r="r" b="b"/>
              <a:pathLst>
                <a:path w="5079" h="14604">
                  <a:moveTo>
                    <a:pt x="0" y="14477"/>
                  </a:moveTo>
                  <a:lnTo>
                    <a:pt x="4571" y="14477"/>
                  </a:lnTo>
                  <a:lnTo>
                    <a:pt x="4571" y="0"/>
                  </a:lnTo>
                  <a:lnTo>
                    <a:pt x="0" y="0"/>
                  </a:lnTo>
                  <a:lnTo>
                    <a:pt x="0" y="14477"/>
                  </a:lnTo>
                  <a:close/>
                </a:path>
              </a:pathLst>
            </a:custGeom>
            <a:solidFill>
              <a:srgbClr val="000000"/>
            </a:solidFill>
          </p:spPr>
          <p:txBody>
            <a:bodyPr wrap="square" lIns="0" tIns="0" rIns="0" bIns="0" rtlCol="0"/>
            <a:lstStyle/>
            <a:p>
              <a:endParaRPr/>
            </a:p>
          </p:txBody>
        </p:sp>
        <p:sp>
          <p:nvSpPr>
            <p:cNvPr id="557" name="object 557"/>
            <p:cNvSpPr/>
            <p:nvPr/>
          </p:nvSpPr>
          <p:spPr>
            <a:xfrm>
              <a:off x="8458961" y="4416094"/>
              <a:ext cx="11430" cy="5080"/>
            </a:xfrm>
            <a:custGeom>
              <a:avLst/>
              <a:gdLst/>
              <a:ahLst/>
              <a:cxnLst/>
              <a:rect l="l" t="t" r="r" b="b"/>
              <a:pathLst>
                <a:path w="11429" h="5079">
                  <a:moveTo>
                    <a:pt x="0" y="4572"/>
                  </a:moveTo>
                  <a:lnTo>
                    <a:pt x="11430" y="4572"/>
                  </a:lnTo>
                  <a:lnTo>
                    <a:pt x="11430" y="0"/>
                  </a:lnTo>
                  <a:lnTo>
                    <a:pt x="0" y="0"/>
                  </a:lnTo>
                  <a:lnTo>
                    <a:pt x="0" y="4572"/>
                  </a:lnTo>
                  <a:close/>
                </a:path>
              </a:pathLst>
            </a:custGeom>
            <a:solidFill>
              <a:srgbClr val="000000"/>
            </a:solidFill>
          </p:spPr>
          <p:txBody>
            <a:bodyPr wrap="square" lIns="0" tIns="0" rIns="0" bIns="0" rtlCol="0"/>
            <a:lstStyle/>
            <a:p>
              <a:endParaRPr/>
            </a:p>
          </p:txBody>
        </p:sp>
        <p:sp>
          <p:nvSpPr>
            <p:cNvPr id="558" name="object 558"/>
            <p:cNvSpPr/>
            <p:nvPr/>
          </p:nvSpPr>
          <p:spPr>
            <a:xfrm>
              <a:off x="8458961" y="4403902"/>
              <a:ext cx="5080" cy="14604"/>
            </a:xfrm>
            <a:custGeom>
              <a:avLst/>
              <a:gdLst/>
              <a:ahLst/>
              <a:cxnLst/>
              <a:rect l="l" t="t" r="r" b="b"/>
              <a:pathLst>
                <a:path w="5079" h="14604">
                  <a:moveTo>
                    <a:pt x="0" y="14477"/>
                  </a:moveTo>
                  <a:lnTo>
                    <a:pt x="4572" y="14477"/>
                  </a:lnTo>
                  <a:lnTo>
                    <a:pt x="4572" y="0"/>
                  </a:lnTo>
                  <a:lnTo>
                    <a:pt x="0" y="0"/>
                  </a:lnTo>
                  <a:lnTo>
                    <a:pt x="0" y="14477"/>
                  </a:lnTo>
                  <a:close/>
                </a:path>
              </a:pathLst>
            </a:custGeom>
            <a:solidFill>
              <a:srgbClr val="000000"/>
            </a:solidFill>
          </p:spPr>
          <p:txBody>
            <a:bodyPr wrap="square" lIns="0" tIns="0" rIns="0" bIns="0" rtlCol="0"/>
            <a:lstStyle/>
            <a:p>
              <a:endParaRPr/>
            </a:p>
          </p:txBody>
        </p:sp>
        <p:sp>
          <p:nvSpPr>
            <p:cNvPr id="559" name="object 559"/>
            <p:cNvSpPr/>
            <p:nvPr/>
          </p:nvSpPr>
          <p:spPr>
            <a:xfrm>
              <a:off x="8461247" y="4428286"/>
              <a:ext cx="9525" cy="11430"/>
            </a:xfrm>
            <a:custGeom>
              <a:avLst/>
              <a:gdLst/>
              <a:ahLst/>
              <a:cxnLst/>
              <a:rect l="l" t="t" r="r" b="b"/>
              <a:pathLst>
                <a:path w="9525" h="11429">
                  <a:moveTo>
                    <a:pt x="0" y="11430"/>
                  </a:moveTo>
                  <a:lnTo>
                    <a:pt x="9143" y="11430"/>
                  </a:lnTo>
                  <a:lnTo>
                    <a:pt x="9143" y="0"/>
                  </a:lnTo>
                  <a:lnTo>
                    <a:pt x="0" y="0"/>
                  </a:lnTo>
                  <a:lnTo>
                    <a:pt x="0" y="11430"/>
                  </a:lnTo>
                  <a:close/>
                </a:path>
              </a:pathLst>
            </a:custGeom>
            <a:solidFill>
              <a:srgbClr val="000000"/>
            </a:solidFill>
          </p:spPr>
          <p:txBody>
            <a:bodyPr wrap="square" lIns="0" tIns="0" rIns="0" bIns="0" rtlCol="0"/>
            <a:lstStyle/>
            <a:p>
              <a:endParaRPr/>
            </a:p>
          </p:txBody>
        </p:sp>
        <p:sp>
          <p:nvSpPr>
            <p:cNvPr id="560" name="object 560"/>
            <p:cNvSpPr/>
            <p:nvPr/>
          </p:nvSpPr>
          <p:spPr>
            <a:xfrm>
              <a:off x="8461247" y="4426000"/>
              <a:ext cx="11430" cy="5080"/>
            </a:xfrm>
            <a:custGeom>
              <a:avLst/>
              <a:gdLst/>
              <a:ahLst/>
              <a:cxnLst/>
              <a:rect l="l" t="t" r="r" b="b"/>
              <a:pathLst>
                <a:path w="11429" h="5079">
                  <a:moveTo>
                    <a:pt x="0" y="4571"/>
                  </a:moveTo>
                  <a:lnTo>
                    <a:pt x="11429" y="4571"/>
                  </a:lnTo>
                  <a:lnTo>
                    <a:pt x="11429" y="0"/>
                  </a:lnTo>
                  <a:lnTo>
                    <a:pt x="0" y="0"/>
                  </a:lnTo>
                  <a:lnTo>
                    <a:pt x="0" y="4571"/>
                  </a:lnTo>
                  <a:close/>
                </a:path>
              </a:pathLst>
            </a:custGeom>
            <a:solidFill>
              <a:srgbClr val="000000"/>
            </a:solidFill>
          </p:spPr>
          <p:txBody>
            <a:bodyPr wrap="square" lIns="0" tIns="0" rIns="0" bIns="0" rtlCol="0"/>
            <a:lstStyle/>
            <a:p>
              <a:endParaRPr/>
            </a:p>
          </p:txBody>
        </p:sp>
        <p:sp>
          <p:nvSpPr>
            <p:cNvPr id="561" name="object 561"/>
            <p:cNvSpPr/>
            <p:nvPr/>
          </p:nvSpPr>
          <p:spPr>
            <a:xfrm>
              <a:off x="8468106" y="4428286"/>
              <a:ext cx="5080" cy="13970"/>
            </a:xfrm>
            <a:custGeom>
              <a:avLst/>
              <a:gdLst/>
              <a:ahLst/>
              <a:cxnLst/>
              <a:rect l="l" t="t" r="r" b="b"/>
              <a:pathLst>
                <a:path w="5079" h="13970">
                  <a:moveTo>
                    <a:pt x="0" y="13716"/>
                  </a:moveTo>
                  <a:lnTo>
                    <a:pt x="4571" y="13716"/>
                  </a:lnTo>
                  <a:lnTo>
                    <a:pt x="4571" y="0"/>
                  </a:lnTo>
                  <a:lnTo>
                    <a:pt x="0" y="0"/>
                  </a:lnTo>
                  <a:lnTo>
                    <a:pt x="0" y="13716"/>
                  </a:lnTo>
                  <a:close/>
                </a:path>
              </a:pathLst>
            </a:custGeom>
            <a:solidFill>
              <a:srgbClr val="000000"/>
            </a:solidFill>
          </p:spPr>
          <p:txBody>
            <a:bodyPr wrap="square" lIns="0" tIns="0" rIns="0" bIns="0" rtlCol="0"/>
            <a:lstStyle/>
            <a:p>
              <a:endParaRPr/>
            </a:p>
          </p:txBody>
        </p:sp>
        <p:sp>
          <p:nvSpPr>
            <p:cNvPr id="562" name="object 562"/>
            <p:cNvSpPr/>
            <p:nvPr/>
          </p:nvSpPr>
          <p:spPr>
            <a:xfrm>
              <a:off x="8458961" y="4437430"/>
              <a:ext cx="11430" cy="5080"/>
            </a:xfrm>
            <a:custGeom>
              <a:avLst/>
              <a:gdLst/>
              <a:ahLst/>
              <a:cxnLst/>
              <a:rect l="l" t="t" r="r" b="b"/>
              <a:pathLst>
                <a:path w="11429" h="5079">
                  <a:moveTo>
                    <a:pt x="0" y="4572"/>
                  </a:moveTo>
                  <a:lnTo>
                    <a:pt x="11430" y="4572"/>
                  </a:lnTo>
                  <a:lnTo>
                    <a:pt x="11430" y="0"/>
                  </a:lnTo>
                  <a:lnTo>
                    <a:pt x="0" y="0"/>
                  </a:lnTo>
                  <a:lnTo>
                    <a:pt x="0" y="4572"/>
                  </a:lnTo>
                  <a:close/>
                </a:path>
              </a:pathLst>
            </a:custGeom>
            <a:solidFill>
              <a:srgbClr val="000000"/>
            </a:solidFill>
          </p:spPr>
          <p:txBody>
            <a:bodyPr wrap="square" lIns="0" tIns="0" rIns="0" bIns="0" rtlCol="0"/>
            <a:lstStyle/>
            <a:p>
              <a:endParaRPr/>
            </a:p>
          </p:txBody>
        </p:sp>
        <p:sp>
          <p:nvSpPr>
            <p:cNvPr id="563" name="object 563"/>
            <p:cNvSpPr/>
            <p:nvPr/>
          </p:nvSpPr>
          <p:spPr>
            <a:xfrm>
              <a:off x="8458961" y="4426000"/>
              <a:ext cx="5080" cy="13970"/>
            </a:xfrm>
            <a:custGeom>
              <a:avLst/>
              <a:gdLst/>
              <a:ahLst/>
              <a:cxnLst/>
              <a:rect l="l" t="t" r="r" b="b"/>
              <a:pathLst>
                <a:path w="5079" h="13970">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564" name="object 564"/>
            <p:cNvSpPr/>
            <p:nvPr/>
          </p:nvSpPr>
          <p:spPr>
            <a:xfrm>
              <a:off x="8418576" y="4413808"/>
              <a:ext cx="13970" cy="18415"/>
            </a:xfrm>
            <a:custGeom>
              <a:avLst/>
              <a:gdLst/>
              <a:ahLst/>
              <a:cxnLst/>
              <a:rect l="l" t="t" r="r" b="b"/>
              <a:pathLst>
                <a:path w="13970" h="18414">
                  <a:moveTo>
                    <a:pt x="6858" y="0"/>
                  </a:moveTo>
                  <a:lnTo>
                    <a:pt x="1524" y="3048"/>
                  </a:lnTo>
                  <a:lnTo>
                    <a:pt x="0" y="9144"/>
                  </a:lnTo>
                  <a:lnTo>
                    <a:pt x="1524" y="16002"/>
                  </a:lnTo>
                  <a:lnTo>
                    <a:pt x="6858" y="18288"/>
                  </a:lnTo>
                  <a:lnTo>
                    <a:pt x="11430" y="16002"/>
                  </a:lnTo>
                  <a:lnTo>
                    <a:pt x="13716" y="9144"/>
                  </a:lnTo>
                  <a:lnTo>
                    <a:pt x="11430" y="3048"/>
                  </a:lnTo>
                  <a:lnTo>
                    <a:pt x="6858" y="0"/>
                  </a:lnTo>
                  <a:close/>
                </a:path>
              </a:pathLst>
            </a:custGeom>
            <a:solidFill>
              <a:srgbClr val="FFFFFF"/>
            </a:solidFill>
          </p:spPr>
          <p:txBody>
            <a:bodyPr wrap="square" lIns="0" tIns="0" rIns="0" bIns="0" rtlCol="0"/>
            <a:lstStyle/>
            <a:p>
              <a:endParaRPr/>
            </a:p>
          </p:txBody>
        </p:sp>
        <p:sp>
          <p:nvSpPr>
            <p:cNvPr id="565" name="object 565"/>
            <p:cNvSpPr/>
            <p:nvPr/>
          </p:nvSpPr>
          <p:spPr>
            <a:xfrm>
              <a:off x="8417814" y="4413046"/>
              <a:ext cx="16510" cy="20955"/>
            </a:xfrm>
            <a:custGeom>
              <a:avLst/>
              <a:gdLst/>
              <a:ahLst/>
              <a:cxnLst/>
              <a:rect l="l" t="t" r="r" b="b"/>
              <a:pathLst>
                <a:path w="16509" h="20954">
                  <a:moveTo>
                    <a:pt x="8382" y="0"/>
                  </a:moveTo>
                  <a:lnTo>
                    <a:pt x="7620" y="0"/>
                  </a:lnTo>
                  <a:lnTo>
                    <a:pt x="2286" y="3047"/>
                  </a:lnTo>
                  <a:lnTo>
                    <a:pt x="1524" y="3809"/>
                  </a:lnTo>
                  <a:lnTo>
                    <a:pt x="0" y="9905"/>
                  </a:lnTo>
                  <a:lnTo>
                    <a:pt x="0" y="10667"/>
                  </a:lnTo>
                  <a:lnTo>
                    <a:pt x="1524" y="17525"/>
                  </a:lnTo>
                  <a:lnTo>
                    <a:pt x="2286" y="18287"/>
                  </a:lnTo>
                  <a:lnTo>
                    <a:pt x="7620" y="20573"/>
                  </a:lnTo>
                  <a:lnTo>
                    <a:pt x="8382" y="20573"/>
                  </a:lnTo>
                  <a:lnTo>
                    <a:pt x="12954" y="18287"/>
                  </a:lnTo>
                  <a:lnTo>
                    <a:pt x="7620" y="18287"/>
                  </a:lnTo>
                  <a:lnTo>
                    <a:pt x="7971" y="18112"/>
                  </a:lnTo>
                  <a:lnTo>
                    <a:pt x="4826" y="16763"/>
                  </a:lnTo>
                  <a:lnTo>
                    <a:pt x="3810" y="16763"/>
                  </a:lnTo>
                  <a:lnTo>
                    <a:pt x="3048" y="16001"/>
                  </a:lnTo>
                  <a:lnTo>
                    <a:pt x="3640" y="16001"/>
                  </a:lnTo>
                  <a:lnTo>
                    <a:pt x="2455" y="10667"/>
                  </a:lnTo>
                  <a:lnTo>
                    <a:pt x="2286" y="10667"/>
                  </a:lnTo>
                  <a:lnTo>
                    <a:pt x="2286" y="9905"/>
                  </a:lnTo>
                  <a:lnTo>
                    <a:pt x="2476" y="9905"/>
                  </a:lnTo>
                  <a:lnTo>
                    <a:pt x="3619" y="5333"/>
                  </a:lnTo>
                  <a:lnTo>
                    <a:pt x="3048" y="5333"/>
                  </a:lnTo>
                  <a:lnTo>
                    <a:pt x="3810" y="4571"/>
                  </a:lnTo>
                  <a:lnTo>
                    <a:pt x="4381" y="4571"/>
                  </a:lnTo>
                  <a:lnTo>
                    <a:pt x="8176" y="2403"/>
                  </a:lnTo>
                  <a:lnTo>
                    <a:pt x="6858" y="1523"/>
                  </a:lnTo>
                  <a:lnTo>
                    <a:pt x="10668" y="1523"/>
                  </a:lnTo>
                  <a:lnTo>
                    <a:pt x="8382" y="0"/>
                  </a:lnTo>
                  <a:close/>
                </a:path>
                <a:path w="16509" h="20954">
                  <a:moveTo>
                    <a:pt x="7971" y="18112"/>
                  </a:moveTo>
                  <a:lnTo>
                    <a:pt x="7620" y="18287"/>
                  </a:lnTo>
                  <a:lnTo>
                    <a:pt x="8382" y="18287"/>
                  </a:lnTo>
                  <a:lnTo>
                    <a:pt x="7971" y="18112"/>
                  </a:lnTo>
                  <a:close/>
                </a:path>
                <a:path w="16509" h="20954">
                  <a:moveTo>
                    <a:pt x="11582" y="16306"/>
                  </a:moveTo>
                  <a:lnTo>
                    <a:pt x="7971" y="18112"/>
                  </a:lnTo>
                  <a:lnTo>
                    <a:pt x="8382" y="18287"/>
                  </a:lnTo>
                  <a:lnTo>
                    <a:pt x="12954" y="18287"/>
                  </a:lnTo>
                  <a:lnTo>
                    <a:pt x="13716" y="17525"/>
                  </a:lnTo>
                  <a:lnTo>
                    <a:pt x="13970" y="16763"/>
                  </a:lnTo>
                  <a:lnTo>
                    <a:pt x="11430" y="16763"/>
                  </a:lnTo>
                  <a:lnTo>
                    <a:pt x="11582" y="16306"/>
                  </a:lnTo>
                  <a:close/>
                </a:path>
                <a:path w="16509" h="20954">
                  <a:moveTo>
                    <a:pt x="3048" y="16001"/>
                  </a:moveTo>
                  <a:lnTo>
                    <a:pt x="3810" y="16763"/>
                  </a:lnTo>
                  <a:lnTo>
                    <a:pt x="3703" y="16282"/>
                  </a:lnTo>
                  <a:lnTo>
                    <a:pt x="3048" y="16001"/>
                  </a:lnTo>
                  <a:close/>
                </a:path>
                <a:path w="16509" h="20954">
                  <a:moveTo>
                    <a:pt x="3703" y="16282"/>
                  </a:moveTo>
                  <a:lnTo>
                    <a:pt x="3810" y="16763"/>
                  </a:lnTo>
                  <a:lnTo>
                    <a:pt x="4826" y="16763"/>
                  </a:lnTo>
                  <a:lnTo>
                    <a:pt x="3703" y="16282"/>
                  </a:lnTo>
                  <a:close/>
                </a:path>
                <a:path w="16509" h="20954">
                  <a:moveTo>
                    <a:pt x="12192" y="16001"/>
                  </a:moveTo>
                  <a:lnTo>
                    <a:pt x="11582" y="16306"/>
                  </a:lnTo>
                  <a:lnTo>
                    <a:pt x="11430" y="16763"/>
                  </a:lnTo>
                  <a:lnTo>
                    <a:pt x="12192" y="16001"/>
                  </a:lnTo>
                  <a:close/>
                </a:path>
                <a:path w="16509" h="20954">
                  <a:moveTo>
                    <a:pt x="14224" y="16001"/>
                  </a:moveTo>
                  <a:lnTo>
                    <a:pt x="12192" y="16001"/>
                  </a:lnTo>
                  <a:lnTo>
                    <a:pt x="11430" y="16763"/>
                  </a:lnTo>
                  <a:lnTo>
                    <a:pt x="13970" y="16763"/>
                  </a:lnTo>
                  <a:lnTo>
                    <a:pt x="14224" y="16001"/>
                  </a:lnTo>
                  <a:close/>
                </a:path>
                <a:path w="16509" h="20954">
                  <a:moveTo>
                    <a:pt x="14859" y="10286"/>
                  </a:moveTo>
                  <a:lnTo>
                    <a:pt x="13716" y="10667"/>
                  </a:lnTo>
                  <a:lnTo>
                    <a:pt x="13462" y="10667"/>
                  </a:lnTo>
                  <a:lnTo>
                    <a:pt x="11582" y="16306"/>
                  </a:lnTo>
                  <a:lnTo>
                    <a:pt x="12192" y="16001"/>
                  </a:lnTo>
                  <a:lnTo>
                    <a:pt x="14224" y="16001"/>
                  </a:lnTo>
                  <a:lnTo>
                    <a:pt x="16002" y="10667"/>
                  </a:lnTo>
                  <a:lnTo>
                    <a:pt x="13716" y="10667"/>
                  </a:lnTo>
                  <a:lnTo>
                    <a:pt x="13581" y="10309"/>
                  </a:lnTo>
                  <a:lnTo>
                    <a:pt x="14926" y="10309"/>
                  </a:lnTo>
                  <a:close/>
                </a:path>
                <a:path w="16509" h="20954">
                  <a:moveTo>
                    <a:pt x="3640" y="16001"/>
                  </a:moveTo>
                  <a:lnTo>
                    <a:pt x="3048" y="16001"/>
                  </a:lnTo>
                  <a:lnTo>
                    <a:pt x="3703" y="16282"/>
                  </a:lnTo>
                  <a:lnTo>
                    <a:pt x="3640" y="16001"/>
                  </a:lnTo>
                  <a:close/>
                </a:path>
                <a:path w="16509" h="20954">
                  <a:moveTo>
                    <a:pt x="2375" y="10309"/>
                  </a:moveTo>
                  <a:lnTo>
                    <a:pt x="2286" y="10667"/>
                  </a:lnTo>
                  <a:lnTo>
                    <a:pt x="2455" y="10667"/>
                  </a:lnTo>
                  <a:lnTo>
                    <a:pt x="2375" y="10309"/>
                  </a:lnTo>
                  <a:close/>
                </a:path>
                <a:path w="16509" h="20954">
                  <a:moveTo>
                    <a:pt x="13716" y="9905"/>
                  </a:moveTo>
                  <a:lnTo>
                    <a:pt x="13581" y="10309"/>
                  </a:lnTo>
                  <a:lnTo>
                    <a:pt x="13716" y="10667"/>
                  </a:lnTo>
                  <a:lnTo>
                    <a:pt x="14859" y="10286"/>
                  </a:lnTo>
                  <a:lnTo>
                    <a:pt x="13716" y="9905"/>
                  </a:lnTo>
                  <a:close/>
                </a:path>
                <a:path w="16509" h="20954">
                  <a:moveTo>
                    <a:pt x="2476" y="9905"/>
                  </a:moveTo>
                  <a:lnTo>
                    <a:pt x="2286" y="9905"/>
                  </a:lnTo>
                  <a:lnTo>
                    <a:pt x="2375" y="10309"/>
                  </a:lnTo>
                  <a:lnTo>
                    <a:pt x="2476" y="9905"/>
                  </a:lnTo>
                  <a:close/>
                </a:path>
                <a:path w="16509" h="20954">
                  <a:moveTo>
                    <a:pt x="10668" y="1523"/>
                  </a:moveTo>
                  <a:lnTo>
                    <a:pt x="6858" y="1523"/>
                  </a:lnTo>
                  <a:lnTo>
                    <a:pt x="8382" y="2285"/>
                  </a:lnTo>
                  <a:lnTo>
                    <a:pt x="8176" y="2403"/>
                  </a:lnTo>
                  <a:lnTo>
                    <a:pt x="11430" y="4571"/>
                  </a:lnTo>
                  <a:lnTo>
                    <a:pt x="13581" y="10309"/>
                  </a:lnTo>
                  <a:lnTo>
                    <a:pt x="13716" y="9905"/>
                  </a:lnTo>
                  <a:lnTo>
                    <a:pt x="16002" y="9905"/>
                  </a:lnTo>
                  <a:lnTo>
                    <a:pt x="13716" y="3809"/>
                  </a:lnTo>
                  <a:lnTo>
                    <a:pt x="12954" y="3047"/>
                  </a:lnTo>
                  <a:lnTo>
                    <a:pt x="10668" y="1523"/>
                  </a:lnTo>
                  <a:close/>
                </a:path>
                <a:path w="16509" h="20954">
                  <a:moveTo>
                    <a:pt x="16002" y="9905"/>
                  </a:moveTo>
                  <a:lnTo>
                    <a:pt x="13716" y="9905"/>
                  </a:lnTo>
                  <a:lnTo>
                    <a:pt x="14859" y="10286"/>
                  </a:lnTo>
                  <a:lnTo>
                    <a:pt x="16002" y="9905"/>
                  </a:lnTo>
                  <a:close/>
                </a:path>
                <a:path w="16509" h="20954">
                  <a:moveTo>
                    <a:pt x="3810" y="4571"/>
                  </a:moveTo>
                  <a:lnTo>
                    <a:pt x="3048" y="5333"/>
                  </a:lnTo>
                  <a:lnTo>
                    <a:pt x="3714" y="4952"/>
                  </a:lnTo>
                  <a:lnTo>
                    <a:pt x="3810" y="4571"/>
                  </a:lnTo>
                  <a:close/>
                </a:path>
                <a:path w="16509" h="20954">
                  <a:moveTo>
                    <a:pt x="3714" y="4952"/>
                  </a:moveTo>
                  <a:lnTo>
                    <a:pt x="3048" y="5333"/>
                  </a:lnTo>
                  <a:lnTo>
                    <a:pt x="3619" y="5333"/>
                  </a:lnTo>
                  <a:lnTo>
                    <a:pt x="3714" y="4952"/>
                  </a:lnTo>
                  <a:close/>
                </a:path>
                <a:path w="16509" h="20954">
                  <a:moveTo>
                    <a:pt x="4381" y="4571"/>
                  </a:moveTo>
                  <a:lnTo>
                    <a:pt x="3810" y="4571"/>
                  </a:lnTo>
                  <a:lnTo>
                    <a:pt x="3714" y="4952"/>
                  </a:lnTo>
                  <a:lnTo>
                    <a:pt x="4381" y="4571"/>
                  </a:lnTo>
                  <a:close/>
                </a:path>
                <a:path w="16509" h="20954">
                  <a:moveTo>
                    <a:pt x="6858" y="1523"/>
                  </a:moveTo>
                  <a:lnTo>
                    <a:pt x="8176" y="2403"/>
                  </a:lnTo>
                  <a:lnTo>
                    <a:pt x="8382" y="2285"/>
                  </a:lnTo>
                  <a:lnTo>
                    <a:pt x="6858" y="1523"/>
                  </a:lnTo>
                  <a:close/>
                </a:path>
              </a:pathLst>
            </a:custGeom>
            <a:solidFill>
              <a:srgbClr val="000000"/>
            </a:solidFill>
          </p:spPr>
          <p:txBody>
            <a:bodyPr wrap="square" lIns="0" tIns="0" rIns="0" bIns="0" rtlCol="0"/>
            <a:lstStyle/>
            <a:p>
              <a:endParaRPr/>
            </a:p>
          </p:txBody>
        </p:sp>
        <p:sp>
          <p:nvSpPr>
            <p:cNvPr id="566" name="object 566"/>
            <p:cNvSpPr/>
            <p:nvPr/>
          </p:nvSpPr>
          <p:spPr>
            <a:xfrm>
              <a:off x="8431530" y="4422952"/>
              <a:ext cx="2540" cy="1270"/>
            </a:xfrm>
            <a:custGeom>
              <a:avLst/>
              <a:gdLst/>
              <a:ahLst/>
              <a:cxnLst/>
              <a:rect l="l" t="t" r="r" b="b"/>
              <a:pathLst>
                <a:path w="2540" h="1270">
                  <a:moveTo>
                    <a:pt x="0" y="0"/>
                  </a:moveTo>
                  <a:lnTo>
                    <a:pt x="0" y="762"/>
                  </a:lnTo>
                  <a:lnTo>
                    <a:pt x="1143" y="381"/>
                  </a:lnTo>
                  <a:lnTo>
                    <a:pt x="0" y="0"/>
                  </a:lnTo>
                  <a:close/>
                </a:path>
                <a:path w="2540" h="1270">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567" name="object 567"/>
            <p:cNvSpPr/>
            <p:nvPr/>
          </p:nvSpPr>
          <p:spPr>
            <a:xfrm>
              <a:off x="8424671" y="4559350"/>
              <a:ext cx="13335" cy="18415"/>
            </a:xfrm>
            <a:custGeom>
              <a:avLst/>
              <a:gdLst/>
              <a:ahLst/>
              <a:cxnLst/>
              <a:rect l="l" t="t" r="r" b="b"/>
              <a:pathLst>
                <a:path w="13334" h="18414">
                  <a:moveTo>
                    <a:pt x="6095" y="0"/>
                  </a:moveTo>
                  <a:lnTo>
                    <a:pt x="1523" y="2285"/>
                  </a:lnTo>
                  <a:lnTo>
                    <a:pt x="0" y="9143"/>
                  </a:lnTo>
                  <a:lnTo>
                    <a:pt x="1523" y="15239"/>
                  </a:lnTo>
                  <a:lnTo>
                    <a:pt x="6095" y="18287"/>
                  </a:lnTo>
                  <a:lnTo>
                    <a:pt x="11429" y="15239"/>
                  </a:lnTo>
                  <a:lnTo>
                    <a:pt x="12953" y="9143"/>
                  </a:lnTo>
                  <a:lnTo>
                    <a:pt x="11429" y="2285"/>
                  </a:lnTo>
                  <a:lnTo>
                    <a:pt x="6095" y="0"/>
                  </a:lnTo>
                  <a:close/>
                </a:path>
              </a:pathLst>
            </a:custGeom>
            <a:solidFill>
              <a:srgbClr val="FFFFFF"/>
            </a:solidFill>
          </p:spPr>
          <p:txBody>
            <a:bodyPr wrap="square" lIns="0" tIns="0" rIns="0" bIns="0" rtlCol="0"/>
            <a:lstStyle/>
            <a:p>
              <a:endParaRPr/>
            </a:p>
          </p:txBody>
        </p:sp>
        <p:sp>
          <p:nvSpPr>
            <p:cNvPr id="568" name="object 568"/>
            <p:cNvSpPr/>
            <p:nvPr/>
          </p:nvSpPr>
          <p:spPr>
            <a:xfrm>
              <a:off x="8423909" y="4558588"/>
              <a:ext cx="15240" cy="20955"/>
            </a:xfrm>
            <a:custGeom>
              <a:avLst/>
              <a:gdLst/>
              <a:ahLst/>
              <a:cxnLst/>
              <a:rect l="l" t="t" r="r" b="b"/>
              <a:pathLst>
                <a:path w="15240" h="20954">
                  <a:moveTo>
                    <a:pt x="7619" y="0"/>
                  </a:moveTo>
                  <a:lnTo>
                    <a:pt x="6857" y="0"/>
                  </a:lnTo>
                  <a:lnTo>
                    <a:pt x="2285" y="2286"/>
                  </a:lnTo>
                  <a:lnTo>
                    <a:pt x="1523" y="3048"/>
                  </a:lnTo>
                  <a:lnTo>
                    <a:pt x="0" y="9906"/>
                  </a:lnTo>
                  <a:lnTo>
                    <a:pt x="0" y="10668"/>
                  </a:lnTo>
                  <a:lnTo>
                    <a:pt x="1523" y="16764"/>
                  </a:lnTo>
                  <a:lnTo>
                    <a:pt x="6095" y="19812"/>
                  </a:lnTo>
                  <a:lnTo>
                    <a:pt x="7619" y="20574"/>
                  </a:lnTo>
                  <a:lnTo>
                    <a:pt x="11620" y="18288"/>
                  </a:lnTo>
                  <a:lnTo>
                    <a:pt x="6857" y="18288"/>
                  </a:lnTo>
                  <a:lnTo>
                    <a:pt x="7268" y="18053"/>
                  </a:lnTo>
                  <a:lnTo>
                    <a:pt x="4190" y="16002"/>
                  </a:lnTo>
                  <a:lnTo>
                    <a:pt x="3809" y="16002"/>
                  </a:lnTo>
                  <a:lnTo>
                    <a:pt x="3047" y="15240"/>
                  </a:lnTo>
                  <a:lnTo>
                    <a:pt x="3619" y="15240"/>
                  </a:lnTo>
                  <a:lnTo>
                    <a:pt x="2476" y="10668"/>
                  </a:lnTo>
                  <a:lnTo>
                    <a:pt x="2285" y="10668"/>
                  </a:lnTo>
                  <a:lnTo>
                    <a:pt x="2285" y="9906"/>
                  </a:lnTo>
                  <a:lnTo>
                    <a:pt x="2455" y="9906"/>
                  </a:lnTo>
                  <a:lnTo>
                    <a:pt x="3640" y="4572"/>
                  </a:lnTo>
                  <a:lnTo>
                    <a:pt x="3047" y="4572"/>
                  </a:lnTo>
                  <a:lnTo>
                    <a:pt x="3809" y="3810"/>
                  </a:lnTo>
                  <a:lnTo>
                    <a:pt x="4571" y="3810"/>
                  </a:lnTo>
                  <a:lnTo>
                    <a:pt x="7268" y="2461"/>
                  </a:lnTo>
                  <a:lnTo>
                    <a:pt x="6857" y="2286"/>
                  </a:lnTo>
                  <a:lnTo>
                    <a:pt x="12953" y="2286"/>
                  </a:lnTo>
                  <a:lnTo>
                    <a:pt x="7619" y="0"/>
                  </a:lnTo>
                  <a:close/>
                </a:path>
                <a:path w="15240" h="20954">
                  <a:moveTo>
                    <a:pt x="7268" y="18053"/>
                  </a:moveTo>
                  <a:lnTo>
                    <a:pt x="6857" y="18288"/>
                  </a:lnTo>
                  <a:lnTo>
                    <a:pt x="7619" y="18288"/>
                  </a:lnTo>
                  <a:lnTo>
                    <a:pt x="7268" y="18053"/>
                  </a:lnTo>
                  <a:close/>
                </a:path>
                <a:path w="15240" h="20954">
                  <a:moveTo>
                    <a:pt x="11525" y="15621"/>
                  </a:moveTo>
                  <a:lnTo>
                    <a:pt x="7268" y="18053"/>
                  </a:lnTo>
                  <a:lnTo>
                    <a:pt x="7619" y="18288"/>
                  </a:lnTo>
                  <a:lnTo>
                    <a:pt x="11620" y="18288"/>
                  </a:lnTo>
                  <a:lnTo>
                    <a:pt x="12953" y="17526"/>
                  </a:lnTo>
                  <a:lnTo>
                    <a:pt x="13715" y="16764"/>
                  </a:lnTo>
                  <a:lnTo>
                    <a:pt x="13906" y="16002"/>
                  </a:lnTo>
                  <a:lnTo>
                    <a:pt x="11429" y="16002"/>
                  </a:lnTo>
                  <a:lnTo>
                    <a:pt x="11525" y="15621"/>
                  </a:lnTo>
                  <a:close/>
                </a:path>
                <a:path w="15240" h="20954">
                  <a:moveTo>
                    <a:pt x="3047" y="15240"/>
                  </a:moveTo>
                  <a:lnTo>
                    <a:pt x="3809" y="16002"/>
                  </a:lnTo>
                  <a:lnTo>
                    <a:pt x="3733" y="15697"/>
                  </a:lnTo>
                  <a:lnTo>
                    <a:pt x="3047" y="15240"/>
                  </a:lnTo>
                  <a:close/>
                </a:path>
                <a:path w="15240" h="20954">
                  <a:moveTo>
                    <a:pt x="3733" y="15697"/>
                  </a:moveTo>
                  <a:lnTo>
                    <a:pt x="3809" y="16002"/>
                  </a:lnTo>
                  <a:lnTo>
                    <a:pt x="4190" y="16002"/>
                  </a:lnTo>
                  <a:lnTo>
                    <a:pt x="3733" y="15697"/>
                  </a:lnTo>
                  <a:close/>
                </a:path>
                <a:path w="15240" h="20954">
                  <a:moveTo>
                    <a:pt x="12191" y="15240"/>
                  </a:moveTo>
                  <a:lnTo>
                    <a:pt x="11525" y="15621"/>
                  </a:lnTo>
                  <a:lnTo>
                    <a:pt x="11429" y="16002"/>
                  </a:lnTo>
                  <a:lnTo>
                    <a:pt x="12191" y="15240"/>
                  </a:lnTo>
                  <a:close/>
                </a:path>
                <a:path w="15240" h="20954">
                  <a:moveTo>
                    <a:pt x="14096" y="15240"/>
                  </a:moveTo>
                  <a:lnTo>
                    <a:pt x="12191" y="15240"/>
                  </a:lnTo>
                  <a:lnTo>
                    <a:pt x="11429" y="16002"/>
                  </a:lnTo>
                  <a:lnTo>
                    <a:pt x="13906" y="16002"/>
                  </a:lnTo>
                  <a:lnTo>
                    <a:pt x="14096" y="15240"/>
                  </a:lnTo>
                  <a:close/>
                </a:path>
                <a:path w="15240" h="20954">
                  <a:moveTo>
                    <a:pt x="3619" y="15240"/>
                  </a:moveTo>
                  <a:lnTo>
                    <a:pt x="3047" y="15240"/>
                  </a:lnTo>
                  <a:lnTo>
                    <a:pt x="3733" y="15697"/>
                  </a:lnTo>
                  <a:lnTo>
                    <a:pt x="3619" y="15240"/>
                  </a:lnTo>
                  <a:close/>
                </a:path>
                <a:path w="15240" h="20954">
                  <a:moveTo>
                    <a:pt x="12864" y="10264"/>
                  </a:moveTo>
                  <a:lnTo>
                    <a:pt x="11525" y="15621"/>
                  </a:lnTo>
                  <a:lnTo>
                    <a:pt x="12191" y="15240"/>
                  </a:lnTo>
                  <a:lnTo>
                    <a:pt x="14096" y="15240"/>
                  </a:lnTo>
                  <a:lnTo>
                    <a:pt x="15239" y="10668"/>
                  </a:lnTo>
                  <a:lnTo>
                    <a:pt x="12953" y="10668"/>
                  </a:lnTo>
                  <a:lnTo>
                    <a:pt x="12864" y="10264"/>
                  </a:lnTo>
                  <a:close/>
                </a:path>
                <a:path w="15240" h="20954">
                  <a:moveTo>
                    <a:pt x="2375" y="10264"/>
                  </a:moveTo>
                  <a:lnTo>
                    <a:pt x="2285" y="10668"/>
                  </a:lnTo>
                  <a:lnTo>
                    <a:pt x="2476" y="10668"/>
                  </a:lnTo>
                  <a:lnTo>
                    <a:pt x="2375" y="10264"/>
                  </a:lnTo>
                  <a:close/>
                </a:path>
                <a:path w="15240" h="20954">
                  <a:moveTo>
                    <a:pt x="12953" y="9906"/>
                  </a:moveTo>
                  <a:lnTo>
                    <a:pt x="12953" y="10668"/>
                  </a:lnTo>
                  <a:lnTo>
                    <a:pt x="14096" y="10287"/>
                  </a:lnTo>
                  <a:lnTo>
                    <a:pt x="12953" y="9906"/>
                  </a:lnTo>
                  <a:close/>
                </a:path>
                <a:path w="15240" h="20954">
                  <a:moveTo>
                    <a:pt x="14096" y="10287"/>
                  </a:moveTo>
                  <a:lnTo>
                    <a:pt x="12953" y="10668"/>
                  </a:lnTo>
                  <a:lnTo>
                    <a:pt x="15239" y="10668"/>
                  </a:lnTo>
                  <a:lnTo>
                    <a:pt x="14096" y="10287"/>
                  </a:lnTo>
                  <a:close/>
                </a:path>
                <a:path w="15240" h="20954">
                  <a:moveTo>
                    <a:pt x="15239" y="9906"/>
                  </a:moveTo>
                  <a:lnTo>
                    <a:pt x="12953" y="9906"/>
                  </a:lnTo>
                  <a:lnTo>
                    <a:pt x="14096" y="10287"/>
                  </a:lnTo>
                  <a:lnTo>
                    <a:pt x="15239" y="9906"/>
                  </a:lnTo>
                  <a:close/>
                </a:path>
                <a:path w="15240" h="20954">
                  <a:moveTo>
                    <a:pt x="2455" y="9906"/>
                  </a:moveTo>
                  <a:lnTo>
                    <a:pt x="2285" y="9906"/>
                  </a:lnTo>
                  <a:lnTo>
                    <a:pt x="2375" y="10264"/>
                  </a:lnTo>
                  <a:lnTo>
                    <a:pt x="2455" y="9906"/>
                  </a:lnTo>
                  <a:close/>
                </a:path>
                <a:path w="15240" h="20954">
                  <a:moveTo>
                    <a:pt x="13885" y="3810"/>
                  </a:moveTo>
                  <a:lnTo>
                    <a:pt x="11429" y="3810"/>
                  </a:lnTo>
                  <a:lnTo>
                    <a:pt x="12191" y="4572"/>
                  </a:lnTo>
                  <a:lnTo>
                    <a:pt x="11599" y="4572"/>
                  </a:lnTo>
                  <a:lnTo>
                    <a:pt x="12864" y="10264"/>
                  </a:lnTo>
                  <a:lnTo>
                    <a:pt x="12953" y="9906"/>
                  </a:lnTo>
                  <a:lnTo>
                    <a:pt x="15239" y="9906"/>
                  </a:lnTo>
                  <a:lnTo>
                    <a:pt x="14054" y="4572"/>
                  </a:lnTo>
                  <a:lnTo>
                    <a:pt x="12191" y="4572"/>
                  </a:lnTo>
                  <a:lnTo>
                    <a:pt x="11536" y="4291"/>
                  </a:lnTo>
                  <a:lnTo>
                    <a:pt x="13992" y="4291"/>
                  </a:lnTo>
                  <a:lnTo>
                    <a:pt x="13885" y="3810"/>
                  </a:lnTo>
                  <a:close/>
                </a:path>
                <a:path w="15240" h="20954">
                  <a:moveTo>
                    <a:pt x="3809" y="3810"/>
                  </a:moveTo>
                  <a:lnTo>
                    <a:pt x="3047" y="4572"/>
                  </a:lnTo>
                  <a:lnTo>
                    <a:pt x="3714" y="4238"/>
                  </a:lnTo>
                  <a:lnTo>
                    <a:pt x="3809" y="3810"/>
                  </a:lnTo>
                  <a:close/>
                </a:path>
                <a:path w="15240" h="20954">
                  <a:moveTo>
                    <a:pt x="3714" y="4238"/>
                  </a:moveTo>
                  <a:lnTo>
                    <a:pt x="3047" y="4572"/>
                  </a:lnTo>
                  <a:lnTo>
                    <a:pt x="3640" y="4572"/>
                  </a:lnTo>
                  <a:lnTo>
                    <a:pt x="3714" y="4238"/>
                  </a:lnTo>
                  <a:close/>
                </a:path>
                <a:path w="15240" h="20954">
                  <a:moveTo>
                    <a:pt x="11429" y="3810"/>
                  </a:moveTo>
                  <a:lnTo>
                    <a:pt x="11536" y="4291"/>
                  </a:lnTo>
                  <a:lnTo>
                    <a:pt x="12191" y="4572"/>
                  </a:lnTo>
                  <a:lnTo>
                    <a:pt x="11429" y="3810"/>
                  </a:lnTo>
                  <a:close/>
                </a:path>
                <a:path w="15240" h="20954">
                  <a:moveTo>
                    <a:pt x="12953" y="2286"/>
                  </a:moveTo>
                  <a:lnTo>
                    <a:pt x="7619" y="2286"/>
                  </a:lnTo>
                  <a:lnTo>
                    <a:pt x="7268" y="2461"/>
                  </a:lnTo>
                  <a:lnTo>
                    <a:pt x="11536" y="4291"/>
                  </a:lnTo>
                  <a:lnTo>
                    <a:pt x="11429" y="3810"/>
                  </a:lnTo>
                  <a:lnTo>
                    <a:pt x="13885" y="3810"/>
                  </a:lnTo>
                  <a:lnTo>
                    <a:pt x="13715" y="3048"/>
                  </a:lnTo>
                  <a:lnTo>
                    <a:pt x="12953" y="2286"/>
                  </a:lnTo>
                  <a:close/>
                </a:path>
                <a:path w="15240" h="20954">
                  <a:moveTo>
                    <a:pt x="4571" y="3810"/>
                  </a:moveTo>
                  <a:lnTo>
                    <a:pt x="3809" y="3810"/>
                  </a:lnTo>
                  <a:lnTo>
                    <a:pt x="3714" y="4238"/>
                  </a:lnTo>
                  <a:lnTo>
                    <a:pt x="4571" y="3810"/>
                  </a:lnTo>
                  <a:close/>
                </a:path>
                <a:path w="15240" h="20954">
                  <a:moveTo>
                    <a:pt x="7619" y="2286"/>
                  </a:moveTo>
                  <a:lnTo>
                    <a:pt x="6857" y="2286"/>
                  </a:lnTo>
                  <a:lnTo>
                    <a:pt x="7268" y="2461"/>
                  </a:lnTo>
                  <a:lnTo>
                    <a:pt x="7619" y="2286"/>
                  </a:lnTo>
                  <a:close/>
                </a:path>
              </a:pathLst>
            </a:custGeom>
            <a:solidFill>
              <a:srgbClr val="000000"/>
            </a:solidFill>
          </p:spPr>
          <p:txBody>
            <a:bodyPr wrap="square" lIns="0" tIns="0" rIns="0" bIns="0" rtlCol="0"/>
            <a:lstStyle/>
            <a:p>
              <a:endParaRPr/>
            </a:p>
          </p:txBody>
        </p:sp>
        <p:sp>
          <p:nvSpPr>
            <p:cNvPr id="569" name="object 569"/>
            <p:cNvSpPr/>
            <p:nvPr/>
          </p:nvSpPr>
          <p:spPr>
            <a:xfrm>
              <a:off x="8436864" y="4568494"/>
              <a:ext cx="2540" cy="1270"/>
            </a:xfrm>
            <a:custGeom>
              <a:avLst/>
              <a:gdLst/>
              <a:ahLst/>
              <a:cxnLst/>
              <a:rect l="l" t="t" r="r" b="b"/>
              <a:pathLst>
                <a:path w="2540" h="1270">
                  <a:moveTo>
                    <a:pt x="0" y="0"/>
                  </a:moveTo>
                  <a:lnTo>
                    <a:pt x="0" y="762"/>
                  </a:lnTo>
                  <a:lnTo>
                    <a:pt x="1143" y="381"/>
                  </a:lnTo>
                  <a:lnTo>
                    <a:pt x="0" y="0"/>
                  </a:lnTo>
                  <a:close/>
                </a:path>
                <a:path w="2540" h="1270">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570" name="object 570"/>
            <p:cNvSpPr/>
            <p:nvPr/>
          </p:nvSpPr>
          <p:spPr>
            <a:xfrm>
              <a:off x="8432292" y="4701082"/>
              <a:ext cx="13970" cy="18415"/>
            </a:xfrm>
            <a:custGeom>
              <a:avLst/>
              <a:gdLst/>
              <a:ahLst/>
              <a:cxnLst/>
              <a:rect l="l" t="t" r="r" b="b"/>
              <a:pathLst>
                <a:path w="13970" h="18414">
                  <a:moveTo>
                    <a:pt x="6858" y="0"/>
                  </a:moveTo>
                  <a:lnTo>
                    <a:pt x="1524" y="3047"/>
                  </a:lnTo>
                  <a:lnTo>
                    <a:pt x="0" y="9143"/>
                  </a:lnTo>
                  <a:lnTo>
                    <a:pt x="1524" y="16001"/>
                  </a:lnTo>
                  <a:lnTo>
                    <a:pt x="6858" y="18287"/>
                  </a:lnTo>
                  <a:lnTo>
                    <a:pt x="11430" y="16001"/>
                  </a:lnTo>
                  <a:lnTo>
                    <a:pt x="13716" y="9143"/>
                  </a:lnTo>
                  <a:lnTo>
                    <a:pt x="11430" y="3047"/>
                  </a:lnTo>
                  <a:lnTo>
                    <a:pt x="6858" y="0"/>
                  </a:lnTo>
                  <a:close/>
                </a:path>
              </a:pathLst>
            </a:custGeom>
            <a:solidFill>
              <a:srgbClr val="FFFFFF"/>
            </a:solidFill>
          </p:spPr>
          <p:txBody>
            <a:bodyPr wrap="square" lIns="0" tIns="0" rIns="0" bIns="0" rtlCol="0"/>
            <a:lstStyle/>
            <a:p>
              <a:endParaRPr/>
            </a:p>
          </p:txBody>
        </p:sp>
        <p:sp>
          <p:nvSpPr>
            <p:cNvPr id="571" name="object 571"/>
            <p:cNvSpPr/>
            <p:nvPr/>
          </p:nvSpPr>
          <p:spPr>
            <a:xfrm>
              <a:off x="8431530" y="4700320"/>
              <a:ext cx="16510" cy="20955"/>
            </a:xfrm>
            <a:custGeom>
              <a:avLst/>
              <a:gdLst/>
              <a:ahLst/>
              <a:cxnLst/>
              <a:rect l="l" t="t" r="r" b="b"/>
              <a:pathLst>
                <a:path w="16509" h="20954">
                  <a:moveTo>
                    <a:pt x="8382" y="0"/>
                  </a:moveTo>
                  <a:lnTo>
                    <a:pt x="7620" y="0"/>
                  </a:lnTo>
                  <a:lnTo>
                    <a:pt x="2286" y="3048"/>
                  </a:lnTo>
                  <a:lnTo>
                    <a:pt x="1524" y="3810"/>
                  </a:lnTo>
                  <a:lnTo>
                    <a:pt x="0" y="9906"/>
                  </a:lnTo>
                  <a:lnTo>
                    <a:pt x="0" y="10668"/>
                  </a:lnTo>
                  <a:lnTo>
                    <a:pt x="1524" y="17526"/>
                  </a:lnTo>
                  <a:lnTo>
                    <a:pt x="2286" y="18288"/>
                  </a:lnTo>
                  <a:lnTo>
                    <a:pt x="7620" y="20574"/>
                  </a:lnTo>
                  <a:lnTo>
                    <a:pt x="8382" y="20574"/>
                  </a:lnTo>
                  <a:lnTo>
                    <a:pt x="12954" y="18288"/>
                  </a:lnTo>
                  <a:lnTo>
                    <a:pt x="7620" y="18288"/>
                  </a:lnTo>
                  <a:lnTo>
                    <a:pt x="7971" y="18112"/>
                  </a:lnTo>
                  <a:lnTo>
                    <a:pt x="4826" y="16764"/>
                  </a:lnTo>
                  <a:lnTo>
                    <a:pt x="3810" y="16764"/>
                  </a:lnTo>
                  <a:lnTo>
                    <a:pt x="3048" y="16002"/>
                  </a:lnTo>
                  <a:lnTo>
                    <a:pt x="3640" y="16002"/>
                  </a:lnTo>
                  <a:lnTo>
                    <a:pt x="2455" y="10668"/>
                  </a:lnTo>
                  <a:lnTo>
                    <a:pt x="2286" y="10668"/>
                  </a:lnTo>
                  <a:lnTo>
                    <a:pt x="2286" y="9906"/>
                  </a:lnTo>
                  <a:lnTo>
                    <a:pt x="2476" y="9906"/>
                  </a:lnTo>
                  <a:lnTo>
                    <a:pt x="3619" y="5334"/>
                  </a:lnTo>
                  <a:lnTo>
                    <a:pt x="3048" y="5334"/>
                  </a:lnTo>
                  <a:lnTo>
                    <a:pt x="3810" y="4572"/>
                  </a:lnTo>
                  <a:lnTo>
                    <a:pt x="4381" y="4572"/>
                  </a:lnTo>
                  <a:lnTo>
                    <a:pt x="8176" y="2403"/>
                  </a:lnTo>
                  <a:lnTo>
                    <a:pt x="6858" y="1524"/>
                  </a:lnTo>
                  <a:lnTo>
                    <a:pt x="10668" y="1524"/>
                  </a:lnTo>
                  <a:lnTo>
                    <a:pt x="8382" y="0"/>
                  </a:lnTo>
                  <a:close/>
                </a:path>
                <a:path w="16509" h="20954">
                  <a:moveTo>
                    <a:pt x="7971" y="18112"/>
                  </a:moveTo>
                  <a:lnTo>
                    <a:pt x="7620" y="18288"/>
                  </a:lnTo>
                  <a:lnTo>
                    <a:pt x="8382" y="18288"/>
                  </a:lnTo>
                  <a:lnTo>
                    <a:pt x="7971" y="18112"/>
                  </a:lnTo>
                  <a:close/>
                </a:path>
                <a:path w="16509" h="20954">
                  <a:moveTo>
                    <a:pt x="11582" y="16306"/>
                  </a:moveTo>
                  <a:lnTo>
                    <a:pt x="7971" y="18112"/>
                  </a:lnTo>
                  <a:lnTo>
                    <a:pt x="8382" y="18288"/>
                  </a:lnTo>
                  <a:lnTo>
                    <a:pt x="12954" y="18288"/>
                  </a:lnTo>
                  <a:lnTo>
                    <a:pt x="13716" y="17526"/>
                  </a:lnTo>
                  <a:lnTo>
                    <a:pt x="13970" y="16764"/>
                  </a:lnTo>
                  <a:lnTo>
                    <a:pt x="11430" y="16764"/>
                  </a:lnTo>
                  <a:lnTo>
                    <a:pt x="11582" y="16306"/>
                  </a:lnTo>
                  <a:close/>
                </a:path>
                <a:path w="16509" h="20954">
                  <a:moveTo>
                    <a:pt x="3048" y="16002"/>
                  </a:moveTo>
                  <a:lnTo>
                    <a:pt x="3810" y="16764"/>
                  </a:lnTo>
                  <a:lnTo>
                    <a:pt x="3703" y="16282"/>
                  </a:lnTo>
                  <a:lnTo>
                    <a:pt x="3048" y="16002"/>
                  </a:lnTo>
                  <a:close/>
                </a:path>
                <a:path w="16509" h="20954">
                  <a:moveTo>
                    <a:pt x="3703" y="16282"/>
                  </a:moveTo>
                  <a:lnTo>
                    <a:pt x="3810" y="16764"/>
                  </a:lnTo>
                  <a:lnTo>
                    <a:pt x="4826" y="16764"/>
                  </a:lnTo>
                  <a:lnTo>
                    <a:pt x="3703" y="16282"/>
                  </a:lnTo>
                  <a:close/>
                </a:path>
                <a:path w="16509" h="20954">
                  <a:moveTo>
                    <a:pt x="12192" y="16002"/>
                  </a:moveTo>
                  <a:lnTo>
                    <a:pt x="11582" y="16306"/>
                  </a:lnTo>
                  <a:lnTo>
                    <a:pt x="11430" y="16764"/>
                  </a:lnTo>
                  <a:lnTo>
                    <a:pt x="12192" y="16002"/>
                  </a:lnTo>
                  <a:close/>
                </a:path>
                <a:path w="16509" h="20954">
                  <a:moveTo>
                    <a:pt x="14224" y="16002"/>
                  </a:moveTo>
                  <a:lnTo>
                    <a:pt x="12192" y="16002"/>
                  </a:lnTo>
                  <a:lnTo>
                    <a:pt x="11430" y="16764"/>
                  </a:lnTo>
                  <a:lnTo>
                    <a:pt x="13970" y="16764"/>
                  </a:lnTo>
                  <a:lnTo>
                    <a:pt x="14224" y="16002"/>
                  </a:lnTo>
                  <a:close/>
                </a:path>
                <a:path w="16509" h="20954">
                  <a:moveTo>
                    <a:pt x="14859" y="10287"/>
                  </a:moveTo>
                  <a:lnTo>
                    <a:pt x="13716" y="10668"/>
                  </a:lnTo>
                  <a:lnTo>
                    <a:pt x="13462" y="10668"/>
                  </a:lnTo>
                  <a:lnTo>
                    <a:pt x="11582" y="16306"/>
                  </a:lnTo>
                  <a:lnTo>
                    <a:pt x="12192" y="16002"/>
                  </a:lnTo>
                  <a:lnTo>
                    <a:pt x="14224" y="16002"/>
                  </a:lnTo>
                  <a:lnTo>
                    <a:pt x="16002" y="10668"/>
                  </a:lnTo>
                  <a:lnTo>
                    <a:pt x="13716" y="10668"/>
                  </a:lnTo>
                  <a:lnTo>
                    <a:pt x="13581" y="10309"/>
                  </a:lnTo>
                  <a:lnTo>
                    <a:pt x="14926" y="10309"/>
                  </a:lnTo>
                  <a:close/>
                </a:path>
                <a:path w="16509" h="20954">
                  <a:moveTo>
                    <a:pt x="3640" y="16002"/>
                  </a:moveTo>
                  <a:lnTo>
                    <a:pt x="3048" y="16002"/>
                  </a:lnTo>
                  <a:lnTo>
                    <a:pt x="3703" y="16282"/>
                  </a:lnTo>
                  <a:lnTo>
                    <a:pt x="3640" y="16002"/>
                  </a:lnTo>
                  <a:close/>
                </a:path>
                <a:path w="16509" h="20954">
                  <a:moveTo>
                    <a:pt x="2375" y="10309"/>
                  </a:moveTo>
                  <a:lnTo>
                    <a:pt x="2286" y="10668"/>
                  </a:lnTo>
                  <a:lnTo>
                    <a:pt x="2455" y="10668"/>
                  </a:lnTo>
                  <a:lnTo>
                    <a:pt x="2375" y="10309"/>
                  </a:lnTo>
                  <a:close/>
                </a:path>
                <a:path w="16509" h="20954">
                  <a:moveTo>
                    <a:pt x="13716" y="9906"/>
                  </a:moveTo>
                  <a:lnTo>
                    <a:pt x="13581" y="10309"/>
                  </a:lnTo>
                  <a:lnTo>
                    <a:pt x="13716" y="10668"/>
                  </a:lnTo>
                  <a:lnTo>
                    <a:pt x="14859" y="10287"/>
                  </a:lnTo>
                  <a:lnTo>
                    <a:pt x="13716" y="9906"/>
                  </a:lnTo>
                  <a:close/>
                </a:path>
                <a:path w="16509" h="20954">
                  <a:moveTo>
                    <a:pt x="2476" y="9906"/>
                  </a:moveTo>
                  <a:lnTo>
                    <a:pt x="2286" y="9906"/>
                  </a:lnTo>
                  <a:lnTo>
                    <a:pt x="2375" y="10309"/>
                  </a:lnTo>
                  <a:lnTo>
                    <a:pt x="2476" y="9906"/>
                  </a:lnTo>
                  <a:close/>
                </a:path>
                <a:path w="16509" h="20954">
                  <a:moveTo>
                    <a:pt x="10668" y="1524"/>
                  </a:moveTo>
                  <a:lnTo>
                    <a:pt x="6858" y="1524"/>
                  </a:lnTo>
                  <a:lnTo>
                    <a:pt x="8382" y="2286"/>
                  </a:lnTo>
                  <a:lnTo>
                    <a:pt x="8176" y="2403"/>
                  </a:lnTo>
                  <a:lnTo>
                    <a:pt x="11430" y="4572"/>
                  </a:lnTo>
                  <a:lnTo>
                    <a:pt x="13581" y="10309"/>
                  </a:lnTo>
                  <a:lnTo>
                    <a:pt x="13716" y="9906"/>
                  </a:lnTo>
                  <a:lnTo>
                    <a:pt x="16002" y="9906"/>
                  </a:lnTo>
                  <a:lnTo>
                    <a:pt x="13716" y="3810"/>
                  </a:lnTo>
                  <a:lnTo>
                    <a:pt x="12954" y="3048"/>
                  </a:lnTo>
                  <a:lnTo>
                    <a:pt x="10668" y="1524"/>
                  </a:lnTo>
                  <a:close/>
                </a:path>
                <a:path w="16509" h="20954">
                  <a:moveTo>
                    <a:pt x="16002" y="9906"/>
                  </a:moveTo>
                  <a:lnTo>
                    <a:pt x="13716" y="9906"/>
                  </a:lnTo>
                  <a:lnTo>
                    <a:pt x="14859" y="10287"/>
                  </a:lnTo>
                  <a:lnTo>
                    <a:pt x="16002" y="9906"/>
                  </a:lnTo>
                  <a:close/>
                </a:path>
                <a:path w="16509" h="20954">
                  <a:moveTo>
                    <a:pt x="3810" y="4572"/>
                  </a:moveTo>
                  <a:lnTo>
                    <a:pt x="3048" y="5334"/>
                  </a:lnTo>
                  <a:lnTo>
                    <a:pt x="3714" y="4953"/>
                  </a:lnTo>
                  <a:lnTo>
                    <a:pt x="3810" y="4572"/>
                  </a:lnTo>
                  <a:close/>
                </a:path>
                <a:path w="16509" h="20954">
                  <a:moveTo>
                    <a:pt x="3714" y="4953"/>
                  </a:moveTo>
                  <a:lnTo>
                    <a:pt x="3048" y="5334"/>
                  </a:lnTo>
                  <a:lnTo>
                    <a:pt x="3619" y="5334"/>
                  </a:lnTo>
                  <a:lnTo>
                    <a:pt x="3714" y="4953"/>
                  </a:lnTo>
                  <a:close/>
                </a:path>
                <a:path w="16509" h="20954">
                  <a:moveTo>
                    <a:pt x="4381" y="4572"/>
                  </a:moveTo>
                  <a:lnTo>
                    <a:pt x="3810" y="4572"/>
                  </a:lnTo>
                  <a:lnTo>
                    <a:pt x="3714" y="4953"/>
                  </a:lnTo>
                  <a:lnTo>
                    <a:pt x="4381" y="4572"/>
                  </a:lnTo>
                  <a:close/>
                </a:path>
                <a:path w="16509" h="20954">
                  <a:moveTo>
                    <a:pt x="6858" y="1524"/>
                  </a:moveTo>
                  <a:lnTo>
                    <a:pt x="8176" y="2403"/>
                  </a:lnTo>
                  <a:lnTo>
                    <a:pt x="8382" y="2286"/>
                  </a:lnTo>
                  <a:lnTo>
                    <a:pt x="6858" y="1524"/>
                  </a:lnTo>
                  <a:close/>
                </a:path>
              </a:pathLst>
            </a:custGeom>
            <a:solidFill>
              <a:srgbClr val="000000"/>
            </a:solidFill>
          </p:spPr>
          <p:txBody>
            <a:bodyPr wrap="square" lIns="0" tIns="0" rIns="0" bIns="0" rtlCol="0"/>
            <a:lstStyle/>
            <a:p>
              <a:endParaRPr/>
            </a:p>
          </p:txBody>
        </p:sp>
        <p:sp>
          <p:nvSpPr>
            <p:cNvPr id="572" name="object 572"/>
            <p:cNvSpPr/>
            <p:nvPr/>
          </p:nvSpPr>
          <p:spPr>
            <a:xfrm>
              <a:off x="8445245" y="4710226"/>
              <a:ext cx="2540" cy="1270"/>
            </a:xfrm>
            <a:custGeom>
              <a:avLst/>
              <a:gdLst/>
              <a:ahLst/>
              <a:cxnLst/>
              <a:rect l="l" t="t" r="r" b="b"/>
              <a:pathLst>
                <a:path w="2540" h="1270">
                  <a:moveTo>
                    <a:pt x="0" y="0"/>
                  </a:moveTo>
                  <a:lnTo>
                    <a:pt x="0" y="761"/>
                  </a:lnTo>
                  <a:lnTo>
                    <a:pt x="1143" y="380"/>
                  </a:lnTo>
                  <a:lnTo>
                    <a:pt x="0" y="0"/>
                  </a:lnTo>
                  <a:close/>
                </a:path>
                <a:path w="2540" h="1270">
                  <a:moveTo>
                    <a:pt x="2286" y="0"/>
                  </a:moveTo>
                  <a:lnTo>
                    <a:pt x="1143" y="380"/>
                  </a:lnTo>
                  <a:lnTo>
                    <a:pt x="2286" y="761"/>
                  </a:lnTo>
                  <a:lnTo>
                    <a:pt x="2286" y="0"/>
                  </a:lnTo>
                  <a:close/>
                </a:path>
              </a:pathLst>
            </a:custGeom>
            <a:solidFill>
              <a:srgbClr val="000000"/>
            </a:solidFill>
          </p:spPr>
          <p:txBody>
            <a:bodyPr wrap="square" lIns="0" tIns="0" rIns="0" bIns="0" rtlCol="0"/>
            <a:lstStyle/>
            <a:p>
              <a:endParaRPr/>
            </a:p>
          </p:txBody>
        </p:sp>
        <p:sp>
          <p:nvSpPr>
            <p:cNvPr id="573" name="object 573"/>
            <p:cNvSpPr/>
            <p:nvPr/>
          </p:nvSpPr>
          <p:spPr>
            <a:xfrm>
              <a:off x="8704326" y="4286554"/>
              <a:ext cx="13335" cy="18415"/>
            </a:xfrm>
            <a:custGeom>
              <a:avLst/>
              <a:gdLst/>
              <a:ahLst/>
              <a:cxnLst/>
              <a:rect l="l" t="t" r="r" b="b"/>
              <a:pathLst>
                <a:path w="13334" h="18414">
                  <a:moveTo>
                    <a:pt x="6857" y="0"/>
                  </a:moveTo>
                  <a:lnTo>
                    <a:pt x="3809" y="762"/>
                  </a:lnTo>
                  <a:lnTo>
                    <a:pt x="1523" y="3048"/>
                  </a:lnTo>
                  <a:lnTo>
                    <a:pt x="0" y="6096"/>
                  </a:lnTo>
                  <a:lnTo>
                    <a:pt x="0" y="12954"/>
                  </a:lnTo>
                  <a:lnTo>
                    <a:pt x="1523" y="16002"/>
                  </a:lnTo>
                  <a:lnTo>
                    <a:pt x="3809" y="18288"/>
                  </a:lnTo>
                  <a:lnTo>
                    <a:pt x="9143" y="18288"/>
                  </a:lnTo>
                  <a:lnTo>
                    <a:pt x="11429" y="16002"/>
                  </a:lnTo>
                  <a:lnTo>
                    <a:pt x="12953" y="12954"/>
                  </a:lnTo>
                  <a:lnTo>
                    <a:pt x="12953" y="6096"/>
                  </a:lnTo>
                  <a:lnTo>
                    <a:pt x="11429" y="3048"/>
                  </a:lnTo>
                  <a:lnTo>
                    <a:pt x="9143" y="762"/>
                  </a:lnTo>
                  <a:lnTo>
                    <a:pt x="6857" y="0"/>
                  </a:lnTo>
                  <a:close/>
                </a:path>
              </a:pathLst>
            </a:custGeom>
            <a:solidFill>
              <a:srgbClr val="FFFFFF"/>
            </a:solidFill>
          </p:spPr>
          <p:txBody>
            <a:bodyPr wrap="square" lIns="0" tIns="0" rIns="0" bIns="0" rtlCol="0"/>
            <a:lstStyle/>
            <a:p>
              <a:endParaRPr/>
            </a:p>
          </p:txBody>
        </p:sp>
        <p:sp>
          <p:nvSpPr>
            <p:cNvPr id="574" name="object 574"/>
            <p:cNvSpPr/>
            <p:nvPr/>
          </p:nvSpPr>
          <p:spPr>
            <a:xfrm>
              <a:off x="8701278" y="4283506"/>
              <a:ext cx="19050" cy="24765"/>
            </a:xfrm>
            <a:custGeom>
              <a:avLst/>
              <a:gdLst/>
              <a:ahLst/>
              <a:cxnLst/>
              <a:rect l="l" t="t" r="r" b="b"/>
              <a:pathLst>
                <a:path w="19050" h="24764">
                  <a:moveTo>
                    <a:pt x="11429" y="0"/>
                  </a:moveTo>
                  <a:lnTo>
                    <a:pt x="9143" y="0"/>
                  </a:lnTo>
                  <a:lnTo>
                    <a:pt x="6095" y="761"/>
                  </a:lnTo>
                  <a:lnTo>
                    <a:pt x="4571" y="1523"/>
                  </a:lnTo>
                  <a:lnTo>
                    <a:pt x="2285" y="3809"/>
                  </a:lnTo>
                  <a:lnTo>
                    <a:pt x="2285" y="4571"/>
                  </a:lnTo>
                  <a:lnTo>
                    <a:pt x="0" y="9143"/>
                  </a:lnTo>
                  <a:lnTo>
                    <a:pt x="0" y="16001"/>
                  </a:lnTo>
                  <a:lnTo>
                    <a:pt x="2285" y="20573"/>
                  </a:lnTo>
                  <a:lnTo>
                    <a:pt x="2285" y="21335"/>
                  </a:lnTo>
                  <a:lnTo>
                    <a:pt x="4571" y="23621"/>
                  </a:lnTo>
                  <a:lnTo>
                    <a:pt x="6857" y="24383"/>
                  </a:lnTo>
                  <a:lnTo>
                    <a:pt x="12191" y="24383"/>
                  </a:lnTo>
                  <a:lnTo>
                    <a:pt x="14477" y="23621"/>
                  </a:lnTo>
                  <a:lnTo>
                    <a:pt x="17525" y="20573"/>
                  </a:lnTo>
                  <a:lnTo>
                    <a:pt x="18287" y="19049"/>
                  </a:lnTo>
                  <a:lnTo>
                    <a:pt x="9143" y="19049"/>
                  </a:lnTo>
                  <a:lnTo>
                    <a:pt x="6857" y="18287"/>
                  </a:lnTo>
                  <a:lnTo>
                    <a:pt x="8381" y="18287"/>
                  </a:lnTo>
                  <a:lnTo>
                    <a:pt x="6857" y="16763"/>
                  </a:lnTo>
                  <a:lnTo>
                    <a:pt x="7238" y="16763"/>
                  </a:lnTo>
                  <a:lnTo>
                    <a:pt x="6857" y="16001"/>
                  </a:lnTo>
                  <a:lnTo>
                    <a:pt x="6095" y="16001"/>
                  </a:lnTo>
                  <a:lnTo>
                    <a:pt x="6095" y="9143"/>
                  </a:lnTo>
                  <a:lnTo>
                    <a:pt x="6857" y="9143"/>
                  </a:lnTo>
                  <a:lnTo>
                    <a:pt x="7238" y="8381"/>
                  </a:lnTo>
                  <a:lnTo>
                    <a:pt x="6857" y="8381"/>
                  </a:lnTo>
                  <a:lnTo>
                    <a:pt x="8381" y="6857"/>
                  </a:lnTo>
                  <a:lnTo>
                    <a:pt x="7619" y="6857"/>
                  </a:lnTo>
                  <a:lnTo>
                    <a:pt x="9143" y="6095"/>
                  </a:lnTo>
                  <a:lnTo>
                    <a:pt x="18287" y="6095"/>
                  </a:lnTo>
                  <a:lnTo>
                    <a:pt x="17525" y="4571"/>
                  </a:lnTo>
                  <a:lnTo>
                    <a:pt x="13715" y="761"/>
                  </a:lnTo>
                  <a:lnTo>
                    <a:pt x="11429" y="0"/>
                  </a:lnTo>
                  <a:close/>
                </a:path>
                <a:path w="19050" h="24764">
                  <a:moveTo>
                    <a:pt x="8381" y="18287"/>
                  </a:moveTo>
                  <a:lnTo>
                    <a:pt x="6857" y="18287"/>
                  </a:lnTo>
                  <a:lnTo>
                    <a:pt x="9143" y="19049"/>
                  </a:lnTo>
                  <a:lnTo>
                    <a:pt x="8381" y="18287"/>
                  </a:lnTo>
                  <a:close/>
                </a:path>
                <a:path w="19050" h="24764">
                  <a:moveTo>
                    <a:pt x="10667" y="18287"/>
                  </a:moveTo>
                  <a:lnTo>
                    <a:pt x="8381" y="18287"/>
                  </a:lnTo>
                  <a:lnTo>
                    <a:pt x="9143" y="19049"/>
                  </a:lnTo>
                  <a:lnTo>
                    <a:pt x="9905" y="19049"/>
                  </a:lnTo>
                  <a:lnTo>
                    <a:pt x="10667" y="18287"/>
                  </a:lnTo>
                  <a:close/>
                </a:path>
                <a:path w="19050" h="24764">
                  <a:moveTo>
                    <a:pt x="12191" y="16763"/>
                  </a:moveTo>
                  <a:lnTo>
                    <a:pt x="9905" y="19049"/>
                  </a:lnTo>
                  <a:lnTo>
                    <a:pt x="12191" y="18287"/>
                  </a:lnTo>
                  <a:lnTo>
                    <a:pt x="18668" y="18287"/>
                  </a:lnTo>
                  <a:lnTo>
                    <a:pt x="19049" y="17525"/>
                  </a:lnTo>
                  <a:lnTo>
                    <a:pt x="12191" y="17525"/>
                  </a:lnTo>
                  <a:lnTo>
                    <a:pt x="12191" y="16763"/>
                  </a:lnTo>
                  <a:close/>
                </a:path>
                <a:path w="19050" h="24764">
                  <a:moveTo>
                    <a:pt x="18668" y="18287"/>
                  </a:moveTo>
                  <a:lnTo>
                    <a:pt x="12191" y="18287"/>
                  </a:lnTo>
                  <a:lnTo>
                    <a:pt x="9905" y="19049"/>
                  </a:lnTo>
                  <a:lnTo>
                    <a:pt x="18287" y="19049"/>
                  </a:lnTo>
                  <a:lnTo>
                    <a:pt x="18668" y="18287"/>
                  </a:lnTo>
                  <a:close/>
                </a:path>
                <a:path w="19050" h="24764">
                  <a:moveTo>
                    <a:pt x="7238" y="16763"/>
                  </a:moveTo>
                  <a:lnTo>
                    <a:pt x="6857" y="16763"/>
                  </a:lnTo>
                  <a:lnTo>
                    <a:pt x="7619" y="17525"/>
                  </a:lnTo>
                  <a:lnTo>
                    <a:pt x="7238" y="16763"/>
                  </a:lnTo>
                  <a:close/>
                </a:path>
                <a:path w="19050" h="24764">
                  <a:moveTo>
                    <a:pt x="19049" y="14477"/>
                  </a:moveTo>
                  <a:lnTo>
                    <a:pt x="13715" y="14477"/>
                  </a:lnTo>
                  <a:lnTo>
                    <a:pt x="12191" y="17525"/>
                  </a:lnTo>
                  <a:lnTo>
                    <a:pt x="19049" y="17525"/>
                  </a:lnTo>
                  <a:lnTo>
                    <a:pt x="19049" y="14477"/>
                  </a:lnTo>
                  <a:close/>
                </a:path>
                <a:path w="19050" h="24764">
                  <a:moveTo>
                    <a:pt x="6095" y="14477"/>
                  </a:moveTo>
                  <a:lnTo>
                    <a:pt x="6095" y="16001"/>
                  </a:lnTo>
                  <a:lnTo>
                    <a:pt x="6857" y="16001"/>
                  </a:lnTo>
                  <a:lnTo>
                    <a:pt x="6095" y="14477"/>
                  </a:lnTo>
                  <a:close/>
                </a:path>
                <a:path w="19050" h="24764">
                  <a:moveTo>
                    <a:pt x="12953" y="9143"/>
                  </a:moveTo>
                  <a:lnTo>
                    <a:pt x="12953" y="16001"/>
                  </a:lnTo>
                  <a:lnTo>
                    <a:pt x="13715" y="14477"/>
                  </a:lnTo>
                  <a:lnTo>
                    <a:pt x="19049" y="14477"/>
                  </a:lnTo>
                  <a:lnTo>
                    <a:pt x="19049" y="10667"/>
                  </a:lnTo>
                  <a:lnTo>
                    <a:pt x="13715" y="10667"/>
                  </a:lnTo>
                  <a:lnTo>
                    <a:pt x="12953" y="9143"/>
                  </a:lnTo>
                  <a:close/>
                </a:path>
                <a:path w="19050" h="24764">
                  <a:moveTo>
                    <a:pt x="6857" y="9143"/>
                  </a:moveTo>
                  <a:lnTo>
                    <a:pt x="6095" y="9143"/>
                  </a:lnTo>
                  <a:lnTo>
                    <a:pt x="6095" y="10667"/>
                  </a:lnTo>
                  <a:lnTo>
                    <a:pt x="6857" y="9143"/>
                  </a:lnTo>
                  <a:close/>
                </a:path>
                <a:path w="19050" h="24764">
                  <a:moveTo>
                    <a:pt x="19049" y="7619"/>
                  </a:moveTo>
                  <a:lnTo>
                    <a:pt x="12191" y="7619"/>
                  </a:lnTo>
                  <a:lnTo>
                    <a:pt x="13715" y="10667"/>
                  </a:lnTo>
                  <a:lnTo>
                    <a:pt x="19049" y="10667"/>
                  </a:lnTo>
                  <a:lnTo>
                    <a:pt x="19049" y="7619"/>
                  </a:lnTo>
                  <a:close/>
                </a:path>
                <a:path w="19050" h="24764">
                  <a:moveTo>
                    <a:pt x="7619" y="7619"/>
                  </a:moveTo>
                  <a:lnTo>
                    <a:pt x="6857" y="8381"/>
                  </a:lnTo>
                  <a:lnTo>
                    <a:pt x="7238" y="8381"/>
                  </a:lnTo>
                  <a:lnTo>
                    <a:pt x="7619" y="7619"/>
                  </a:lnTo>
                  <a:close/>
                </a:path>
                <a:path w="19050" h="24764">
                  <a:moveTo>
                    <a:pt x="10286" y="6476"/>
                  </a:moveTo>
                  <a:lnTo>
                    <a:pt x="12191" y="8381"/>
                  </a:lnTo>
                  <a:lnTo>
                    <a:pt x="12191" y="7619"/>
                  </a:lnTo>
                  <a:lnTo>
                    <a:pt x="19049" y="7619"/>
                  </a:lnTo>
                  <a:lnTo>
                    <a:pt x="18668" y="6857"/>
                  </a:lnTo>
                  <a:lnTo>
                    <a:pt x="11429" y="6857"/>
                  </a:lnTo>
                  <a:lnTo>
                    <a:pt x="10286" y="6476"/>
                  </a:lnTo>
                  <a:close/>
                </a:path>
                <a:path w="19050" h="24764">
                  <a:moveTo>
                    <a:pt x="9143" y="6095"/>
                  </a:moveTo>
                  <a:lnTo>
                    <a:pt x="7619" y="6857"/>
                  </a:lnTo>
                  <a:lnTo>
                    <a:pt x="8635" y="6603"/>
                  </a:lnTo>
                  <a:lnTo>
                    <a:pt x="9143" y="6095"/>
                  </a:lnTo>
                  <a:close/>
                </a:path>
                <a:path w="19050" h="24764">
                  <a:moveTo>
                    <a:pt x="8635" y="6603"/>
                  </a:moveTo>
                  <a:lnTo>
                    <a:pt x="7619" y="6857"/>
                  </a:lnTo>
                  <a:lnTo>
                    <a:pt x="8381" y="6857"/>
                  </a:lnTo>
                  <a:lnTo>
                    <a:pt x="8635" y="6603"/>
                  </a:lnTo>
                  <a:close/>
                </a:path>
                <a:path w="19050" h="24764">
                  <a:moveTo>
                    <a:pt x="10159" y="6222"/>
                  </a:moveTo>
                  <a:lnTo>
                    <a:pt x="10286" y="6476"/>
                  </a:lnTo>
                  <a:lnTo>
                    <a:pt x="11429" y="6857"/>
                  </a:lnTo>
                  <a:lnTo>
                    <a:pt x="10159" y="6222"/>
                  </a:lnTo>
                  <a:close/>
                </a:path>
                <a:path w="19050" h="24764">
                  <a:moveTo>
                    <a:pt x="18287" y="6095"/>
                  </a:moveTo>
                  <a:lnTo>
                    <a:pt x="10667" y="6095"/>
                  </a:lnTo>
                  <a:lnTo>
                    <a:pt x="10159" y="6222"/>
                  </a:lnTo>
                  <a:lnTo>
                    <a:pt x="11429" y="6857"/>
                  </a:lnTo>
                  <a:lnTo>
                    <a:pt x="18668" y="6857"/>
                  </a:lnTo>
                  <a:lnTo>
                    <a:pt x="18287" y="6095"/>
                  </a:lnTo>
                  <a:close/>
                </a:path>
                <a:path w="19050" h="24764">
                  <a:moveTo>
                    <a:pt x="9143" y="6095"/>
                  </a:moveTo>
                  <a:lnTo>
                    <a:pt x="8635" y="6603"/>
                  </a:lnTo>
                  <a:lnTo>
                    <a:pt x="9797" y="6313"/>
                  </a:lnTo>
                  <a:lnTo>
                    <a:pt x="9143" y="6095"/>
                  </a:lnTo>
                  <a:close/>
                </a:path>
                <a:path w="19050" h="24764">
                  <a:moveTo>
                    <a:pt x="10058" y="6248"/>
                  </a:moveTo>
                  <a:lnTo>
                    <a:pt x="9797" y="6313"/>
                  </a:lnTo>
                  <a:lnTo>
                    <a:pt x="10286" y="6476"/>
                  </a:lnTo>
                  <a:lnTo>
                    <a:pt x="10058" y="6248"/>
                  </a:lnTo>
                  <a:close/>
                </a:path>
                <a:path w="19050" h="24764">
                  <a:moveTo>
                    <a:pt x="9905" y="6095"/>
                  </a:moveTo>
                  <a:lnTo>
                    <a:pt x="9143" y="6095"/>
                  </a:lnTo>
                  <a:lnTo>
                    <a:pt x="9797" y="6313"/>
                  </a:lnTo>
                  <a:lnTo>
                    <a:pt x="10058" y="6248"/>
                  </a:lnTo>
                  <a:lnTo>
                    <a:pt x="9905" y="6095"/>
                  </a:lnTo>
                  <a:close/>
                </a:path>
                <a:path w="19050" h="24764">
                  <a:moveTo>
                    <a:pt x="9905" y="6095"/>
                  </a:moveTo>
                  <a:lnTo>
                    <a:pt x="10058" y="6248"/>
                  </a:lnTo>
                  <a:lnTo>
                    <a:pt x="9905" y="6095"/>
                  </a:lnTo>
                  <a:close/>
                </a:path>
                <a:path w="19050" h="24764">
                  <a:moveTo>
                    <a:pt x="10667" y="6095"/>
                  </a:moveTo>
                  <a:lnTo>
                    <a:pt x="9905" y="6095"/>
                  </a:lnTo>
                  <a:lnTo>
                    <a:pt x="10159" y="6222"/>
                  </a:lnTo>
                  <a:lnTo>
                    <a:pt x="10667" y="6095"/>
                  </a:lnTo>
                  <a:close/>
                </a:path>
              </a:pathLst>
            </a:custGeom>
            <a:solidFill>
              <a:srgbClr val="000000"/>
            </a:solidFill>
          </p:spPr>
          <p:txBody>
            <a:bodyPr wrap="square" lIns="0" tIns="0" rIns="0" bIns="0" rtlCol="0"/>
            <a:lstStyle/>
            <a:p>
              <a:endParaRPr/>
            </a:p>
          </p:txBody>
        </p:sp>
        <p:sp>
          <p:nvSpPr>
            <p:cNvPr id="575" name="object 575"/>
            <p:cNvSpPr/>
            <p:nvPr/>
          </p:nvSpPr>
          <p:spPr>
            <a:xfrm>
              <a:off x="8714231" y="4295698"/>
              <a:ext cx="6350" cy="0"/>
            </a:xfrm>
            <a:custGeom>
              <a:avLst/>
              <a:gdLst/>
              <a:ahLst/>
              <a:cxnLst/>
              <a:rect l="l" t="t" r="r" b="b"/>
              <a:pathLst>
                <a:path w="6350">
                  <a:moveTo>
                    <a:pt x="0" y="0"/>
                  </a:moveTo>
                  <a:lnTo>
                    <a:pt x="6096" y="0"/>
                  </a:lnTo>
                </a:path>
              </a:pathLst>
            </a:custGeom>
            <a:solidFill>
              <a:srgbClr val="000000"/>
            </a:solidFill>
          </p:spPr>
          <p:txBody>
            <a:bodyPr wrap="square" lIns="0" tIns="0" rIns="0" bIns="0" rtlCol="0"/>
            <a:lstStyle/>
            <a:p>
              <a:endParaRPr/>
            </a:p>
          </p:txBody>
        </p:sp>
        <p:sp>
          <p:nvSpPr>
            <p:cNvPr id="576" name="object 576"/>
            <p:cNvSpPr/>
            <p:nvPr/>
          </p:nvSpPr>
          <p:spPr>
            <a:xfrm>
              <a:off x="8461247" y="4262932"/>
              <a:ext cx="17780" cy="22860"/>
            </a:xfrm>
            <a:custGeom>
              <a:avLst/>
              <a:gdLst/>
              <a:ahLst/>
              <a:cxnLst/>
              <a:rect l="l" t="t" r="r" b="b"/>
              <a:pathLst>
                <a:path w="17779" h="22860">
                  <a:moveTo>
                    <a:pt x="8381" y="0"/>
                  </a:moveTo>
                  <a:lnTo>
                    <a:pt x="5333" y="761"/>
                  </a:lnTo>
                  <a:lnTo>
                    <a:pt x="2285" y="3809"/>
                  </a:lnTo>
                  <a:lnTo>
                    <a:pt x="0" y="11429"/>
                  </a:lnTo>
                  <a:lnTo>
                    <a:pt x="2285" y="19811"/>
                  </a:lnTo>
                  <a:lnTo>
                    <a:pt x="5333" y="22097"/>
                  </a:lnTo>
                  <a:lnTo>
                    <a:pt x="8381" y="22859"/>
                  </a:lnTo>
                  <a:lnTo>
                    <a:pt x="12191" y="22097"/>
                  </a:lnTo>
                  <a:lnTo>
                    <a:pt x="14477" y="19811"/>
                  </a:lnTo>
                  <a:lnTo>
                    <a:pt x="17525" y="11429"/>
                  </a:lnTo>
                  <a:lnTo>
                    <a:pt x="14477" y="3809"/>
                  </a:lnTo>
                  <a:lnTo>
                    <a:pt x="12191" y="761"/>
                  </a:lnTo>
                  <a:lnTo>
                    <a:pt x="8381" y="0"/>
                  </a:lnTo>
                  <a:close/>
                </a:path>
              </a:pathLst>
            </a:custGeom>
            <a:solidFill>
              <a:srgbClr val="000000"/>
            </a:solidFill>
          </p:spPr>
          <p:txBody>
            <a:bodyPr wrap="square" lIns="0" tIns="0" rIns="0" bIns="0" rtlCol="0"/>
            <a:lstStyle/>
            <a:p>
              <a:endParaRPr/>
            </a:p>
          </p:txBody>
        </p:sp>
        <p:sp>
          <p:nvSpPr>
            <p:cNvPr id="577" name="object 577"/>
            <p:cNvSpPr/>
            <p:nvPr/>
          </p:nvSpPr>
          <p:spPr>
            <a:xfrm>
              <a:off x="8458961" y="4260646"/>
              <a:ext cx="22225" cy="27940"/>
            </a:xfrm>
            <a:custGeom>
              <a:avLst/>
              <a:gdLst/>
              <a:ahLst/>
              <a:cxnLst/>
              <a:rect l="l" t="t" r="r" b="b"/>
              <a:pathLst>
                <a:path w="22225" h="27939">
                  <a:moveTo>
                    <a:pt x="11429" y="0"/>
                  </a:moveTo>
                  <a:lnTo>
                    <a:pt x="10667" y="0"/>
                  </a:lnTo>
                  <a:lnTo>
                    <a:pt x="7619" y="761"/>
                  </a:lnTo>
                  <a:lnTo>
                    <a:pt x="6095" y="1523"/>
                  </a:lnTo>
                  <a:lnTo>
                    <a:pt x="2285" y="5333"/>
                  </a:lnTo>
                  <a:lnTo>
                    <a:pt x="0" y="12953"/>
                  </a:lnTo>
                  <a:lnTo>
                    <a:pt x="0" y="14477"/>
                  </a:lnTo>
                  <a:lnTo>
                    <a:pt x="2285" y="22859"/>
                  </a:lnTo>
                  <a:lnTo>
                    <a:pt x="3047" y="24383"/>
                  </a:lnTo>
                  <a:lnTo>
                    <a:pt x="6095" y="26669"/>
                  </a:lnTo>
                  <a:lnTo>
                    <a:pt x="7619" y="26669"/>
                  </a:lnTo>
                  <a:lnTo>
                    <a:pt x="10667" y="27431"/>
                  </a:lnTo>
                  <a:lnTo>
                    <a:pt x="11429" y="27431"/>
                  </a:lnTo>
                  <a:lnTo>
                    <a:pt x="15239" y="26669"/>
                  </a:lnTo>
                  <a:lnTo>
                    <a:pt x="19049" y="22859"/>
                  </a:lnTo>
                  <a:lnTo>
                    <a:pt x="9143" y="22859"/>
                  </a:lnTo>
                  <a:lnTo>
                    <a:pt x="7111" y="21335"/>
                  </a:lnTo>
                  <a:lnTo>
                    <a:pt x="6857" y="21335"/>
                  </a:lnTo>
                  <a:lnTo>
                    <a:pt x="6095" y="20573"/>
                  </a:lnTo>
                  <a:lnTo>
                    <a:pt x="6650" y="20573"/>
                  </a:lnTo>
                  <a:lnTo>
                    <a:pt x="4987" y="14477"/>
                  </a:lnTo>
                  <a:lnTo>
                    <a:pt x="4571" y="14477"/>
                  </a:lnTo>
                  <a:lnTo>
                    <a:pt x="4571" y="12953"/>
                  </a:lnTo>
                  <a:lnTo>
                    <a:pt x="5029" y="12953"/>
                  </a:lnTo>
                  <a:lnTo>
                    <a:pt x="6629" y="7619"/>
                  </a:lnTo>
                  <a:lnTo>
                    <a:pt x="6095" y="7619"/>
                  </a:lnTo>
                  <a:lnTo>
                    <a:pt x="9143" y="4571"/>
                  </a:lnTo>
                  <a:lnTo>
                    <a:pt x="19049" y="4571"/>
                  </a:lnTo>
                  <a:lnTo>
                    <a:pt x="16763" y="1523"/>
                  </a:lnTo>
                  <a:lnTo>
                    <a:pt x="15239" y="761"/>
                  </a:lnTo>
                  <a:lnTo>
                    <a:pt x="11429" y="0"/>
                  </a:lnTo>
                  <a:close/>
                </a:path>
                <a:path w="22225" h="27939">
                  <a:moveTo>
                    <a:pt x="8381" y="22097"/>
                  </a:moveTo>
                  <a:lnTo>
                    <a:pt x="9143" y="22859"/>
                  </a:lnTo>
                  <a:lnTo>
                    <a:pt x="10667" y="22859"/>
                  </a:lnTo>
                  <a:lnTo>
                    <a:pt x="11091" y="22775"/>
                  </a:lnTo>
                  <a:lnTo>
                    <a:pt x="8381" y="22097"/>
                  </a:lnTo>
                  <a:close/>
                </a:path>
                <a:path w="22225" h="27939">
                  <a:moveTo>
                    <a:pt x="11091" y="22775"/>
                  </a:moveTo>
                  <a:lnTo>
                    <a:pt x="10667" y="22859"/>
                  </a:lnTo>
                  <a:lnTo>
                    <a:pt x="11429" y="22859"/>
                  </a:lnTo>
                  <a:lnTo>
                    <a:pt x="11091" y="22775"/>
                  </a:lnTo>
                  <a:close/>
                </a:path>
                <a:path w="22225" h="27939">
                  <a:moveTo>
                    <a:pt x="13525" y="22288"/>
                  </a:moveTo>
                  <a:lnTo>
                    <a:pt x="11091" y="22775"/>
                  </a:lnTo>
                  <a:lnTo>
                    <a:pt x="11429" y="22859"/>
                  </a:lnTo>
                  <a:lnTo>
                    <a:pt x="12953" y="22859"/>
                  </a:lnTo>
                  <a:lnTo>
                    <a:pt x="13525" y="22288"/>
                  </a:lnTo>
                  <a:close/>
                </a:path>
                <a:path w="22225" h="27939">
                  <a:moveTo>
                    <a:pt x="14477" y="22097"/>
                  </a:moveTo>
                  <a:lnTo>
                    <a:pt x="13525" y="22288"/>
                  </a:lnTo>
                  <a:lnTo>
                    <a:pt x="12953" y="22859"/>
                  </a:lnTo>
                  <a:lnTo>
                    <a:pt x="14477" y="22097"/>
                  </a:lnTo>
                  <a:close/>
                </a:path>
                <a:path w="22225" h="27939">
                  <a:moveTo>
                    <a:pt x="19327" y="22097"/>
                  </a:moveTo>
                  <a:lnTo>
                    <a:pt x="14477" y="22097"/>
                  </a:lnTo>
                  <a:lnTo>
                    <a:pt x="12953" y="22859"/>
                  </a:lnTo>
                  <a:lnTo>
                    <a:pt x="19049" y="22859"/>
                  </a:lnTo>
                  <a:lnTo>
                    <a:pt x="19327" y="22097"/>
                  </a:lnTo>
                  <a:close/>
                </a:path>
                <a:path w="22225" h="27939">
                  <a:moveTo>
                    <a:pt x="19881" y="20573"/>
                  </a:moveTo>
                  <a:lnTo>
                    <a:pt x="15239" y="20573"/>
                  </a:lnTo>
                  <a:lnTo>
                    <a:pt x="13525" y="22288"/>
                  </a:lnTo>
                  <a:lnTo>
                    <a:pt x="14477" y="22097"/>
                  </a:lnTo>
                  <a:lnTo>
                    <a:pt x="19327" y="22097"/>
                  </a:lnTo>
                  <a:lnTo>
                    <a:pt x="19881" y="20573"/>
                  </a:lnTo>
                  <a:close/>
                </a:path>
                <a:path w="22225" h="27939">
                  <a:moveTo>
                    <a:pt x="6095" y="20573"/>
                  </a:moveTo>
                  <a:lnTo>
                    <a:pt x="6857" y="21335"/>
                  </a:lnTo>
                  <a:lnTo>
                    <a:pt x="6792" y="21096"/>
                  </a:lnTo>
                  <a:lnTo>
                    <a:pt x="6095" y="20573"/>
                  </a:lnTo>
                  <a:close/>
                </a:path>
                <a:path w="22225" h="27939">
                  <a:moveTo>
                    <a:pt x="6792" y="21096"/>
                  </a:moveTo>
                  <a:lnTo>
                    <a:pt x="6857" y="21335"/>
                  </a:lnTo>
                  <a:lnTo>
                    <a:pt x="7111" y="21335"/>
                  </a:lnTo>
                  <a:lnTo>
                    <a:pt x="6792" y="21096"/>
                  </a:lnTo>
                  <a:close/>
                </a:path>
                <a:path w="22225" h="27939">
                  <a:moveTo>
                    <a:pt x="17235" y="13752"/>
                  </a:moveTo>
                  <a:lnTo>
                    <a:pt x="14477" y="21335"/>
                  </a:lnTo>
                  <a:lnTo>
                    <a:pt x="15239" y="20573"/>
                  </a:lnTo>
                  <a:lnTo>
                    <a:pt x="19881" y="20573"/>
                  </a:lnTo>
                  <a:lnTo>
                    <a:pt x="22097" y="14477"/>
                  </a:lnTo>
                  <a:lnTo>
                    <a:pt x="17525" y="14477"/>
                  </a:lnTo>
                  <a:lnTo>
                    <a:pt x="17235" y="13752"/>
                  </a:lnTo>
                  <a:close/>
                </a:path>
                <a:path w="22225" h="27939">
                  <a:moveTo>
                    <a:pt x="6650" y="20573"/>
                  </a:moveTo>
                  <a:lnTo>
                    <a:pt x="6095" y="20573"/>
                  </a:lnTo>
                  <a:lnTo>
                    <a:pt x="6792" y="21096"/>
                  </a:lnTo>
                  <a:lnTo>
                    <a:pt x="6650" y="20573"/>
                  </a:lnTo>
                  <a:close/>
                </a:path>
                <a:path w="22225" h="27939">
                  <a:moveTo>
                    <a:pt x="4571" y="12953"/>
                  </a:moveTo>
                  <a:lnTo>
                    <a:pt x="4571" y="14477"/>
                  </a:lnTo>
                  <a:lnTo>
                    <a:pt x="4789" y="13752"/>
                  </a:lnTo>
                  <a:lnTo>
                    <a:pt x="4571" y="12953"/>
                  </a:lnTo>
                  <a:close/>
                </a:path>
                <a:path w="22225" h="27939">
                  <a:moveTo>
                    <a:pt x="4789" y="13752"/>
                  </a:moveTo>
                  <a:lnTo>
                    <a:pt x="4571" y="14477"/>
                  </a:lnTo>
                  <a:lnTo>
                    <a:pt x="4987" y="14477"/>
                  </a:lnTo>
                  <a:lnTo>
                    <a:pt x="4789" y="13752"/>
                  </a:lnTo>
                  <a:close/>
                </a:path>
                <a:path w="22225" h="27939">
                  <a:moveTo>
                    <a:pt x="17525" y="12953"/>
                  </a:moveTo>
                  <a:lnTo>
                    <a:pt x="17235" y="13752"/>
                  </a:lnTo>
                  <a:lnTo>
                    <a:pt x="17525" y="14477"/>
                  </a:lnTo>
                  <a:lnTo>
                    <a:pt x="19811" y="13715"/>
                  </a:lnTo>
                  <a:lnTo>
                    <a:pt x="17525" y="12953"/>
                  </a:lnTo>
                  <a:close/>
                </a:path>
                <a:path w="22225" h="27939">
                  <a:moveTo>
                    <a:pt x="19811" y="13715"/>
                  </a:moveTo>
                  <a:lnTo>
                    <a:pt x="17525" y="14477"/>
                  </a:lnTo>
                  <a:lnTo>
                    <a:pt x="22097" y="14477"/>
                  </a:lnTo>
                  <a:lnTo>
                    <a:pt x="19811" y="13715"/>
                  </a:lnTo>
                  <a:close/>
                </a:path>
                <a:path w="22225" h="27939">
                  <a:moveTo>
                    <a:pt x="5029" y="12953"/>
                  </a:moveTo>
                  <a:lnTo>
                    <a:pt x="4571" y="12953"/>
                  </a:lnTo>
                  <a:lnTo>
                    <a:pt x="4789" y="13752"/>
                  </a:lnTo>
                  <a:lnTo>
                    <a:pt x="5029" y="12953"/>
                  </a:lnTo>
                  <a:close/>
                </a:path>
                <a:path w="22225" h="27939">
                  <a:moveTo>
                    <a:pt x="14477" y="6857"/>
                  </a:moveTo>
                  <a:lnTo>
                    <a:pt x="17235" y="13752"/>
                  </a:lnTo>
                  <a:lnTo>
                    <a:pt x="17525" y="12953"/>
                  </a:lnTo>
                  <a:lnTo>
                    <a:pt x="22097" y="12953"/>
                  </a:lnTo>
                  <a:lnTo>
                    <a:pt x="19964" y="7619"/>
                  </a:lnTo>
                  <a:lnTo>
                    <a:pt x="15239" y="7619"/>
                  </a:lnTo>
                  <a:lnTo>
                    <a:pt x="14477" y="6857"/>
                  </a:lnTo>
                  <a:close/>
                </a:path>
                <a:path w="22225" h="27939">
                  <a:moveTo>
                    <a:pt x="22097" y="12953"/>
                  </a:moveTo>
                  <a:lnTo>
                    <a:pt x="17525" y="12953"/>
                  </a:lnTo>
                  <a:lnTo>
                    <a:pt x="19811" y="13715"/>
                  </a:lnTo>
                  <a:lnTo>
                    <a:pt x="22097" y="12953"/>
                  </a:lnTo>
                  <a:close/>
                </a:path>
                <a:path w="22225" h="27939">
                  <a:moveTo>
                    <a:pt x="6857" y="6857"/>
                  </a:moveTo>
                  <a:lnTo>
                    <a:pt x="6095" y="7619"/>
                  </a:lnTo>
                  <a:lnTo>
                    <a:pt x="6629" y="7619"/>
                  </a:lnTo>
                  <a:lnTo>
                    <a:pt x="6857" y="6857"/>
                  </a:lnTo>
                  <a:close/>
                </a:path>
                <a:path w="22225" h="27939">
                  <a:moveTo>
                    <a:pt x="13357" y="5109"/>
                  </a:moveTo>
                  <a:lnTo>
                    <a:pt x="15239" y="7619"/>
                  </a:lnTo>
                  <a:lnTo>
                    <a:pt x="19964" y="7619"/>
                  </a:lnTo>
                  <a:lnTo>
                    <a:pt x="19049" y="5333"/>
                  </a:lnTo>
                  <a:lnTo>
                    <a:pt x="14477" y="5333"/>
                  </a:lnTo>
                  <a:lnTo>
                    <a:pt x="13357" y="5109"/>
                  </a:lnTo>
                  <a:close/>
                </a:path>
                <a:path w="22225" h="27939">
                  <a:moveTo>
                    <a:pt x="10667" y="4571"/>
                  </a:moveTo>
                  <a:lnTo>
                    <a:pt x="9143" y="4571"/>
                  </a:lnTo>
                  <a:lnTo>
                    <a:pt x="8381" y="5333"/>
                  </a:lnTo>
                  <a:lnTo>
                    <a:pt x="11091" y="4656"/>
                  </a:lnTo>
                  <a:lnTo>
                    <a:pt x="10667" y="4571"/>
                  </a:lnTo>
                  <a:close/>
                </a:path>
                <a:path w="22225" h="27939">
                  <a:moveTo>
                    <a:pt x="12953" y="4571"/>
                  </a:moveTo>
                  <a:lnTo>
                    <a:pt x="13357" y="5109"/>
                  </a:lnTo>
                  <a:lnTo>
                    <a:pt x="14477" y="5333"/>
                  </a:lnTo>
                  <a:lnTo>
                    <a:pt x="12953" y="4571"/>
                  </a:lnTo>
                  <a:close/>
                </a:path>
                <a:path w="22225" h="27939">
                  <a:moveTo>
                    <a:pt x="19049" y="4571"/>
                  </a:moveTo>
                  <a:lnTo>
                    <a:pt x="12953" y="4571"/>
                  </a:lnTo>
                  <a:lnTo>
                    <a:pt x="14477" y="5333"/>
                  </a:lnTo>
                  <a:lnTo>
                    <a:pt x="19049" y="5333"/>
                  </a:lnTo>
                  <a:lnTo>
                    <a:pt x="19049" y="4571"/>
                  </a:lnTo>
                  <a:close/>
                </a:path>
                <a:path w="22225" h="27939">
                  <a:moveTo>
                    <a:pt x="12953" y="4571"/>
                  </a:moveTo>
                  <a:lnTo>
                    <a:pt x="11429" y="4571"/>
                  </a:lnTo>
                  <a:lnTo>
                    <a:pt x="11091" y="4656"/>
                  </a:lnTo>
                  <a:lnTo>
                    <a:pt x="13357" y="5109"/>
                  </a:lnTo>
                  <a:lnTo>
                    <a:pt x="12953" y="4571"/>
                  </a:lnTo>
                  <a:close/>
                </a:path>
                <a:path w="22225" h="27939">
                  <a:moveTo>
                    <a:pt x="11429" y="4571"/>
                  </a:moveTo>
                  <a:lnTo>
                    <a:pt x="10667" y="4571"/>
                  </a:lnTo>
                  <a:lnTo>
                    <a:pt x="11091" y="4656"/>
                  </a:lnTo>
                  <a:lnTo>
                    <a:pt x="11429" y="4571"/>
                  </a:lnTo>
                  <a:close/>
                </a:path>
              </a:pathLst>
            </a:custGeom>
            <a:solidFill>
              <a:srgbClr val="000000"/>
            </a:solidFill>
          </p:spPr>
          <p:txBody>
            <a:bodyPr wrap="square" lIns="0" tIns="0" rIns="0" bIns="0" rtlCol="0"/>
            <a:lstStyle/>
            <a:p>
              <a:endParaRPr/>
            </a:p>
          </p:txBody>
        </p:sp>
        <p:sp>
          <p:nvSpPr>
            <p:cNvPr id="578" name="object 578"/>
            <p:cNvSpPr/>
            <p:nvPr/>
          </p:nvSpPr>
          <p:spPr>
            <a:xfrm>
              <a:off x="8476488" y="4273600"/>
              <a:ext cx="5080" cy="1905"/>
            </a:xfrm>
            <a:custGeom>
              <a:avLst/>
              <a:gdLst/>
              <a:ahLst/>
              <a:cxnLst/>
              <a:rect l="l" t="t" r="r" b="b"/>
              <a:pathLst>
                <a:path w="5079" h="1904">
                  <a:moveTo>
                    <a:pt x="0" y="0"/>
                  </a:moveTo>
                  <a:lnTo>
                    <a:pt x="0" y="1524"/>
                  </a:lnTo>
                  <a:lnTo>
                    <a:pt x="2286" y="762"/>
                  </a:lnTo>
                  <a:lnTo>
                    <a:pt x="0" y="0"/>
                  </a:lnTo>
                  <a:close/>
                </a:path>
                <a:path w="5079" h="1904">
                  <a:moveTo>
                    <a:pt x="4572" y="0"/>
                  </a:moveTo>
                  <a:lnTo>
                    <a:pt x="2286" y="762"/>
                  </a:lnTo>
                  <a:lnTo>
                    <a:pt x="4572" y="1524"/>
                  </a:lnTo>
                  <a:lnTo>
                    <a:pt x="4572" y="0"/>
                  </a:lnTo>
                  <a:close/>
                </a:path>
              </a:pathLst>
            </a:custGeom>
            <a:solidFill>
              <a:srgbClr val="000000"/>
            </a:solidFill>
          </p:spPr>
          <p:txBody>
            <a:bodyPr wrap="square" lIns="0" tIns="0" rIns="0" bIns="0" rtlCol="0"/>
            <a:lstStyle/>
            <a:p>
              <a:endParaRPr/>
            </a:p>
          </p:txBody>
        </p:sp>
        <p:sp>
          <p:nvSpPr>
            <p:cNvPr id="579" name="object 579"/>
            <p:cNvSpPr/>
            <p:nvPr/>
          </p:nvSpPr>
          <p:spPr>
            <a:xfrm>
              <a:off x="9054845" y="4358182"/>
              <a:ext cx="17780" cy="22860"/>
            </a:xfrm>
            <a:custGeom>
              <a:avLst/>
              <a:gdLst/>
              <a:ahLst/>
              <a:cxnLst/>
              <a:rect l="l" t="t" r="r" b="b"/>
              <a:pathLst>
                <a:path w="17779" h="22860">
                  <a:moveTo>
                    <a:pt x="9143" y="0"/>
                  </a:moveTo>
                  <a:lnTo>
                    <a:pt x="5333" y="762"/>
                  </a:lnTo>
                  <a:lnTo>
                    <a:pt x="3047" y="3810"/>
                  </a:lnTo>
                  <a:lnTo>
                    <a:pt x="0" y="11430"/>
                  </a:lnTo>
                  <a:lnTo>
                    <a:pt x="3047" y="19812"/>
                  </a:lnTo>
                  <a:lnTo>
                    <a:pt x="5333" y="22098"/>
                  </a:lnTo>
                  <a:lnTo>
                    <a:pt x="9143" y="22860"/>
                  </a:lnTo>
                  <a:lnTo>
                    <a:pt x="12191" y="22098"/>
                  </a:lnTo>
                  <a:lnTo>
                    <a:pt x="15239" y="19812"/>
                  </a:lnTo>
                  <a:lnTo>
                    <a:pt x="17525" y="11430"/>
                  </a:lnTo>
                  <a:lnTo>
                    <a:pt x="15239" y="3810"/>
                  </a:lnTo>
                  <a:lnTo>
                    <a:pt x="12191" y="762"/>
                  </a:lnTo>
                  <a:lnTo>
                    <a:pt x="9143" y="0"/>
                  </a:lnTo>
                  <a:close/>
                </a:path>
              </a:pathLst>
            </a:custGeom>
            <a:solidFill>
              <a:srgbClr val="7F7F7F"/>
            </a:solidFill>
          </p:spPr>
          <p:txBody>
            <a:bodyPr wrap="square" lIns="0" tIns="0" rIns="0" bIns="0" rtlCol="0"/>
            <a:lstStyle/>
            <a:p>
              <a:endParaRPr/>
            </a:p>
          </p:txBody>
        </p:sp>
        <p:sp>
          <p:nvSpPr>
            <p:cNvPr id="580" name="object 580"/>
            <p:cNvSpPr/>
            <p:nvPr/>
          </p:nvSpPr>
          <p:spPr>
            <a:xfrm>
              <a:off x="9054083" y="4357420"/>
              <a:ext cx="20320" cy="25400"/>
            </a:xfrm>
            <a:custGeom>
              <a:avLst/>
              <a:gdLst/>
              <a:ahLst/>
              <a:cxnLst/>
              <a:rect l="l" t="t" r="r" b="b"/>
              <a:pathLst>
                <a:path w="20320" h="25400">
                  <a:moveTo>
                    <a:pt x="10667" y="0"/>
                  </a:moveTo>
                  <a:lnTo>
                    <a:pt x="9905" y="0"/>
                  </a:lnTo>
                  <a:lnTo>
                    <a:pt x="6095" y="762"/>
                  </a:lnTo>
                  <a:lnTo>
                    <a:pt x="5333" y="762"/>
                  </a:lnTo>
                  <a:lnTo>
                    <a:pt x="3047" y="3810"/>
                  </a:lnTo>
                  <a:lnTo>
                    <a:pt x="3047" y="4572"/>
                  </a:lnTo>
                  <a:lnTo>
                    <a:pt x="0" y="12192"/>
                  </a:lnTo>
                  <a:lnTo>
                    <a:pt x="0" y="12954"/>
                  </a:lnTo>
                  <a:lnTo>
                    <a:pt x="3047" y="21336"/>
                  </a:lnTo>
                  <a:lnTo>
                    <a:pt x="6095" y="24384"/>
                  </a:lnTo>
                  <a:lnTo>
                    <a:pt x="9905" y="25146"/>
                  </a:lnTo>
                  <a:lnTo>
                    <a:pt x="10667" y="25146"/>
                  </a:lnTo>
                  <a:lnTo>
                    <a:pt x="13715" y="24384"/>
                  </a:lnTo>
                  <a:lnTo>
                    <a:pt x="13715" y="23622"/>
                  </a:lnTo>
                  <a:lnTo>
                    <a:pt x="14731" y="22860"/>
                  </a:lnTo>
                  <a:lnTo>
                    <a:pt x="9905" y="22860"/>
                  </a:lnTo>
                  <a:lnTo>
                    <a:pt x="10244" y="22775"/>
                  </a:lnTo>
                  <a:lnTo>
                    <a:pt x="6857" y="22098"/>
                  </a:lnTo>
                  <a:lnTo>
                    <a:pt x="4571" y="19812"/>
                  </a:lnTo>
                  <a:lnTo>
                    <a:pt x="5056" y="19812"/>
                  </a:lnTo>
                  <a:lnTo>
                    <a:pt x="2563" y="12954"/>
                  </a:lnTo>
                  <a:lnTo>
                    <a:pt x="2285" y="12954"/>
                  </a:lnTo>
                  <a:lnTo>
                    <a:pt x="2285" y="12192"/>
                  </a:lnTo>
                  <a:lnTo>
                    <a:pt x="2590" y="12192"/>
                  </a:lnTo>
                  <a:lnTo>
                    <a:pt x="5333" y="5334"/>
                  </a:lnTo>
                  <a:lnTo>
                    <a:pt x="4571" y="5334"/>
                  </a:lnTo>
                  <a:lnTo>
                    <a:pt x="6857" y="2286"/>
                  </a:lnTo>
                  <a:lnTo>
                    <a:pt x="15239" y="2286"/>
                  </a:lnTo>
                  <a:lnTo>
                    <a:pt x="13715" y="762"/>
                  </a:lnTo>
                  <a:lnTo>
                    <a:pt x="10667" y="0"/>
                  </a:lnTo>
                  <a:close/>
                </a:path>
                <a:path w="20320" h="25400">
                  <a:moveTo>
                    <a:pt x="10244" y="22775"/>
                  </a:moveTo>
                  <a:lnTo>
                    <a:pt x="9905" y="22860"/>
                  </a:lnTo>
                  <a:lnTo>
                    <a:pt x="10667" y="22860"/>
                  </a:lnTo>
                  <a:lnTo>
                    <a:pt x="10244" y="22775"/>
                  </a:lnTo>
                  <a:close/>
                </a:path>
                <a:path w="20320" h="25400">
                  <a:moveTo>
                    <a:pt x="15239" y="19812"/>
                  </a:moveTo>
                  <a:lnTo>
                    <a:pt x="12191" y="22098"/>
                  </a:lnTo>
                  <a:lnTo>
                    <a:pt x="12953" y="22098"/>
                  </a:lnTo>
                  <a:lnTo>
                    <a:pt x="10244" y="22775"/>
                  </a:lnTo>
                  <a:lnTo>
                    <a:pt x="10667" y="22860"/>
                  </a:lnTo>
                  <a:lnTo>
                    <a:pt x="14731" y="22860"/>
                  </a:lnTo>
                  <a:lnTo>
                    <a:pt x="16763" y="21336"/>
                  </a:lnTo>
                  <a:lnTo>
                    <a:pt x="17525" y="21336"/>
                  </a:lnTo>
                  <a:lnTo>
                    <a:pt x="17733" y="20574"/>
                  </a:lnTo>
                  <a:lnTo>
                    <a:pt x="15239" y="20574"/>
                  </a:lnTo>
                  <a:lnTo>
                    <a:pt x="15239" y="19812"/>
                  </a:lnTo>
                  <a:close/>
                </a:path>
                <a:path w="20320" h="25400">
                  <a:moveTo>
                    <a:pt x="5056" y="19812"/>
                  </a:moveTo>
                  <a:lnTo>
                    <a:pt x="4571" y="19812"/>
                  </a:lnTo>
                  <a:lnTo>
                    <a:pt x="5333" y="20574"/>
                  </a:lnTo>
                  <a:lnTo>
                    <a:pt x="5056" y="19812"/>
                  </a:lnTo>
                  <a:close/>
                </a:path>
                <a:path w="20320" h="25400">
                  <a:moveTo>
                    <a:pt x="18668" y="12573"/>
                  </a:moveTo>
                  <a:lnTo>
                    <a:pt x="17525" y="12954"/>
                  </a:lnTo>
                  <a:lnTo>
                    <a:pt x="17318" y="12954"/>
                  </a:lnTo>
                  <a:lnTo>
                    <a:pt x="15239" y="20574"/>
                  </a:lnTo>
                  <a:lnTo>
                    <a:pt x="17733" y="20574"/>
                  </a:lnTo>
                  <a:lnTo>
                    <a:pt x="19811" y="12954"/>
                  </a:lnTo>
                  <a:lnTo>
                    <a:pt x="17525" y="12954"/>
                  </a:lnTo>
                  <a:lnTo>
                    <a:pt x="17417" y="12591"/>
                  </a:lnTo>
                  <a:lnTo>
                    <a:pt x="18723" y="12591"/>
                  </a:lnTo>
                  <a:close/>
                </a:path>
                <a:path w="20320" h="25400">
                  <a:moveTo>
                    <a:pt x="2285" y="12192"/>
                  </a:moveTo>
                  <a:lnTo>
                    <a:pt x="2285" y="12954"/>
                  </a:lnTo>
                  <a:lnTo>
                    <a:pt x="2424" y="12573"/>
                  </a:lnTo>
                  <a:lnTo>
                    <a:pt x="2285" y="12192"/>
                  </a:lnTo>
                  <a:close/>
                </a:path>
                <a:path w="20320" h="25400">
                  <a:moveTo>
                    <a:pt x="2431" y="12591"/>
                  </a:moveTo>
                  <a:lnTo>
                    <a:pt x="2285" y="12954"/>
                  </a:lnTo>
                  <a:lnTo>
                    <a:pt x="2563" y="12954"/>
                  </a:lnTo>
                  <a:lnTo>
                    <a:pt x="2431" y="12591"/>
                  </a:lnTo>
                  <a:close/>
                </a:path>
                <a:path w="20320" h="25400">
                  <a:moveTo>
                    <a:pt x="17525" y="12192"/>
                  </a:moveTo>
                  <a:lnTo>
                    <a:pt x="17525" y="12954"/>
                  </a:lnTo>
                  <a:lnTo>
                    <a:pt x="18668" y="12573"/>
                  </a:lnTo>
                  <a:lnTo>
                    <a:pt x="17525" y="12192"/>
                  </a:lnTo>
                  <a:close/>
                </a:path>
                <a:path w="20320" h="25400">
                  <a:moveTo>
                    <a:pt x="2590" y="12192"/>
                  </a:moveTo>
                  <a:lnTo>
                    <a:pt x="2285" y="12192"/>
                  </a:lnTo>
                  <a:lnTo>
                    <a:pt x="2431" y="12591"/>
                  </a:lnTo>
                  <a:lnTo>
                    <a:pt x="2590" y="12192"/>
                  </a:lnTo>
                  <a:close/>
                </a:path>
                <a:path w="20320" h="25400">
                  <a:moveTo>
                    <a:pt x="15239" y="2286"/>
                  </a:moveTo>
                  <a:lnTo>
                    <a:pt x="12191" y="2286"/>
                  </a:lnTo>
                  <a:lnTo>
                    <a:pt x="15239" y="5334"/>
                  </a:lnTo>
                  <a:lnTo>
                    <a:pt x="17417" y="12591"/>
                  </a:lnTo>
                  <a:lnTo>
                    <a:pt x="17525" y="12192"/>
                  </a:lnTo>
                  <a:lnTo>
                    <a:pt x="19811" y="12192"/>
                  </a:lnTo>
                  <a:lnTo>
                    <a:pt x="17525" y="4572"/>
                  </a:lnTo>
                  <a:lnTo>
                    <a:pt x="15239" y="2286"/>
                  </a:lnTo>
                  <a:close/>
                </a:path>
                <a:path w="20320" h="25400">
                  <a:moveTo>
                    <a:pt x="19811" y="12192"/>
                  </a:moveTo>
                  <a:lnTo>
                    <a:pt x="17525" y="12192"/>
                  </a:lnTo>
                  <a:lnTo>
                    <a:pt x="18668" y="12573"/>
                  </a:lnTo>
                  <a:lnTo>
                    <a:pt x="19811" y="12192"/>
                  </a:lnTo>
                  <a:close/>
                </a:path>
                <a:path w="20320" h="25400">
                  <a:moveTo>
                    <a:pt x="9905" y="2286"/>
                  </a:moveTo>
                  <a:lnTo>
                    <a:pt x="6857" y="2286"/>
                  </a:lnTo>
                  <a:lnTo>
                    <a:pt x="6857" y="3048"/>
                  </a:lnTo>
                  <a:lnTo>
                    <a:pt x="10244" y="2370"/>
                  </a:lnTo>
                  <a:lnTo>
                    <a:pt x="9905" y="2286"/>
                  </a:lnTo>
                  <a:close/>
                </a:path>
                <a:path w="20320" h="25400">
                  <a:moveTo>
                    <a:pt x="12191" y="2286"/>
                  </a:moveTo>
                  <a:lnTo>
                    <a:pt x="10667" y="2286"/>
                  </a:lnTo>
                  <a:lnTo>
                    <a:pt x="10244" y="2370"/>
                  </a:lnTo>
                  <a:lnTo>
                    <a:pt x="12953" y="3048"/>
                  </a:lnTo>
                  <a:lnTo>
                    <a:pt x="12191" y="2286"/>
                  </a:lnTo>
                  <a:close/>
                </a:path>
                <a:path w="20320" h="25400">
                  <a:moveTo>
                    <a:pt x="10667" y="2286"/>
                  </a:moveTo>
                  <a:lnTo>
                    <a:pt x="9905" y="2286"/>
                  </a:lnTo>
                  <a:lnTo>
                    <a:pt x="10244" y="2370"/>
                  </a:lnTo>
                  <a:lnTo>
                    <a:pt x="10667" y="2286"/>
                  </a:lnTo>
                  <a:close/>
                </a:path>
              </a:pathLst>
            </a:custGeom>
            <a:solidFill>
              <a:srgbClr val="000000"/>
            </a:solidFill>
          </p:spPr>
          <p:txBody>
            <a:bodyPr wrap="square" lIns="0" tIns="0" rIns="0" bIns="0" rtlCol="0"/>
            <a:lstStyle/>
            <a:p>
              <a:endParaRPr/>
            </a:p>
          </p:txBody>
        </p:sp>
        <p:sp>
          <p:nvSpPr>
            <p:cNvPr id="581" name="object 581"/>
            <p:cNvSpPr/>
            <p:nvPr/>
          </p:nvSpPr>
          <p:spPr>
            <a:xfrm>
              <a:off x="9071609" y="4369612"/>
              <a:ext cx="2540" cy="1270"/>
            </a:xfrm>
            <a:custGeom>
              <a:avLst/>
              <a:gdLst/>
              <a:ahLst/>
              <a:cxnLst/>
              <a:rect l="l" t="t" r="r" b="b"/>
              <a:pathLst>
                <a:path w="2540" h="1270">
                  <a:moveTo>
                    <a:pt x="0" y="0"/>
                  </a:moveTo>
                  <a:lnTo>
                    <a:pt x="0" y="762"/>
                  </a:lnTo>
                  <a:lnTo>
                    <a:pt x="1143" y="381"/>
                  </a:lnTo>
                  <a:lnTo>
                    <a:pt x="0" y="0"/>
                  </a:lnTo>
                  <a:close/>
                </a:path>
                <a:path w="2540" h="1270">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582" name="object 582"/>
            <p:cNvSpPr/>
            <p:nvPr/>
          </p:nvSpPr>
          <p:spPr>
            <a:xfrm>
              <a:off x="9056369" y="4477816"/>
              <a:ext cx="17145" cy="22860"/>
            </a:xfrm>
            <a:custGeom>
              <a:avLst/>
              <a:gdLst/>
              <a:ahLst/>
              <a:cxnLst/>
              <a:rect l="l" t="t" r="r" b="b"/>
              <a:pathLst>
                <a:path w="17145" h="22860">
                  <a:moveTo>
                    <a:pt x="8382" y="0"/>
                  </a:moveTo>
                  <a:lnTo>
                    <a:pt x="5334" y="762"/>
                  </a:lnTo>
                  <a:lnTo>
                    <a:pt x="2286" y="3048"/>
                  </a:lnTo>
                  <a:lnTo>
                    <a:pt x="0" y="11430"/>
                  </a:lnTo>
                  <a:lnTo>
                    <a:pt x="2286" y="19050"/>
                  </a:lnTo>
                  <a:lnTo>
                    <a:pt x="5334" y="22098"/>
                  </a:lnTo>
                  <a:lnTo>
                    <a:pt x="8382" y="22860"/>
                  </a:lnTo>
                  <a:lnTo>
                    <a:pt x="12192" y="22098"/>
                  </a:lnTo>
                  <a:lnTo>
                    <a:pt x="14478" y="19050"/>
                  </a:lnTo>
                  <a:lnTo>
                    <a:pt x="16764" y="11430"/>
                  </a:lnTo>
                  <a:lnTo>
                    <a:pt x="14478" y="3048"/>
                  </a:lnTo>
                  <a:lnTo>
                    <a:pt x="12192" y="762"/>
                  </a:lnTo>
                  <a:lnTo>
                    <a:pt x="8382" y="0"/>
                  </a:lnTo>
                  <a:close/>
                </a:path>
              </a:pathLst>
            </a:custGeom>
            <a:solidFill>
              <a:srgbClr val="7F7F7F"/>
            </a:solidFill>
          </p:spPr>
          <p:txBody>
            <a:bodyPr wrap="square" lIns="0" tIns="0" rIns="0" bIns="0" rtlCol="0"/>
            <a:lstStyle/>
            <a:p>
              <a:endParaRPr/>
            </a:p>
          </p:txBody>
        </p:sp>
        <p:sp>
          <p:nvSpPr>
            <p:cNvPr id="583" name="object 583"/>
            <p:cNvSpPr/>
            <p:nvPr/>
          </p:nvSpPr>
          <p:spPr>
            <a:xfrm>
              <a:off x="9055607" y="4477054"/>
              <a:ext cx="19050" cy="25400"/>
            </a:xfrm>
            <a:custGeom>
              <a:avLst/>
              <a:gdLst/>
              <a:ahLst/>
              <a:cxnLst/>
              <a:rect l="l" t="t" r="r" b="b"/>
              <a:pathLst>
                <a:path w="19050" h="25400">
                  <a:moveTo>
                    <a:pt x="9906" y="0"/>
                  </a:moveTo>
                  <a:lnTo>
                    <a:pt x="9144" y="0"/>
                  </a:lnTo>
                  <a:lnTo>
                    <a:pt x="6096" y="762"/>
                  </a:lnTo>
                  <a:lnTo>
                    <a:pt x="5334" y="762"/>
                  </a:lnTo>
                  <a:lnTo>
                    <a:pt x="2286" y="3048"/>
                  </a:lnTo>
                  <a:lnTo>
                    <a:pt x="2286" y="3810"/>
                  </a:lnTo>
                  <a:lnTo>
                    <a:pt x="0" y="12192"/>
                  </a:lnTo>
                  <a:lnTo>
                    <a:pt x="0" y="12954"/>
                  </a:lnTo>
                  <a:lnTo>
                    <a:pt x="2286" y="20574"/>
                  </a:lnTo>
                  <a:lnTo>
                    <a:pt x="6096" y="24384"/>
                  </a:lnTo>
                  <a:lnTo>
                    <a:pt x="9144" y="25146"/>
                  </a:lnTo>
                  <a:lnTo>
                    <a:pt x="9906" y="25146"/>
                  </a:lnTo>
                  <a:lnTo>
                    <a:pt x="13716" y="24384"/>
                  </a:lnTo>
                  <a:lnTo>
                    <a:pt x="13716" y="23622"/>
                  </a:lnTo>
                  <a:lnTo>
                    <a:pt x="14287" y="22860"/>
                  </a:lnTo>
                  <a:lnTo>
                    <a:pt x="9144" y="22860"/>
                  </a:lnTo>
                  <a:lnTo>
                    <a:pt x="9567" y="22775"/>
                  </a:lnTo>
                  <a:lnTo>
                    <a:pt x="6858" y="22098"/>
                  </a:lnTo>
                  <a:lnTo>
                    <a:pt x="3810" y="19050"/>
                  </a:lnTo>
                  <a:lnTo>
                    <a:pt x="4343" y="19050"/>
                  </a:lnTo>
                  <a:lnTo>
                    <a:pt x="2514" y="12954"/>
                  </a:lnTo>
                  <a:lnTo>
                    <a:pt x="2286" y="12954"/>
                  </a:lnTo>
                  <a:lnTo>
                    <a:pt x="2286" y="12192"/>
                  </a:lnTo>
                  <a:lnTo>
                    <a:pt x="2493" y="12192"/>
                  </a:lnTo>
                  <a:lnTo>
                    <a:pt x="4572" y="4572"/>
                  </a:lnTo>
                  <a:lnTo>
                    <a:pt x="3810" y="4572"/>
                  </a:lnTo>
                  <a:lnTo>
                    <a:pt x="6858" y="2286"/>
                  </a:lnTo>
                  <a:lnTo>
                    <a:pt x="15240" y="2286"/>
                  </a:lnTo>
                  <a:lnTo>
                    <a:pt x="13716" y="762"/>
                  </a:lnTo>
                  <a:lnTo>
                    <a:pt x="9906" y="0"/>
                  </a:lnTo>
                  <a:close/>
                </a:path>
                <a:path w="19050" h="25400">
                  <a:moveTo>
                    <a:pt x="9567" y="22775"/>
                  </a:moveTo>
                  <a:lnTo>
                    <a:pt x="9144" y="22860"/>
                  </a:lnTo>
                  <a:lnTo>
                    <a:pt x="9906" y="22860"/>
                  </a:lnTo>
                  <a:lnTo>
                    <a:pt x="9567" y="22775"/>
                  </a:lnTo>
                  <a:close/>
                </a:path>
                <a:path w="19050" h="25400">
                  <a:moveTo>
                    <a:pt x="14478" y="19050"/>
                  </a:moveTo>
                  <a:lnTo>
                    <a:pt x="12192" y="22098"/>
                  </a:lnTo>
                  <a:lnTo>
                    <a:pt x="12954" y="22098"/>
                  </a:lnTo>
                  <a:lnTo>
                    <a:pt x="9567" y="22775"/>
                  </a:lnTo>
                  <a:lnTo>
                    <a:pt x="9906" y="22860"/>
                  </a:lnTo>
                  <a:lnTo>
                    <a:pt x="14287" y="22860"/>
                  </a:lnTo>
                  <a:lnTo>
                    <a:pt x="16002" y="20574"/>
                  </a:lnTo>
                  <a:lnTo>
                    <a:pt x="16764" y="20574"/>
                  </a:lnTo>
                  <a:lnTo>
                    <a:pt x="16992" y="19812"/>
                  </a:lnTo>
                  <a:lnTo>
                    <a:pt x="14478" y="19812"/>
                  </a:lnTo>
                  <a:lnTo>
                    <a:pt x="14478" y="19050"/>
                  </a:lnTo>
                  <a:close/>
                </a:path>
                <a:path w="19050" h="25400">
                  <a:moveTo>
                    <a:pt x="4343" y="19050"/>
                  </a:moveTo>
                  <a:lnTo>
                    <a:pt x="3810" y="19050"/>
                  </a:lnTo>
                  <a:lnTo>
                    <a:pt x="4572" y="19812"/>
                  </a:lnTo>
                  <a:lnTo>
                    <a:pt x="4343" y="19050"/>
                  </a:lnTo>
                  <a:close/>
                </a:path>
                <a:path w="19050" h="25400">
                  <a:moveTo>
                    <a:pt x="16655" y="12554"/>
                  </a:moveTo>
                  <a:lnTo>
                    <a:pt x="14478" y="19812"/>
                  </a:lnTo>
                  <a:lnTo>
                    <a:pt x="16992" y="19812"/>
                  </a:lnTo>
                  <a:lnTo>
                    <a:pt x="19050" y="12954"/>
                  </a:lnTo>
                  <a:lnTo>
                    <a:pt x="16764" y="12954"/>
                  </a:lnTo>
                  <a:lnTo>
                    <a:pt x="16655" y="12554"/>
                  </a:lnTo>
                  <a:close/>
                </a:path>
                <a:path w="19050" h="25400">
                  <a:moveTo>
                    <a:pt x="2394" y="12554"/>
                  </a:moveTo>
                  <a:lnTo>
                    <a:pt x="2286" y="12954"/>
                  </a:lnTo>
                  <a:lnTo>
                    <a:pt x="2514" y="12954"/>
                  </a:lnTo>
                  <a:lnTo>
                    <a:pt x="2394" y="12554"/>
                  </a:lnTo>
                  <a:close/>
                </a:path>
                <a:path w="19050" h="25400">
                  <a:moveTo>
                    <a:pt x="16764" y="12192"/>
                  </a:moveTo>
                  <a:lnTo>
                    <a:pt x="16764" y="12954"/>
                  </a:lnTo>
                  <a:lnTo>
                    <a:pt x="17907" y="12573"/>
                  </a:lnTo>
                  <a:lnTo>
                    <a:pt x="16764" y="12192"/>
                  </a:lnTo>
                  <a:close/>
                </a:path>
                <a:path w="19050" h="25400">
                  <a:moveTo>
                    <a:pt x="17907" y="12573"/>
                  </a:moveTo>
                  <a:lnTo>
                    <a:pt x="16764" y="12954"/>
                  </a:lnTo>
                  <a:lnTo>
                    <a:pt x="19050" y="12954"/>
                  </a:lnTo>
                  <a:lnTo>
                    <a:pt x="17907" y="12573"/>
                  </a:lnTo>
                  <a:close/>
                </a:path>
                <a:path w="19050" h="25400">
                  <a:moveTo>
                    <a:pt x="19050" y="12192"/>
                  </a:moveTo>
                  <a:lnTo>
                    <a:pt x="16764" y="12192"/>
                  </a:lnTo>
                  <a:lnTo>
                    <a:pt x="17907" y="12573"/>
                  </a:lnTo>
                  <a:lnTo>
                    <a:pt x="19050" y="12192"/>
                  </a:lnTo>
                  <a:close/>
                </a:path>
                <a:path w="19050" h="25400">
                  <a:moveTo>
                    <a:pt x="2493" y="12192"/>
                  </a:moveTo>
                  <a:lnTo>
                    <a:pt x="2286" y="12192"/>
                  </a:lnTo>
                  <a:lnTo>
                    <a:pt x="2394" y="12554"/>
                  </a:lnTo>
                  <a:lnTo>
                    <a:pt x="2493" y="12192"/>
                  </a:lnTo>
                  <a:close/>
                </a:path>
                <a:path w="19050" h="25400">
                  <a:moveTo>
                    <a:pt x="15240" y="2286"/>
                  </a:moveTo>
                  <a:lnTo>
                    <a:pt x="12192" y="2286"/>
                  </a:lnTo>
                  <a:lnTo>
                    <a:pt x="14478" y="4572"/>
                  </a:lnTo>
                  <a:lnTo>
                    <a:pt x="16655" y="12554"/>
                  </a:lnTo>
                  <a:lnTo>
                    <a:pt x="16764" y="12192"/>
                  </a:lnTo>
                  <a:lnTo>
                    <a:pt x="19050" y="12192"/>
                  </a:lnTo>
                  <a:lnTo>
                    <a:pt x="16764" y="3810"/>
                  </a:lnTo>
                  <a:lnTo>
                    <a:pt x="15240" y="2286"/>
                  </a:lnTo>
                  <a:close/>
                </a:path>
                <a:path w="19050" h="25400">
                  <a:moveTo>
                    <a:pt x="9144" y="2286"/>
                  </a:moveTo>
                  <a:lnTo>
                    <a:pt x="6858" y="2286"/>
                  </a:lnTo>
                  <a:lnTo>
                    <a:pt x="6858" y="3048"/>
                  </a:lnTo>
                  <a:lnTo>
                    <a:pt x="9567" y="2370"/>
                  </a:lnTo>
                  <a:lnTo>
                    <a:pt x="9144" y="2286"/>
                  </a:lnTo>
                  <a:close/>
                </a:path>
                <a:path w="19050" h="25400">
                  <a:moveTo>
                    <a:pt x="12192" y="2286"/>
                  </a:moveTo>
                  <a:lnTo>
                    <a:pt x="9906" y="2286"/>
                  </a:lnTo>
                  <a:lnTo>
                    <a:pt x="9567" y="2370"/>
                  </a:lnTo>
                  <a:lnTo>
                    <a:pt x="12954" y="3048"/>
                  </a:lnTo>
                  <a:lnTo>
                    <a:pt x="12192" y="2286"/>
                  </a:lnTo>
                  <a:close/>
                </a:path>
                <a:path w="19050" h="25400">
                  <a:moveTo>
                    <a:pt x="9906" y="2286"/>
                  </a:moveTo>
                  <a:lnTo>
                    <a:pt x="9144" y="2286"/>
                  </a:lnTo>
                  <a:lnTo>
                    <a:pt x="9567" y="2370"/>
                  </a:lnTo>
                  <a:lnTo>
                    <a:pt x="9906" y="2286"/>
                  </a:lnTo>
                  <a:close/>
                </a:path>
              </a:pathLst>
            </a:custGeom>
            <a:solidFill>
              <a:srgbClr val="000000"/>
            </a:solidFill>
          </p:spPr>
          <p:txBody>
            <a:bodyPr wrap="square" lIns="0" tIns="0" rIns="0" bIns="0" rtlCol="0"/>
            <a:lstStyle/>
            <a:p>
              <a:endParaRPr/>
            </a:p>
          </p:txBody>
        </p:sp>
        <p:sp>
          <p:nvSpPr>
            <p:cNvPr id="584" name="object 584"/>
            <p:cNvSpPr/>
            <p:nvPr/>
          </p:nvSpPr>
          <p:spPr>
            <a:xfrm>
              <a:off x="9072371" y="4489246"/>
              <a:ext cx="2540" cy="1270"/>
            </a:xfrm>
            <a:custGeom>
              <a:avLst/>
              <a:gdLst/>
              <a:ahLst/>
              <a:cxnLst/>
              <a:rect l="l" t="t" r="r" b="b"/>
              <a:pathLst>
                <a:path w="2540" h="1270">
                  <a:moveTo>
                    <a:pt x="0" y="0"/>
                  </a:moveTo>
                  <a:lnTo>
                    <a:pt x="0" y="761"/>
                  </a:lnTo>
                  <a:lnTo>
                    <a:pt x="1143" y="380"/>
                  </a:lnTo>
                  <a:lnTo>
                    <a:pt x="0" y="0"/>
                  </a:lnTo>
                  <a:close/>
                </a:path>
                <a:path w="2540" h="1270">
                  <a:moveTo>
                    <a:pt x="2286" y="0"/>
                  </a:moveTo>
                  <a:lnTo>
                    <a:pt x="1143" y="380"/>
                  </a:lnTo>
                  <a:lnTo>
                    <a:pt x="2286" y="761"/>
                  </a:lnTo>
                  <a:lnTo>
                    <a:pt x="2286" y="0"/>
                  </a:lnTo>
                  <a:close/>
                </a:path>
              </a:pathLst>
            </a:custGeom>
            <a:solidFill>
              <a:srgbClr val="000000"/>
            </a:solidFill>
          </p:spPr>
          <p:txBody>
            <a:bodyPr wrap="square" lIns="0" tIns="0" rIns="0" bIns="0" rtlCol="0"/>
            <a:lstStyle/>
            <a:p>
              <a:endParaRPr/>
            </a:p>
          </p:txBody>
        </p:sp>
        <p:sp>
          <p:nvSpPr>
            <p:cNvPr id="585" name="object 585"/>
            <p:cNvSpPr/>
            <p:nvPr/>
          </p:nvSpPr>
          <p:spPr>
            <a:xfrm>
              <a:off x="9057893" y="4652314"/>
              <a:ext cx="17145" cy="24130"/>
            </a:xfrm>
            <a:custGeom>
              <a:avLst/>
              <a:gdLst/>
              <a:ahLst/>
              <a:cxnLst/>
              <a:rect l="l" t="t" r="r" b="b"/>
              <a:pathLst>
                <a:path w="17145" h="24129">
                  <a:moveTo>
                    <a:pt x="8382" y="0"/>
                  </a:moveTo>
                  <a:lnTo>
                    <a:pt x="5334" y="1524"/>
                  </a:lnTo>
                  <a:lnTo>
                    <a:pt x="2286" y="3810"/>
                  </a:lnTo>
                  <a:lnTo>
                    <a:pt x="0" y="12192"/>
                  </a:lnTo>
                  <a:lnTo>
                    <a:pt x="2286" y="19812"/>
                  </a:lnTo>
                  <a:lnTo>
                    <a:pt x="5334" y="22860"/>
                  </a:lnTo>
                  <a:lnTo>
                    <a:pt x="8382" y="23622"/>
                  </a:lnTo>
                  <a:lnTo>
                    <a:pt x="12192" y="22860"/>
                  </a:lnTo>
                  <a:lnTo>
                    <a:pt x="14478" y="19812"/>
                  </a:lnTo>
                  <a:lnTo>
                    <a:pt x="16764" y="12192"/>
                  </a:lnTo>
                  <a:lnTo>
                    <a:pt x="14478" y="3810"/>
                  </a:lnTo>
                  <a:lnTo>
                    <a:pt x="12192" y="1524"/>
                  </a:lnTo>
                  <a:lnTo>
                    <a:pt x="8382" y="0"/>
                  </a:lnTo>
                  <a:close/>
                </a:path>
              </a:pathLst>
            </a:custGeom>
            <a:solidFill>
              <a:srgbClr val="7F7F7F"/>
            </a:solidFill>
          </p:spPr>
          <p:txBody>
            <a:bodyPr wrap="square" lIns="0" tIns="0" rIns="0" bIns="0" rtlCol="0"/>
            <a:lstStyle/>
            <a:p>
              <a:endParaRPr/>
            </a:p>
          </p:txBody>
        </p:sp>
        <p:sp>
          <p:nvSpPr>
            <p:cNvPr id="586" name="object 586"/>
            <p:cNvSpPr/>
            <p:nvPr/>
          </p:nvSpPr>
          <p:spPr>
            <a:xfrm>
              <a:off x="9057131" y="4651552"/>
              <a:ext cx="19050" cy="26034"/>
            </a:xfrm>
            <a:custGeom>
              <a:avLst/>
              <a:gdLst/>
              <a:ahLst/>
              <a:cxnLst/>
              <a:rect l="l" t="t" r="r" b="b"/>
              <a:pathLst>
                <a:path w="19050" h="26035">
                  <a:moveTo>
                    <a:pt x="9906" y="0"/>
                  </a:moveTo>
                  <a:lnTo>
                    <a:pt x="9144" y="0"/>
                  </a:lnTo>
                  <a:lnTo>
                    <a:pt x="6096" y="1523"/>
                  </a:lnTo>
                  <a:lnTo>
                    <a:pt x="5334" y="1523"/>
                  </a:lnTo>
                  <a:lnTo>
                    <a:pt x="2286" y="3809"/>
                  </a:lnTo>
                  <a:lnTo>
                    <a:pt x="2286" y="4571"/>
                  </a:lnTo>
                  <a:lnTo>
                    <a:pt x="0" y="12953"/>
                  </a:lnTo>
                  <a:lnTo>
                    <a:pt x="0" y="13715"/>
                  </a:lnTo>
                  <a:lnTo>
                    <a:pt x="2286" y="21335"/>
                  </a:lnTo>
                  <a:lnTo>
                    <a:pt x="6096" y="25145"/>
                  </a:lnTo>
                  <a:lnTo>
                    <a:pt x="9144" y="25907"/>
                  </a:lnTo>
                  <a:lnTo>
                    <a:pt x="9906" y="25907"/>
                  </a:lnTo>
                  <a:lnTo>
                    <a:pt x="13716" y="25145"/>
                  </a:lnTo>
                  <a:lnTo>
                    <a:pt x="13716" y="24383"/>
                  </a:lnTo>
                  <a:lnTo>
                    <a:pt x="14287" y="23621"/>
                  </a:lnTo>
                  <a:lnTo>
                    <a:pt x="9144" y="23621"/>
                  </a:lnTo>
                  <a:lnTo>
                    <a:pt x="9567" y="23537"/>
                  </a:lnTo>
                  <a:lnTo>
                    <a:pt x="6858" y="22859"/>
                  </a:lnTo>
                  <a:lnTo>
                    <a:pt x="3810" y="19811"/>
                  </a:lnTo>
                  <a:lnTo>
                    <a:pt x="4343" y="19811"/>
                  </a:lnTo>
                  <a:lnTo>
                    <a:pt x="2514" y="13715"/>
                  </a:lnTo>
                  <a:lnTo>
                    <a:pt x="2286" y="13715"/>
                  </a:lnTo>
                  <a:lnTo>
                    <a:pt x="2286" y="12953"/>
                  </a:lnTo>
                  <a:lnTo>
                    <a:pt x="2493" y="12953"/>
                  </a:lnTo>
                  <a:lnTo>
                    <a:pt x="4572" y="5333"/>
                  </a:lnTo>
                  <a:lnTo>
                    <a:pt x="3810" y="5333"/>
                  </a:lnTo>
                  <a:lnTo>
                    <a:pt x="6858" y="3047"/>
                  </a:lnTo>
                  <a:lnTo>
                    <a:pt x="8382" y="3047"/>
                  </a:lnTo>
                  <a:lnTo>
                    <a:pt x="9567" y="2455"/>
                  </a:lnTo>
                  <a:lnTo>
                    <a:pt x="9144" y="2285"/>
                  </a:lnTo>
                  <a:lnTo>
                    <a:pt x="14478" y="2285"/>
                  </a:lnTo>
                  <a:lnTo>
                    <a:pt x="13716" y="1523"/>
                  </a:lnTo>
                  <a:lnTo>
                    <a:pt x="9906" y="0"/>
                  </a:lnTo>
                  <a:close/>
                </a:path>
                <a:path w="19050" h="26035">
                  <a:moveTo>
                    <a:pt x="9567" y="23537"/>
                  </a:moveTo>
                  <a:lnTo>
                    <a:pt x="9144" y="23621"/>
                  </a:lnTo>
                  <a:lnTo>
                    <a:pt x="9906" y="23621"/>
                  </a:lnTo>
                  <a:lnTo>
                    <a:pt x="9567" y="23537"/>
                  </a:lnTo>
                  <a:close/>
                </a:path>
                <a:path w="19050" h="26035">
                  <a:moveTo>
                    <a:pt x="14478" y="19811"/>
                  </a:moveTo>
                  <a:lnTo>
                    <a:pt x="12192" y="22859"/>
                  </a:lnTo>
                  <a:lnTo>
                    <a:pt x="12954" y="22859"/>
                  </a:lnTo>
                  <a:lnTo>
                    <a:pt x="9567" y="23537"/>
                  </a:lnTo>
                  <a:lnTo>
                    <a:pt x="9906" y="23621"/>
                  </a:lnTo>
                  <a:lnTo>
                    <a:pt x="14287" y="23621"/>
                  </a:lnTo>
                  <a:lnTo>
                    <a:pt x="16002" y="21335"/>
                  </a:lnTo>
                  <a:lnTo>
                    <a:pt x="16764" y="21335"/>
                  </a:lnTo>
                  <a:lnTo>
                    <a:pt x="16992" y="20573"/>
                  </a:lnTo>
                  <a:lnTo>
                    <a:pt x="14478" y="20573"/>
                  </a:lnTo>
                  <a:lnTo>
                    <a:pt x="14478" y="19811"/>
                  </a:lnTo>
                  <a:close/>
                </a:path>
                <a:path w="19050" h="26035">
                  <a:moveTo>
                    <a:pt x="4343" y="19811"/>
                  </a:moveTo>
                  <a:lnTo>
                    <a:pt x="3810" y="19811"/>
                  </a:lnTo>
                  <a:lnTo>
                    <a:pt x="4572" y="20573"/>
                  </a:lnTo>
                  <a:lnTo>
                    <a:pt x="4343" y="19811"/>
                  </a:lnTo>
                  <a:close/>
                </a:path>
                <a:path w="19050" h="26035">
                  <a:moveTo>
                    <a:pt x="16655" y="13316"/>
                  </a:moveTo>
                  <a:lnTo>
                    <a:pt x="14478" y="20573"/>
                  </a:lnTo>
                  <a:lnTo>
                    <a:pt x="16992" y="20573"/>
                  </a:lnTo>
                  <a:lnTo>
                    <a:pt x="19050" y="13715"/>
                  </a:lnTo>
                  <a:lnTo>
                    <a:pt x="16764" y="13715"/>
                  </a:lnTo>
                  <a:lnTo>
                    <a:pt x="16655" y="13316"/>
                  </a:lnTo>
                  <a:close/>
                </a:path>
                <a:path w="19050" h="26035">
                  <a:moveTo>
                    <a:pt x="2394" y="13316"/>
                  </a:moveTo>
                  <a:lnTo>
                    <a:pt x="2286" y="13715"/>
                  </a:lnTo>
                  <a:lnTo>
                    <a:pt x="2514" y="13715"/>
                  </a:lnTo>
                  <a:lnTo>
                    <a:pt x="2394" y="13316"/>
                  </a:lnTo>
                  <a:close/>
                </a:path>
                <a:path w="19050" h="26035">
                  <a:moveTo>
                    <a:pt x="16764" y="12953"/>
                  </a:moveTo>
                  <a:lnTo>
                    <a:pt x="16764" y="13715"/>
                  </a:lnTo>
                  <a:lnTo>
                    <a:pt x="17907" y="13334"/>
                  </a:lnTo>
                  <a:lnTo>
                    <a:pt x="16764" y="12953"/>
                  </a:lnTo>
                  <a:close/>
                </a:path>
                <a:path w="19050" h="26035">
                  <a:moveTo>
                    <a:pt x="17907" y="13334"/>
                  </a:moveTo>
                  <a:lnTo>
                    <a:pt x="16764" y="13715"/>
                  </a:lnTo>
                  <a:lnTo>
                    <a:pt x="19050" y="13715"/>
                  </a:lnTo>
                  <a:lnTo>
                    <a:pt x="17907" y="13334"/>
                  </a:lnTo>
                  <a:close/>
                </a:path>
                <a:path w="19050" h="26035">
                  <a:moveTo>
                    <a:pt x="19050" y="12953"/>
                  </a:moveTo>
                  <a:lnTo>
                    <a:pt x="16764" y="12953"/>
                  </a:lnTo>
                  <a:lnTo>
                    <a:pt x="17907" y="13334"/>
                  </a:lnTo>
                  <a:lnTo>
                    <a:pt x="19050" y="12953"/>
                  </a:lnTo>
                  <a:close/>
                </a:path>
                <a:path w="19050" h="26035">
                  <a:moveTo>
                    <a:pt x="2493" y="12953"/>
                  </a:moveTo>
                  <a:lnTo>
                    <a:pt x="2286" y="12953"/>
                  </a:lnTo>
                  <a:lnTo>
                    <a:pt x="2394" y="13316"/>
                  </a:lnTo>
                  <a:lnTo>
                    <a:pt x="2493" y="12953"/>
                  </a:lnTo>
                  <a:close/>
                </a:path>
                <a:path w="19050" h="26035">
                  <a:moveTo>
                    <a:pt x="15240" y="3047"/>
                  </a:moveTo>
                  <a:lnTo>
                    <a:pt x="12192" y="3047"/>
                  </a:lnTo>
                  <a:lnTo>
                    <a:pt x="14478" y="5333"/>
                  </a:lnTo>
                  <a:lnTo>
                    <a:pt x="16655" y="13316"/>
                  </a:lnTo>
                  <a:lnTo>
                    <a:pt x="16764" y="12953"/>
                  </a:lnTo>
                  <a:lnTo>
                    <a:pt x="19050" y="12953"/>
                  </a:lnTo>
                  <a:lnTo>
                    <a:pt x="16764" y="4571"/>
                  </a:lnTo>
                  <a:lnTo>
                    <a:pt x="15240" y="3047"/>
                  </a:lnTo>
                  <a:close/>
                </a:path>
                <a:path w="19050" h="26035">
                  <a:moveTo>
                    <a:pt x="8382" y="3047"/>
                  </a:moveTo>
                  <a:lnTo>
                    <a:pt x="6858" y="3047"/>
                  </a:lnTo>
                  <a:lnTo>
                    <a:pt x="6858" y="3809"/>
                  </a:lnTo>
                  <a:lnTo>
                    <a:pt x="8382" y="3047"/>
                  </a:lnTo>
                  <a:close/>
                </a:path>
                <a:path w="19050" h="26035">
                  <a:moveTo>
                    <a:pt x="14478" y="2285"/>
                  </a:moveTo>
                  <a:lnTo>
                    <a:pt x="9906" y="2285"/>
                  </a:lnTo>
                  <a:lnTo>
                    <a:pt x="9567" y="2455"/>
                  </a:lnTo>
                  <a:lnTo>
                    <a:pt x="12954" y="3809"/>
                  </a:lnTo>
                  <a:lnTo>
                    <a:pt x="12192" y="3047"/>
                  </a:lnTo>
                  <a:lnTo>
                    <a:pt x="15240" y="3047"/>
                  </a:lnTo>
                  <a:lnTo>
                    <a:pt x="14478" y="2285"/>
                  </a:lnTo>
                  <a:close/>
                </a:path>
                <a:path w="19050" h="26035">
                  <a:moveTo>
                    <a:pt x="9906" y="2285"/>
                  </a:moveTo>
                  <a:lnTo>
                    <a:pt x="9144" y="2285"/>
                  </a:lnTo>
                  <a:lnTo>
                    <a:pt x="9567" y="2455"/>
                  </a:lnTo>
                  <a:lnTo>
                    <a:pt x="9906" y="2285"/>
                  </a:lnTo>
                  <a:close/>
                </a:path>
              </a:pathLst>
            </a:custGeom>
            <a:solidFill>
              <a:srgbClr val="000000"/>
            </a:solidFill>
          </p:spPr>
          <p:txBody>
            <a:bodyPr wrap="square" lIns="0" tIns="0" rIns="0" bIns="0" rtlCol="0"/>
            <a:lstStyle/>
            <a:p>
              <a:endParaRPr/>
            </a:p>
          </p:txBody>
        </p:sp>
        <p:sp>
          <p:nvSpPr>
            <p:cNvPr id="587" name="object 587"/>
            <p:cNvSpPr/>
            <p:nvPr/>
          </p:nvSpPr>
          <p:spPr>
            <a:xfrm>
              <a:off x="9073895" y="4664506"/>
              <a:ext cx="2540" cy="1270"/>
            </a:xfrm>
            <a:custGeom>
              <a:avLst/>
              <a:gdLst/>
              <a:ahLst/>
              <a:cxnLst/>
              <a:rect l="l" t="t" r="r" b="b"/>
              <a:pathLst>
                <a:path w="2540" h="1270">
                  <a:moveTo>
                    <a:pt x="0" y="0"/>
                  </a:moveTo>
                  <a:lnTo>
                    <a:pt x="0" y="762"/>
                  </a:lnTo>
                  <a:lnTo>
                    <a:pt x="1143" y="381"/>
                  </a:lnTo>
                  <a:lnTo>
                    <a:pt x="0" y="0"/>
                  </a:lnTo>
                  <a:close/>
                </a:path>
                <a:path w="2540" h="1270">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588" name="object 588"/>
            <p:cNvSpPr/>
            <p:nvPr/>
          </p:nvSpPr>
          <p:spPr>
            <a:xfrm>
              <a:off x="8499347" y="4371136"/>
              <a:ext cx="9525" cy="12700"/>
            </a:xfrm>
            <a:custGeom>
              <a:avLst/>
              <a:gdLst/>
              <a:ahLst/>
              <a:cxnLst/>
              <a:rect l="l" t="t" r="r" b="b"/>
              <a:pathLst>
                <a:path w="9525" h="12700">
                  <a:moveTo>
                    <a:pt x="0" y="12192"/>
                  </a:moveTo>
                  <a:lnTo>
                    <a:pt x="9143" y="12192"/>
                  </a:lnTo>
                  <a:lnTo>
                    <a:pt x="9143" y="0"/>
                  </a:lnTo>
                  <a:lnTo>
                    <a:pt x="0" y="0"/>
                  </a:lnTo>
                  <a:lnTo>
                    <a:pt x="0" y="12192"/>
                  </a:lnTo>
                  <a:close/>
                </a:path>
              </a:pathLst>
            </a:custGeom>
            <a:solidFill>
              <a:srgbClr val="000000"/>
            </a:solidFill>
          </p:spPr>
          <p:txBody>
            <a:bodyPr wrap="square" lIns="0" tIns="0" rIns="0" bIns="0" rtlCol="0"/>
            <a:lstStyle/>
            <a:p>
              <a:endParaRPr/>
            </a:p>
          </p:txBody>
        </p:sp>
        <p:sp>
          <p:nvSpPr>
            <p:cNvPr id="589" name="object 589"/>
            <p:cNvSpPr/>
            <p:nvPr/>
          </p:nvSpPr>
          <p:spPr>
            <a:xfrm>
              <a:off x="8499347" y="4368850"/>
              <a:ext cx="11430" cy="5080"/>
            </a:xfrm>
            <a:custGeom>
              <a:avLst/>
              <a:gdLst/>
              <a:ahLst/>
              <a:cxnLst/>
              <a:rect l="l" t="t" r="r" b="b"/>
              <a:pathLst>
                <a:path w="11429" h="5079">
                  <a:moveTo>
                    <a:pt x="0" y="4571"/>
                  </a:moveTo>
                  <a:lnTo>
                    <a:pt x="11429" y="4571"/>
                  </a:lnTo>
                  <a:lnTo>
                    <a:pt x="11429" y="0"/>
                  </a:lnTo>
                  <a:lnTo>
                    <a:pt x="0" y="0"/>
                  </a:lnTo>
                  <a:lnTo>
                    <a:pt x="0" y="4571"/>
                  </a:lnTo>
                  <a:close/>
                </a:path>
              </a:pathLst>
            </a:custGeom>
            <a:solidFill>
              <a:srgbClr val="000000"/>
            </a:solidFill>
          </p:spPr>
          <p:txBody>
            <a:bodyPr wrap="square" lIns="0" tIns="0" rIns="0" bIns="0" rtlCol="0"/>
            <a:lstStyle/>
            <a:p>
              <a:endParaRPr/>
            </a:p>
          </p:txBody>
        </p:sp>
        <p:sp>
          <p:nvSpPr>
            <p:cNvPr id="590" name="object 590"/>
            <p:cNvSpPr/>
            <p:nvPr/>
          </p:nvSpPr>
          <p:spPr>
            <a:xfrm>
              <a:off x="8506206" y="4371136"/>
              <a:ext cx="5080" cy="14604"/>
            </a:xfrm>
            <a:custGeom>
              <a:avLst/>
              <a:gdLst/>
              <a:ahLst/>
              <a:cxnLst/>
              <a:rect l="l" t="t" r="r" b="b"/>
              <a:pathLst>
                <a:path w="5079" h="14604">
                  <a:moveTo>
                    <a:pt x="0" y="14477"/>
                  </a:moveTo>
                  <a:lnTo>
                    <a:pt x="4571" y="14477"/>
                  </a:lnTo>
                  <a:lnTo>
                    <a:pt x="4571" y="0"/>
                  </a:lnTo>
                  <a:lnTo>
                    <a:pt x="0" y="0"/>
                  </a:lnTo>
                  <a:lnTo>
                    <a:pt x="0" y="14477"/>
                  </a:lnTo>
                  <a:close/>
                </a:path>
              </a:pathLst>
            </a:custGeom>
            <a:solidFill>
              <a:srgbClr val="000000"/>
            </a:solidFill>
          </p:spPr>
          <p:txBody>
            <a:bodyPr wrap="square" lIns="0" tIns="0" rIns="0" bIns="0" rtlCol="0"/>
            <a:lstStyle/>
            <a:p>
              <a:endParaRPr/>
            </a:p>
          </p:txBody>
        </p:sp>
        <p:sp>
          <p:nvSpPr>
            <p:cNvPr id="591" name="object 591"/>
            <p:cNvSpPr/>
            <p:nvPr/>
          </p:nvSpPr>
          <p:spPr>
            <a:xfrm>
              <a:off x="8497061" y="4381042"/>
              <a:ext cx="11430" cy="5080"/>
            </a:xfrm>
            <a:custGeom>
              <a:avLst/>
              <a:gdLst/>
              <a:ahLst/>
              <a:cxnLst/>
              <a:rect l="l" t="t" r="r" b="b"/>
              <a:pathLst>
                <a:path w="11429" h="5079">
                  <a:moveTo>
                    <a:pt x="0" y="4572"/>
                  </a:moveTo>
                  <a:lnTo>
                    <a:pt x="11430" y="4572"/>
                  </a:lnTo>
                  <a:lnTo>
                    <a:pt x="11430" y="0"/>
                  </a:lnTo>
                  <a:lnTo>
                    <a:pt x="0" y="0"/>
                  </a:lnTo>
                  <a:lnTo>
                    <a:pt x="0" y="4572"/>
                  </a:lnTo>
                  <a:close/>
                </a:path>
              </a:pathLst>
            </a:custGeom>
            <a:solidFill>
              <a:srgbClr val="000000"/>
            </a:solidFill>
          </p:spPr>
          <p:txBody>
            <a:bodyPr wrap="square" lIns="0" tIns="0" rIns="0" bIns="0" rtlCol="0"/>
            <a:lstStyle/>
            <a:p>
              <a:endParaRPr/>
            </a:p>
          </p:txBody>
        </p:sp>
        <p:sp>
          <p:nvSpPr>
            <p:cNvPr id="592" name="object 592"/>
            <p:cNvSpPr/>
            <p:nvPr/>
          </p:nvSpPr>
          <p:spPr>
            <a:xfrm>
              <a:off x="8497061" y="4368850"/>
              <a:ext cx="5080" cy="14604"/>
            </a:xfrm>
            <a:custGeom>
              <a:avLst/>
              <a:gdLst/>
              <a:ahLst/>
              <a:cxnLst/>
              <a:rect l="l" t="t" r="r" b="b"/>
              <a:pathLst>
                <a:path w="5079" h="14604">
                  <a:moveTo>
                    <a:pt x="0" y="14477"/>
                  </a:moveTo>
                  <a:lnTo>
                    <a:pt x="4572" y="14477"/>
                  </a:lnTo>
                  <a:lnTo>
                    <a:pt x="4572" y="0"/>
                  </a:lnTo>
                  <a:lnTo>
                    <a:pt x="0" y="0"/>
                  </a:lnTo>
                  <a:lnTo>
                    <a:pt x="0" y="14477"/>
                  </a:lnTo>
                  <a:close/>
                </a:path>
              </a:pathLst>
            </a:custGeom>
            <a:solidFill>
              <a:srgbClr val="000000"/>
            </a:solidFill>
          </p:spPr>
          <p:txBody>
            <a:bodyPr wrap="square" lIns="0" tIns="0" rIns="0" bIns="0" rtlCol="0"/>
            <a:lstStyle/>
            <a:p>
              <a:endParaRPr/>
            </a:p>
          </p:txBody>
        </p:sp>
        <p:sp>
          <p:nvSpPr>
            <p:cNvPr id="593" name="object 593"/>
            <p:cNvSpPr/>
            <p:nvPr/>
          </p:nvSpPr>
          <p:spPr>
            <a:xfrm>
              <a:off x="8499347" y="4393234"/>
              <a:ext cx="9525" cy="11430"/>
            </a:xfrm>
            <a:custGeom>
              <a:avLst/>
              <a:gdLst/>
              <a:ahLst/>
              <a:cxnLst/>
              <a:rect l="l" t="t" r="r" b="b"/>
              <a:pathLst>
                <a:path w="9525" h="11429">
                  <a:moveTo>
                    <a:pt x="0" y="11429"/>
                  </a:moveTo>
                  <a:lnTo>
                    <a:pt x="9143" y="11429"/>
                  </a:lnTo>
                  <a:lnTo>
                    <a:pt x="9143" y="0"/>
                  </a:lnTo>
                  <a:lnTo>
                    <a:pt x="0" y="0"/>
                  </a:lnTo>
                  <a:lnTo>
                    <a:pt x="0" y="11429"/>
                  </a:lnTo>
                  <a:close/>
                </a:path>
              </a:pathLst>
            </a:custGeom>
            <a:solidFill>
              <a:srgbClr val="000000"/>
            </a:solidFill>
          </p:spPr>
          <p:txBody>
            <a:bodyPr wrap="square" lIns="0" tIns="0" rIns="0" bIns="0" rtlCol="0"/>
            <a:lstStyle/>
            <a:p>
              <a:endParaRPr/>
            </a:p>
          </p:txBody>
        </p:sp>
        <p:sp>
          <p:nvSpPr>
            <p:cNvPr id="594" name="object 594"/>
            <p:cNvSpPr/>
            <p:nvPr/>
          </p:nvSpPr>
          <p:spPr>
            <a:xfrm>
              <a:off x="8499347" y="4390949"/>
              <a:ext cx="11430" cy="5080"/>
            </a:xfrm>
            <a:custGeom>
              <a:avLst/>
              <a:gdLst/>
              <a:ahLst/>
              <a:cxnLst/>
              <a:rect l="l" t="t" r="r" b="b"/>
              <a:pathLst>
                <a:path w="11429" h="5079">
                  <a:moveTo>
                    <a:pt x="0" y="4571"/>
                  </a:moveTo>
                  <a:lnTo>
                    <a:pt x="11429" y="4571"/>
                  </a:lnTo>
                  <a:lnTo>
                    <a:pt x="11429" y="0"/>
                  </a:lnTo>
                  <a:lnTo>
                    <a:pt x="0" y="0"/>
                  </a:lnTo>
                  <a:lnTo>
                    <a:pt x="0" y="4571"/>
                  </a:lnTo>
                  <a:close/>
                </a:path>
              </a:pathLst>
            </a:custGeom>
            <a:solidFill>
              <a:srgbClr val="000000"/>
            </a:solidFill>
          </p:spPr>
          <p:txBody>
            <a:bodyPr wrap="square" lIns="0" tIns="0" rIns="0" bIns="0" rtlCol="0"/>
            <a:lstStyle/>
            <a:p>
              <a:endParaRPr/>
            </a:p>
          </p:txBody>
        </p:sp>
        <p:sp>
          <p:nvSpPr>
            <p:cNvPr id="595" name="object 595"/>
            <p:cNvSpPr/>
            <p:nvPr/>
          </p:nvSpPr>
          <p:spPr>
            <a:xfrm>
              <a:off x="8506206" y="4393234"/>
              <a:ext cx="5080" cy="13970"/>
            </a:xfrm>
            <a:custGeom>
              <a:avLst/>
              <a:gdLst/>
              <a:ahLst/>
              <a:cxnLst/>
              <a:rect l="l" t="t" r="r" b="b"/>
              <a:pathLst>
                <a:path w="5079" h="13970">
                  <a:moveTo>
                    <a:pt x="0" y="13716"/>
                  </a:moveTo>
                  <a:lnTo>
                    <a:pt x="4571" y="13716"/>
                  </a:lnTo>
                  <a:lnTo>
                    <a:pt x="4571" y="0"/>
                  </a:lnTo>
                  <a:lnTo>
                    <a:pt x="0" y="0"/>
                  </a:lnTo>
                  <a:lnTo>
                    <a:pt x="0" y="13716"/>
                  </a:lnTo>
                  <a:close/>
                </a:path>
              </a:pathLst>
            </a:custGeom>
            <a:solidFill>
              <a:srgbClr val="000000"/>
            </a:solidFill>
          </p:spPr>
          <p:txBody>
            <a:bodyPr wrap="square" lIns="0" tIns="0" rIns="0" bIns="0" rtlCol="0"/>
            <a:lstStyle/>
            <a:p>
              <a:endParaRPr/>
            </a:p>
          </p:txBody>
        </p:sp>
        <p:sp>
          <p:nvSpPr>
            <p:cNvPr id="596" name="object 596"/>
            <p:cNvSpPr/>
            <p:nvPr/>
          </p:nvSpPr>
          <p:spPr>
            <a:xfrm>
              <a:off x="8497061" y="4402378"/>
              <a:ext cx="11430" cy="5080"/>
            </a:xfrm>
            <a:custGeom>
              <a:avLst/>
              <a:gdLst/>
              <a:ahLst/>
              <a:cxnLst/>
              <a:rect l="l" t="t" r="r" b="b"/>
              <a:pathLst>
                <a:path w="11429" h="5079">
                  <a:moveTo>
                    <a:pt x="0" y="4571"/>
                  </a:moveTo>
                  <a:lnTo>
                    <a:pt x="11430" y="4571"/>
                  </a:lnTo>
                  <a:lnTo>
                    <a:pt x="11430" y="0"/>
                  </a:lnTo>
                  <a:lnTo>
                    <a:pt x="0" y="0"/>
                  </a:lnTo>
                  <a:lnTo>
                    <a:pt x="0" y="4571"/>
                  </a:lnTo>
                  <a:close/>
                </a:path>
              </a:pathLst>
            </a:custGeom>
            <a:solidFill>
              <a:srgbClr val="000000"/>
            </a:solidFill>
          </p:spPr>
          <p:txBody>
            <a:bodyPr wrap="square" lIns="0" tIns="0" rIns="0" bIns="0" rtlCol="0"/>
            <a:lstStyle/>
            <a:p>
              <a:endParaRPr/>
            </a:p>
          </p:txBody>
        </p:sp>
        <p:sp>
          <p:nvSpPr>
            <p:cNvPr id="597" name="object 597"/>
            <p:cNvSpPr/>
            <p:nvPr/>
          </p:nvSpPr>
          <p:spPr>
            <a:xfrm>
              <a:off x="8497061" y="4390948"/>
              <a:ext cx="5080" cy="13970"/>
            </a:xfrm>
            <a:custGeom>
              <a:avLst/>
              <a:gdLst/>
              <a:ahLst/>
              <a:cxnLst/>
              <a:rect l="l" t="t" r="r" b="b"/>
              <a:pathLst>
                <a:path w="5079" h="13970">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598" name="object 598"/>
            <p:cNvSpPr/>
            <p:nvPr/>
          </p:nvSpPr>
          <p:spPr>
            <a:xfrm>
              <a:off x="8499347" y="4414570"/>
              <a:ext cx="9525" cy="11430"/>
            </a:xfrm>
            <a:custGeom>
              <a:avLst/>
              <a:gdLst/>
              <a:ahLst/>
              <a:cxnLst/>
              <a:rect l="l" t="t" r="r" b="b"/>
              <a:pathLst>
                <a:path w="9525" h="11429">
                  <a:moveTo>
                    <a:pt x="0" y="11430"/>
                  </a:moveTo>
                  <a:lnTo>
                    <a:pt x="9143" y="11430"/>
                  </a:lnTo>
                  <a:lnTo>
                    <a:pt x="9143" y="0"/>
                  </a:lnTo>
                  <a:lnTo>
                    <a:pt x="0" y="0"/>
                  </a:lnTo>
                  <a:lnTo>
                    <a:pt x="0" y="11430"/>
                  </a:lnTo>
                  <a:close/>
                </a:path>
              </a:pathLst>
            </a:custGeom>
            <a:solidFill>
              <a:srgbClr val="000000"/>
            </a:solidFill>
          </p:spPr>
          <p:txBody>
            <a:bodyPr wrap="square" lIns="0" tIns="0" rIns="0" bIns="0" rtlCol="0"/>
            <a:lstStyle/>
            <a:p>
              <a:endParaRPr/>
            </a:p>
          </p:txBody>
        </p:sp>
        <p:sp>
          <p:nvSpPr>
            <p:cNvPr id="599" name="object 599"/>
            <p:cNvSpPr/>
            <p:nvPr/>
          </p:nvSpPr>
          <p:spPr>
            <a:xfrm>
              <a:off x="8499347" y="4412284"/>
              <a:ext cx="11430" cy="5080"/>
            </a:xfrm>
            <a:custGeom>
              <a:avLst/>
              <a:gdLst/>
              <a:ahLst/>
              <a:cxnLst/>
              <a:rect l="l" t="t" r="r" b="b"/>
              <a:pathLst>
                <a:path w="11429" h="5079">
                  <a:moveTo>
                    <a:pt x="0" y="4572"/>
                  </a:moveTo>
                  <a:lnTo>
                    <a:pt x="11429" y="4572"/>
                  </a:lnTo>
                  <a:lnTo>
                    <a:pt x="11429" y="0"/>
                  </a:lnTo>
                  <a:lnTo>
                    <a:pt x="0" y="0"/>
                  </a:lnTo>
                  <a:lnTo>
                    <a:pt x="0" y="4572"/>
                  </a:lnTo>
                  <a:close/>
                </a:path>
              </a:pathLst>
            </a:custGeom>
            <a:solidFill>
              <a:srgbClr val="000000"/>
            </a:solidFill>
          </p:spPr>
          <p:txBody>
            <a:bodyPr wrap="square" lIns="0" tIns="0" rIns="0" bIns="0" rtlCol="0"/>
            <a:lstStyle/>
            <a:p>
              <a:endParaRPr/>
            </a:p>
          </p:txBody>
        </p:sp>
        <p:sp>
          <p:nvSpPr>
            <p:cNvPr id="600" name="object 600"/>
            <p:cNvSpPr/>
            <p:nvPr/>
          </p:nvSpPr>
          <p:spPr>
            <a:xfrm>
              <a:off x="8506206" y="4414570"/>
              <a:ext cx="5080" cy="13970"/>
            </a:xfrm>
            <a:custGeom>
              <a:avLst/>
              <a:gdLst/>
              <a:ahLst/>
              <a:cxnLst/>
              <a:rect l="l" t="t" r="r" b="b"/>
              <a:pathLst>
                <a:path w="5079" h="13970">
                  <a:moveTo>
                    <a:pt x="0" y="13716"/>
                  </a:moveTo>
                  <a:lnTo>
                    <a:pt x="4571" y="13716"/>
                  </a:lnTo>
                  <a:lnTo>
                    <a:pt x="4571" y="0"/>
                  </a:lnTo>
                  <a:lnTo>
                    <a:pt x="0" y="0"/>
                  </a:lnTo>
                  <a:lnTo>
                    <a:pt x="0" y="13716"/>
                  </a:lnTo>
                  <a:close/>
                </a:path>
              </a:pathLst>
            </a:custGeom>
            <a:solidFill>
              <a:srgbClr val="000000"/>
            </a:solidFill>
          </p:spPr>
          <p:txBody>
            <a:bodyPr wrap="square" lIns="0" tIns="0" rIns="0" bIns="0" rtlCol="0"/>
            <a:lstStyle/>
            <a:p>
              <a:endParaRPr/>
            </a:p>
          </p:txBody>
        </p:sp>
        <p:sp>
          <p:nvSpPr>
            <p:cNvPr id="601" name="object 601"/>
            <p:cNvSpPr/>
            <p:nvPr/>
          </p:nvSpPr>
          <p:spPr>
            <a:xfrm>
              <a:off x="8497061" y="4423714"/>
              <a:ext cx="11430" cy="5080"/>
            </a:xfrm>
            <a:custGeom>
              <a:avLst/>
              <a:gdLst/>
              <a:ahLst/>
              <a:cxnLst/>
              <a:rect l="l" t="t" r="r" b="b"/>
              <a:pathLst>
                <a:path w="11429" h="5079">
                  <a:moveTo>
                    <a:pt x="0" y="4572"/>
                  </a:moveTo>
                  <a:lnTo>
                    <a:pt x="11430" y="4572"/>
                  </a:lnTo>
                  <a:lnTo>
                    <a:pt x="11430" y="0"/>
                  </a:lnTo>
                  <a:lnTo>
                    <a:pt x="0" y="0"/>
                  </a:lnTo>
                  <a:lnTo>
                    <a:pt x="0" y="4572"/>
                  </a:lnTo>
                  <a:close/>
                </a:path>
              </a:pathLst>
            </a:custGeom>
            <a:solidFill>
              <a:srgbClr val="000000"/>
            </a:solidFill>
          </p:spPr>
          <p:txBody>
            <a:bodyPr wrap="square" lIns="0" tIns="0" rIns="0" bIns="0" rtlCol="0"/>
            <a:lstStyle/>
            <a:p>
              <a:endParaRPr/>
            </a:p>
          </p:txBody>
        </p:sp>
        <p:sp>
          <p:nvSpPr>
            <p:cNvPr id="602" name="object 602"/>
            <p:cNvSpPr/>
            <p:nvPr/>
          </p:nvSpPr>
          <p:spPr>
            <a:xfrm>
              <a:off x="8497061" y="4412284"/>
              <a:ext cx="5080" cy="13970"/>
            </a:xfrm>
            <a:custGeom>
              <a:avLst/>
              <a:gdLst/>
              <a:ahLst/>
              <a:cxnLst/>
              <a:rect l="l" t="t" r="r" b="b"/>
              <a:pathLst>
                <a:path w="5079" h="13970">
                  <a:moveTo>
                    <a:pt x="0" y="13716"/>
                  </a:moveTo>
                  <a:lnTo>
                    <a:pt x="4572" y="13716"/>
                  </a:lnTo>
                  <a:lnTo>
                    <a:pt x="4572" y="0"/>
                  </a:lnTo>
                  <a:lnTo>
                    <a:pt x="0" y="0"/>
                  </a:lnTo>
                  <a:lnTo>
                    <a:pt x="0" y="13716"/>
                  </a:lnTo>
                  <a:close/>
                </a:path>
              </a:pathLst>
            </a:custGeom>
            <a:solidFill>
              <a:srgbClr val="000000"/>
            </a:solidFill>
          </p:spPr>
          <p:txBody>
            <a:bodyPr wrap="square" lIns="0" tIns="0" rIns="0" bIns="0" rtlCol="0"/>
            <a:lstStyle/>
            <a:p>
              <a:endParaRPr/>
            </a:p>
          </p:txBody>
        </p:sp>
        <p:sp>
          <p:nvSpPr>
            <p:cNvPr id="603" name="object 603"/>
            <p:cNvSpPr/>
            <p:nvPr/>
          </p:nvSpPr>
          <p:spPr>
            <a:xfrm>
              <a:off x="8499347" y="4435906"/>
              <a:ext cx="9525" cy="11430"/>
            </a:xfrm>
            <a:custGeom>
              <a:avLst/>
              <a:gdLst/>
              <a:ahLst/>
              <a:cxnLst/>
              <a:rect l="l" t="t" r="r" b="b"/>
              <a:pathLst>
                <a:path w="9525" h="11429">
                  <a:moveTo>
                    <a:pt x="0" y="11429"/>
                  </a:moveTo>
                  <a:lnTo>
                    <a:pt x="9143" y="11429"/>
                  </a:lnTo>
                  <a:lnTo>
                    <a:pt x="9143" y="0"/>
                  </a:lnTo>
                  <a:lnTo>
                    <a:pt x="0" y="0"/>
                  </a:lnTo>
                  <a:lnTo>
                    <a:pt x="0" y="11429"/>
                  </a:lnTo>
                  <a:close/>
                </a:path>
              </a:pathLst>
            </a:custGeom>
            <a:solidFill>
              <a:srgbClr val="000000"/>
            </a:solidFill>
          </p:spPr>
          <p:txBody>
            <a:bodyPr wrap="square" lIns="0" tIns="0" rIns="0" bIns="0" rtlCol="0"/>
            <a:lstStyle/>
            <a:p>
              <a:endParaRPr/>
            </a:p>
          </p:txBody>
        </p:sp>
        <p:sp>
          <p:nvSpPr>
            <p:cNvPr id="604" name="object 604"/>
            <p:cNvSpPr/>
            <p:nvPr/>
          </p:nvSpPr>
          <p:spPr>
            <a:xfrm>
              <a:off x="8499347" y="4433620"/>
              <a:ext cx="11430" cy="5080"/>
            </a:xfrm>
            <a:custGeom>
              <a:avLst/>
              <a:gdLst/>
              <a:ahLst/>
              <a:cxnLst/>
              <a:rect l="l" t="t" r="r" b="b"/>
              <a:pathLst>
                <a:path w="11429" h="5079">
                  <a:moveTo>
                    <a:pt x="0" y="4572"/>
                  </a:moveTo>
                  <a:lnTo>
                    <a:pt x="11429" y="4572"/>
                  </a:lnTo>
                  <a:lnTo>
                    <a:pt x="11429" y="0"/>
                  </a:lnTo>
                  <a:lnTo>
                    <a:pt x="0" y="0"/>
                  </a:lnTo>
                  <a:lnTo>
                    <a:pt x="0" y="4572"/>
                  </a:lnTo>
                  <a:close/>
                </a:path>
              </a:pathLst>
            </a:custGeom>
            <a:solidFill>
              <a:srgbClr val="000000"/>
            </a:solidFill>
          </p:spPr>
          <p:txBody>
            <a:bodyPr wrap="square" lIns="0" tIns="0" rIns="0" bIns="0" rtlCol="0"/>
            <a:lstStyle/>
            <a:p>
              <a:endParaRPr/>
            </a:p>
          </p:txBody>
        </p:sp>
        <p:sp>
          <p:nvSpPr>
            <p:cNvPr id="605" name="object 605"/>
            <p:cNvSpPr/>
            <p:nvPr/>
          </p:nvSpPr>
          <p:spPr>
            <a:xfrm>
              <a:off x="8506206" y="4435906"/>
              <a:ext cx="5080" cy="13970"/>
            </a:xfrm>
            <a:custGeom>
              <a:avLst/>
              <a:gdLst/>
              <a:ahLst/>
              <a:cxnLst/>
              <a:rect l="l" t="t" r="r" b="b"/>
              <a:pathLst>
                <a:path w="5079" h="13970">
                  <a:moveTo>
                    <a:pt x="0" y="13716"/>
                  </a:moveTo>
                  <a:lnTo>
                    <a:pt x="4571" y="13716"/>
                  </a:lnTo>
                  <a:lnTo>
                    <a:pt x="4571" y="0"/>
                  </a:lnTo>
                  <a:lnTo>
                    <a:pt x="0" y="0"/>
                  </a:lnTo>
                  <a:lnTo>
                    <a:pt x="0" y="13716"/>
                  </a:lnTo>
                  <a:close/>
                </a:path>
              </a:pathLst>
            </a:custGeom>
            <a:solidFill>
              <a:srgbClr val="000000"/>
            </a:solidFill>
          </p:spPr>
          <p:txBody>
            <a:bodyPr wrap="square" lIns="0" tIns="0" rIns="0" bIns="0" rtlCol="0"/>
            <a:lstStyle/>
            <a:p>
              <a:endParaRPr/>
            </a:p>
          </p:txBody>
        </p:sp>
        <p:sp>
          <p:nvSpPr>
            <p:cNvPr id="606" name="object 606"/>
            <p:cNvSpPr/>
            <p:nvPr/>
          </p:nvSpPr>
          <p:spPr>
            <a:xfrm>
              <a:off x="8497061" y="4445050"/>
              <a:ext cx="11430" cy="5080"/>
            </a:xfrm>
            <a:custGeom>
              <a:avLst/>
              <a:gdLst/>
              <a:ahLst/>
              <a:cxnLst/>
              <a:rect l="l" t="t" r="r" b="b"/>
              <a:pathLst>
                <a:path w="11429" h="5079">
                  <a:moveTo>
                    <a:pt x="0" y="4571"/>
                  </a:moveTo>
                  <a:lnTo>
                    <a:pt x="11430" y="4571"/>
                  </a:lnTo>
                  <a:lnTo>
                    <a:pt x="11430" y="0"/>
                  </a:lnTo>
                  <a:lnTo>
                    <a:pt x="0" y="0"/>
                  </a:lnTo>
                  <a:lnTo>
                    <a:pt x="0" y="4571"/>
                  </a:lnTo>
                  <a:close/>
                </a:path>
              </a:pathLst>
            </a:custGeom>
            <a:solidFill>
              <a:srgbClr val="000000"/>
            </a:solidFill>
          </p:spPr>
          <p:txBody>
            <a:bodyPr wrap="square" lIns="0" tIns="0" rIns="0" bIns="0" rtlCol="0"/>
            <a:lstStyle/>
            <a:p>
              <a:endParaRPr/>
            </a:p>
          </p:txBody>
        </p:sp>
        <p:sp>
          <p:nvSpPr>
            <p:cNvPr id="607" name="object 607"/>
            <p:cNvSpPr/>
            <p:nvPr/>
          </p:nvSpPr>
          <p:spPr>
            <a:xfrm>
              <a:off x="8497061" y="4433620"/>
              <a:ext cx="5080" cy="13970"/>
            </a:xfrm>
            <a:custGeom>
              <a:avLst/>
              <a:gdLst/>
              <a:ahLst/>
              <a:cxnLst/>
              <a:rect l="l" t="t" r="r" b="b"/>
              <a:pathLst>
                <a:path w="5079" h="13970">
                  <a:moveTo>
                    <a:pt x="0" y="13716"/>
                  </a:moveTo>
                  <a:lnTo>
                    <a:pt x="4572" y="13716"/>
                  </a:lnTo>
                  <a:lnTo>
                    <a:pt x="4572" y="0"/>
                  </a:lnTo>
                  <a:lnTo>
                    <a:pt x="0" y="0"/>
                  </a:lnTo>
                  <a:lnTo>
                    <a:pt x="0" y="13716"/>
                  </a:lnTo>
                  <a:close/>
                </a:path>
              </a:pathLst>
            </a:custGeom>
            <a:solidFill>
              <a:srgbClr val="000000"/>
            </a:solidFill>
          </p:spPr>
          <p:txBody>
            <a:bodyPr wrap="square" lIns="0" tIns="0" rIns="0" bIns="0" rtlCol="0"/>
            <a:lstStyle/>
            <a:p>
              <a:endParaRPr/>
            </a:p>
          </p:txBody>
        </p:sp>
        <p:sp>
          <p:nvSpPr>
            <p:cNvPr id="608" name="object 608"/>
            <p:cNvSpPr/>
            <p:nvPr/>
          </p:nvSpPr>
          <p:spPr>
            <a:xfrm>
              <a:off x="8535161" y="4377232"/>
              <a:ext cx="9525" cy="11430"/>
            </a:xfrm>
            <a:custGeom>
              <a:avLst/>
              <a:gdLst/>
              <a:ahLst/>
              <a:cxnLst/>
              <a:rect l="l" t="t" r="r" b="b"/>
              <a:pathLst>
                <a:path w="9525" h="11429">
                  <a:moveTo>
                    <a:pt x="0" y="11430"/>
                  </a:moveTo>
                  <a:lnTo>
                    <a:pt x="9144" y="11430"/>
                  </a:lnTo>
                  <a:lnTo>
                    <a:pt x="9144" y="0"/>
                  </a:lnTo>
                  <a:lnTo>
                    <a:pt x="0" y="0"/>
                  </a:lnTo>
                  <a:lnTo>
                    <a:pt x="0" y="11430"/>
                  </a:lnTo>
                  <a:close/>
                </a:path>
              </a:pathLst>
            </a:custGeom>
            <a:solidFill>
              <a:srgbClr val="000000"/>
            </a:solidFill>
          </p:spPr>
          <p:txBody>
            <a:bodyPr wrap="square" lIns="0" tIns="0" rIns="0" bIns="0" rtlCol="0"/>
            <a:lstStyle/>
            <a:p>
              <a:endParaRPr/>
            </a:p>
          </p:txBody>
        </p:sp>
        <p:sp>
          <p:nvSpPr>
            <p:cNvPr id="609" name="object 609"/>
            <p:cNvSpPr/>
            <p:nvPr/>
          </p:nvSpPr>
          <p:spPr>
            <a:xfrm>
              <a:off x="8535161" y="4374946"/>
              <a:ext cx="11430" cy="5080"/>
            </a:xfrm>
            <a:custGeom>
              <a:avLst/>
              <a:gdLst/>
              <a:ahLst/>
              <a:cxnLst/>
              <a:rect l="l" t="t" r="r" b="b"/>
              <a:pathLst>
                <a:path w="11429" h="5079">
                  <a:moveTo>
                    <a:pt x="0" y="4572"/>
                  </a:moveTo>
                  <a:lnTo>
                    <a:pt x="11430" y="4572"/>
                  </a:lnTo>
                  <a:lnTo>
                    <a:pt x="11430" y="0"/>
                  </a:lnTo>
                  <a:lnTo>
                    <a:pt x="0" y="0"/>
                  </a:lnTo>
                  <a:lnTo>
                    <a:pt x="0" y="4572"/>
                  </a:lnTo>
                  <a:close/>
                </a:path>
              </a:pathLst>
            </a:custGeom>
            <a:solidFill>
              <a:srgbClr val="000000"/>
            </a:solidFill>
          </p:spPr>
          <p:txBody>
            <a:bodyPr wrap="square" lIns="0" tIns="0" rIns="0" bIns="0" rtlCol="0"/>
            <a:lstStyle/>
            <a:p>
              <a:endParaRPr/>
            </a:p>
          </p:txBody>
        </p:sp>
        <p:sp>
          <p:nvSpPr>
            <p:cNvPr id="610" name="object 610"/>
            <p:cNvSpPr/>
            <p:nvPr/>
          </p:nvSpPr>
          <p:spPr>
            <a:xfrm>
              <a:off x="8542019" y="4377232"/>
              <a:ext cx="5080" cy="13970"/>
            </a:xfrm>
            <a:custGeom>
              <a:avLst/>
              <a:gdLst/>
              <a:ahLst/>
              <a:cxnLst/>
              <a:rect l="l" t="t" r="r" b="b"/>
              <a:pathLst>
                <a:path w="5079" h="13970">
                  <a:moveTo>
                    <a:pt x="0" y="13716"/>
                  </a:moveTo>
                  <a:lnTo>
                    <a:pt x="4571" y="13716"/>
                  </a:lnTo>
                  <a:lnTo>
                    <a:pt x="4571" y="0"/>
                  </a:lnTo>
                  <a:lnTo>
                    <a:pt x="0" y="0"/>
                  </a:lnTo>
                  <a:lnTo>
                    <a:pt x="0" y="13716"/>
                  </a:lnTo>
                  <a:close/>
                </a:path>
              </a:pathLst>
            </a:custGeom>
            <a:solidFill>
              <a:srgbClr val="000000"/>
            </a:solidFill>
          </p:spPr>
          <p:txBody>
            <a:bodyPr wrap="square" lIns="0" tIns="0" rIns="0" bIns="0" rtlCol="0"/>
            <a:lstStyle/>
            <a:p>
              <a:endParaRPr/>
            </a:p>
          </p:txBody>
        </p:sp>
        <p:sp>
          <p:nvSpPr>
            <p:cNvPr id="611" name="object 611"/>
            <p:cNvSpPr/>
            <p:nvPr/>
          </p:nvSpPr>
          <p:spPr>
            <a:xfrm>
              <a:off x="8532876" y="4386376"/>
              <a:ext cx="11430" cy="5080"/>
            </a:xfrm>
            <a:custGeom>
              <a:avLst/>
              <a:gdLst/>
              <a:ahLst/>
              <a:cxnLst/>
              <a:rect l="l" t="t" r="r" b="b"/>
              <a:pathLst>
                <a:path w="11429" h="5079">
                  <a:moveTo>
                    <a:pt x="0" y="4572"/>
                  </a:moveTo>
                  <a:lnTo>
                    <a:pt x="11429" y="4572"/>
                  </a:lnTo>
                  <a:lnTo>
                    <a:pt x="11429" y="0"/>
                  </a:lnTo>
                  <a:lnTo>
                    <a:pt x="0" y="0"/>
                  </a:lnTo>
                  <a:lnTo>
                    <a:pt x="0" y="4572"/>
                  </a:lnTo>
                  <a:close/>
                </a:path>
              </a:pathLst>
            </a:custGeom>
            <a:solidFill>
              <a:srgbClr val="000000"/>
            </a:solidFill>
          </p:spPr>
          <p:txBody>
            <a:bodyPr wrap="square" lIns="0" tIns="0" rIns="0" bIns="0" rtlCol="0"/>
            <a:lstStyle/>
            <a:p>
              <a:endParaRPr/>
            </a:p>
          </p:txBody>
        </p:sp>
        <p:sp>
          <p:nvSpPr>
            <p:cNvPr id="612" name="object 612"/>
            <p:cNvSpPr/>
            <p:nvPr/>
          </p:nvSpPr>
          <p:spPr>
            <a:xfrm>
              <a:off x="8532876" y="4374946"/>
              <a:ext cx="5080" cy="13970"/>
            </a:xfrm>
            <a:custGeom>
              <a:avLst/>
              <a:gdLst/>
              <a:ahLst/>
              <a:cxnLst/>
              <a:rect l="l" t="t" r="r" b="b"/>
              <a:pathLst>
                <a:path w="5079" h="13970">
                  <a:moveTo>
                    <a:pt x="0" y="13716"/>
                  </a:moveTo>
                  <a:lnTo>
                    <a:pt x="4571" y="13716"/>
                  </a:lnTo>
                  <a:lnTo>
                    <a:pt x="4571" y="0"/>
                  </a:lnTo>
                  <a:lnTo>
                    <a:pt x="0" y="0"/>
                  </a:lnTo>
                  <a:lnTo>
                    <a:pt x="0" y="13716"/>
                  </a:lnTo>
                  <a:close/>
                </a:path>
              </a:pathLst>
            </a:custGeom>
            <a:solidFill>
              <a:srgbClr val="000000"/>
            </a:solidFill>
          </p:spPr>
          <p:txBody>
            <a:bodyPr wrap="square" lIns="0" tIns="0" rIns="0" bIns="0" rtlCol="0"/>
            <a:lstStyle/>
            <a:p>
              <a:endParaRPr/>
            </a:p>
          </p:txBody>
        </p:sp>
        <p:sp>
          <p:nvSpPr>
            <p:cNvPr id="613" name="object 613"/>
            <p:cNvSpPr/>
            <p:nvPr/>
          </p:nvSpPr>
          <p:spPr>
            <a:xfrm>
              <a:off x="8535161" y="4398568"/>
              <a:ext cx="9525" cy="12700"/>
            </a:xfrm>
            <a:custGeom>
              <a:avLst/>
              <a:gdLst/>
              <a:ahLst/>
              <a:cxnLst/>
              <a:rect l="l" t="t" r="r" b="b"/>
              <a:pathLst>
                <a:path w="9525" h="12700">
                  <a:moveTo>
                    <a:pt x="0" y="12192"/>
                  </a:moveTo>
                  <a:lnTo>
                    <a:pt x="9144" y="12192"/>
                  </a:lnTo>
                  <a:lnTo>
                    <a:pt x="9144" y="0"/>
                  </a:lnTo>
                  <a:lnTo>
                    <a:pt x="0" y="0"/>
                  </a:lnTo>
                  <a:lnTo>
                    <a:pt x="0" y="12192"/>
                  </a:lnTo>
                  <a:close/>
                </a:path>
              </a:pathLst>
            </a:custGeom>
            <a:solidFill>
              <a:srgbClr val="000000"/>
            </a:solidFill>
          </p:spPr>
          <p:txBody>
            <a:bodyPr wrap="square" lIns="0" tIns="0" rIns="0" bIns="0" rtlCol="0"/>
            <a:lstStyle/>
            <a:p>
              <a:endParaRPr/>
            </a:p>
          </p:txBody>
        </p:sp>
        <p:sp>
          <p:nvSpPr>
            <p:cNvPr id="614" name="object 614"/>
            <p:cNvSpPr/>
            <p:nvPr/>
          </p:nvSpPr>
          <p:spPr>
            <a:xfrm>
              <a:off x="8535161" y="4396282"/>
              <a:ext cx="11430" cy="5080"/>
            </a:xfrm>
            <a:custGeom>
              <a:avLst/>
              <a:gdLst/>
              <a:ahLst/>
              <a:cxnLst/>
              <a:rect l="l" t="t" r="r" b="b"/>
              <a:pathLst>
                <a:path w="11429" h="5079">
                  <a:moveTo>
                    <a:pt x="0" y="4572"/>
                  </a:moveTo>
                  <a:lnTo>
                    <a:pt x="11430" y="4572"/>
                  </a:lnTo>
                  <a:lnTo>
                    <a:pt x="11430" y="0"/>
                  </a:lnTo>
                  <a:lnTo>
                    <a:pt x="0" y="0"/>
                  </a:lnTo>
                  <a:lnTo>
                    <a:pt x="0" y="4572"/>
                  </a:lnTo>
                  <a:close/>
                </a:path>
              </a:pathLst>
            </a:custGeom>
            <a:solidFill>
              <a:srgbClr val="000000"/>
            </a:solidFill>
          </p:spPr>
          <p:txBody>
            <a:bodyPr wrap="square" lIns="0" tIns="0" rIns="0" bIns="0" rtlCol="0"/>
            <a:lstStyle/>
            <a:p>
              <a:endParaRPr/>
            </a:p>
          </p:txBody>
        </p:sp>
        <p:sp>
          <p:nvSpPr>
            <p:cNvPr id="615" name="object 615"/>
            <p:cNvSpPr/>
            <p:nvPr/>
          </p:nvSpPr>
          <p:spPr>
            <a:xfrm>
              <a:off x="8542019" y="4398568"/>
              <a:ext cx="5080" cy="14604"/>
            </a:xfrm>
            <a:custGeom>
              <a:avLst/>
              <a:gdLst/>
              <a:ahLst/>
              <a:cxnLst/>
              <a:rect l="l" t="t" r="r" b="b"/>
              <a:pathLst>
                <a:path w="5079" h="14604">
                  <a:moveTo>
                    <a:pt x="0" y="14477"/>
                  </a:moveTo>
                  <a:lnTo>
                    <a:pt x="4571" y="14477"/>
                  </a:lnTo>
                  <a:lnTo>
                    <a:pt x="4571" y="0"/>
                  </a:lnTo>
                  <a:lnTo>
                    <a:pt x="0" y="0"/>
                  </a:lnTo>
                  <a:lnTo>
                    <a:pt x="0" y="14477"/>
                  </a:lnTo>
                  <a:close/>
                </a:path>
              </a:pathLst>
            </a:custGeom>
            <a:solidFill>
              <a:srgbClr val="000000"/>
            </a:solidFill>
          </p:spPr>
          <p:txBody>
            <a:bodyPr wrap="square" lIns="0" tIns="0" rIns="0" bIns="0" rtlCol="0"/>
            <a:lstStyle/>
            <a:p>
              <a:endParaRPr/>
            </a:p>
          </p:txBody>
        </p:sp>
        <p:sp>
          <p:nvSpPr>
            <p:cNvPr id="616" name="object 616"/>
            <p:cNvSpPr/>
            <p:nvPr/>
          </p:nvSpPr>
          <p:spPr>
            <a:xfrm>
              <a:off x="8532876" y="4408474"/>
              <a:ext cx="11430" cy="5080"/>
            </a:xfrm>
            <a:custGeom>
              <a:avLst/>
              <a:gdLst/>
              <a:ahLst/>
              <a:cxnLst/>
              <a:rect l="l" t="t" r="r" b="b"/>
              <a:pathLst>
                <a:path w="11429" h="5079">
                  <a:moveTo>
                    <a:pt x="0" y="4571"/>
                  </a:moveTo>
                  <a:lnTo>
                    <a:pt x="11429" y="4571"/>
                  </a:lnTo>
                  <a:lnTo>
                    <a:pt x="11429" y="0"/>
                  </a:lnTo>
                  <a:lnTo>
                    <a:pt x="0" y="0"/>
                  </a:lnTo>
                  <a:lnTo>
                    <a:pt x="0" y="4571"/>
                  </a:lnTo>
                  <a:close/>
                </a:path>
              </a:pathLst>
            </a:custGeom>
            <a:solidFill>
              <a:srgbClr val="000000"/>
            </a:solidFill>
          </p:spPr>
          <p:txBody>
            <a:bodyPr wrap="square" lIns="0" tIns="0" rIns="0" bIns="0" rtlCol="0"/>
            <a:lstStyle/>
            <a:p>
              <a:endParaRPr/>
            </a:p>
          </p:txBody>
        </p:sp>
        <p:sp>
          <p:nvSpPr>
            <p:cNvPr id="617" name="object 617"/>
            <p:cNvSpPr/>
            <p:nvPr/>
          </p:nvSpPr>
          <p:spPr>
            <a:xfrm>
              <a:off x="8532876" y="4396282"/>
              <a:ext cx="5080" cy="14604"/>
            </a:xfrm>
            <a:custGeom>
              <a:avLst/>
              <a:gdLst/>
              <a:ahLst/>
              <a:cxnLst/>
              <a:rect l="l" t="t" r="r" b="b"/>
              <a:pathLst>
                <a:path w="5079" h="14604">
                  <a:moveTo>
                    <a:pt x="0" y="14478"/>
                  </a:moveTo>
                  <a:lnTo>
                    <a:pt x="4571" y="14478"/>
                  </a:lnTo>
                  <a:lnTo>
                    <a:pt x="4571" y="0"/>
                  </a:lnTo>
                  <a:lnTo>
                    <a:pt x="0" y="0"/>
                  </a:lnTo>
                  <a:lnTo>
                    <a:pt x="0" y="14478"/>
                  </a:lnTo>
                  <a:close/>
                </a:path>
              </a:pathLst>
            </a:custGeom>
            <a:solidFill>
              <a:srgbClr val="000000"/>
            </a:solidFill>
          </p:spPr>
          <p:txBody>
            <a:bodyPr wrap="square" lIns="0" tIns="0" rIns="0" bIns="0" rtlCol="0"/>
            <a:lstStyle/>
            <a:p>
              <a:endParaRPr/>
            </a:p>
          </p:txBody>
        </p:sp>
        <p:sp>
          <p:nvSpPr>
            <p:cNvPr id="618" name="object 618"/>
            <p:cNvSpPr/>
            <p:nvPr/>
          </p:nvSpPr>
          <p:spPr>
            <a:xfrm>
              <a:off x="8535161" y="4420666"/>
              <a:ext cx="9525" cy="11430"/>
            </a:xfrm>
            <a:custGeom>
              <a:avLst/>
              <a:gdLst/>
              <a:ahLst/>
              <a:cxnLst/>
              <a:rect l="l" t="t" r="r" b="b"/>
              <a:pathLst>
                <a:path w="9525" h="11429">
                  <a:moveTo>
                    <a:pt x="0" y="11429"/>
                  </a:moveTo>
                  <a:lnTo>
                    <a:pt x="9144" y="11429"/>
                  </a:lnTo>
                  <a:lnTo>
                    <a:pt x="9144" y="0"/>
                  </a:lnTo>
                  <a:lnTo>
                    <a:pt x="0" y="0"/>
                  </a:lnTo>
                  <a:lnTo>
                    <a:pt x="0" y="11429"/>
                  </a:lnTo>
                  <a:close/>
                </a:path>
              </a:pathLst>
            </a:custGeom>
            <a:solidFill>
              <a:srgbClr val="000000"/>
            </a:solidFill>
          </p:spPr>
          <p:txBody>
            <a:bodyPr wrap="square" lIns="0" tIns="0" rIns="0" bIns="0" rtlCol="0"/>
            <a:lstStyle/>
            <a:p>
              <a:endParaRPr/>
            </a:p>
          </p:txBody>
        </p:sp>
        <p:sp>
          <p:nvSpPr>
            <p:cNvPr id="619" name="object 619"/>
            <p:cNvSpPr/>
            <p:nvPr/>
          </p:nvSpPr>
          <p:spPr>
            <a:xfrm>
              <a:off x="8535161" y="4418380"/>
              <a:ext cx="11430" cy="5080"/>
            </a:xfrm>
            <a:custGeom>
              <a:avLst/>
              <a:gdLst/>
              <a:ahLst/>
              <a:cxnLst/>
              <a:rect l="l" t="t" r="r" b="b"/>
              <a:pathLst>
                <a:path w="11429" h="5079">
                  <a:moveTo>
                    <a:pt x="0" y="4572"/>
                  </a:moveTo>
                  <a:lnTo>
                    <a:pt x="11430" y="4572"/>
                  </a:lnTo>
                  <a:lnTo>
                    <a:pt x="11430" y="0"/>
                  </a:lnTo>
                  <a:lnTo>
                    <a:pt x="0" y="0"/>
                  </a:lnTo>
                  <a:lnTo>
                    <a:pt x="0" y="4572"/>
                  </a:lnTo>
                  <a:close/>
                </a:path>
              </a:pathLst>
            </a:custGeom>
            <a:solidFill>
              <a:srgbClr val="000000"/>
            </a:solidFill>
          </p:spPr>
          <p:txBody>
            <a:bodyPr wrap="square" lIns="0" tIns="0" rIns="0" bIns="0" rtlCol="0"/>
            <a:lstStyle/>
            <a:p>
              <a:endParaRPr/>
            </a:p>
          </p:txBody>
        </p:sp>
        <p:sp>
          <p:nvSpPr>
            <p:cNvPr id="620" name="object 620"/>
            <p:cNvSpPr/>
            <p:nvPr/>
          </p:nvSpPr>
          <p:spPr>
            <a:xfrm>
              <a:off x="8542019" y="4420666"/>
              <a:ext cx="5080" cy="13970"/>
            </a:xfrm>
            <a:custGeom>
              <a:avLst/>
              <a:gdLst/>
              <a:ahLst/>
              <a:cxnLst/>
              <a:rect l="l" t="t" r="r" b="b"/>
              <a:pathLst>
                <a:path w="5079" h="13970">
                  <a:moveTo>
                    <a:pt x="0" y="13716"/>
                  </a:moveTo>
                  <a:lnTo>
                    <a:pt x="4571" y="13716"/>
                  </a:lnTo>
                  <a:lnTo>
                    <a:pt x="4571" y="0"/>
                  </a:lnTo>
                  <a:lnTo>
                    <a:pt x="0" y="0"/>
                  </a:lnTo>
                  <a:lnTo>
                    <a:pt x="0" y="13716"/>
                  </a:lnTo>
                  <a:close/>
                </a:path>
              </a:pathLst>
            </a:custGeom>
            <a:solidFill>
              <a:srgbClr val="000000"/>
            </a:solidFill>
          </p:spPr>
          <p:txBody>
            <a:bodyPr wrap="square" lIns="0" tIns="0" rIns="0" bIns="0" rtlCol="0"/>
            <a:lstStyle/>
            <a:p>
              <a:endParaRPr/>
            </a:p>
          </p:txBody>
        </p:sp>
        <p:sp>
          <p:nvSpPr>
            <p:cNvPr id="621" name="object 621"/>
            <p:cNvSpPr/>
            <p:nvPr/>
          </p:nvSpPr>
          <p:spPr>
            <a:xfrm>
              <a:off x="8532876" y="4429811"/>
              <a:ext cx="11430" cy="5080"/>
            </a:xfrm>
            <a:custGeom>
              <a:avLst/>
              <a:gdLst/>
              <a:ahLst/>
              <a:cxnLst/>
              <a:rect l="l" t="t" r="r" b="b"/>
              <a:pathLst>
                <a:path w="11429" h="5079">
                  <a:moveTo>
                    <a:pt x="0" y="4571"/>
                  </a:moveTo>
                  <a:lnTo>
                    <a:pt x="11429" y="4571"/>
                  </a:lnTo>
                  <a:lnTo>
                    <a:pt x="11429" y="0"/>
                  </a:lnTo>
                  <a:lnTo>
                    <a:pt x="0" y="0"/>
                  </a:lnTo>
                  <a:lnTo>
                    <a:pt x="0" y="4571"/>
                  </a:lnTo>
                  <a:close/>
                </a:path>
              </a:pathLst>
            </a:custGeom>
            <a:solidFill>
              <a:srgbClr val="000000"/>
            </a:solidFill>
          </p:spPr>
          <p:txBody>
            <a:bodyPr wrap="square" lIns="0" tIns="0" rIns="0" bIns="0" rtlCol="0"/>
            <a:lstStyle/>
            <a:p>
              <a:endParaRPr/>
            </a:p>
          </p:txBody>
        </p:sp>
        <p:sp>
          <p:nvSpPr>
            <p:cNvPr id="622" name="object 622"/>
            <p:cNvSpPr/>
            <p:nvPr/>
          </p:nvSpPr>
          <p:spPr>
            <a:xfrm>
              <a:off x="8532876" y="4418380"/>
              <a:ext cx="5080" cy="13970"/>
            </a:xfrm>
            <a:custGeom>
              <a:avLst/>
              <a:gdLst/>
              <a:ahLst/>
              <a:cxnLst/>
              <a:rect l="l" t="t" r="r" b="b"/>
              <a:pathLst>
                <a:path w="5079" h="13970">
                  <a:moveTo>
                    <a:pt x="0" y="13716"/>
                  </a:moveTo>
                  <a:lnTo>
                    <a:pt x="4571" y="13716"/>
                  </a:lnTo>
                  <a:lnTo>
                    <a:pt x="4571" y="0"/>
                  </a:lnTo>
                  <a:lnTo>
                    <a:pt x="0" y="0"/>
                  </a:lnTo>
                  <a:lnTo>
                    <a:pt x="0" y="13716"/>
                  </a:lnTo>
                  <a:close/>
                </a:path>
              </a:pathLst>
            </a:custGeom>
            <a:solidFill>
              <a:srgbClr val="000000"/>
            </a:solidFill>
          </p:spPr>
          <p:txBody>
            <a:bodyPr wrap="square" lIns="0" tIns="0" rIns="0" bIns="0" rtlCol="0"/>
            <a:lstStyle/>
            <a:p>
              <a:endParaRPr/>
            </a:p>
          </p:txBody>
        </p:sp>
        <p:sp>
          <p:nvSpPr>
            <p:cNvPr id="623" name="object 623"/>
            <p:cNvSpPr/>
            <p:nvPr/>
          </p:nvSpPr>
          <p:spPr>
            <a:xfrm>
              <a:off x="8535161" y="4442002"/>
              <a:ext cx="9525" cy="11430"/>
            </a:xfrm>
            <a:custGeom>
              <a:avLst/>
              <a:gdLst/>
              <a:ahLst/>
              <a:cxnLst/>
              <a:rect l="l" t="t" r="r" b="b"/>
              <a:pathLst>
                <a:path w="9525" h="11429">
                  <a:moveTo>
                    <a:pt x="0" y="11429"/>
                  </a:moveTo>
                  <a:lnTo>
                    <a:pt x="9144" y="11429"/>
                  </a:lnTo>
                  <a:lnTo>
                    <a:pt x="9144" y="0"/>
                  </a:lnTo>
                  <a:lnTo>
                    <a:pt x="0" y="0"/>
                  </a:lnTo>
                  <a:lnTo>
                    <a:pt x="0" y="11429"/>
                  </a:lnTo>
                  <a:close/>
                </a:path>
              </a:pathLst>
            </a:custGeom>
            <a:solidFill>
              <a:srgbClr val="000000"/>
            </a:solidFill>
          </p:spPr>
          <p:txBody>
            <a:bodyPr wrap="square" lIns="0" tIns="0" rIns="0" bIns="0" rtlCol="0"/>
            <a:lstStyle/>
            <a:p>
              <a:endParaRPr/>
            </a:p>
          </p:txBody>
        </p:sp>
        <p:sp>
          <p:nvSpPr>
            <p:cNvPr id="624" name="object 624"/>
            <p:cNvSpPr/>
            <p:nvPr/>
          </p:nvSpPr>
          <p:spPr>
            <a:xfrm>
              <a:off x="8535161" y="4439716"/>
              <a:ext cx="11430" cy="5080"/>
            </a:xfrm>
            <a:custGeom>
              <a:avLst/>
              <a:gdLst/>
              <a:ahLst/>
              <a:cxnLst/>
              <a:rect l="l" t="t" r="r" b="b"/>
              <a:pathLst>
                <a:path w="11429" h="5079">
                  <a:moveTo>
                    <a:pt x="0" y="4571"/>
                  </a:moveTo>
                  <a:lnTo>
                    <a:pt x="11430" y="4571"/>
                  </a:lnTo>
                  <a:lnTo>
                    <a:pt x="11430" y="0"/>
                  </a:lnTo>
                  <a:lnTo>
                    <a:pt x="0" y="0"/>
                  </a:lnTo>
                  <a:lnTo>
                    <a:pt x="0" y="4571"/>
                  </a:lnTo>
                  <a:close/>
                </a:path>
              </a:pathLst>
            </a:custGeom>
            <a:solidFill>
              <a:srgbClr val="000000"/>
            </a:solidFill>
          </p:spPr>
          <p:txBody>
            <a:bodyPr wrap="square" lIns="0" tIns="0" rIns="0" bIns="0" rtlCol="0"/>
            <a:lstStyle/>
            <a:p>
              <a:endParaRPr/>
            </a:p>
          </p:txBody>
        </p:sp>
        <p:sp>
          <p:nvSpPr>
            <p:cNvPr id="625" name="object 625"/>
            <p:cNvSpPr/>
            <p:nvPr/>
          </p:nvSpPr>
          <p:spPr>
            <a:xfrm>
              <a:off x="8542019" y="4442002"/>
              <a:ext cx="5080" cy="13970"/>
            </a:xfrm>
            <a:custGeom>
              <a:avLst/>
              <a:gdLst/>
              <a:ahLst/>
              <a:cxnLst/>
              <a:rect l="l" t="t" r="r" b="b"/>
              <a:pathLst>
                <a:path w="5079" h="13970">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626" name="object 626"/>
            <p:cNvSpPr/>
            <p:nvPr/>
          </p:nvSpPr>
          <p:spPr>
            <a:xfrm>
              <a:off x="8532876" y="4451146"/>
              <a:ext cx="11430" cy="5080"/>
            </a:xfrm>
            <a:custGeom>
              <a:avLst/>
              <a:gdLst/>
              <a:ahLst/>
              <a:cxnLst/>
              <a:rect l="l" t="t" r="r" b="b"/>
              <a:pathLst>
                <a:path w="11429" h="5079">
                  <a:moveTo>
                    <a:pt x="0" y="4572"/>
                  </a:moveTo>
                  <a:lnTo>
                    <a:pt x="11429" y="4572"/>
                  </a:lnTo>
                  <a:lnTo>
                    <a:pt x="11429" y="0"/>
                  </a:lnTo>
                  <a:lnTo>
                    <a:pt x="0" y="0"/>
                  </a:lnTo>
                  <a:lnTo>
                    <a:pt x="0" y="4572"/>
                  </a:lnTo>
                  <a:close/>
                </a:path>
              </a:pathLst>
            </a:custGeom>
            <a:solidFill>
              <a:srgbClr val="000000"/>
            </a:solidFill>
          </p:spPr>
          <p:txBody>
            <a:bodyPr wrap="square" lIns="0" tIns="0" rIns="0" bIns="0" rtlCol="0"/>
            <a:lstStyle/>
            <a:p>
              <a:endParaRPr/>
            </a:p>
          </p:txBody>
        </p:sp>
        <p:sp>
          <p:nvSpPr>
            <p:cNvPr id="627" name="object 627"/>
            <p:cNvSpPr/>
            <p:nvPr/>
          </p:nvSpPr>
          <p:spPr>
            <a:xfrm>
              <a:off x="8532876" y="4439716"/>
              <a:ext cx="5080" cy="13970"/>
            </a:xfrm>
            <a:custGeom>
              <a:avLst/>
              <a:gdLst/>
              <a:ahLst/>
              <a:cxnLst/>
              <a:rect l="l" t="t" r="r" b="b"/>
              <a:pathLst>
                <a:path w="5079" h="13970">
                  <a:moveTo>
                    <a:pt x="0" y="13716"/>
                  </a:moveTo>
                  <a:lnTo>
                    <a:pt x="4571" y="13716"/>
                  </a:lnTo>
                  <a:lnTo>
                    <a:pt x="4571" y="0"/>
                  </a:lnTo>
                  <a:lnTo>
                    <a:pt x="0" y="0"/>
                  </a:lnTo>
                  <a:lnTo>
                    <a:pt x="0" y="13716"/>
                  </a:lnTo>
                  <a:close/>
                </a:path>
              </a:pathLst>
            </a:custGeom>
            <a:solidFill>
              <a:srgbClr val="000000"/>
            </a:solidFill>
          </p:spPr>
          <p:txBody>
            <a:bodyPr wrap="square" lIns="0" tIns="0" rIns="0" bIns="0" rtlCol="0"/>
            <a:lstStyle/>
            <a:p>
              <a:endParaRPr/>
            </a:p>
          </p:txBody>
        </p:sp>
        <p:sp>
          <p:nvSpPr>
            <p:cNvPr id="628" name="object 628"/>
            <p:cNvSpPr/>
            <p:nvPr/>
          </p:nvSpPr>
          <p:spPr>
            <a:xfrm>
              <a:off x="8567166" y="4389424"/>
              <a:ext cx="10160" cy="11430"/>
            </a:xfrm>
            <a:custGeom>
              <a:avLst/>
              <a:gdLst/>
              <a:ahLst/>
              <a:cxnLst/>
              <a:rect l="l" t="t" r="r" b="b"/>
              <a:pathLst>
                <a:path w="10159" h="11429">
                  <a:moveTo>
                    <a:pt x="0" y="11430"/>
                  </a:moveTo>
                  <a:lnTo>
                    <a:pt x="9906" y="11430"/>
                  </a:lnTo>
                  <a:lnTo>
                    <a:pt x="9906" y="0"/>
                  </a:lnTo>
                  <a:lnTo>
                    <a:pt x="0" y="0"/>
                  </a:lnTo>
                  <a:lnTo>
                    <a:pt x="0" y="11430"/>
                  </a:lnTo>
                  <a:close/>
                </a:path>
              </a:pathLst>
            </a:custGeom>
            <a:solidFill>
              <a:srgbClr val="000000"/>
            </a:solidFill>
          </p:spPr>
          <p:txBody>
            <a:bodyPr wrap="square" lIns="0" tIns="0" rIns="0" bIns="0" rtlCol="0"/>
            <a:lstStyle/>
            <a:p>
              <a:endParaRPr/>
            </a:p>
          </p:txBody>
        </p:sp>
        <p:sp>
          <p:nvSpPr>
            <p:cNvPr id="629" name="object 629"/>
            <p:cNvSpPr/>
            <p:nvPr/>
          </p:nvSpPr>
          <p:spPr>
            <a:xfrm>
              <a:off x="8567166" y="4387138"/>
              <a:ext cx="12700" cy="5080"/>
            </a:xfrm>
            <a:custGeom>
              <a:avLst/>
              <a:gdLst/>
              <a:ahLst/>
              <a:cxnLst/>
              <a:rect l="l" t="t" r="r" b="b"/>
              <a:pathLst>
                <a:path w="12700" h="5079">
                  <a:moveTo>
                    <a:pt x="0" y="4572"/>
                  </a:moveTo>
                  <a:lnTo>
                    <a:pt x="12192" y="4572"/>
                  </a:lnTo>
                  <a:lnTo>
                    <a:pt x="12192" y="0"/>
                  </a:lnTo>
                  <a:lnTo>
                    <a:pt x="0" y="0"/>
                  </a:lnTo>
                  <a:lnTo>
                    <a:pt x="0" y="4572"/>
                  </a:lnTo>
                  <a:close/>
                </a:path>
              </a:pathLst>
            </a:custGeom>
            <a:solidFill>
              <a:srgbClr val="000000"/>
            </a:solidFill>
          </p:spPr>
          <p:txBody>
            <a:bodyPr wrap="square" lIns="0" tIns="0" rIns="0" bIns="0" rtlCol="0"/>
            <a:lstStyle/>
            <a:p>
              <a:endParaRPr/>
            </a:p>
          </p:txBody>
        </p:sp>
        <p:sp>
          <p:nvSpPr>
            <p:cNvPr id="630" name="object 630"/>
            <p:cNvSpPr/>
            <p:nvPr/>
          </p:nvSpPr>
          <p:spPr>
            <a:xfrm>
              <a:off x="8574785" y="4389424"/>
              <a:ext cx="5080" cy="13970"/>
            </a:xfrm>
            <a:custGeom>
              <a:avLst/>
              <a:gdLst/>
              <a:ahLst/>
              <a:cxnLst/>
              <a:rect l="l" t="t" r="r" b="b"/>
              <a:pathLst>
                <a:path w="5079" h="13970">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631" name="object 631"/>
            <p:cNvSpPr/>
            <p:nvPr/>
          </p:nvSpPr>
          <p:spPr>
            <a:xfrm>
              <a:off x="8564880" y="4398568"/>
              <a:ext cx="12700" cy="5080"/>
            </a:xfrm>
            <a:custGeom>
              <a:avLst/>
              <a:gdLst/>
              <a:ahLst/>
              <a:cxnLst/>
              <a:rect l="l" t="t" r="r" b="b"/>
              <a:pathLst>
                <a:path w="12700" h="5079">
                  <a:moveTo>
                    <a:pt x="0" y="4572"/>
                  </a:moveTo>
                  <a:lnTo>
                    <a:pt x="12192" y="4572"/>
                  </a:lnTo>
                  <a:lnTo>
                    <a:pt x="12192" y="0"/>
                  </a:lnTo>
                  <a:lnTo>
                    <a:pt x="0" y="0"/>
                  </a:lnTo>
                  <a:lnTo>
                    <a:pt x="0" y="4572"/>
                  </a:lnTo>
                  <a:close/>
                </a:path>
              </a:pathLst>
            </a:custGeom>
            <a:solidFill>
              <a:srgbClr val="000000"/>
            </a:solidFill>
          </p:spPr>
          <p:txBody>
            <a:bodyPr wrap="square" lIns="0" tIns="0" rIns="0" bIns="0" rtlCol="0"/>
            <a:lstStyle/>
            <a:p>
              <a:endParaRPr/>
            </a:p>
          </p:txBody>
        </p:sp>
        <p:sp>
          <p:nvSpPr>
            <p:cNvPr id="632" name="object 632"/>
            <p:cNvSpPr/>
            <p:nvPr/>
          </p:nvSpPr>
          <p:spPr>
            <a:xfrm>
              <a:off x="8564880" y="4387138"/>
              <a:ext cx="5080" cy="13970"/>
            </a:xfrm>
            <a:custGeom>
              <a:avLst/>
              <a:gdLst/>
              <a:ahLst/>
              <a:cxnLst/>
              <a:rect l="l" t="t" r="r" b="b"/>
              <a:pathLst>
                <a:path w="5079" h="13970">
                  <a:moveTo>
                    <a:pt x="0" y="13716"/>
                  </a:moveTo>
                  <a:lnTo>
                    <a:pt x="4572" y="13716"/>
                  </a:lnTo>
                  <a:lnTo>
                    <a:pt x="4572" y="0"/>
                  </a:lnTo>
                  <a:lnTo>
                    <a:pt x="0" y="0"/>
                  </a:lnTo>
                  <a:lnTo>
                    <a:pt x="0" y="13716"/>
                  </a:lnTo>
                  <a:close/>
                </a:path>
              </a:pathLst>
            </a:custGeom>
            <a:solidFill>
              <a:srgbClr val="000000"/>
            </a:solidFill>
          </p:spPr>
          <p:txBody>
            <a:bodyPr wrap="square" lIns="0" tIns="0" rIns="0" bIns="0" rtlCol="0"/>
            <a:lstStyle/>
            <a:p>
              <a:endParaRPr/>
            </a:p>
          </p:txBody>
        </p:sp>
        <p:sp>
          <p:nvSpPr>
            <p:cNvPr id="633" name="object 633"/>
            <p:cNvSpPr/>
            <p:nvPr/>
          </p:nvSpPr>
          <p:spPr>
            <a:xfrm>
              <a:off x="8567166" y="4410761"/>
              <a:ext cx="10160" cy="11430"/>
            </a:xfrm>
            <a:custGeom>
              <a:avLst/>
              <a:gdLst/>
              <a:ahLst/>
              <a:cxnLst/>
              <a:rect l="l" t="t" r="r" b="b"/>
              <a:pathLst>
                <a:path w="10159" h="11429">
                  <a:moveTo>
                    <a:pt x="0" y="11429"/>
                  </a:moveTo>
                  <a:lnTo>
                    <a:pt x="9906" y="11429"/>
                  </a:lnTo>
                  <a:lnTo>
                    <a:pt x="9906" y="0"/>
                  </a:lnTo>
                  <a:lnTo>
                    <a:pt x="0" y="0"/>
                  </a:lnTo>
                  <a:lnTo>
                    <a:pt x="0" y="11429"/>
                  </a:lnTo>
                  <a:close/>
                </a:path>
              </a:pathLst>
            </a:custGeom>
            <a:solidFill>
              <a:srgbClr val="000000"/>
            </a:solidFill>
          </p:spPr>
          <p:txBody>
            <a:bodyPr wrap="square" lIns="0" tIns="0" rIns="0" bIns="0" rtlCol="0"/>
            <a:lstStyle/>
            <a:p>
              <a:endParaRPr/>
            </a:p>
          </p:txBody>
        </p:sp>
        <p:sp>
          <p:nvSpPr>
            <p:cNvPr id="634" name="object 634"/>
            <p:cNvSpPr/>
            <p:nvPr/>
          </p:nvSpPr>
          <p:spPr>
            <a:xfrm>
              <a:off x="8567166" y="4408474"/>
              <a:ext cx="12700" cy="5080"/>
            </a:xfrm>
            <a:custGeom>
              <a:avLst/>
              <a:gdLst/>
              <a:ahLst/>
              <a:cxnLst/>
              <a:rect l="l" t="t" r="r" b="b"/>
              <a:pathLst>
                <a:path w="12700" h="5079">
                  <a:moveTo>
                    <a:pt x="0" y="4571"/>
                  </a:moveTo>
                  <a:lnTo>
                    <a:pt x="12192" y="4571"/>
                  </a:lnTo>
                  <a:lnTo>
                    <a:pt x="12192" y="0"/>
                  </a:lnTo>
                  <a:lnTo>
                    <a:pt x="0" y="0"/>
                  </a:lnTo>
                  <a:lnTo>
                    <a:pt x="0" y="4571"/>
                  </a:lnTo>
                  <a:close/>
                </a:path>
              </a:pathLst>
            </a:custGeom>
            <a:solidFill>
              <a:srgbClr val="000000"/>
            </a:solidFill>
          </p:spPr>
          <p:txBody>
            <a:bodyPr wrap="square" lIns="0" tIns="0" rIns="0" bIns="0" rtlCol="0"/>
            <a:lstStyle/>
            <a:p>
              <a:endParaRPr/>
            </a:p>
          </p:txBody>
        </p:sp>
        <p:sp>
          <p:nvSpPr>
            <p:cNvPr id="635" name="object 635"/>
            <p:cNvSpPr/>
            <p:nvPr/>
          </p:nvSpPr>
          <p:spPr>
            <a:xfrm>
              <a:off x="8574785" y="4410760"/>
              <a:ext cx="5080" cy="13970"/>
            </a:xfrm>
            <a:custGeom>
              <a:avLst/>
              <a:gdLst/>
              <a:ahLst/>
              <a:cxnLst/>
              <a:rect l="l" t="t" r="r" b="b"/>
              <a:pathLst>
                <a:path w="5079" h="13970">
                  <a:moveTo>
                    <a:pt x="0" y="13716"/>
                  </a:moveTo>
                  <a:lnTo>
                    <a:pt x="4571" y="13716"/>
                  </a:lnTo>
                  <a:lnTo>
                    <a:pt x="4571" y="0"/>
                  </a:lnTo>
                  <a:lnTo>
                    <a:pt x="0" y="0"/>
                  </a:lnTo>
                  <a:lnTo>
                    <a:pt x="0" y="13716"/>
                  </a:lnTo>
                  <a:close/>
                </a:path>
              </a:pathLst>
            </a:custGeom>
            <a:solidFill>
              <a:srgbClr val="000000"/>
            </a:solidFill>
          </p:spPr>
          <p:txBody>
            <a:bodyPr wrap="square" lIns="0" tIns="0" rIns="0" bIns="0" rtlCol="0"/>
            <a:lstStyle/>
            <a:p>
              <a:endParaRPr/>
            </a:p>
          </p:txBody>
        </p:sp>
        <p:sp>
          <p:nvSpPr>
            <p:cNvPr id="636" name="object 636"/>
            <p:cNvSpPr/>
            <p:nvPr/>
          </p:nvSpPr>
          <p:spPr>
            <a:xfrm>
              <a:off x="8564880" y="4419905"/>
              <a:ext cx="12700" cy="5080"/>
            </a:xfrm>
            <a:custGeom>
              <a:avLst/>
              <a:gdLst/>
              <a:ahLst/>
              <a:cxnLst/>
              <a:rect l="l" t="t" r="r" b="b"/>
              <a:pathLst>
                <a:path w="12700" h="5079">
                  <a:moveTo>
                    <a:pt x="0" y="4571"/>
                  </a:moveTo>
                  <a:lnTo>
                    <a:pt x="12192" y="4571"/>
                  </a:lnTo>
                  <a:lnTo>
                    <a:pt x="12192" y="0"/>
                  </a:lnTo>
                  <a:lnTo>
                    <a:pt x="0" y="0"/>
                  </a:lnTo>
                  <a:lnTo>
                    <a:pt x="0" y="4571"/>
                  </a:lnTo>
                  <a:close/>
                </a:path>
              </a:pathLst>
            </a:custGeom>
            <a:solidFill>
              <a:srgbClr val="000000"/>
            </a:solidFill>
          </p:spPr>
          <p:txBody>
            <a:bodyPr wrap="square" lIns="0" tIns="0" rIns="0" bIns="0" rtlCol="0"/>
            <a:lstStyle/>
            <a:p>
              <a:endParaRPr/>
            </a:p>
          </p:txBody>
        </p:sp>
        <p:sp>
          <p:nvSpPr>
            <p:cNvPr id="637" name="object 637"/>
            <p:cNvSpPr/>
            <p:nvPr/>
          </p:nvSpPr>
          <p:spPr>
            <a:xfrm>
              <a:off x="8564880" y="4408474"/>
              <a:ext cx="5080" cy="13970"/>
            </a:xfrm>
            <a:custGeom>
              <a:avLst/>
              <a:gdLst/>
              <a:ahLst/>
              <a:cxnLst/>
              <a:rect l="l" t="t" r="r" b="b"/>
              <a:pathLst>
                <a:path w="5079" h="13970">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638" name="object 638"/>
            <p:cNvSpPr/>
            <p:nvPr/>
          </p:nvSpPr>
          <p:spPr>
            <a:xfrm>
              <a:off x="8567166" y="4432096"/>
              <a:ext cx="10160" cy="12700"/>
            </a:xfrm>
            <a:custGeom>
              <a:avLst/>
              <a:gdLst/>
              <a:ahLst/>
              <a:cxnLst/>
              <a:rect l="l" t="t" r="r" b="b"/>
              <a:pathLst>
                <a:path w="10159" h="12700">
                  <a:moveTo>
                    <a:pt x="0" y="12191"/>
                  </a:moveTo>
                  <a:lnTo>
                    <a:pt x="9906" y="12191"/>
                  </a:lnTo>
                  <a:lnTo>
                    <a:pt x="9906" y="0"/>
                  </a:lnTo>
                  <a:lnTo>
                    <a:pt x="0" y="0"/>
                  </a:lnTo>
                  <a:lnTo>
                    <a:pt x="0" y="12191"/>
                  </a:lnTo>
                  <a:close/>
                </a:path>
              </a:pathLst>
            </a:custGeom>
            <a:solidFill>
              <a:srgbClr val="000000"/>
            </a:solidFill>
          </p:spPr>
          <p:txBody>
            <a:bodyPr wrap="square" lIns="0" tIns="0" rIns="0" bIns="0" rtlCol="0"/>
            <a:lstStyle/>
            <a:p>
              <a:endParaRPr/>
            </a:p>
          </p:txBody>
        </p:sp>
        <p:sp>
          <p:nvSpPr>
            <p:cNvPr id="639" name="object 639"/>
            <p:cNvSpPr/>
            <p:nvPr/>
          </p:nvSpPr>
          <p:spPr>
            <a:xfrm>
              <a:off x="8567166" y="4429811"/>
              <a:ext cx="12700" cy="5080"/>
            </a:xfrm>
            <a:custGeom>
              <a:avLst/>
              <a:gdLst/>
              <a:ahLst/>
              <a:cxnLst/>
              <a:rect l="l" t="t" r="r" b="b"/>
              <a:pathLst>
                <a:path w="12700" h="5079">
                  <a:moveTo>
                    <a:pt x="0" y="4571"/>
                  </a:moveTo>
                  <a:lnTo>
                    <a:pt x="12192" y="4571"/>
                  </a:lnTo>
                  <a:lnTo>
                    <a:pt x="12192" y="0"/>
                  </a:lnTo>
                  <a:lnTo>
                    <a:pt x="0" y="0"/>
                  </a:lnTo>
                  <a:lnTo>
                    <a:pt x="0" y="4571"/>
                  </a:lnTo>
                  <a:close/>
                </a:path>
              </a:pathLst>
            </a:custGeom>
            <a:solidFill>
              <a:srgbClr val="000000"/>
            </a:solidFill>
          </p:spPr>
          <p:txBody>
            <a:bodyPr wrap="square" lIns="0" tIns="0" rIns="0" bIns="0" rtlCol="0"/>
            <a:lstStyle/>
            <a:p>
              <a:endParaRPr/>
            </a:p>
          </p:txBody>
        </p:sp>
        <p:sp>
          <p:nvSpPr>
            <p:cNvPr id="640" name="object 640"/>
            <p:cNvSpPr/>
            <p:nvPr/>
          </p:nvSpPr>
          <p:spPr>
            <a:xfrm>
              <a:off x="8574785" y="4432096"/>
              <a:ext cx="5080" cy="14604"/>
            </a:xfrm>
            <a:custGeom>
              <a:avLst/>
              <a:gdLst/>
              <a:ahLst/>
              <a:cxnLst/>
              <a:rect l="l" t="t" r="r" b="b"/>
              <a:pathLst>
                <a:path w="5079" h="14604">
                  <a:moveTo>
                    <a:pt x="0" y="14477"/>
                  </a:moveTo>
                  <a:lnTo>
                    <a:pt x="4571" y="14477"/>
                  </a:lnTo>
                  <a:lnTo>
                    <a:pt x="4571" y="0"/>
                  </a:lnTo>
                  <a:lnTo>
                    <a:pt x="0" y="0"/>
                  </a:lnTo>
                  <a:lnTo>
                    <a:pt x="0" y="14477"/>
                  </a:lnTo>
                  <a:close/>
                </a:path>
              </a:pathLst>
            </a:custGeom>
            <a:solidFill>
              <a:srgbClr val="000000"/>
            </a:solidFill>
          </p:spPr>
          <p:txBody>
            <a:bodyPr wrap="square" lIns="0" tIns="0" rIns="0" bIns="0" rtlCol="0"/>
            <a:lstStyle/>
            <a:p>
              <a:endParaRPr/>
            </a:p>
          </p:txBody>
        </p:sp>
        <p:sp>
          <p:nvSpPr>
            <p:cNvPr id="641" name="object 641"/>
            <p:cNvSpPr/>
            <p:nvPr/>
          </p:nvSpPr>
          <p:spPr>
            <a:xfrm>
              <a:off x="8564880" y="4442002"/>
              <a:ext cx="12700" cy="5080"/>
            </a:xfrm>
            <a:custGeom>
              <a:avLst/>
              <a:gdLst/>
              <a:ahLst/>
              <a:cxnLst/>
              <a:rect l="l" t="t" r="r" b="b"/>
              <a:pathLst>
                <a:path w="12700" h="5079">
                  <a:moveTo>
                    <a:pt x="0" y="4571"/>
                  </a:moveTo>
                  <a:lnTo>
                    <a:pt x="12192" y="4571"/>
                  </a:lnTo>
                  <a:lnTo>
                    <a:pt x="12192" y="0"/>
                  </a:lnTo>
                  <a:lnTo>
                    <a:pt x="0" y="0"/>
                  </a:lnTo>
                  <a:lnTo>
                    <a:pt x="0" y="4571"/>
                  </a:lnTo>
                  <a:close/>
                </a:path>
              </a:pathLst>
            </a:custGeom>
            <a:solidFill>
              <a:srgbClr val="000000"/>
            </a:solidFill>
          </p:spPr>
          <p:txBody>
            <a:bodyPr wrap="square" lIns="0" tIns="0" rIns="0" bIns="0" rtlCol="0"/>
            <a:lstStyle/>
            <a:p>
              <a:endParaRPr/>
            </a:p>
          </p:txBody>
        </p:sp>
        <p:sp>
          <p:nvSpPr>
            <p:cNvPr id="642" name="object 642"/>
            <p:cNvSpPr/>
            <p:nvPr/>
          </p:nvSpPr>
          <p:spPr>
            <a:xfrm>
              <a:off x="8564880" y="4429810"/>
              <a:ext cx="5080" cy="14604"/>
            </a:xfrm>
            <a:custGeom>
              <a:avLst/>
              <a:gdLst/>
              <a:ahLst/>
              <a:cxnLst/>
              <a:rect l="l" t="t" r="r" b="b"/>
              <a:pathLst>
                <a:path w="5079" h="14604">
                  <a:moveTo>
                    <a:pt x="0" y="14478"/>
                  </a:moveTo>
                  <a:lnTo>
                    <a:pt x="4572" y="14478"/>
                  </a:lnTo>
                  <a:lnTo>
                    <a:pt x="4572" y="0"/>
                  </a:lnTo>
                  <a:lnTo>
                    <a:pt x="0" y="0"/>
                  </a:lnTo>
                  <a:lnTo>
                    <a:pt x="0" y="14478"/>
                  </a:lnTo>
                  <a:close/>
                </a:path>
              </a:pathLst>
            </a:custGeom>
            <a:solidFill>
              <a:srgbClr val="000000"/>
            </a:solidFill>
          </p:spPr>
          <p:txBody>
            <a:bodyPr wrap="square" lIns="0" tIns="0" rIns="0" bIns="0" rtlCol="0"/>
            <a:lstStyle/>
            <a:p>
              <a:endParaRPr/>
            </a:p>
          </p:txBody>
        </p:sp>
        <p:sp>
          <p:nvSpPr>
            <p:cNvPr id="643" name="object 643"/>
            <p:cNvSpPr/>
            <p:nvPr/>
          </p:nvSpPr>
          <p:spPr>
            <a:xfrm>
              <a:off x="8567166" y="4454194"/>
              <a:ext cx="10160" cy="11430"/>
            </a:xfrm>
            <a:custGeom>
              <a:avLst/>
              <a:gdLst/>
              <a:ahLst/>
              <a:cxnLst/>
              <a:rect l="l" t="t" r="r" b="b"/>
              <a:pathLst>
                <a:path w="10159" h="11429">
                  <a:moveTo>
                    <a:pt x="0" y="11429"/>
                  </a:moveTo>
                  <a:lnTo>
                    <a:pt x="9906" y="11429"/>
                  </a:lnTo>
                  <a:lnTo>
                    <a:pt x="9906" y="0"/>
                  </a:lnTo>
                  <a:lnTo>
                    <a:pt x="0" y="0"/>
                  </a:lnTo>
                  <a:lnTo>
                    <a:pt x="0" y="11429"/>
                  </a:lnTo>
                  <a:close/>
                </a:path>
              </a:pathLst>
            </a:custGeom>
            <a:solidFill>
              <a:srgbClr val="000000"/>
            </a:solidFill>
          </p:spPr>
          <p:txBody>
            <a:bodyPr wrap="square" lIns="0" tIns="0" rIns="0" bIns="0" rtlCol="0"/>
            <a:lstStyle/>
            <a:p>
              <a:endParaRPr/>
            </a:p>
          </p:txBody>
        </p:sp>
        <p:sp>
          <p:nvSpPr>
            <p:cNvPr id="644" name="object 644"/>
            <p:cNvSpPr/>
            <p:nvPr/>
          </p:nvSpPr>
          <p:spPr>
            <a:xfrm>
              <a:off x="8567166" y="4451908"/>
              <a:ext cx="12700" cy="5080"/>
            </a:xfrm>
            <a:custGeom>
              <a:avLst/>
              <a:gdLst/>
              <a:ahLst/>
              <a:cxnLst/>
              <a:rect l="l" t="t" r="r" b="b"/>
              <a:pathLst>
                <a:path w="12700" h="5079">
                  <a:moveTo>
                    <a:pt x="0" y="4572"/>
                  </a:moveTo>
                  <a:lnTo>
                    <a:pt x="12192" y="4572"/>
                  </a:lnTo>
                  <a:lnTo>
                    <a:pt x="12192" y="0"/>
                  </a:lnTo>
                  <a:lnTo>
                    <a:pt x="0" y="0"/>
                  </a:lnTo>
                  <a:lnTo>
                    <a:pt x="0" y="4572"/>
                  </a:lnTo>
                  <a:close/>
                </a:path>
              </a:pathLst>
            </a:custGeom>
            <a:solidFill>
              <a:srgbClr val="000000"/>
            </a:solidFill>
          </p:spPr>
          <p:txBody>
            <a:bodyPr wrap="square" lIns="0" tIns="0" rIns="0" bIns="0" rtlCol="0"/>
            <a:lstStyle/>
            <a:p>
              <a:endParaRPr/>
            </a:p>
          </p:txBody>
        </p:sp>
        <p:sp>
          <p:nvSpPr>
            <p:cNvPr id="645" name="object 645"/>
            <p:cNvSpPr/>
            <p:nvPr/>
          </p:nvSpPr>
          <p:spPr>
            <a:xfrm>
              <a:off x="8574785" y="4454194"/>
              <a:ext cx="5080" cy="13970"/>
            </a:xfrm>
            <a:custGeom>
              <a:avLst/>
              <a:gdLst/>
              <a:ahLst/>
              <a:cxnLst/>
              <a:rect l="l" t="t" r="r" b="b"/>
              <a:pathLst>
                <a:path w="5079" h="13970">
                  <a:moveTo>
                    <a:pt x="0" y="13716"/>
                  </a:moveTo>
                  <a:lnTo>
                    <a:pt x="4571" y="13716"/>
                  </a:lnTo>
                  <a:lnTo>
                    <a:pt x="4571" y="0"/>
                  </a:lnTo>
                  <a:lnTo>
                    <a:pt x="0" y="0"/>
                  </a:lnTo>
                  <a:lnTo>
                    <a:pt x="0" y="13716"/>
                  </a:lnTo>
                  <a:close/>
                </a:path>
              </a:pathLst>
            </a:custGeom>
            <a:solidFill>
              <a:srgbClr val="000000"/>
            </a:solidFill>
          </p:spPr>
          <p:txBody>
            <a:bodyPr wrap="square" lIns="0" tIns="0" rIns="0" bIns="0" rtlCol="0"/>
            <a:lstStyle/>
            <a:p>
              <a:endParaRPr/>
            </a:p>
          </p:txBody>
        </p:sp>
        <p:sp>
          <p:nvSpPr>
            <p:cNvPr id="646" name="object 646"/>
            <p:cNvSpPr/>
            <p:nvPr/>
          </p:nvSpPr>
          <p:spPr>
            <a:xfrm>
              <a:off x="8564880" y="4463338"/>
              <a:ext cx="12700" cy="5080"/>
            </a:xfrm>
            <a:custGeom>
              <a:avLst/>
              <a:gdLst/>
              <a:ahLst/>
              <a:cxnLst/>
              <a:rect l="l" t="t" r="r" b="b"/>
              <a:pathLst>
                <a:path w="12700" h="5079">
                  <a:moveTo>
                    <a:pt x="0" y="4572"/>
                  </a:moveTo>
                  <a:lnTo>
                    <a:pt x="12192" y="4572"/>
                  </a:lnTo>
                  <a:lnTo>
                    <a:pt x="12192" y="0"/>
                  </a:lnTo>
                  <a:lnTo>
                    <a:pt x="0" y="0"/>
                  </a:lnTo>
                  <a:lnTo>
                    <a:pt x="0" y="4572"/>
                  </a:lnTo>
                  <a:close/>
                </a:path>
              </a:pathLst>
            </a:custGeom>
            <a:solidFill>
              <a:srgbClr val="000000"/>
            </a:solidFill>
          </p:spPr>
          <p:txBody>
            <a:bodyPr wrap="square" lIns="0" tIns="0" rIns="0" bIns="0" rtlCol="0"/>
            <a:lstStyle/>
            <a:p>
              <a:endParaRPr/>
            </a:p>
          </p:txBody>
        </p:sp>
        <p:sp>
          <p:nvSpPr>
            <p:cNvPr id="647" name="object 647"/>
            <p:cNvSpPr/>
            <p:nvPr/>
          </p:nvSpPr>
          <p:spPr>
            <a:xfrm>
              <a:off x="8564880" y="4451908"/>
              <a:ext cx="5080" cy="13970"/>
            </a:xfrm>
            <a:custGeom>
              <a:avLst/>
              <a:gdLst/>
              <a:ahLst/>
              <a:cxnLst/>
              <a:rect l="l" t="t" r="r" b="b"/>
              <a:pathLst>
                <a:path w="5079" h="13970">
                  <a:moveTo>
                    <a:pt x="0" y="13716"/>
                  </a:moveTo>
                  <a:lnTo>
                    <a:pt x="4572" y="13716"/>
                  </a:lnTo>
                  <a:lnTo>
                    <a:pt x="4572" y="0"/>
                  </a:lnTo>
                  <a:lnTo>
                    <a:pt x="0" y="0"/>
                  </a:lnTo>
                  <a:lnTo>
                    <a:pt x="0" y="13716"/>
                  </a:lnTo>
                  <a:close/>
                </a:path>
              </a:pathLst>
            </a:custGeom>
            <a:solidFill>
              <a:srgbClr val="000000"/>
            </a:solidFill>
          </p:spPr>
          <p:txBody>
            <a:bodyPr wrap="square" lIns="0" tIns="0" rIns="0" bIns="0" rtlCol="0"/>
            <a:lstStyle/>
            <a:p>
              <a:endParaRPr/>
            </a:p>
          </p:txBody>
        </p:sp>
        <p:sp>
          <p:nvSpPr>
            <p:cNvPr id="648" name="object 648"/>
            <p:cNvSpPr/>
            <p:nvPr/>
          </p:nvSpPr>
          <p:spPr>
            <a:xfrm>
              <a:off x="8438388" y="4236262"/>
              <a:ext cx="607060" cy="342900"/>
            </a:xfrm>
            <a:custGeom>
              <a:avLst/>
              <a:gdLst/>
              <a:ahLst/>
              <a:cxnLst/>
              <a:rect l="l" t="t" r="r" b="b"/>
              <a:pathLst>
                <a:path w="607059" h="342900">
                  <a:moveTo>
                    <a:pt x="606551" y="47244"/>
                  </a:moveTo>
                  <a:lnTo>
                    <a:pt x="603503" y="50292"/>
                  </a:lnTo>
                  <a:lnTo>
                    <a:pt x="600424" y="50292"/>
                  </a:lnTo>
                  <a:lnTo>
                    <a:pt x="597445" y="335538"/>
                  </a:lnTo>
                  <a:lnTo>
                    <a:pt x="601217" y="336042"/>
                  </a:lnTo>
                  <a:lnTo>
                    <a:pt x="600455" y="342138"/>
                  </a:lnTo>
                  <a:lnTo>
                    <a:pt x="605789" y="342900"/>
                  </a:lnTo>
                  <a:lnTo>
                    <a:pt x="603503" y="339090"/>
                  </a:lnTo>
                  <a:lnTo>
                    <a:pt x="606520" y="50292"/>
                  </a:lnTo>
                  <a:lnTo>
                    <a:pt x="603503" y="50292"/>
                  </a:lnTo>
                  <a:lnTo>
                    <a:pt x="600426" y="50066"/>
                  </a:lnTo>
                  <a:lnTo>
                    <a:pt x="606522" y="50066"/>
                  </a:lnTo>
                  <a:lnTo>
                    <a:pt x="606551" y="47244"/>
                  </a:lnTo>
                  <a:close/>
                </a:path>
                <a:path w="607059" h="342900">
                  <a:moveTo>
                    <a:pt x="7619" y="256794"/>
                  </a:moveTo>
                  <a:lnTo>
                    <a:pt x="3809" y="259842"/>
                  </a:lnTo>
                  <a:lnTo>
                    <a:pt x="3809" y="262128"/>
                  </a:lnTo>
                  <a:lnTo>
                    <a:pt x="6857" y="262890"/>
                  </a:lnTo>
                  <a:lnTo>
                    <a:pt x="600455" y="342138"/>
                  </a:lnTo>
                  <a:lnTo>
                    <a:pt x="597407" y="339090"/>
                  </a:lnTo>
                  <a:lnTo>
                    <a:pt x="597445" y="335538"/>
                  </a:lnTo>
                  <a:lnTo>
                    <a:pt x="7619" y="256794"/>
                  </a:lnTo>
                  <a:close/>
                </a:path>
                <a:path w="607059" h="342900">
                  <a:moveTo>
                    <a:pt x="597445" y="335538"/>
                  </a:moveTo>
                  <a:lnTo>
                    <a:pt x="597407" y="339090"/>
                  </a:lnTo>
                  <a:lnTo>
                    <a:pt x="600455" y="342138"/>
                  </a:lnTo>
                  <a:lnTo>
                    <a:pt x="601217" y="336042"/>
                  </a:lnTo>
                  <a:lnTo>
                    <a:pt x="597445" y="335538"/>
                  </a:lnTo>
                  <a:close/>
                </a:path>
                <a:path w="607059" h="342900">
                  <a:moveTo>
                    <a:pt x="606551" y="47244"/>
                  </a:moveTo>
                  <a:lnTo>
                    <a:pt x="600455" y="47244"/>
                  </a:lnTo>
                  <a:lnTo>
                    <a:pt x="600426" y="50066"/>
                  </a:lnTo>
                  <a:lnTo>
                    <a:pt x="603503" y="50292"/>
                  </a:lnTo>
                  <a:lnTo>
                    <a:pt x="606551" y="47244"/>
                  </a:lnTo>
                  <a:close/>
                </a:path>
                <a:path w="607059" h="342900">
                  <a:moveTo>
                    <a:pt x="761" y="0"/>
                  </a:moveTo>
                  <a:lnTo>
                    <a:pt x="0" y="6096"/>
                  </a:lnTo>
                  <a:lnTo>
                    <a:pt x="600426" y="50066"/>
                  </a:lnTo>
                  <a:lnTo>
                    <a:pt x="600455" y="47244"/>
                  </a:lnTo>
                  <a:lnTo>
                    <a:pt x="606551" y="47244"/>
                  </a:lnTo>
                  <a:lnTo>
                    <a:pt x="606551" y="44196"/>
                  </a:lnTo>
                  <a:lnTo>
                    <a:pt x="604265" y="44196"/>
                  </a:lnTo>
                  <a:lnTo>
                    <a:pt x="761" y="0"/>
                  </a:lnTo>
                  <a:close/>
                </a:path>
              </a:pathLst>
            </a:custGeom>
            <a:solidFill>
              <a:srgbClr val="000000"/>
            </a:solidFill>
          </p:spPr>
          <p:txBody>
            <a:bodyPr wrap="square" lIns="0" tIns="0" rIns="0" bIns="0" rtlCol="0"/>
            <a:lstStyle/>
            <a:p>
              <a:endParaRPr/>
            </a:p>
          </p:txBody>
        </p:sp>
        <p:sp>
          <p:nvSpPr>
            <p:cNvPr id="649" name="object 649"/>
            <p:cNvSpPr/>
            <p:nvPr/>
          </p:nvSpPr>
          <p:spPr>
            <a:xfrm>
              <a:off x="8441817" y="4236262"/>
              <a:ext cx="0" cy="260350"/>
            </a:xfrm>
            <a:custGeom>
              <a:avLst/>
              <a:gdLst/>
              <a:ahLst/>
              <a:cxnLst/>
              <a:rect l="l" t="t" r="r" b="b"/>
              <a:pathLst>
                <a:path h="260350">
                  <a:moveTo>
                    <a:pt x="0" y="0"/>
                  </a:moveTo>
                  <a:lnTo>
                    <a:pt x="0" y="259841"/>
                  </a:lnTo>
                </a:path>
              </a:pathLst>
            </a:custGeom>
            <a:ln w="12953">
              <a:solidFill>
                <a:srgbClr val="000000"/>
              </a:solidFill>
            </a:ln>
          </p:spPr>
          <p:txBody>
            <a:bodyPr wrap="square" lIns="0" tIns="0" rIns="0" bIns="0" rtlCol="0"/>
            <a:lstStyle/>
            <a:p>
              <a:endParaRPr/>
            </a:p>
          </p:txBody>
        </p:sp>
        <p:sp>
          <p:nvSpPr>
            <p:cNvPr id="650" name="object 650"/>
            <p:cNvSpPr/>
            <p:nvPr/>
          </p:nvSpPr>
          <p:spPr>
            <a:xfrm>
              <a:off x="8451342" y="4584496"/>
              <a:ext cx="584835" cy="258445"/>
            </a:xfrm>
            <a:custGeom>
              <a:avLst/>
              <a:gdLst/>
              <a:ahLst/>
              <a:cxnLst/>
              <a:rect l="l" t="t" r="r" b="b"/>
              <a:pathLst>
                <a:path w="584834" h="258445">
                  <a:moveTo>
                    <a:pt x="0" y="0"/>
                  </a:moveTo>
                  <a:lnTo>
                    <a:pt x="7620" y="143255"/>
                  </a:lnTo>
                  <a:lnTo>
                    <a:pt x="582930" y="258317"/>
                  </a:lnTo>
                  <a:lnTo>
                    <a:pt x="584454" y="97535"/>
                  </a:lnTo>
                  <a:lnTo>
                    <a:pt x="0" y="0"/>
                  </a:lnTo>
                  <a:close/>
                </a:path>
              </a:pathLst>
            </a:custGeom>
            <a:solidFill>
              <a:srgbClr val="448686"/>
            </a:solidFill>
          </p:spPr>
          <p:txBody>
            <a:bodyPr wrap="square" lIns="0" tIns="0" rIns="0" bIns="0" rtlCol="0"/>
            <a:lstStyle/>
            <a:p>
              <a:endParaRPr/>
            </a:p>
          </p:txBody>
        </p:sp>
        <p:sp>
          <p:nvSpPr>
            <p:cNvPr id="651" name="object 651"/>
            <p:cNvSpPr/>
            <p:nvPr/>
          </p:nvSpPr>
          <p:spPr>
            <a:xfrm>
              <a:off x="8426957" y="4176826"/>
              <a:ext cx="775335" cy="97790"/>
            </a:xfrm>
            <a:custGeom>
              <a:avLst/>
              <a:gdLst/>
              <a:ahLst/>
              <a:cxnLst/>
              <a:rect l="l" t="t" r="r" b="b"/>
              <a:pathLst>
                <a:path w="775334" h="97789">
                  <a:moveTo>
                    <a:pt x="234695" y="0"/>
                  </a:moveTo>
                  <a:lnTo>
                    <a:pt x="0" y="57150"/>
                  </a:lnTo>
                  <a:lnTo>
                    <a:pt x="613409" y="97536"/>
                  </a:lnTo>
                  <a:lnTo>
                    <a:pt x="774953" y="25146"/>
                  </a:lnTo>
                  <a:lnTo>
                    <a:pt x="234695" y="0"/>
                  </a:lnTo>
                  <a:close/>
                </a:path>
              </a:pathLst>
            </a:custGeom>
            <a:solidFill>
              <a:srgbClr val="7FACAC"/>
            </a:solidFill>
          </p:spPr>
          <p:txBody>
            <a:bodyPr wrap="square" lIns="0" tIns="0" rIns="0" bIns="0" rtlCol="0"/>
            <a:lstStyle/>
            <a:p>
              <a:endParaRPr/>
            </a:p>
          </p:txBody>
        </p:sp>
        <p:sp>
          <p:nvSpPr>
            <p:cNvPr id="652" name="object 652"/>
            <p:cNvSpPr/>
            <p:nvPr/>
          </p:nvSpPr>
          <p:spPr>
            <a:xfrm>
              <a:off x="8426957" y="4175302"/>
              <a:ext cx="775970" cy="100965"/>
            </a:xfrm>
            <a:custGeom>
              <a:avLst/>
              <a:gdLst/>
              <a:ahLst/>
              <a:cxnLst/>
              <a:rect l="l" t="t" r="r" b="b"/>
              <a:pathLst>
                <a:path w="775970" h="100964">
                  <a:moveTo>
                    <a:pt x="768101" y="27875"/>
                  </a:moveTo>
                  <a:lnTo>
                    <a:pt x="612648" y="97536"/>
                  </a:lnTo>
                  <a:lnTo>
                    <a:pt x="614172" y="100584"/>
                  </a:lnTo>
                  <a:lnTo>
                    <a:pt x="775716" y="28194"/>
                  </a:lnTo>
                  <a:lnTo>
                    <a:pt x="774954" y="28194"/>
                  </a:lnTo>
                  <a:lnTo>
                    <a:pt x="768101" y="27875"/>
                  </a:lnTo>
                  <a:close/>
                </a:path>
                <a:path w="775970" h="100964">
                  <a:moveTo>
                    <a:pt x="234696" y="0"/>
                  </a:moveTo>
                  <a:lnTo>
                    <a:pt x="0" y="57150"/>
                  </a:lnTo>
                  <a:lnTo>
                    <a:pt x="762" y="60198"/>
                  </a:lnTo>
                  <a:lnTo>
                    <a:pt x="235335" y="3077"/>
                  </a:lnTo>
                  <a:lnTo>
                    <a:pt x="234696" y="3048"/>
                  </a:lnTo>
                  <a:lnTo>
                    <a:pt x="234696" y="0"/>
                  </a:lnTo>
                  <a:close/>
                </a:path>
                <a:path w="775970" h="100964">
                  <a:moveTo>
                    <a:pt x="774192" y="25146"/>
                  </a:moveTo>
                  <a:lnTo>
                    <a:pt x="768101" y="27875"/>
                  </a:lnTo>
                  <a:lnTo>
                    <a:pt x="774954" y="28194"/>
                  </a:lnTo>
                  <a:lnTo>
                    <a:pt x="774192" y="25146"/>
                  </a:lnTo>
                  <a:close/>
                </a:path>
                <a:path w="775970" h="100964">
                  <a:moveTo>
                    <a:pt x="774954" y="25146"/>
                  </a:moveTo>
                  <a:lnTo>
                    <a:pt x="774192" y="25146"/>
                  </a:lnTo>
                  <a:lnTo>
                    <a:pt x="774954" y="28194"/>
                  </a:lnTo>
                  <a:lnTo>
                    <a:pt x="775716" y="28194"/>
                  </a:lnTo>
                  <a:lnTo>
                    <a:pt x="774954" y="25146"/>
                  </a:lnTo>
                  <a:close/>
                </a:path>
                <a:path w="775970" h="100964">
                  <a:moveTo>
                    <a:pt x="234696" y="0"/>
                  </a:moveTo>
                  <a:lnTo>
                    <a:pt x="235458" y="3048"/>
                  </a:lnTo>
                  <a:lnTo>
                    <a:pt x="768101" y="27875"/>
                  </a:lnTo>
                  <a:lnTo>
                    <a:pt x="774192" y="25146"/>
                  </a:lnTo>
                  <a:lnTo>
                    <a:pt x="774954" y="25146"/>
                  </a:lnTo>
                  <a:lnTo>
                    <a:pt x="234696" y="0"/>
                  </a:lnTo>
                  <a:close/>
                </a:path>
                <a:path w="775970" h="100964">
                  <a:moveTo>
                    <a:pt x="234696" y="0"/>
                  </a:moveTo>
                  <a:lnTo>
                    <a:pt x="234696" y="3048"/>
                  </a:lnTo>
                  <a:lnTo>
                    <a:pt x="235335" y="3077"/>
                  </a:lnTo>
                  <a:lnTo>
                    <a:pt x="234696" y="0"/>
                  </a:lnTo>
                  <a:close/>
                </a:path>
              </a:pathLst>
            </a:custGeom>
            <a:solidFill>
              <a:srgbClr val="7FACAC"/>
            </a:solidFill>
          </p:spPr>
          <p:txBody>
            <a:bodyPr wrap="square" lIns="0" tIns="0" rIns="0" bIns="0" rtlCol="0"/>
            <a:lstStyle/>
            <a:p>
              <a:endParaRPr/>
            </a:p>
          </p:txBody>
        </p:sp>
        <p:sp>
          <p:nvSpPr>
            <p:cNvPr id="653" name="object 653"/>
            <p:cNvSpPr/>
            <p:nvPr/>
          </p:nvSpPr>
          <p:spPr>
            <a:xfrm>
              <a:off x="8426957" y="4254169"/>
              <a:ext cx="614680" cy="0"/>
            </a:xfrm>
            <a:custGeom>
              <a:avLst/>
              <a:gdLst/>
              <a:ahLst/>
              <a:cxnLst/>
              <a:rect l="l" t="t" r="r" b="b"/>
              <a:pathLst>
                <a:path w="614679">
                  <a:moveTo>
                    <a:pt x="0" y="0"/>
                  </a:moveTo>
                  <a:lnTo>
                    <a:pt x="614172" y="0"/>
                  </a:lnTo>
                </a:path>
              </a:pathLst>
            </a:custGeom>
            <a:ln w="43434">
              <a:solidFill>
                <a:srgbClr val="7FACAC"/>
              </a:solidFill>
            </a:ln>
          </p:spPr>
          <p:txBody>
            <a:bodyPr wrap="square" lIns="0" tIns="0" rIns="0" bIns="0" rtlCol="0"/>
            <a:lstStyle/>
            <a:p>
              <a:endParaRPr/>
            </a:p>
          </p:txBody>
        </p:sp>
        <p:sp>
          <p:nvSpPr>
            <p:cNvPr id="654" name="object 654"/>
            <p:cNvSpPr/>
            <p:nvPr/>
          </p:nvSpPr>
          <p:spPr>
            <a:xfrm>
              <a:off x="8465819" y="4708702"/>
              <a:ext cx="1905" cy="2540"/>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a:p>
          </p:txBody>
        </p:sp>
        <p:sp>
          <p:nvSpPr>
            <p:cNvPr id="655" name="object 655"/>
            <p:cNvSpPr/>
            <p:nvPr/>
          </p:nvSpPr>
          <p:spPr>
            <a:xfrm>
              <a:off x="9027414" y="4818430"/>
              <a:ext cx="1905" cy="2540"/>
            </a:xfrm>
            <a:custGeom>
              <a:avLst/>
              <a:gdLst/>
              <a:ahLst/>
              <a:cxnLst/>
              <a:rect l="l" t="t" r="r" b="b"/>
              <a:pathLst>
                <a:path w="1904" h="2539">
                  <a:moveTo>
                    <a:pt x="1523" y="0"/>
                  </a:moveTo>
                  <a:lnTo>
                    <a:pt x="761" y="0"/>
                  </a:lnTo>
                  <a:lnTo>
                    <a:pt x="0" y="2286"/>
                  </a:lnTo>
                  <a:lnTo>
                    <a:pt x="761" y="2286"/>
                  </a:lnTo>
                  <a:lnTo>
                    <a:pt x="1523" y="0"/>
                  </a:lnTo>
                  <a:close/>
                </a:path>
              </a:pathLst>
            </a:custGeom>
            <a:solidFill>
              <a:srgbClr val="000000"/>
            </a:solidFill>
          </p:spPr>
          <p:txBody>
            <a:bodyPr wrap="square" lIns="0" tIns="0" rIns="0" bIns="0" rtlCol="0"/>
            <a:lstStyle/>
            <a:p>
              <a:endParaRPr/>
            </a:p>
          </p:txBody>
        </p:sp>
        <p:sp>
          <p:nvSpPr>
            <p:cNvPr id="656" name="object 656"/>
            <p:cNvSpPr/>
            <p:nvPr/>
          </p:nvSpPr>
          <p:spPr>
            <a:xfrm>
              <a:off x="8466581" y="4708702"/>
              <a:ext cx="561975" cy="112395"/>
            </a:xfrm>
            <a:custGeom>
              <a:avLst/>
              <a:gdLst/>
              <a:ahLst/>
              <a:cxnLst/>
              <a:rect l="l" t="t" r="r" b="b"/>
              <a:pathLst>
                <a:path w="561975" h="112395">
                  <a:moveTo>
                    <a:pt x="761" y="0"/>
                  </a:moveTo>
                  <a:lnTo>
                    <a:pt x="0" y="2286"/>
                  </a:lnTo>
                  <a:lnTo>
                    <a:pt x="560831" y="112014"/>
                  </a:lnTo>
                  <a:lnTo>
                    <a:pt x="561593" y="109728"/>
                  </a:lnTo>
                  <a:lnTo>
                    <a:pt x="761" y="0"/>
                  </a:lnTo>
                  <a:close/>
                </a:path>
              </a:pathLst>
            </a:custGeom>
            <a:solidFill>
              <a:srgbClr val="000000"/>
            </a:solidFill>
          </p:spPr>
          <p:txBody>
            <a:bodyPr wrap="square" lIns="0" tIns="0" rIns="0" bIns="0" rtlCol="0"/>
            <a:lstStyle/>
            <a:p>
              <a:endParaRPr/>
            </a:p>
          </p:txBody>
        </p:sp>
        <p:sp>
          <p:nvSpPr>
            <p:cNvPr id="657" name="object 657"/>
            <p:cNvSpPr/>
            <p:nvPr/>
          </p:nvSpPr>
          <p:spPr>
            <a:xfrm>
              <a:off x="8782050" y="4612690"/>
              <a:ext cx="216407" cy="45719"/>
            </a:xfrm>
            <a:prstGeom prst="rect">
              <a:avLst/>
            </a:prstGeom>
            <a:blipFill>
              <a:blip r:embed="rId4" cstate="print"/>
              <a:stretch>
                <a:fillRect/>
              </a:stretch>
            </a:blipFill>
          </p:spPr>
          <p:txBody>
            <a:bodyPr wrap="square" lIns="0" tIns="0" rIns="0" bIns="0" rtlCol="0"/>
            <a:lstStyle/>
            <a:p>
              <a:endParaRPr/>
            </a:p>
          </p:txBody>
        </p:sp>
        <p:sp>
          <p:nvSpPr>
            <p:cNvPr id="658" name="object 658"/>
            <p:cNvSpPr/>
            <p:nvPr/>
          </p:nvSpPr>
          <p:spPr>
            <a:xfrm>
              <a:off x="8781288" y="4611928"/>
              <a:ext cx="219075" cy="48260"/>
            </a:xfrm>
            <a:custGeom>
              <a:avLst/>
              <a:gdLst/>
              <a:ahLst/>
              <a:cxnLst/>
              <a:rect l="l" t="t" r="r" b="b"/>
              <a:pathLst>
                <a:path w="219075" h="48260">
                  <a:moveTo>
                    <a:pt x="0" y="9143"/>
                  </a:moveTo>
                  <a:lnTo>
                    <a:pt x="0" y="10667"/>
                  </a:lnTo>
                  <a:lnTo>
                    <a:pt x="762" y="10667"/>
                  </a:lnTo>
                  <a:lnTo>
                    <a:pt x="215646" y="48005"/>
                  </a:lnTo>
                  <a:lnTo>
                    <a:pt x="214884" y="46481"/>
                  </a:lnTo>
                  <a:lnTo>
                    <a:pt x="215037" y="45481"/>
                  </a:lnTo>
                  <a:lnTo>
                    <a:pt x="10294" y="9905"/>
                  </a:lnTo>
                  <a:lnTo>
                    <a:pt x="2286" y="9905"/>
                  </a:lnTo>
                  <a:lnTo>
                    <a:pt x="0" y="9143"/>
                  </a:lnTo>
                  <a:close/>
                </a:path>
                <a:path w="219075" h="48260">
                  <a:moveTo>
                    <a:pt x="215037" y="45481"/>
                  </a:moveTo>
                  <a:lnTo>
                    <a:pt x="214884" y="46481"/>
                  </a:lnTo>
                  <a:lnTo>
                    <a:pt x="215646" y="48005"/>
                  </a:lnTo>
                  <a:lnTo>
                    <a:pt x="216408" y="45719"/>
                  </a:lnTo>
                  <a:lnTo>
                    <a:pt x="215037" y="45481"/>
                  </a:lnTo>
                  <a:close/>
                </a:path>
                <a:path w="219075" h="48260">
                  <a:moveTo>
                    <a:pt x="218694" y="36575"/>
                  </a:moveTo>
                  <a:lnTo>
                    <a:pt x="216408" y="36575"/>
                  </a:lnTo>
                  <a:lnTo>
                    <a:pt x="215037" y="45481"/>
                  </a:lnTo>
                  <a:lnTo>
                    <a:pt x="216408" y="45719"/>
                  </a:lnTo>
                  <a:lnTo>
                    <a:pt x="215646" y="48005"/>
                  </a:lnTo>
                  <a:lnTo>
                    <a:pt x="217170" y="46481"/>
                  </a:lnTo>
                  <a:lnTo>
                    <a:pt x="218694" y="36575"/>
                  </a:lnTo>
                  <a:close/>
                </a:path>
                <a:path w="219075" h="48260">
                  <a:moveTo>
                    <a:pt x="1524" y="8381"/>
                  </a:moveTo>
                  <a:lnTo>
                    <a:pt x="0" y="9143"/>
                  </a:lnTo>
                  <a:lnTo>
                    <a:pt x="2286" y="9905"/>
                  </a:lnTo>
                  <a:lnTo>
                    <a:pt x="2531" y="8557"/>
                  </a:lnTo>
                  <a:lnTo>
                    <a:pt x="1524" y="8381"/>
                  </a:lnTo>
                  <a:close/>
                </a:path>
                <a:path w="219075" h="48260">
                  <a:moveTo>
                    <a:pt x="2531" y="8557"/>
                  </a:moveTo>
                  <a:lnTo>
                    <a:pt x="2286" y="9905"/>
                  </a:lnTo>
                  <a:lnTo>
                    <a:pt x="10294" y="9905"/>
                  </a:lnTo>
                  <a:lnTo>
                    <a:pt x="2531" y="8557"/>
                  </a:lnTo>
                  <a:close/>
                </a:path>
                <a:path w="219075" h="48260">
                  <a:moveTo>
                    <a:pt x="2286" y="0"/>
                  </a:moveTo>
                  <a:lnTo>
                    <a:pt x="1524" y="761"/>
                  </a:lnTo>
                  <a:lnTo>
                    <a:pt x="0" y="9143"/>
                  </a:lnTo>
                  <a:lnTo>
                    <a:pt x="1524" y="8381"/>
                  </a:lnTo>
                  <a:lnTo>
                    <a:pt x="2563" y="8381"/>
                  </a:lnTo>
                  <a:lnTo>
                    <a:pt x="3810" y="1523"/>
                  </a:lnTo>
                  <a:lnTo>
                    <a:pt x="2286" y="0"/>
                  </a:lnTo>
                  <a:close/>
                </a:path>
                <a:path w="219075" h="48260">
                  <a:moveTo>
                    <a:pt x="2563" y="8381"/>
                  </a:moveTo>
                  <a:lnTo>
                    <a:pt x="1524" y="8381"/>
                  </a:lnTo>
                  <a:lnTo>
                    <a:pt x="2531" y="8557"/>
                  </a:lnTo>
                  <a:lnTo>
                    <a:pt x="2563" y="8381"/>
                  </a:lnTo>
                  <a:close/>
                </a:path>
              </a:pathLst>
            </a:custGeom>
            <a:solidFill>
              <a:srgbClr val="000000"/>
            </a:solidFill>
          </p:spPr>
          <p:txBody>
            <a:bodyPr wrap="square" lIns="0" tIns="0" rIns="0" bIns="0" rtlCol="0"/>
            <a:lstStyle/>
            <a:p>
              <a:endParaRPr/>
            </a:p>
          </p:txBody>
        </p:sp>
        <p:sp>
          <p:nvSpPr>
            <p:cNvPr id="659" name="object 659"/>
            <p:cNvSpPr/>
            <p:nvPr/>
          </p:nvSpPr>
          <p:spPr>
            <a:xfrm>
              <a:off x="8783573" y="4611928"/>
              <a:ext cx="216535" cy="38100"/>
            </a:xfrm>
            <a:custGeom>
              <a:avLst/>
              <a:gdLst/>
              <a:ahLst/>
              <a:cxnLst/>
              <a:rect l="l" t="t" r="r" b="b"/>
              <a:pathLst>
                <a:path w="216534" h="38100">
                  <a:moveTo>
                    <a:pt x="0" y="0"/>
                  </a:moveTo>
                  <a:lnTo>
                    <a:pt x="0" y="2286"/>
                  </a:lnTo>
                  <a:lnTo>
                    <a:pt x="214884" y="38100"/>
                  </a:lnTo>
                  <a:lnTo>
                    <a:pt x="216408" y="36576"/>
                  </a:lnTo>
                  <a:lnTo>
                    <a:pt x="216408" y="35814"/>
                  </a:lnTo>
                  <a:lnTo>
                    <a:pt x="214884" y="35814"/>
                  </a:lnTo>
                  <a:lnTo>
                    <a:pt x="0" y="0"/>
                  </a:lnTo>
                  <a:close/>
                </a:path>
              </a:pathLst>
            </a:custGeom>
            <a:solidFill>
              <a:srgbClr val="000000"/>
            </a:solidFill>
          </p:spPr>
          <p:txBody>
            <a:bodyPr wrap="square" lIns="0" tIns="0" rIns="0" bIns="0" rtlCol="0"/>
            <a:lstStyle/>
            <a:p>
              <a:endParaRPr/>
            </a:p>
          </p:txBody>
        </p:sp>
        <p:sp>
          <p:nvSpPr>
            <p:cNvPr id="660" name="object 660"/>
            <p:cNvSpPr/>
            <p:nvPr/>
          </p:nvSpPr>
          <p:spPr>
            <a:xfrm>
              <a:off x="8458961" y="4601260"/>
              <a:ext cx="1905" cy="2540"/>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a:p>
          </p:txBody>
        </p:sp>
        <p:sp>
          <p:nvSpPr>
            <p:cNvPr id="661" name="object 661"/>
            <p:cNvSpPr/>
            <p:nvPr/>
          </p:nvSpPr>
          <p:spPr>
            <a:xfrm>
              <a:off x="9028176" y="4699558"/>
              <a:ext cx="1905" cy="2540"/>
            </a:xfrm>
            <a:custGeom>
              <a:avLst/>
              <a:gdLst/>
              <a:ahLst/>
              <a:cxnLst/>
              <a:rect l="l" t="t" r="r" b="b"/>
              <a:pathLst>
                <a:path w="1904" h="2539">
                  <a:moveTo>
                    <a:pt x="1523" y="0"/>
                  </a:moveTo>
                  <a:lnTo>
                    <a:pt x="761" y="0"/>
                  </a:lnTo>
                  <a:lnTo>
                    <a:pt x="0" y="2286"/>
                  </a:lnTo>
                  <a:lnTo>
                    <a:pt x="761" y="2286"/>
                  </a:lnTo>
                  <a:lnTo>
                    <a:pt x="1523" y="0"/>
                  </a:lnTo>
                  <a:close/>
                </a:path>
              </a:pathLst>
            </a:custGeom>
            <a:solidFill>
              <a:srgbClr val="000000"/>
            </a:solidFill>
          </p:spPr>
          <p:txBody>
            <a:bodyPr wrap="square" lIns="0" tIns="0" rIns="0" bIns="0" rtlCol="0"/>
            <a:lstStyle/>
            <a:p>
              <a:endParaRPr/>
            </a:p>
          </p:txBody>
        </p:sp>
        <p:sp>
          <p:nvSpPr>
            <p:cNvPr id="662" name="object 662"/>
            <p:cNvSpPr/>
            <p:nvPr/>
          </p:nvSpPr>
          <p:spPr>
            <a:xfrm>
              <a:off x="8459723" y="4601260"/>
              <a:ext cx="569595" cy="100965"/>
            </a:xfrm>
            <a:custGeom>
              <a:avLst/>
              <a:gdLst/>
              <a:ahLst/>
              <a:cxnLst/>
              <a:rect l="l" t="t" r="r" b="b"/>
              <a:pathLst>
                <a:path w="569595" h="100964">
                  <a:moveTo>
                    <a:pt x="761" y="0"/>
                  </a:moveTo>
                  <a:lnTo>
                    <a:pt x="0" y="2286"/>
                  </a:lnTo>
                  <a:lnTo>
                    <a:pt x="568451" y="100584"/>
                  </a:lnTo>
                  <a:lnTo>
                    <a:pt x="569213" y="98298"/>
                  </a:lnTo>
                  <a:lnTo>
                    <a:pt x="761" y="0"/>
                  </a:lnTo>
                  <a:close/>
                </a:path>
              </a:pathLst>
            </a:custGeom>
            <a:solidFill>
              <a:srgbClr val="000000"/>
            </a:solidFill>
          </p:spPr>
          <p:txBody>
            <a:bodyPr wrap="square" lIns="0" tIns="0" rIns="0" bIns="0" rtlCol="0"/>
            <a:lstStyle/>
            <a:p>
              <a:endParaRPr/>
            </a:p>
          </p:txBody>
        </p:sp>
        <p:sp>
          <p:nvSpPr>
            <p:cNvPr id="663" name="object 663"/>
            <p:cNvSpPr/>
            <p:nvPr/>
          </p:nvSpPr>
          <p:spPr>
            <a:xfrm>
              <a:off x="8462009" y="4620310"/>
              <a:ext cx="1905" cy="2540"/>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a:p>
          </p:txBody>
        </p:sp>
        <p:sp>
          <p:nvSpPr>
            <p:cNvPr id="664" name="object 664"/>
            <p:cNvSpPr/>
            <p:nvPr/>
          </p:nvSpPr>
          <p:spPr>
            <a:xfrm>
              <a:off x="9027414" y="4718608"/>
              <a:ext cx="1905" cy="2540"/>
            </a:xfrm>
            <a:custGeom>
              <a:avLst/>
              <a:gdLst/>
              <a:ahLst/>
              <a:cxnLst/>
              <a:rect l="l" t="t" r="r" b="b"/>
              <a:pathLst>
                <a:path w="1904" h="2539">
                  <a:moveTo>
                    <a:pt x="1523" y="0"/>
                  </a:moveTo>
                  <a:lnTo>
                    <a:pt x="761" y="0"/>
                  </a:lnTo>
                  <a:lnTo>
                    <a:pt x="0" y="2286"/>
                  </a:lnTo>
                  <a:lnTo>
                    <a:pt x="761" y="2286"/>
                  </a:lnTo>
                  <a:lnTo>
                    <a:pt x="1523" y="0"/>
                  </a:lnTo>
                  <a:close/>
                </a:path>
              </a:pathLst>
            </a:custGeom>
            <a:solidFill>
              <a:srgbClr val="000000"/>
            </a:solidFill>
          </p:spPr>
          <p:txBody>
            <a:bodyPr wrap="square" lIns="0" tIns="0" rIns="0" bIns="0" rtlCol="0"/>
            <a:lstStyle/>
            <a:p>
              <a:endParaRPr/>
            </a:p>
          </p:txBody>
        </p:sp>
        <p:sp>
          <p:nvSpPr>
            <p:cNvPr id="665" name="object 665"/>
            <p:cNvSpPr/>
            <p:nvPr/>
          </p:nvSpPr>
          <p:spPr>
            <a:xfrm>
              <a:off x="8462771" y="4620310"/>
              <a:ext cx="565785" cy="100965"/>
            </a:xfrm>
            <a:custGeom>
              <a:avLst/>
              <a:gdLst/>
              <a:ahLst/>
              <a:cxnLst/>
              <a:rect l="l" t="t" r="r" b="b"/>
              <a:pathLst>
                <a:path w="565784" h="100964">
                  <a:moveTo>
                    <a:pt x="761" y="0"/>
                  </a:moveTo>
                  <a:lnTo>
                    <a:pt x="0" y="2286"/>
                  </a:lnTo>
                  <a:lnTo>
                    <a:pt x="564641" y="100584"/>
                  </a:lnTo>
                  <a:lnTo>
                    <a:pt x="565403" y="98298"/>
                  </a:lnTo>
                  <a:lnTo>
                    <a:pt x="761" y="0"/>
                  </a:lnTo>
                  <a:close/>
                </a:path>
              </a:pathLst>
            </a:custGeom>
            <a:solidFill>
              <a:srgbClr val="000000"/>
            </a:solidFill>
          </p:spPr>
          <p:txBody>
            <a:bodyPr wrap="square" lIns="0" tIns="0" rIns="0" bIns="0" rtlCol="0"/>
            <a:lstStyle/>
            <a:p>
              <a:endParaRPr/>
            </a:p>
          </p:txBody>
        </p:sp>
        <p:sp>
          <p:nvSpPr>
            <p:cNvPr id="666" name="object 666"/>
            <p:cNvSpPr/>
            <p:nvPr/>
          </p:nvSpPr>
          <p:spPr>
            <a:xfrm>
              <a:off x="8462009" y="4640122"/>
              <a:ext cx="1905" cy="2540"/>
            </a:xfrm>
            <a:custGeom>
              <a:avLst/>
              <a:gdLst/>
              <a:ahLst/>
              <a:cxnLst/>
              <a:rect l="l" t="t" r="r" b="b"/>
              <a:pathLst>
                <a:path w="1904" h="2539">
                  <a:moveTo>
                    <a:pt x="1524" y="0"/>
                  </a:moveTo>
                  <a:lnTo>
                    <a:pt x="762" y="0"/>
                  </a:lnTo>
                  <a:lnTo>
                    <a:pt x="0" y="2285"/>
                  </a:lnTo>
                  <a:lnTo>
                    <a:pt x="762" y="2285"/>
                  </a:lnTo>
                  <a:lnTo>
                    <a:pt x="1524" y="0"/>
                  </a:lnTo>
                  <a:close/>
                </a:path>
              </a:pathLst>
            </a:custGeom>
            <a:solidFill>
              <a:srgbClr val="000000"/>
            </a:solidFill>
          </p:spPr>
          <p:txBody>
            <a:bodyPr wrap="square" lIns="0" tIns="0" rIns="0" bIns="0" rtlCol="0"/>
            <a:lstStyle/>
            <a:p>
              <a:endParaRPr/>
            </a:p>
          </p:txBody>
        </p:sp>
        <p:sp>
          <p:nvSpPr>
            <p:cNvPr id="667" name="object 667"/>
            <p:cNvSpPr/>
            <p:nvPr/>
          </p:nvSpPr>
          <p:spPr>
            <a:xfrm>
              <a:off x="9027414" y="4746802"/>
              <a:ext cx="1905" cy="2540"/>
            </a:xfrm>
            <a:custGeom>
              <a:avLst/>
              <a:gdLst/>
              <a:ahLst/>
              <a:cxnLst/>
              <a:rect l="l" t="t" r="r" b="b"/>
              <a:pathLst>
                <a:path w="1904" h="2539">
                  <a:moveTo>
                    <a:pt x="1523" y="0"/>
                  </a:moveTo>
                  <a:lnTo>
                    <a:pt x="761" y="0"/>
                  </a:lnTo>
                  <a:lnTo>
                    <a:pt x="0" y="2286"/>
                  </a:lnTo>
                  <a:lnTo>
                    <a:pt x="761" y="2286"/>
                  </a:lnTo>
                  <a:lnTo>
                    <a:pt x="1523" y="0"/>
                  </a:lnTo>
                  <a:close/>
                </a:path>
              </a:pathLst>
            </a:custGeom>
            <a:solidFill>
              <a:srgbClr val="000000"/>
            </a:solidFill>
          </p:spPr>
          <p:txBody>
            <a:bodyPr wrap="square" lIns="0" tIns="0" rIns="0" bIns="0" rtlCol="0"/>
            <a:lstStyle/>
            <a:p>
              <a:endParaRPr/>
            </a:p>
          </p:txBody>
        </p:sp>
        <p:sp>
          <p:nvSpPr>
            <p:cNvPr id="668" name="object 668"/>
            <p:cNvSpPr/>
            <p:nvPr/>
          </p:nvSpPr>
          <p:spPr>
            <a:xfrm>
              <a:off x="8462771" y="4640122"/>
              <a:ext cx="565785" cy="109220"/>
            </a:xfrm>
            <a:custGeom>
              <a:avLst/>
              <a:gdLst/>
              <a:ahLst/>
              <a:cxnLst/>
              <a:rect l="l" t="t" r="r" b="b"/>
              <a:pathLst>
                <a:path w="565784" h="109220">
                  <a:moveTo>
                    <a:pt x="761" y="0"/>
                  </a:moveTo>
                  <a:lnTo>
                    <a:pt x="0" y="2285"/>
                  </a:lnTo>
                  <a:lnTo>
                    <a:pt x="564641" y="108965"/>
                  </a:lnTo>
                  <a:lnTo>
                    <a:pt x="565403" y="106679"/>
                  </a:lnTo>
                  <a:lnTo>
                    <a:pt x="761" y="0"/>
                  </a:lnTo>
                  <a:close/>
                </a:path>
              </a:pathLst>
            </a:custGeom>
            <a:solidFill>
              <a:srgbClr val="000000"/>
            </a:solidFill>
          </p:spPr>
          <p:txBody>
            <a:bodyPr wrap="square" lIns="0" tIns="0" rIns="0" bIns="0" rtlCol="0"/>
            <a:lstStyle/>
            <a:p>
              <a:endParaRPr/>
            </a:p>
          </p:txBody>
        </p:sp>
        <p:sp>
          <p:nvSpPr>
            <p:cNvPr id="669" name="object 669"/>
            <p:cNvSpPr/>
            <p:nvPr/>
          </p:nvSpPr>
          <p:spPr>
            <a:xfrm>
              <a:off x="8463533" y="4661458"/>
              <a:ext cx="1905" cy="2540"/>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a:p>
          </p:txBody>
        </p:sp>
        <p:sp>
          <p:nvSpPr>
            <p:cNvPr id="670" name="object 670"/>
            <p:cNvSpPr/>
            <p:nvPr/>
          </p:nvSpPr>
          <p:spPr>
            <a:xfrm>
              <a:off x="9023604" y="4768900"/>
              <a:ext cx="1905" cy="2540"/>
            </a:xfrm>
            <a:custGeom>
              <a:avLst/>
              <a:gdLst/>
              <a:ahLst/>
              <a:cxnLst/>
              <a:rect l="l" t="t" r="r" b="b"/>
              <a:pathLst>
                <a:path w="1904" h="2539">
                  <a:moveTo>
                    <a:pt x="1523" y="0"/>
                  </a:moveTo>
                  <a:lnTo>
                    <a:pt x="761" y="0"/>
                  </a:lnTo>
                  <a:lnTo>
                    <a:pt x="0" y="2285"/>
                  </a:lnTo>
                  <a:lnTo>
                    <a:pt x="761" y="2285"/>
                  </a:lnTo>
                  <a:lnTo>
                    <a:pt x="1523" y="0"/>
                  </a:lnTo>
                  <a:close/>
                </a:path>
              </a:pathLst>
            </a:custGeom>
            <a:solidFill>
              <a:srgbClr val="000000"/>
            </a:solidFill>
          </p:spPr>
          <p:txBody>
            <a:bodyPr wrap="square" lIns="0" tIns="0" rIns="0" bIns="0" rtlCol="0"/>
            <a:lstStyle/>
            <a:p>
              <a:endParaRPr/>
            </a:p>
          </p:txBody>
        </p:sp>
        <p:sp>
          <p:nvSpPr>
            <p:cNvPr id="671" name="object 671"/>
            <p:cNvSpPr/>
            <p:nvPr/>
          </p:nvSpPr>
          <p:spPr>
            <a:xfrm>
              <a:off x="8464295" y="4661458"/>
              <a:ext cx="560070" cy="109855"/>
            </a:xfrm>
            <a:custGeom>
              <a:avLst/>
              <a:gdLst/>
              <a:ahLst/>
              <a:cxnLst/>
              <a:rect l="l" t="t" r="r" b="b"/>
              <a:pathLst>
                <a:path w="560070" h="109854">
                  <a:moveTo>
                    <a:pt x="761" y="0"/>
                  </a:moveTo>
                  <a:lnTo>
                    <a:pt x="0" y="2286"/>
                  </a:lnTo>
                  <a:lnTo>
                    <a:pt x="559307" y="109728"/>
                  </a:lnTo>
                  <a:lnTo>
                    <a:pt x="560069" y="107442"/>
                  </a:lnTo>
                  <a:lnTo>
                    <a:pt x="761" y="0"/>
                  </a:lnTo>
                  <a:close/>
                </a:path>
              </a:pathLst>
            </a:custGeom>
            <a:solidFill>
              <a:srgbClr val="000000"/>
            </a:solidFill>
          </p:spPr>
          <p:txBody>
            <a:bodyPr wrap="square" lIns="0" tIns="0" rIns="0" bIns="0" rtlCol="0"/>
            <a:lstStyle/>
            <a:p>
              <a:endParaRPr/>
            </a:p>
          </p:txBody>
        </p:sp>
        <p:sp>
          <p:nvSpPr>
            <p:cNvPr id="672" name="object 672"/>
            <p:cNvSpPr/>
            <p:nvPr/>
          </p:nvSpPr>
          <p:spPr>
            <a:xfrm>
              <a:off x="8467343" y="4684318"/>
              <a:ext cx="1905" cy="2540"/>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a:p>
          </p:txBody>
        </p:sp>
        <p:sp>
          <p:nvSpPr>
            <p:cNvPr id="673" name="object 673"/>
            <p:cNvSpPr/>
            <p:nvPr/>
          </p:nvSpPr>
          <p:spPr>
            <a:xfrm>
              <a:off x="9023604" y="4791760"/>
              <a:ext cx="1905" cy="2540"/>
            </a:xfrm>
            <a:custGeom>
              <a:avLst/>
              <a:gdLst/>
              <a:ahLst/>
              <a:cxnLst/>
              <a:rect l="l" t="t" r="r" b="b"/>
              <a:pathLst>
                <a:path w="1904" h="2539">
                  <a:moveTo>
                    <a:pt x="1523" y="0"/>
                  </a:moveTo>
                  <a:lnTo>
                    <a:pt x="761" y="0"/>
                  </a:lnTo>
                  <a:lnTo>
                    <a:pt x="0" y="2286"/>
                  </a:lnTo>
                  <a:lnTo>
                    <a:pt x="761" y="2286"/>
                  </a:lnTo>
                  <a:lnTo>
                    <a:pt x="1523" y="0"/>
                  </a:lnTo>
                  <a:close/>
                </a:path>
              </a:pathLst>
            </a:custGeom>
            <a:solidFill>
              <a:srgbClr val="000000"/>
            </a:solidFill>
          </p:spPr>
          <p:txBody>
            <a:bodyPr wrap="square" lIns="0" tIns="0" rIns="0" bIns="0" rtlCol="0"/>
            <a:lstStyle/>
            <a:p>
              <a:endParaRPr/>
            </a:p>
          </p:txBody>
        </p:sp>
        <p:sp>
          <p:nvSpPr>
            <p:cNvPr id="674" name="object 674"/>
            <p:cNvSpPr/>
            <p:nvPr/>
          </p:nvSpPr>
          <p:spPr>
            <a:xfrm>
              <a:off x="8468106" y="4684318"/>
              <a:ext cx="556260" cy="109855"/>
            </a:xfrm>
            <a:custGeom>
              <a:avLst/>
              <a:gdLst/>
              <a:ahLst/>
              <a:cxnLst/>
              <a:rect l="l" t="t" r="r" b="b"/>
              <a:pathLst>
                <a:path w="556259" h="109854">
                  <a:moveTo>
                    <a:pt x="761" y="0"/>
                  </a:moveTo>
                  <a:lnTo>
                    <a:pt x="0" y="2286"/>
                  </a:lnTo>
                  <a:lnTo>
                    <a:pt x="555497" y="109728"/>
                  </a:lnTo>
                  <a:lnTo>
                    <a:pt x="556259" y="107442"/>
                  </a:lnTo>
                  <a:lnTo>
                    <a:pt x="761" y="0"/>
                  </a:lnTo>
                  <a:close/>
                </a:path>
              </a:pathLst>
            </a:custGeom>
            <a:solidFill>
              <a:srgbClr val="000000"/>
            </a:solidFill>
          </p:spPr>
          <p:txBody>
            <a:bodyPr wrap="square" lIns="0" tIns="0" rIns="0" bIns="0" rtlCol="0"/>
            <a:lstStyle/>
            <a:p>
              <a:endParaRPr/>
            </a:p>
          </p:txBody>
        </p:sp>
        <p:sp>
          <p:nvSpPr>
            <p:cNvPr id="675" name="object 675"/>
            <p:cNvSpPr/>
            <p:nvPr/>
          </p:nvSpPr>
          <p:spPr>
            <a:xfrm>
              <a:off x="9006078" y="4650028"/>
              <a:ext cx="29209" cy="14604"/>
            </a:xfrm>
            <a:custGeom>
              <a:avLst/>
              <a:gdLst/>
              <a:ahLst/>
              <a:cxnLst/>
              <a:rect l="l" t="t" r="r" b="b"/>
              <a:pathLst>
                <a:path w="29209" h="14604">
                  <a:moveTo>
                    <a:pt x="1523" y="0"/>
                  </a:moveTo>
                  <a:lnTo>
                    <a:pt x="0" y="9143"/>
                  </a:lnTo>
                  <a:lnTo>
                    <a:pt x="27431" y="14477"/>
                  </a:lnTo>
                  <a:lnTo>
                    <a:pt x="28955" y="5333"/>
                  </a:lnTo>
                  <a:lnTo>
                    <a:pt x="1523" y="0"/>
                  </a:lnTo>
                  <a:close/>
                </a:path>
              </a:pathLst>
            </a:custGeom>
            <a:solidFill>
              <a:srgbClr val="007FFF"/>
            </a:solidFill>
          </p:spPr>
          <p:txBody>
            <a:bodyPr wrap="square" lIns="0" tIns="0" rIns="0" bIns="0" rtlCol="0"/>
            <a:lstStyle/>
            <a:p>
              <a:endParaRPr/>
            </a:p>
          </p:txBody>
        </p:sp>
        <p:sp>
          <p:nvSpPr>
            <p:cNvPr id="676" name="object 676"/>
            <p:cNvSpPr/>
            <p:nvPr/>
          </p:nvSpPr>
          <p:spPr>
            <a:xfrm>
              <a:off x="9005316" y="4649266"/>
              <a:ext cx="31750" cy="17145"/>
            </a:xfrm>
            <a:custGeom>
              <a:avLst/>
              <a:gdLst/>
              <a:ahLst/>
              <a:cxnLst/>
              <a:rect l="l" t="t" r="r" b="b"/>
              <a:pathLst>
                <a:path w="31750" h="17145">
                  <a:moveTo>
                    <a:pt x="1524" y="9143"/>
                  </a:moveTo>
                  <a:lnTo>
                    <a:pt x="0" y="9905"/>
                  </a:lnTo>
                  <a:lnTo>
                    <a:pt x="0" y="11429"/>
                  </a:lnTo>
                  <a:lnTo>
                    <a:pt x="762" y="11429"/>
                  </a:lnTo>
                  <a:lnTo>
                    <a:pt x="28194" y="16763"/>
                  </a:lnTo>
                  <a:lnTo>
                    <a:pt x="27432" y="15239"/>
                  </a:lnTo>
                  <a:lnTo>
                    <a:pt x="27602" y="14214"/>
                  </a:lnTo>
                  <a:lnTo>
                    <a:pt x="5442" y="9905"/>
                  </a:lnTo>
                  <a:lnTo>
                    <a:pt x="2286" y="9905"/>
                  </a:lnTo>
                  <a:lnTo>
                    <a:pt x="2385" y="9311"/>
                  </a:lnTo>
                  <a:lnTo>
                    <a:pt x="1524" y="9143"/>
                  </a:lnTo>
                  <a:close/>
                </a:path>
                <a:path w="31750" h="17145">
                  <a:moveTo>
                    <a:pt x="27602" y="14214"/>
                  </a:moveTo>
                  <a:lnTo>
                    <a:pt x="27432" y="15239"/>
                  </a:lnTo>
                  <a:lnTo>
                    <a:pt x="28194" y="16763"/>
                  </a:lnTo>
                  <a:lnTo>
                    <a:pt x="28956" y="14477"/>
                  </a:lnTo>
                  <a:lnTo>
                    <a:pt x="27602" y="14214"/>
                  </a:lnTo>
                  <a:close/>
                </a:path>
                <a:path w="31750" h="17145">
                  <a:moveTo>
                    <a:pt x="31242" y="6095"/>
                  </a:moveTo>
                  <a:lnTo>
                    <a:pt x="28956" y="6095"/>
                  </a:lnTo>
                  <a:lnTo>
                    <a:pt x="27602" y="14214"/>
                  </a:lnTo>
                  <a:lnTo>
                    <a:pt x="28956" y="14477"/>
                  </a:lnTo>
                  <a:lnTo>
                    <a:pt x="28194" y="16763"/>
                  </a:lnTo>
                  <a:lnTo>
                    <a:pt x="29718" y="15239"/>
                  </a:lnTo>
                  <a:lnTo>
                    <a:pt x="31242" y="6095"/>
                  </a:lnTo>
                  <a:close/>
                </a:path>
                <a:path w="31750" h="17145">
                  <a:moveTo>
                    <a:pt x="3048" y="0"/>
                  </a:moveTo>
                  <a:lnTo>
                    <a:pt x="1524" y="761"/>
                  </a:lnTo>
                  <a:lnTo>
                    <a:pt x="0" y="9905"/>
                  </a:lnTo>
                  <a:lnTo>
                    <a:pt x="1524" y="9143"/>
                  </a:lnTo>
                  <a:lnTo>
                    <a:pt x="2413" y="9143"/>
                  </a:lnTo>
                  <a:lnTo>
                    <a:pt x="3810" y="761"/>
                  </a:lnTo>
                  <a:lnTo>
                    <a:pt x="3048" y="0"/>
                  </a:lnTo>
                  <a:close/>
                </a:path>
                <a:path w="31750" h="17145">
                  <a:moveTo>
                    <a:pt x="2385" y="9311"/>
                  </a:moveTo>
                  <a:lnTo>
                    <a:pt x="2286" y="9905"/>
                  </a:lnTo>
                  <a:lnTo>
                    <a:pt x="5442" y="9905"/>
                  </a:lnTo>
                  <a:lnTo>
                    <a:pt x="2385" y="9311"/>
                  </a:lnTo>
                  <a:close/>
                </a:path>
                <a:path w="31750" h="17145">
                  <a:moveTo>
                    <a:pt x="2413" y="9143"/>
                  </a:moveTo>
                  <a:lnTo>
                    <a:pt x="1524" y="9143"/>
                  </a:lnTo>
                  <a:lnTo>
                    <a:pt x="2385" y="9311"/>
                  </a:lnTo>
                  <a:lnTo>
                    <a:pt x="2413" y="9143"/>
                  </a:lnTo>
                  <a:close/>
                </a:path>
              </a:pathLst>
            </a:custGeom>
            <a:solidFill>
              <a:srgbClr val="007FFF"/>
            </a:solidFill>
          </p:spPr>
          <p:txBody>
            <a:bodyPr wrap="square" lIns="0" tIns="0" rIns="0" bIns="0" rtlCol="0"/>
            <a:lstStyle/>
            <a:p>
              <a:endParaRPr/>
            </a:p>
          </p:txBody>
        </p:sp>
        <p:sp>
          <p:nvSpPr>
            <p:cNvPr id="677" name="object 677"/>
            <p:cNvSpPr/>
            <p:nvPr/>
          </p:nvSpPr>
          <p:spPr>
            <a:xfrm>
              <a:off x="9007602" y="4649266"/>
              <a:ext cx="29209" cy="7620"/>
            </a:xfrm>
            <a:custGeom>
              <a:avLst/>
              <a:gdLst/>
              <a:ahLst/>
              <a:cxnLst/>
              <a:rect l="l" t="t" r="r" b="b"/>
              <a:pathLst>
                <a:path w="29209" h="7620">
                  <a:moveTo>
                    <a:pt x="761" y="0"/>
                  </a:moveTo>
                  <a:lnTo>
                    <a:pt x="0" y="2286"/>
                  </a:lnTo>
                  <a:lnTo>
                    <a:pt x="27431" y="7620"/>
                  </a:lnTo>
                  <a:lnTo>
                    <a:pt x="28955" y="6096"/>
                  </a:lnTo>
                  <a:lnTo>
                    <a:pt x="28955" y="5334"/>
                  </a:lnTo>
                  <a:lnTo>
                    <a:pt x="28193" y="5334"/>
                  </a:lnTo>
                  <a:lnTo>
                    <a:pt x="761" y="0"/>
                  </a:lnTo>
                  <a:close/>
                </a:path>
              </a:pathLst>
            </a:custGeom>
            <a:solidFill>
              <a:srgbClr val="007FFF"/>
            </a:solidFill>
          </p:spPr>
          <p:txBody>
            <a:bodyPr wrap="square" lIns="0" tIns="0" rIns="0" bIns="0" rtlCol="0"/>
            <a:lstStyle/>
            <a:p>
              <a:endParaRPr/>
            </a:p>
          </p:txBody>
        </p:sp>
        <p:sp>
          <p:nvSpPr>
            <p:cNvPr id="678" name="object 678"/>
            <p:cNvSpPr/>
            <p:nvPr/>
          </p:nvSpPr>
          <p:spPr>
            <a:xfrm>
              <a:off x="8391143" y="4164634"/>
              <a:ext cx="831850" cy="730885"/>
            </a:xfrm>
            <a:custGeom>
              <a:avLst/>
              <a:gdLst/>
              <a:ahLst/>
              <a:cxnLst/>
              <a:rect l="l" t="t" r="r" b="b"/>
              <a:pathLst>
                <a:path w="831850" h="730885">
                  <a:moveTo>
                    <a:pt x="36325" y="577434"/>
                  </a:moveTo>
                  <a:lnTo>
                    <a:pt x="36576" y="583692"/>
                  </a:lnTo>
                  <a:lnTo>
                    <a:pt x="26670" y="592074"/>
                  </a:lnTo>
                  <a:lnTo>
                    <a:pt x="688086" y="728472"/>
                  </a:lnTo>
                  <a:lnTo>
                    <a:pt x="697992" y="730758"/>
                  </a:lnTo>
                  <a:lnTo>
                    <a:pt x="697992" y="720852"/>
                  </a:lnTo>
                  <a:lnTo>
                    <a:pt x="681990" y="720090"/>
                  </a:lnTo>
                  <a:lnTo>
                    <a:pt x="682235" y="710634"/>
                  </a:lnTo>
                  <a:lnTo>
                    <a:pt x="36325" y="577434"/>
                  </a:lnTo>
                  <a:close/>
                </a:path>
                <a:path w="831850" h="730885">
                  <a:moveTo>
                    <a:pt x="682235" y="710634"/>
                  </a:moveTo>
                  <a:lnTo>
                    <a:pt x="681990" y="720090"/>
                  </a:lnTo>
                  <a:lnTo>
                    <a:pt x="697992" y="720852"/>
                  </a:lnTo>
                  <a:lnTo>
                    <a:pt x="691134" y="712470"/>
                  </a:lnTo>
                  <a:lnTo>
                    <a:pt x="682235" y="710634"/>
                  </a:lnTo>
                  <a:close/>
                </a:path>
                <a:path w="831850" h="730885">
                  <a:moveTo>
                    <a:pt x="685800" y="655320"/>
                  </a:moveTo>
                  <a:lnTo>
                    <a:pt x="684276" y="656844"/>
                  </a:lnTo>
                  <a:lnTo>
                    <a:pt x="683514" y="661416"/>
                  </a:lnTo>
                  <a:lnTo>
                    <a:pt x="682235" y="710634"/>
                  </a:lnTo>
                  <a:lnTo>
                    <a:pt x="691134" y="712470"/>
                  </a:lnTo>
                  <a:lnTo>
                    <a:pt x="697992" y="720852"/>
                  </a:lnTo>
                  <a:lnTo>
                    <a:pt x="699516" y="662178"/>
                  </a:lnTo>
                  <a:lnTo>
                    <a:pt x="685800" y="655320"/>
                  </a:lnTo>
                  <a:close/>
                </a:path>
                <a:path w="831850" h="730885">
                  <a:moveTo>
                    <a:pt x="0" y="70104"/>
                  </a:moveTo>
                  <a:lnTo>
                    <a:pt x="20574" y="584454"/>
                  </a:lnTo>
                  <a:lnTo>
                    <a:pt x="19050" y="590550"/>
                  </a:lnTo>
                  <a:lnTo>
                    <a:pt x="26670" y="592074"/>
                  </a:lnTo>
                  <a:lnTo>
                    <a:pt x="29718" y="576072"/>
                  </a:lnTo>
                  <a:lnTo>
                    <a:pt x="36271" y="576072"/>
                  </a:lnTo>
                  <a:lnTo>
                    <a:pt x="16337" y="77724"/>
                  </a:lnTo>
                  <a:lnTo>
                    <a:pt x="9144" y="77724"/>
                  </a:lnTo>
                  <a:lnTo>
                    <a:pt x="0" y="70104"/>
                  </a:lnTo>
                  <a:close/>
                </a:path>
                <a:path w="831850" h="730885">
                  <a:moveTo>
                    <a:pt x="29718" y="576072"/>
                  </a:moveTo>
                  <a:lnTo>
                    <a:pt x="26670" y="592074"/>
                  </a:lnTo>
                  <a:lnTo>
                    <a:pt x="36576" y="583692"/>
                  </a:lnTo>
                  <a:lnTo>
                    <a:pt x="36325" y="577434"/>
                  </a:lnTo>
                  <a:lnTo>
                    <a:pt x="29718" y="576072"/>
                  </a:lnTo>
                  <a:close/>
                </a:path>
                <a:path w="831850" h="730885">
                  <a:moveTo>
                    <a:pt x="36271" y="576072"/>
                  </a:moveTo>
                  <a:lnTo>
                    <a:pt x="29718" y="576072"/>
                  </a:lnTo>
                  <a:lnTo>
                    <a:pt x="36325" y="577434"/>
                  </a:lnTo>
                  <a:lnTo>
                    <a:pt x="36271" y="576072"/>
                  </a:lnTo>
                  <a:close/>
                </a:path>
                <a:path w="831850" h="730885">
                  <a:moveTo>
                    <a:pt x="810017" y="47562"/>
                  </a:moveTo>
                  <a:lnTo>
                    <a:pt x="810768" y="550164"/>
                  </a:lnTo>
                  <a:lnTo>
                    <a:pt x="826770" y="550164"/>
                  </a:lnTo>
                  <a:lnTo>
                    <a:pt x="826020" y="48006"/>
                  </a:lnTo>
                  <a:lnTo>
                    <a:pt x="817626" y="48006"/>
                  </a:lnTo>
                  <a:lnTo>
                    <a:pt x="810017" y="47562"/>
                  </a:lnTo>
                  <a:close/>
                </a:path>
                <a:path w="831850" h="730885">
                  <a:moveTo>
                    <a:pt x="16002" y="69342"/>
                  </a:moveTo>
                  <a:lnTo>
                    <a:pt x="0" y="70104"/>
                  </a:lnTo>
                  <a:lnTo>
                    <a:pt x="9144" y="77724"/>
                  </a:lnTo>
                  <a:lnTo>
                    <a:pt x="16278" y="76260"/>
                  </a:lnTo>
                  <a:lnTo>
                    <a:pt x="16002" y="69342"/>
                  </a:lnTo>
                  <a:close/>
                </a:path>
                <a:path w="831850" h="730885">
                  <a:moveTo>
                    <a:pt x="16278" y="76260"/>
                  </a:moveTo>
                  <a:lnTo>
                    <a:pt x="9144" y="77724"/>
                  </a:lnTo>
                  <a:lnTo>
                    <a:pt x="16337" y="77724"/>
                  </a:lnTo>
                  <a:lnTo>
                    <a:pt x="16278" y="76260"/>
                  </a:lnTo>
                  <a:close/>
                </a:path>
                <a:path w="831850" h="730885">
                  <a:moveTo>
                    <a:pt x="38426" y="69342"/>
                  </a:moveTo>
                  <a:lnTo>
                    <a:pt x="16002" y="69342"/>
                  </a:lnTo>
                  <a:lnTo>
                    <a:pt x="16278" y="76260"/>
                  </a:lnTo>
                  <a:lnTo>
                    <a:pt x="24003" y="74676"/>
                  </a:lnTo>
                  <a:lnTo>
                    <a:pt x="23622" y="74676"/>
                  </a:lnTo>
                  <a:lnTo>
                    <a:pt x="38756" y="71072"/>
                  </a:lnTo>
                  <a:lnTo>
                    <a:pt x="38426" y="69342"/>
                  </a:lnTo>
                  <a:close/>
                </a:path>
                <a:path w="831850" h="730885">
                  <a:moveTo>
                    <a:pt x="38862" y="71628"/>
                  </a:moveTo>
                  <a:lnTo>
                    <a:pt x="23622" y="74676"/>
                  </a:lnTo>
                  <a:lnTo>
                    <a:pt x="24003" y="74676"/>
                  </a:lnTo>
                  <a:lnTo>
                    <a:pt x="38862" y="71628"/>
                  </a:lnTo>
                  <a:close/>
                </a:path>
                <a:path w="831850" h="730885">
                  <a:moveTo>
                    <a:pt x="266700" y="0"/>
                  </a:moveTo>
                  <a:lnTo>
                    <a:pt x="35814" y="55626"/>
                  </a:lnTo>
                  <a:lnTo>
                    <a:pt x="38756" y="71072"/>
                  </a:lnTo>
                  <a:lnTo>
                    <a:pt x="268204" y="15795"/>
                  </a:lnTo>
                  <a:lnTo>
                    <a:pt x="266700" y="0"/>
                  </a:lnTo>
                  <a:close/>
                </a:path>
                <a:path w="831850" h="730885">
                  <a:moveTo>
                    <a:pt x="35814" y="55626"/>
                  </a:moveTo>
                  <a:lnTo>
                    <a:pt x="6096" y="61722"/>
                  </a:lnTo>
                  <a:lnTo>
                    <a:pt x="0" y="63246"/>
                  </a:lnTo>
                  <a:lnTo>
                    <a:pt x="0" y="70104"/>
                  </a:lnTo>
                  <a:lnTo>
                    <a:pt x="16002" y="69342"/>
                  </a:lnTo>
                  <a:lnTo>
                    <a:pt x="38426" y="69342"/>
                  </a:lnTo>
                  <a:lnTo>
                    <a:pt x="35814" y="55626"/>
                  </a:lnTo>
                  <a:close/>
                </a:path>
                <a:path w="831850" h="730885">
                  <a:moveTo>
                    <a:pt x="818380" y="32010"/>
                  </a:moveTo>
                  <a:lnTo>
                    <a:pt x="810006" y="39624"/>
                  </a:lnTo>
                  <a:lnTo>
                    <a:pt x="810017" y="47562"/>
                  </a:lnTo>
                  <a:lnTo>
                    <a:pt x="817626" y="48006"/>
                  </a:lnTo>
                  <a:lnTo>
                    <a:pt x="818380" y="32010"/>
                  </a:lnTo>
                  <a:close/>
                </a:path>
                <a:path w="831850" h="730885">
                  <a:moveTo>
                    <a:pt x="818387" y="32011"/>
                  </a:moveTo>
                  <a:lnTo>
                    <a:pt x="817626" y="48006"/>
                  </a:lnTo>
                  <a:lnTo>
                    <a:pt x="826020" y="48006"/>
                  </a:lnTo>
                  <a:lnTo>
                    <a:pt x="826008" y="39624"/>
                  </a:lnTo>
                  <a:lnTo>
                    <a:pt x="831342" y="32766"/>
                  </a:lnTo>
                  <a:lnTo>
                    <a:pt x="818387" y="32011"/>
                  </a:lnTo>
                  <a:close/>
                </a:path>
                <a:path w="831850" h="730885">
                  <a:moveTo>
                    <a:pt x="268986" y="0"/>
                  </a:moveTo>
                  <a:lnTo>
                    <a:pt x="266700" y="0"/>
                  </a:lnTo>
                  <a:lnTo>
                    <a:pt x="270510" y="15240"/>
                  </a:lnTo>
                  <a:lnTo>
                    <a:pt x="268204" y="15795"/>
                  </a:lnTo>
                  <a:lnTo>
                    <a:pt x="268224" y="16002"/>
                  </a:lnTo>
                  <a:lnTo>
                    <a:pt x="810017" y="47562"/>
                  </a:lnTo>
                  <a:lnTo>
                    <a:pt x="810006" y="39624"/>
                  </a:lnTo>
                  <a:lnTo>
                    <a:pt x="818380" y="32011"/>
                  </a:lnTo>
                  <a:lnTo>
                    <a:pt x="268986" y="0"/>
                  </a:lnTo>
                  <a:close/>
                </a:path>
                <a:path w="831850" h="730885">
                  <a:moveTo>
                    <a:pt x="266700" y="0"/>
                  </a:moveTo>
                  <a:lnTo>
                    <a:pt x="268204" y="15795"/>
                  </a:lnTo>
                  <a:lnTo>
                    <a:pt x="270510" y="15240"/>
                  </a:lnTo>
                  <a:lnTo>
                    <a:pt x="266700" y="0"/>
                  </a:lnTo>
                  <a:close/>
                </a:path>
              </a:pathLst>
            </a:custGeom>
            <a:solidFill>
              <a:srgbClr val="000000"/>
            </a:solidFill>
          </p:spPr>
          <p:txBody>
            <a:bodyPr wrap="square" lIns="0" tIns="0" rIns="0" bIns="0" rtlCol="0"/>
            <a:lstStyle/>
            <a:p>
              <a:endParaRPr/>
            </a:p>
          </p:txBody>
        </p:sp>
        <p:sp>
          <p:nvSpPr>
            <p:cNvPr id="679" name="object 679"/>
            <p:cNvSpPr/>
            <p:nvPr/>
          </p:nvSpPr>
          <p:spPr>
            <a:xfrm>
              <a:off x="9076943" y="4708702"/>
              <a:ext cx="140970" cy="123825"/>
            </a:xfrm>
            <a:custGeom>
              <a:avLst/>
              <a:gdLst/>
              <a:ahLst/>
              <a:cxnLst/>
              <a:rect l="l" t="t" r="r" b="b"/>
              <a:pathLst>
                <a:path w="140970" h="123825">
                  <a:moveTo>
                    <a:pt x="127254" y="0"/>
                  </a:moveTo>
                  <a:lnTo>
                    <a:pt x="0" y="111251"/>
                  </a:lnTo>
                  <a:lnTo>
                    <a:pt x="10668" y="123443"/>
                  </a:lnTo>
                  <a:lnTo>
                    <a:pt x="137922" y="12191"/>
                  </a:lnTo>
                  <a:lnTo>
                    <a:pt x="140970" y="9143"/>
                  </a:lnTo>
                  <a:lnTo>
                    <a:pt x="140970" y="6095"/>
                  </a:lnTo>
                  <a:lnTo>
                    <a:pt x="127254" y="0"/>
                  </a:lnTo>
                  <a:close/>
                </a:path>
              </a:pathLst>
            </a:custGeom>
            <a:solidFill>
              <a:srgbClr val="000000"/>
            </a:solidFill>
          </p:spPr>
          <p:txBody>
            <a:bodyPr wrap="square" lIns="0" tIns="0" rIns="0" bIns="0" rtlCol="0"/>
            <a:lstStyle/>
            <a:p>
              <a:endParaRPr/>
            </a:p>
          </p:txBody>
        </p:sp>
        <p:sp>
          <p:nvSpPr>
            <p:cNvPr id="680" name="object 680"/>
            <p:cNvSpPr/>
            <p:nvPr/>
          </p:nvSpPr>
          <p:spPr>
            <a:xfrm>
              <a:off x="9081516" y="4284268"/>
              <a:ext cx="0" cy="525780"/>
            </a:xfrm>
            <a:custGeom>
              <a:avLst/>
              <a:gdLst/>
              <a:ahLst/>
              <a:cxnLst/>
              <a:rect l="l" t="t" r="r" b="b"/>
              <a:pathLst>
                <a:path h="525779">
                  <a:moveTo>
                    <a:pt x="0" y="0"/>
                  </a:moveTo>
                  <a:lnTo>
                    <a:pt x="0" y="525780"/>
                  </a:lnTo>
                </a:path>
              </a:pathLst>
            </a:custGeom>
            <a:ln w="7620">
              <a:solidFill>
                <a:srgbClr val="000000"/>
              </a:solidFill>
            </a:ln>
          </p:spPr>
          <p:txBody>
            <a:bodyPr wrap="square" lIns="0" tIns="0" rIns="0" bIns="0" rtlCol="0"/>
            <a:lstStyle/>
            <a:p>
              <a:endParaRPr/>
            </a:p>
          </p:txBody>
        </p:sp>
        <p:sp>
          <p:nvSpPr>
            <p:cNvPr id="681" name="object 681"/>
            <p:cNvSpPr/>
            <p:nvPr/>
          </p:nvSpPr>
          <p:spPr>
            <a:xfrm>
              <a:off x="9009888" y="4281220"/>
              <a:ext cx="2540" cy="5080"/>
            </a:xfrm>
            <a:custGeom>
              <a:avLst/>
              <a:gdLst/>
              <a:ahLst/>
              <a:cxnLst/>
              <a:rect l="l" t="t" r="r" b="b"/>
              <a:pathLst>
                <a:path w="2540" h="5079">
                  <a:moveTo>
                    <a:pt x="0" y="4572"/>
                  </a:moveTo>
                  <a:lnTo>
                    <a:pt x="2286" y="4572"/>
                  </a:lnTo>
                  <a:lnTo>
                    <a:pt x="2286" y="0"/>
                  </a:lnTo>
                  <a:lnTo>
                    <a:pt x="0" y="0"/>
                  </a:lnTo>
                  <a:lnTo>
                    <a:pt x="0" y="4572"/>
                  </a:lnTo>
                  <a:close/>
                </a:path>
              </a:pathLst>
            </a:custGeom>
            <a:solidFill>
              <a:srgbClr val="000000"/>
            </a:solidFill>
          </p:spPr>
          <p:txBody>
            <a:bodyPr wrap="square" lIns="0" tIns="0" rIns="0" bIns="0" rtlCol="0"/>
            <a:lstStyle/>
            <a:p>
              <a:endParaRPr/>
            </a:p>
          </p:txBody>
        </p:sp>
        <p:sp>
          <p:nvSpPr>
            <p:cNvPr id="682" name="object 682"/>
            <p:cNvSpPr/>
            <p:nvPr/>
          </p:nvSpPr>
          <p:spPr>
            <a:xfrm>
              <a:off x="9083040" y="4283506"/>
              <a:ext cx="2540" cy="5080"/>
            </a:xfrm>
            <a:custGeom>
              <a:avLst/>
              <a:gdLst/>
              <a:ahLst/>
              <a:cxnLst/>
              <a:rect l="l" t="t" r="r" b="b"/>
              <a:pathLst>
                <a:path w="2540" h="5079">
                  <a:moveTo>
                    <a:pt x="0" y="4572"/>
                  </a:moveTo>
                  <a:lnTo>
                    <a:pt x="2286" y="4572"/>
                  </a:lnTo>
                  <a:lnTo>
                    <a:pt x="2286" y="0"/>
                  </a:lnTo>
                  <a:lnTo>
                    <a:pt x="0" y="0"/>
                  </a:lnTo>
                  <a:lnTo>
                    <a:pt x="0" y="4572"/>
                  </a:lnTo>
                  <a:close/>
                </a:path>
              </a:pathLst>
            </a:custGeom>
            <a:solidFill>
              <a:srgbClr val="000000"/>
            </a:solidFill>
          </p:spPr>
          <p:txBody>
            <a:bodyPr wrap="square" lIns="0" tIns="0" rIns="0" bIns="0" rtlCol="0"/>
            <a:lstStyle/>
            <a:p>
              <a:endParaRPr/>
            </a:p>
          </p:txBody>
        </p:sp>
        <p:sp>
          <p:nvSpPr>
            <p:cNvPr id="683" name="object 683"/>
            <p:cNvSpPr/>
            <p:nvPr/>
          </p:nvSpPr>
          <p:spPr>
            <a:xfrm>
              <a:off x="9012173" y="4281220"/>
              <a:ext cx="71120" cy="6985"/>
            </a:xfrm>
            <a:custGeom>
              <a:avLst/>
              <a:gdLst/>
              <a:ahLst/>
              <a:cxnLst/>
              <a:rect l="l" t="t" r="r" b="b"/>
              <a:pathLst>
                <a:path w="71120" h="6985">
                  <a:moveTo>
                    <a:pt x="0" y="0"/>
                  </a:moveTo>
                  <a:lnTo>
                    <a:pt x="0" y="4572"/>
                  </a:lnTo>
                  <a:lnTo>
                    <a:pt x="70866" y="6858"/>
                  </a:lnTo>
                  <a:lnTo>
                    <a:pt x="70866" y="2286"/>
                  </a:lnTo>
                  <a:lnTo>
                    <a:pt x="0" y="0"/>
                  </a:lnTo>
                  <a:close/>
                </a:path>
              </a:pathLst>
            </a:custGeom>
            <a:solidFill>
              <a:srgbClr val="000000"/>
            </a:solidFill>
          </p:spPr>
          <p:txBody>
            <a:bodyPr wrap="square" lIns="0" tIns="0" rIns="0" bIns="0" rtlCol="0"/>
            <a:lstStyle/>
            <a:p>
              <a:endParaRPr/>
            </a:p>
          </p:txBody>
        </p:sp>
        <p:sp>
          <p:nvSpPr>
            <p:cNvPr id="684" name="object 684"/>
            <p:cNvSpPr/>
            <p:nvPr/>
          </p:nvSpPr>
          <p:spPr>
            <a:xfrm>
              <a:off x="9054083" y="4821478"/>
              <a:ext cx="17145" cy="22860"/>
            </a:xfrm>
            <a:custGeom>
              <a:avLst/>
              <a:gdLst/>
              <a:ahLst/>
              <a:cxnLst/>
              <a:rect l="l" t="t" r="r" b="b"/>
              <a:pathLst>
                <a:path w="17145" h="22860">
                  <a:moveTo>
                    <a:pt x="8382" y="0"/>
                  </a:moveTo>
                  <a:lnTo>
                    <a:pt x="4572" y="762"/>
                  </a:lnTo>
                  <a:lnTo>
                    <a:pt x="2286" y="3048"/>
                  </a:lnTo>
                  <a:lnTo>
                    <a:pt x="0" y="11430"/>
                  </a:lnTo>
                  <a:lnTo>
                    <a:pt x="2286" y="19050"/>
                  </a:lnTo>
                  <a:lnTo>
                    <a:pt x="4572" y="22098"/>
                  </a:lnTo>
                  <a:lnTo>
                    <a:pt x="8382" y="22860"/>
                  </a:lnTo>
                  <a:lnTo>
                    <a:pt x="11430" y="22098"/>
                  </a:lnTo>
                  <a:lnTo>
                    <a:pt x="14478" y="19050"/>
                  </a:lnTo>
                  <a:lnTo>
                    <a:pt x="16764" y="11430"/>
                  </a:lnTo>
                  <a:lnTo>
                    <a:pt x="14478" y="3048"/>
                  </a:lnTo>
                  <a:lnTo>
                    <a:pt x="11430" y="762"/>
                  </a:lnTo>
                  <a:lnTo>
                    <a:pt x="8382" y="0"/>
                  </a:lnTo>
                  <a:close/>
                </a:path>
              </a:pathLst>
            </a:custGeom>
            <a:solidFill>
              <a:srgbClr val="7F7F7F"/>
            </a:solidFill>
          </p:spPr>
          <p:txBody>
            <a:bodyPr wrap="square" lIns="0" tIns="0" rIns="0" bIns="0" rtlCol="0"/>
            <a:lstStyle/>
            <a:p>
              <a:endParaRPr/>
            </a:p>
          </p:txBody>
        </p:sp>
        <p:sp>
          <p:nvSpPr>
            <p:cNvPr id="685" name="object 685"/>
            <p:cNvSpPr/>
            <p:nvPr/>
          </p:nvSpPr>
          <p:spPr>
            <a:xfrm>
              <a:off x="9053321" y="4820716"/>
              <a:ext cx="19050" cy="25400"/>
            </a:xfrm>
            <a:custGeom>
              <a:avLst/>
              <a:gdLst/>
              <a:ahLst/>
              <a:cxnLst/>
              <a:rect l="l" t="t" r="r" b="b"/>
              <a:pathLst>
                <a:path w="19050" h="25400">
                  <a:moveTo>
                    <a:pt x="9906" y="0"/>
                  </a:moveTo>
                  <a:lnTo>
                    <a:pt x="9144" y="0"/>
                  </a:lnTo>
                  <a:lnTo>
                    <a:pt x="5334" y="762"/>
                  </a:lnTo>
                  <a:lnTo>
                    <a:pt x="4572" y="762"/>
                  </a:lnTo>
                  <a:lnTo>
                    <a:pt x="2286" y="3048"/>
                  </a:lnTo>
                  <a:lnTo>
                    <a:pt x="2286" y="3810"/>
                  </a:lnTo>
                  <a:lnTo>
                    <a:pt x="0" y="12192"/>
                  </a:lnTo>
                  <a:lnTo>
                    <a:pt x="0" y="12954"/>
                  </a:lnTo>
                  <a:lnTo>
                    <a:pt x="2286" y="20574"/>
                  </a:lnTo>
                  <a:lnTo>
                    <a:pt x="4572" y="23622"/>
                  </a:lnTo>
                  <a:lnTo>
                    <a:pt x="5334" y="24384"/>
                  </a:lnTo>
                  <a:lnTo>
                    <a:pt x="9144" y="25146"/>
                  </a:lnTo>
                  <a:lnTo>
                    <a:pt x="9906" y="25146"/>
                  </a:lnTo>
                  <a:lnTo>
                    <a:pt x="12954" y="24384"/>
                  </a:lnTo>
                  <a:lnTo>
                    <a:pt x="12954" y="23622"/>
                  </a:lnTo>
                  <a:lnTo>
                    <a:pt x="13716" y="22860"/>
                  </a:lnTo>
                  <a:lnTo>
                    <a:pt x="9144" y="22860"/>
                  </a:lnTo>
                  <a:lnTo>
                    <a:pt x="9482" y="22775"/>
                  </a:lnTo>
                  <a:lnTo>
                    <a:pt x="6096" y="22098"/>
                  </a:lnTo>
                  <a:lnTo>
                    <a:pt x="3810" y="19050"/>
                  </a:lnTo>
                  <a:lnTo>
                    <a:pt x="4343" y="19050"/>
                  </a:lnTo>
                  <a:lnTo>
                    <a:pt x="2514" y="12954"/>
                  </a:lnTo>
                  <a:lnTo>
                    <a:pt x="2286" y="12954"/>
                  </a:lnTo>
                  <a:lnTo>
                    <a:pt x="2286" y="12192"/>
                  </a:lnTo>
                  <a:lnTo>
                    <a:pt x="2493" y="12192"/>
                  </a:lnTo>
                  <a:lnTo>
                    <a:pt x="4572" y="4572"/>
                  </a:lnTo>
                  <a:lnTo>
                    <a:pt x="3810" y="4572"/>
                  </a:lnTo>
                  <a:lnTo>
                    <a:pt x="6096" y="2286"/>
                  </a:lnTo>
                  <a:lnTo>
                    <a:pt x="14986" y="2286"/>
                  </a:lnTo>
                  <a:lnTo>
                    <a:pt x="12954" y="762"/>
                  </a:lnTo>
                  <a:lnTo>
                    <a:pt x="9906" y="0"/>
                  </a:lnTo>
                  <a:close/>
                </a:path>
                <a:path w="19050" h="25400">
                  <a:moveTo>
                    <a:pt x="9482" y="22775"/>
                  </a:moveTo>
                  <a:lnTo>
                    <a:pt x="9144" y="22860"/>
                  </a:lnTo>
                  <a:lnTo>
                    <a:pt x="9906" y="22860"/>
                  </a:lnTo>
                  <a:lnTo>
                    <a:pt x="9482" y="22775"/>
                  </a:lnTo>
                  <a:close/>
                </a:path>
                <a:path w="19050" h="25400">
                  <a:moveTo>
                    <a:pt x="14478" y="19050"/>
                  </a:moveTo>
                  <a:lnTo>
                    <a:pt x="11430" y="22098"/>
                  </a:lnTo>
                  <a:lnTo>
                    <a:pt x="12192" y="22098"/>
                  </a:lnTo>
                  <a:lnTo>
                    <a:pt x="9482" y="22775"/>
                  </a:lnTo>
                  <a:lnTo>
                    <a:pt x="9906" y="22860"/>
                  </a:lnTo>
                  <a:lnTo>
                    <a:pt x="13716" y="22860"/>
                  </a:lnTo>
                  <a:lnTo>
                    <a:pt x="16002" y="20574"/>
                  </a:lnTo>
                  <a:lnTo>
                    <a:pt x="16764" y="20574"/>
                  </a:lnTo>
                  <a:lnTo>
                    <a:pt x="16992" y="19812"/>
                  </a:lnTo>
                  <a:lnTo>
                    <a:pt x="14478" y="19812"/>
                  </a:lnTo>
                  <a:lnTo>
                    <a:pt x="14478" y="19050"/>
                  </a:lnTo>
                  <a:close/>
                </a:path>
                <a:path w="19050" h="25400">
                  <a:moveTo>
                    <a:pt x="4343" y="19050"/>
                  </a:moveTo>
                  <a:lnTo>
                    <a:pt x="3810" y="19050"/>
                  </a:lnTo>
                  <a:lnTo>
                    <a:pt x="4572" y="19812"/>
                  </a:lnTo>
                  <a:lnTo>
                    <a:pt x="4343" y="19050"/>
                  </a:lnTo>
                  <a:close/>
                </a:path>
                <a:path w="19050" h="25400">
                  <a:moveTo>
                    <a:pt x="16655" y="12554"/>
                  </a:moveTo>
                  <a:lnTo>
                    <a:pt x="14478" y="19812"/>
                  </a:lnTo>
                  <a:lnTo>
                    <a:pt x="16992" y="19812"/>
                  </a:lnTo>
                  <a:lnTo>
                    <a:pt x="19050" y="12954"/>
                  </a:lnTo>
                  <a:lnTo>
                    <a:pt x="16764" y="12954"/>
                  </a:lnTo>
                  <a:lnTo>
                    <a:pt x="16655" y="12554"/>
                  </a:lnTo>
                  <a:close/>
                </a:path>
                <a:path w="19050" h="25400">
                  <a:moveTo>
                    <a:pt x="2394" y="12554"/>
                  </a:moveTo>
                  <a:lnTo>
                    <a:pt x="2286" y="12954"/>
                  </a:lnTo>
                  <a:lnTo>
                    <a:pt x="2514" y="12954"/>
                  </a:lnTo>
                  <a:lnTo>
                    <a:pt x="2394" y="12554"/>
                  </a:lnTo>
                  <a:close/>
                </a:path>
                <a:path w="19050" h="25400">
                  <a:moveTo>
                    <a:pt x="16764" y="12192"/>
                  </a:moveTo>
                  <a:lnTo>
                    <a:pt x="16764" y="12954"/>
                  </a:lnTo>
                  <a:lnTo>
                    <a:pt x="17907" y="12573"/>
                  </a:lnTo>
                  <a:lnTo>
                    <a:pt x="16764" y="12192"/>
                  </a:lnTo>
                  <a:close/>
                </a:path>
                <a:path w="19050" h="25400">
                  <a:moveTo>
                    <a:pt x="17907" y="12573"/>
                  </a:moveTo>
                  <a:lnTo>
                    <a:pt x="16764" y="12954"/>
                  </a:lnTo>
                  <a:lnTo>
                    <a:pt x="19050" y="12954"/>
                  </a:lnTo>
                  <a:lnTo>
                    <a:pt x="17907" y="12573"/>
                  </a:lnTo>
                  <a:close/>
                </a:path>
                <a:path w="19050" h="25400">
                  <a:moveTo>
                    <a:pt x="19050" y="12192"/>
                  </a:moveTo>
                  <a:lnTo>
                    <a:pt x="16764" y="12192"/>
                  </a:lnTo>
                  <a:lnTo>
                    <a:pt x="17907" y="12573"/>
                  </a:lnTo>
                  <a:lnTo>
                    <a:pt x="19050" y="12192"/>
                  </a:lnTo>
                  <a:close/>
                </a:path>
                <a:path w="19050" h="25400">
                  <a:moveTo>
                    <a:pt x="2493" y="12192"/>
                  </a:moveTo>
                  <a:lnTo>
                    <a:pt x="2286" y="12192"/>
                  </a:lnTo>
                  <a:lnTo>
                    <a:pt x="2394" y="12554"/>
                  </a:lnTo>
                  <a:lnTo>
                    <a:pt x="2493" y="12192"/>
                  </a:lnTo>
                  <a:close/>
                </a:path>
                <a:path w="19050" h="25400">
                  <a:moveTo>
                    <a:pt x="14986" y="2286"/>
                  </a:moveTo>
                  <a:lnTo>
                    <a:pt x="11430" y="2286"/>
                  </a:lnTo>
                  <a:lnTo>
                    <a:pt x="14478" y="4572"/>
                  </a:lnTo>
                  <a:lnTo>
                    <a:pt x="16655" y="12554"/>
                  </a:lnTo>
                  <a:lnTo>
                    <a:pt x="16764" y="12192"/>
                  </a:lnTo>
                  <a:lnTo>
                    <a:pt x="19050" y="12192"/>
                  </a:lnTo>
                  <a:lnTo>
                    <a:pt x="16764" y="3810"/>
                  </a:lnTo>
                  <a:lnTo>
                    <a:pt x="16002" y="3048"/>
                  </a:lnTo>
                  <a:lnTo>
                    <a:pt x="14986" y="2286"/>
                  </a:lnTo>
                  <a:close/>
                </a:path>
                <a:path w="19050" h="25400">
                  <a:moveTo>
                    <a:pt x="9144" y="2286"/>
                  </a:moveTo>
                  <a:lnTo>
                    <a:pt x="6096" y="2286"/>
                  </a:lnTo>
                  <a:lnTo>
                    <a:pt x="6096" y="3048"/>
                  </a:lnTo>
                  <a:lnTo>
                    <a:pt x="9482" y="2370"/>
                  </a:lnTo>
                  <a:lnTo>
                    <a:pt x="9144" y="2286"/>
                  </a:lnTo>
                  <a:close/>
                </a:path>
                <a:path w="19050" h="25400">
                  <a:moveTo>
                    <a:pt x="11430" y="2286"/>
                  </a:moveTo>
                  <a:lnTo>
                    <a:pt x="9906" y="2286"/>
                  </a:lnTo>
                  <a:lnTo>
                    <a:pt x="9482" y="2370"/>
                  </a:lnTo>
                  <a:lnTo>
                    <a:pt x="12192" y="3048"/>
                  </a:lnTo>
                  <a:lnTo>
                    <a:pt x="11430" y="2286"/>
                  </a:lnTo>
                  <a:close/>
                </a:path>
                <a:path w="19050" h="25400">
                  <a:moveTo>
                    <a:pt x="9906" y="2286"/>
                  </a:moveTo>
                  <a:lnTo>
                    <a:pt x="9144" y="2286"/>
                  </a:lnTo>
                  <a:lnTo>
                    <a:pt x="9482" y="2370"/>
                  </a:lnTo>
                  <a:lnTo>
                    <a:pt x="9906" y="2286"/>
                  </a:lnTo>
                  <a:close/>
                </a:path>
              </a:pathLst>
            </a:custGeom>
            <a:solidFill>
              <a:srgbClr val="000000"/>
            </a:solidFill>
          </p:spPr>
          <p:txBody>
            <a:bodyPr wrap="square" lIns="0" tIns="0" rIns="0" bIns="0" rtlCol="0"/>
            <a:lstStyle/>
            <a:p>
              <a:endParaRPr/>
            </a:p>
          </p:txBody>
        </p:sp>
        <p:sp>
          <p:nvSpPr>
            <p:cNvPr id="686" name="object 686"/>
            <p:cNvSpPr/>
            <p:nvPr/>
          </p:nvSpPr>
          <p:spPr>
            <a:xfrm>
              <a:off x="9070085" y="4832908"/>
              <a:ext cx="2540" cy="1270"/>
            </a:xfrm>
            <a:custGeom>
              <a:avLst/>
              <a:gdLst/>
              <a:ahLst/>
              <a:cxnLst/>
              <a:rect l="l" t="t" r="r" b="b"/>
              <a:pathLst>
                <a:path w="2540" h="1270">
                  <a:moveTo>
                    <a:pt x="0" y="0"/>
                  </a:moveTo>
                  <a:lnTo>
                    <a:pt x="0" y="762"/>
                  </a:lnTo>
                  <a:lnTo>
                    <a:pt x="1143" y="381"/>
                  </a:lnTo>
                  <a:lnTo>
                    <a:pt x="0" y="0"/>
                  </a:lnTo>
                  <a:close/>
                </a:path>
                <a:path w="2540" h="1270">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grpSp>
      <p:sp>
        <p:nvSpPr>
          <p:cNvPr id="3" name="Título 2">
            <a:extLst>
              <a:ext uri="{FF2B5EF4-FFF2-40B4-BE49-F238E27FC236}">
                <a16:creationId xmlns:a16="http://schemas.microsoft.com/office/drawing/2014/main" id="{22F7826F-A24E-F9A0-77FB-5B5581CD3A59}"/>
              </a:ext>
            </a:extLst>
          </p:cNvPr>
          <p:cNvSpPr>
            <a:spLocks noGrp="1"/>
          </p:cNvSpPr>
          <p:nvPr>
            <p:ph type="title" idx="4294967295"/>
          </p:nvPr>
        </p:nvSpPr>
        <p:spPr/>
        <p:txBody>
          <a:bodyPr/>
          <a:lstStyle/>
          <a:p>
            <a:r>
              <a:rPr lang="en-GB" b="1" noProof="0" dirty="0"/>
              <a:t>Hands</a:t>
            </a:r>
            <a:r>
              <a:rPr lang="en-GB" noProof="0" dirty="0"/>
              <a:t>-</a:t>
            </a:r>
            <a:r>
              <a:rPr lang="en-GB" b="1" noProof="0" dirty="0"/>
              <a:t>on</a:t>
            </a:r>
            <a:r>
              <a:rPr lang="en-GB" noProof="0" dirty="0"/>
              <a:t> End-Point test</a:t>
            </a:r>
            <a:endParaRPr lang="en-US" dirty="0"/>
          </a:p>
        </p:txBody>
      </p:sp>
      <p:cxnSp>
        <p:nvCxnSpPr>
          <p:cNvPr id="22" name="Straight Arrow Connector 25">
            <a:extLst>
              <a:ext uri="{FF2B5EF4-FFF2-40B4-BE49-F238E27FC236}">
                <a16:creationId xmlns:a16="http://schemas.microsoft.com/office/drawing/2014/main" id="{4030D6AB-7873-7C51-046B-E416A3D068DD}"/>
              </a:ext>
            </a:extLst>
          </p:cNvPr>
          <p:cNvCxnSpPr>
            <a:cxnSpLocks/>
          </p:cNvCxnSpPr>
          <p:nvPr/>
        </p:nvCxnSpPr>
        <p:spPr bwMode="auto">
          <a:xfrm>
            <a:off x="3314789" y="1779086"/>
            <a:ext cx="3328973" cy="55105"/>
          </a:xfrm>
          <a:prstGeom prst="straightConnector1">
            <a:avLst/>
          </a:prstGeom>
          <a:ln w="2857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3" name="Rectangle 4">
            <a:extLst>
              <a:ext uri="{FF2B5EF4-FFF2-40B4-BE49-F238E27FC236}">
                <a16:creationId xmlns:a16="http://schemas.microsoft.com/office/drawing/2014/main" id="{432D998C-BB87-26C9-329D-47968512A110}"/>
              </a:ext>
            </a:extLst>
          </p:cNvPr>
          <p:cNvSpPr>
            <a:spLocks noChangeArrowheads="1"/>
          </p:cNvSpPr>
          <p:nvPr/>
        </p:nvSpPr>
        <p:spPr bwMode="auto">
          <a:xfrm>
            <a:off x="5271928" y="1243695"/>
            <a:ext cx="1739371"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s-ES" altLang="en-US" sz="1600" dirty="0">
                <a:solidFill>
                  <a:schemeClr val="accent6">
                    <a:lumMod val="75000"/>
                  </a:schemeClr>
                </a:solidFill>
                <a:ea typeface="SimSun" panose="02010600030101010101" pitchFamily="2" charset="-122"/>
              </a:rPr>
              <a:t>DCE </a:t>
            </a:r>
            <a:br>
              <a:rPr lang="es-ES" altLang="en-US" sz="1600" dirty="0">
                <a:solidFill>
                  <a:schemeClr val="accent6">
                    <a:lumMod val="75000"/>
                  </a:schemeClr>
                </a:solidFill>
                <a:ea typeface="SimSun" panose="02010600030101010101" pitchFamily="2" charset="-122"/>
              </a:rPr>
            </a:br>
            <a:r>
              <a:rPr lang="es-ES" altLang="en-US" sz="1600" dirty="0" err="1">
                <a:solidFill>
                  <a:schemeClr val="accent6">
                    <a:lumMod val="75000"/>
                  </a:schemeClr>
                </a:solidFill>
                <a:ea typeface="SimSun" panose="02010600030101010101" pitchFamily="2" charset="-122"/>
              </a:rPr>
              <a:t>Datacom</a:t>
            </a:r>
            <a:endParaRPr lang="es-ES" altLang="en-US" sz="1600" dirty="0">
              <a:solidFill>
                <a:schemeClr val="accent6">
                  <a:lumMod val="75000"/>
                </a:schemeClr>
              </a:solidFill>
              <a:ea typeface="SimSun" panose="02010600030101010101" pitchFamily="2" charset="-122"/>
            </a:endParaRPr>
          </a:p>
        </p:txBody>
      </p:sp>
      <p:sp>
        <p:nvSpPr>
          <p:cNvPr id="25" name="Content Placeholder 3">
            <a:extLst>
              <a:ext uri="{FF2B5EF4-FFF2-40B4-BE49-F238E27FC236}">
                <a16:creationId xmlns:a16="http://schemas.microsoft.com/office/drawing/2014/main" id="{D9592B7B-05D0-7114-2D66-C883B3DDD1C6}"/>
              </a:ext>
            </a:extLst>
          </p:cNvPr>
          <p:cNvSpPr>
            <a:spLocks noGrp="1"/>
          </p:cNvSpPr>
          <p:nvPr>
            <p:ph idx="1"/>
          </p:nvPr>
        </p:nvSpPr>
        <p:spPr>
          <a:xfrm>
            <a:off x="469340" y="4060899"/>
            <a:ext cx="8441397" cy="2502934"/>
          </a:xfrm>
        </p:spPr>
        <p:txBody>
          <a:bodyPr/>
          <a:lstStyle/>
          <a:p>
            <a:pPr marL="0" indent="0">
              <a:buNone/>
            </a:pPr>
            <a:r>
              <a:rPr lang="en-US" dirty="0"/>
              <a:t>xGenius / Zeus has two data communications operation modes. </a:t>
            </a:r>
          </a:p>
          <a:p>
            <a:pPr lvl="1"/>
            <a:r>
              <a:rPr lang="en-US" b="1" dirty="0"/>
              <a:t>Datacom endpoint </a:t>
            </a:r>
            <a:r>
              <a:rPr lang="en-US" dirty="0"/>
              <a:t>is used for DTE and DCE emulation. Some capabilities of the Datacom endpoint mode are BER / Performance tests over datacom interfaces and logic analysis of datacom signals. </a:t>
            </a:r>
          </a:p>
          <a:p>
            <a:pPr lvl="1"/>
            <a:r>
              <a:rPr lang="en-US" b="1" dirty="0"/>
              <a:t>Datacom monitor </a:t>
            </a:r>
            <a:r>
              <a:rPr lang="en-US" dirty="0"/>
              <a:t>mode enables analysis of datacom signals between the DTE and DCE without disturbing them.</a:t>
            </a:r>
          </a:p>
        </p:txBody>
      </p:sp>
      <p:sp>
        <p:nvSpPr>
          <p:cNvPr id="4" name="Rectangle 4">
            <a:extLst>
              <a:ext uri="{FF2B5EF4-FFF2-40B4-BE49-F238E27FC236}">
                <a16:creationId xmlns:a16="http://schemas.microsoft.com/office/drawing/2014/main" id="{1F46786E-3CC2-59E0-339C-6C7577907767}"/>
              </a:ext>
            </a:extLst>
          </p:cNvPr>
          <p:cNvSpPr>
            <a:spLocks noChangeArrowheads="1"/>
          </p:cNvSpPr>
          <p:nvPr/>
        </p:nvSpPr>
        <p:spPr bwMode="auto">
          <a:xfrm>
            <a:off x="3245811" y="2734556"/>
            <a:ext cx="930146"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s-ES" altLang="en-US" sz="1600" dirty="0">
                <a:solidFill>
                  <a:schemeClr val="accent6">
                    <a:lumMod val="75000"/>
                  </a:schemeClr>
                </a:solidFill>
                <a:ea typeface="SimSun" panose="02010600030101010101" pitchFamily="2" charset="-122"/>
              </a:rPr>
              <a:t>DCE</a:t>
            </a:r>
          </a:p>
        </p:txBody>
      </p:sp>
      <p:grpSp>
        <p:nvGrpSpPr>
          <p:cNvPr id="6" name="Grupo 5">
            <a:extLst>
              <a:ext uri="{FF2B5EF4-FFF2-40B4-BE49-F238E27FC236}">
                <a16:creationId xmlns:a16="http://schemas.microsoft.com/office/drawing/2014/main" id="{80233C8E-FAD7-C8B1-6C07-4371AE1E5469}"/>
              </a:ext>
            </a:extLst>
          </p:cNvPr>
          <p:cNvGrpSpPr/>
          <p:nvPr/>
        </p:nvGrpSpPr>
        <p:grpSpPr>
          <a:xfrm>
            <a:off x="2017543" y="2577824"/>
            <a:ext cx="1479015" cy="1132557"/>
            <a:chOff x="8391143" y="4164634"/>
            <a:chExt cx="1013588" cy="730885"/>
          </a:xfrm>
        </p:grpSpPr>
        <p:sp>
          <p:nvSpPr>
            <p:cNvPr id="8" name="object 472">
              <a:extLst>
                <a:ext uri="{FF2B5EF4-FFF2-40B4-BE49-F238E27FC236}">
                  <a16:creationId xmlns:a16="http://schemas.microsoft.com/office/drawing/2014/main" id="{B5257078-5059-0761-8192-C458B68B0798}"/>
                </a:ext>
              </a:extLst>
            </p:cNvPr>
            <p:cNvSpPr/>
            <p:nvPr/>
          </p:nvSpPr>
          <p:spPr>
            <a:xfrm>
              <a:off x="9029700" y="4542586"/>
              <a:ext cx="373380" cy="287655"/>
            </a:xfrm>
            <a:custGeom>
              <a:avLst/>
              <a:gdLst/>
              <a:ahLst/>
              <a:cxnLst/>
              <a:rect l="l" t="t" r="r" b="b"/>
              <a:pathLst>
                <a:path w="373379" h="287654">
                  <a:moveTo>
                    <a:pt x="183642" y="0"/>
                  </a:moveTo>
                  <a:lnTo>
                    <a:pt x="125730" y="0"/>
                  </a:lnTo>
                  <a:lnTo>
                    <a:pt x="80772" y="3048"/>
                  </a:lnTo>
                  <a:lnTo>
                    <a:pt x="35814" y="15240"/>
                  </a:lnTo>
                  <a:lnTo>
                    <a:pt x="6858" y="54102"/>
                  </a:lnTo>
                  <a:lnTo>
                    <a:pt x="0" y="105918"/>
                  </a:lnTo>
                  <a:lnTo>
                    <a:pt x="0" y="153162"/>
                  </a:lnTo>
                  <a:lnTo>
                    <a:pt x="3048" y="211836"/>
                  </a:lnTo>
                  <a:lnTo>
                    <a:pt x="11430" y="252984"/>
                  </a:lnTo>
                  <a:lnTo>
                    <a:pt x="35814" y="284988"/>
                  </a:lnTo>
                  <a:lnTo>
                    <a:pt x="48768" y="287274"/>
                  </a:lnTo>
                  <a:lnTo>
                    <a:pt x="63246" y="284988"/>
                  </a:lnTo>
                  <a:lnTo>
                    <a:pt x="99822" y="269748"/>
                  </a:lnTo>
                  <a:lnTo>
                    <a:pt x="147828" y="236982"/>
                  </a:lnTo>
                  <a:lnTo>
                    <a:pt x="243840" y="158496"/>
                  </a:lnTo>
                  <a:lnTo>
                    <a:pt x="303276" y="105918"/>
                  </a:lnTo>
                  <a:lnTo>
                    <a:pt x="345186" y="67818"/>
                  </a:lnTo>
                  <a:lnTo>
                    <a:pt x="373380" y="29718"/>
                  </a:lnTo>
                  <a:lnTo>
                    <a:pt x="373380" y="22098"/>
                  </a:lnTo>
                  <a:lnTo>
                    <a:pt x="321564" y="4572"/>
                  </a:lnTo>
                  <a:lnTo>
                    <a:pt x="263652" y="2286"/>
                  </a:lnTo>
                  <a:lnTo>
                    <a:pt x="183642" y="0"/>
                  </a:lnTo>
                  <a:close/>
                </a:path>
              </a:pathLst>
            </a:custGeom>
            <a:solidFill>
              <a:srgbClr val="F5F5F5"/>
            </a:solidFill>
          </p:spPr>
          <p:txBody>
            <a:bodyPr wrap="square" lIns="0" tIns="0" rIns="0" bIns="0" rtlCol="0"/>
            <a:lstStyle/>
            <a:p>
              <a:endParaRPr/>
            </a:p>
          </p:txBody>
        </p:sp>
        <p:sp>
          <p:nvSpPr>
            <p:cNvPr id="12" name="object 473">
              <a:extLst>
                <a:ext uri="{FF2B5EF4-FFF2-40B4-BE49-F238E27FC236}">
                  <a16:creationId xmlns:a16="http://schemas.microsoft.com/office/drawing/2014/main" id="{AE02BC7A-C4C9-A40F-6D8E-E3E8C6322D63}"/>
                </a:ext>
              </a:extLst>
            </p:cNvPr>
            <p:cNvSpPr/>
            <p:nvPr/>
          </p:nvSpPr>
          <p:spPr>
            <a:xfrm>
              <a:off x="9028176" y="4541062"/>
              <a:ext cx="376555" cy="290830"/>
            </a:xfrm>
            <a:custGeom>
              <a:avLst/>
              <a:gdLst/>
              <a:ahLst/>
              <a:cxnLst/>
              <a:rect l="l" t="t" r="r" b="b"/>
              <a:pathLst>
                <a:path w="376554" h="290829">
                  <a:moveTo>
                    <a:pt x="185166" y="0"/>
                  </a:moveTo>
                  <a:lnTo>
                    <a:pt x="127254" y="0"/>
                  </a:lnTo>
                  <a:lnTo>
                    <a:pt x="82296" y="3048"/>
                  </a:lnTo>
                  <a:lnTo>
                    <a:pt x="64770" y="5334"/>
                  </a:lnTo>
                  <a:lnTo>
                    <a:pt x="49530" y="9906"/>
                  </a:lnTo>
                  <a:lnTo>
                    <a:pt x="48768" y="9906"/>
                  </a:lnTo>
                  <a:lnTo>
                    <a:pt x="36576" y="15240"/>
                  </a:lnTo>
                  <a:lnTo>
                    <a:pt x="36576" y="16002"/>
                  </a:lnTo>
                  <a:lnTo>
                    <a:pt x="26670" y="22860"/>
                  </a:lnTo>
                  <a:lnTo>
                    <a:pt x="18288" y="32004"/>
                  </a:lnTo>
                  <a:lnTo>
                    <a:pt x="12192" y="41910"/>
                  </a:lnTo>
                  <a:lnTo>
                    <a:pt x="11430" y="42672"/>
                  </a:lnTo>
                  <a:lnTo>
                    <a:pt x="6858" y="55626"/>
                  </a:lnTo>
                  <a:lnTo>
                    <a:pt x="3048" y="70866"/>
                  </a:lnTo>
                  <a:lnTo>
                    <a:pt x="63" y="106680"/>
                  </a:lnTo>
                  <a:lnTo>
                    <a:pt x="0" y="154686"/>
                  </a:lnTo>
                  <a:lnTo>
                    <a:pt x="3048" y="213360"/>
                  </a:lnTo>
                  <a:lnTo>
                    <a:pt x="3048" y="214122"/>
                  </a:lnTo>
                  <a:lnTo>
                    <a:pt x="6096" y="236982"/>
                  </a:lnTo>
                  <a:lnTo>
                    <a:pt x="11430" y="255270"/>
                  </a:lnTo>
                  <a:lnTo>
                    <a:pt x="17526" y="270510"/>
                  </a:lnTo>
                  <a:lnTo>
                    <a:pt x="18288" y="271272"/>
                  </a:lnTo>
                  <a:lnTo>
                    <a:pt x="26670" y="281178"/>
                  </a:lnTo>
                  <a:lnTo>
                    <a:pt x="36576" y="288036"/>
                  </a:lnTo>
                  <a:lnTo>
                    <a:pt x="37338" y="288036"/>
                  </a:lnTo>
                  <a:lnTo>
                    <a:pt x="50292" y="290322"/>
                  </a:lnTo>
                  <a:lnTo>
                    <a:pt x="51054" y="290322"/>
                  </a:lnTo>
                  <a:lnTo>
                    <a:pt x="65532" y="288036"/>
                  </a:lnTo>
                  <a:lnTo>
                    <a:pt x="67926" y="287274"/>
                  </a:lnTo>
                  <a:lnTo>
                    <a:pt x="50292" y="287274"/>
                  </a:lnTo>
                  <a:lnTo>
                    <a:pt x="50694" y="287210"/>
                  </a:lnTo>
                  <a:lnTo>
                    <a:pt x="42418" y="285750"/>
                  </a:lnTo>
                  <a:lnTo>
                    <a:pt x="38100" y="285750"/>
                  </a:lnTo>
                  <a:lnTo>
                    <a:pt x="28194" y="278892"/>
                  </a:lnTo>
                  <a:lnTo>
                    <a:pt x="28956" y="278892"/>
                  </a:lnTo>
                  <a:lnTo>
                    <a:pt x="21218" y="269748"/>
                  </a:lnTo>
                  <a:lnTo>
                    <a:pt x="20574" y="269748"/>
                  </a:lnTo>
                  <a:lnTo>
                    <a:pt x="14478" y="254508"/>
                  </a:lnTo>
                  <a:lnTo>
                    <a:pt x="9144" y="236220"/>
                  </a:lnTo>
                  <a:lnTo>
                    <a:pt x="6096" y="213360"/>
                  </a:lnTo>
                  <a:lnTo>
                    <a:pt x="3048" y="154686"/>
                  </a:lnTo>
                  <a:lnTo>
                    <a:pt x="3111" y="106680"/>
                  </a:lnTo>
                  <a:lnTo>
                    <a:pt x="6096" y="70866"/>
                  </a:lnTo>
                  <a:lnTo>
                    <a:pt x="6286" y="70866"/>
                  </a:lnTo>
                  <a:lnTo>
                    <a:pt x="9906" y="56388"/>
                  </a:lnTo>
                  <a:lnTo>
                    <a:pt x="14478" y="43434"/>
                  </a:lnTo>
                  <a:lnTo>
                    <a:pt x="20574" y="33528"/>
                  </a:lnTo>
                  <a:lnTo>
                    <a:pt x="21272" y="33528"/>
                  </a:lnTo>
                  <a:lnTo>
                    <a:pt x="28956" y="25146"/>
                  </a:lnTo>
                  <a:lnTo>
                    <a:pt x="28194" y="25146"/>
                  </a:lnTo>
                  <a:lnTo>
                    <a:pt x="38100" y="18288"/>
                  </a:lnTo>
                  <a:lnTo>
                    <a:pt x="50292" y="12954"/>
                  </a:lnTo>
                  <a:lnTo>
                    <a:pt x="65532" y="8382"/>
                  </a:lnTo>
                  <a:lnTo>
                    <a:pt x="83058" y="6096"/>
                  </a:lnTo>
                  <a:lnTo>
                    <a:pt x="82296" y="6096"/>
                  </a:lnTo>
                  <a:lnTo>
                    <a:pt x="127254" y="3048"/>
                  </a:lnTo>
                  <a:lnTo>
                    <a:pt x="284480" y="3048"/>
                  </a:lnTo>
                  <a:lnTo>
                    <a:pt x="265176" y="2286"/>
                  </a:lnTo>
                  <a:lnTo>
                    <a:pt x="185166" y="0"/>
                  </a:lnTo>
                  <a:close/>
                </a:path>
                <a:path w="376554" h="290829">
                  <a:moveTo>
                    <a:pt x="50694" y="287210"/>
                  </a:moveTo>
                  <a:lnTo>
                    <a:pt x="50292" y="287274"/>
                  </a:lnTo>
                  <a:lnTo>
                    <a:pt x="51054" y="287274"/>
                  </a:lnTo>
                  <a:lnTo>
                    <a:pt x="50694" y="287210"/>
                  </a:lnTo>
                  <a:close/>
                </a:path>
                <a:path w="376554" h="290829">
                  <a:moveTo>
                    <a:pt x="100584" y="269748"/>
                  </a:moveTo>
                  <a:lnTo>
                    <a:pt x="80772" y="279654"/>
                  </a:lnTo>
                  <a:lnTo>
                    <a:pt x="81534" y="279654"/>
                  </a:lnTo>
                  <a:lnTo>
                    <a:pt x="64770" y="284988"/>
                  </a:lnTo>
                  <a:lnTo>
                    <a:pt x="50694" y="287210"/>
                  </a:lnTo>
                  <a:lnTo>
                    <a:pt x="51054" y="287274"/>
                  </a:lnTo>
                  <a:lnTo>
                    <a:pt x="67926" y="287274"/>
                  </a:lnTo>
                  <a:lnTo>
                    <a:pt x="82296" y="282702"/>
                  </a:lnTo>
                  <a:lnTo>
                    <a:pt x="102108" y="272796"/>
                  </a:lnTo>
                  <a:lnTo>
                    <a:pt x="105717" y="270510"/>
                  </a:lnTo>
                  <a:lnTo>
                    <a:pt x="100584" y="270510"/>
                  </a:lnTo>
                  <a:lnTo>
                    <a:pt x="100584" y="269748"/>
                  </a:lnTo>
                  <a:close/>
                </a:path>
                <a:path w="376554" h="290829">
                  <a:moveTo>
                    <a:pt x="38100" y="284988"/>
                  </a:moveTo>
                  <a:lnTo>
                    <a:pt x="38100" y="285750"/>
                  </a:lnTo>
                  <a:lnTo>
                    <a:pt x="42418" y="285750"/>
                  </a:lnTo>
                  <a:lnTo>
                    <a:pt x="38100" y="284988"/>
                  </a:lnTo>
                  <a:close/>
                </a:path>
                <a:path w="376554" h="290829">
                  <a:moveTo>
                    <a:pt x="373380" y="30480"/>
                  </a:moveTo>
                  <a:lnTo>
                    <a:pt x="368808" y="40386"/>
                  </a:lnTo>
                  <a:lnTo>
                    <a:pt x="369570" y="40386"/>
                  </a:lnTo>
                  <a:lnTo>
                    <a:pt x="360426" y="53340"/>
                  </a:lnTo>
                  <a:lnTo>
                    <a:pt x="304038" y="106680"/>
                  </a:lnTo>
                  <a:lnTo>
                    <a:pt x="244602" y="159258"/>
                  </a:lnTo>
                  <a:lnTo>
                    <a:pt x="177546" y="215646"/>
                  </a:lnTo>
                  <a:lnTo>
                    <a:pt x="123444" y="256032"/>
                  </a:lnTo>
                  <a:lnTo>
                    <a:pt x="100584" y="270510"/>
                  </a:lnTo>
                  <a:lnTo>
                    <a:pt x="105717" y="270510"/>
                  </a:lnTo>
                  <a:lnTo>
                    <a:pt x="124968" y="258318"/>
                  </a:lnTo>
                  <a:lnTo>
                    <a:pt x="150114" y="240030"/>
                  </a:lnTo>
                  <a:lnTo>
                    <a:pt x="179070" y="217932"/>
                  </a:lnTo>
                  <a:lnTo>
                    <a:pt x="179832" y="217932"/>
                  </a:lnTo>
                  <a:lnTo>
                    <a:pt x="246888" y="161544"/>
                  </a:lnTo>
                  <a:lnTo>
                    <a:pt x="306324" y="108966"/>
                  </a:lnTo>
                  <a:lnTo>
                    <a:pt x="348234" y="70866"/>
                  </a:lnTo>
                  <a:lnTo>
                    <a:pt x="362712" y="55626"/>
                  </a:lnTo>
                  <a:lnTo>
                    <a:pt x="362712" y="54864"/>
                  </a:lnTo>
                  <a:lnTo>
                    <a:pt x="371856" y="41910"/>
                  </a:lnTo>
                  <a:lnTo>
                    <a:pt x="376428" y="32004"/>
                  </a:lnTo>
                  <a:lnTo>
                    <a:pt x="376428" y="31242"/>
                  </a:lnTo>
                  <a:lnTo>
                    <a:pt x="373380" y="31242"/>
                  </a:lnTo>
                  <a:lnTo>
                    <a:pt x="373380" y="30480"/>
                  </a:lnTo>
                  <a:close/>
                </a:path>
                <a:path w="376554" h="290829">
                  <a:moveTo>
                    <a:pt x="20574" y="268986"/>
                  </a:moveTo>
                  <a:lnTo>
                    <a:pt x="20574" y="269748"/>
                  </a:lnTo>
                  <a:lnTo>
                    <a:pt x="21218" y="269748"/>
                  </a:lnTo>
                  <a:lnTo>
                    <a:pt x="20574" y="268986"/>
                  </a:lnTo>
                  <a:close/>
                </a:path>
                <a:path w="376554" h="290829">
                  <a:moveTo>
                    <a:pt x="6286" y="70866"/>
                  </a:moveTo>
                  <a:lnTo>
                    <a:pt x="6096" y="70866"/>
                  </a:lnTo>
                  <a:lnTo>
                    <a:pt x="6096" y="71628"/>
                  </a:lnTo>
                  <a:lnTo>
                    <a:pt x="6286" y="70866"/>
                  </a:lnTo>
                  <a:close/>
                </a:path>
                <a:path w="376554" h="290829">
                  <a:moveTo>
                    <a:pt x="21272" y="33528"/>
                  </a:moveTo>
                  <a:lnTo>
                    <a:pt x="20574" y="33528"/>
                  </a:lnTo>
                  <a:lnTo>
                    <a:pt x="20574" y="34290"/>
                  </a:lnTo>
                  <a:lnTo>
                    <a:pt x="21272" y="33528"/>
                  </a:lnTo>
                  <a:close/>
                </a:path>
                <a:path w="376554" h="290829">
                  <a:moveTo>
                    <a:pt x="373380" y="23622"/>
                  </a:moveTo>
                  <a:lnTo>
                    <a:pt x="373380" y="31242"/>
                  </a:lnTo>
                  <a:lnTo>
                    <a:pt x="376428" y="31242"/>
                  </a:lnTo>
                  <a:lnTo>
                    <a:pt x="376428" y="24384"/>
                  </a:lnTo>
                  <a:lnTo>
                    <a:pt x="374142" y="24384"/>
                  </a:lnTo>
                  <a:lnTo>
                    <a:pt x="373380" y="23622"/>
                  </a:lnTo>
                  <a:close/>
                </a:path>
                <a:path w="376554" h="290829">
                  <a:moveTo>
                    <a:pt x="375056" y="20574"/>
                  </a:moveTo>
                  <a:lnTo>
                    <a:pt x="371856" y="20574"/>
                  </a:lnTo>
                  <a:lnTo>
                    <a:pt x="374142" y="24384"/>
                  </a:lnTo>
                  <a:lnTo>
                    <a:pt x="376428" y="24384"/>
                  </a:lnTo>
                  <a:lnTo>
                    <a:pt x="376428" y="22860"/>
                  </a:lnTo>
                  <a:lnTo>
                    <a:pt x="375056" y="20574"/>
                  </a:lnTo>
                  <a:close/>
                </a:path>
                <a:path w="376554" h="290829">
                  <a:moveTo>
                    <a:pt x="284480" y="3048"/>
                  </a:moveTo>
                  <a:lnTo>
                    <a:pt x="185166" y="3048"/>
                  </a:lnTo>
                  <a:lnTo>
                    <a:pt x="265176" y="5334"/>
                  </a:lnTo>
                  <a:lnTo>
                    <a:pt x="323088" y="7620"/>
                  </a:lnTo>
                  <a:lnTo>
                    <a:pt x="343662" y="10668"/>
                  </a:lnTo>
                  <a:lnTo>
                    <a:pt x="359664" y="13716"/>
                  </a:lnTo>
                  <a:lnTo>
                    <a:pt x="358902" y="13716"/>
                  </a:lnTo>
                  <a:lnTo>
                    <a:pt x="368808" y="18288"/>
                  </a:lnTo>
                  <a:lnTo>
                    <a:pt x="371856" y="21336"/>
                  </a:lnTo>
                  <a:lnTo>
                    <a:pt x="371856" y="20574"/>
                  </a:lnTo>
                  <a:lnTo>
                    <a:pt x="375056" y="20574"/>
                  </a:lnTo>
                  <a:lnTo>
                    <a:pt x="323850" y="4572"/>
                  </a:lnTo>
                  <a:lnTo>
                    <a:pt x="323088" y="4572"/>
                  </a:lnTo>
                  <a:lnTo>
                    <a:pt x="284480" y="3048"/>
                  </a:lnTo>
                  <a:close/>
                </a:path>
              </a:pathLst>
            </a:custGeom>
            <a:solidFill>
              <a:srgbClr val="F5F5F5"/>
            </a:solidFill>
          </p:spPr>
          <p:txBody>
            <a:bodyPr wrap="square" lIns="0" tIns="0" rIns="0" bIns="0" rtlCol="0"/>
            <a:lstStyle/>
            <a:p>
              <a:endParaRPr/>
            </a:p>
          </p:txBody>
        </p:sp>
        <p:sp>
          <p:nvSpPr>
            <p:cNvPr id="14" name="object 474">
              <a:extLst>
                <a:ext uri="{FF2B5EF4-FFF2-40B4-BE49-F238E27FC236}">
                  <a16:creationId xmlns:a16="http://schemas.microsoft.com/office/drawing/2014/main" id="{74E8CAC8-4472-6FB4-F4E0-A75707852C5D}"/>
                </a:ext>
              </a:extLst>
            </p:cNvPr>
            <p:cNvSpPr/>
            <p:nvPr/>
          </p:nvSpPr>
          <p:spPr>
            <a:xfrm>
              <a:off x="9028176" y="4695748"/>
              <a:ext cx="3175" cy="0"/>
            </a:xfrm>
            <a:custGeom>
              <a:avLst/>
              <a:gdLst/>
              <a:ahLst/>
              <a:cxnLst/>
              <a:rect l="l" t="t" r="r" b="b"/>
              <a:pathLst>
                <a:path w="3175">
                  <a:moveTo>
                    <a:pt x="3048" y="0"/>
                  </a:moveTo>
                  <a:lnTo>
                    <a:pt x="0" y="0"/>
                  </a:lnTo>
                </a:path>
              </a:pathLst>
            </a:custGeom>
            <a:solidFill>
              <a:srgbClr val="F5F5F5"/>
            </a:solidFill>
          </p:spPr>
          <p:txBody>
            <a:bodyPr wrap="square" lIns="0" tIns="0" rIns="0" bIns="0" rtlCol="0"/>
            <a:lstStyle/>
            <a:p>
              <a:endParaRPr/>
            </a:p>
          </p:txBody>
        </p:sp>
        <p:sp>
          <p:nvSpPr>
            <p:cNvPr id="15" name="object 475">
              <a:extLst>
                <a:ext uri="{FF2B5EF4-FFF2-40B4-BE49-F238E27FC236}">
                  <a16:creationId xmlns:a16="http://schemas.microsoft.com/office/drawing/2014/main" id="{F84EEC73-510F-C0C0-C4CB-1A9503E31630}"/>
                </a:ext>
              </a:extLst>
            </p:cNvPr>
            <p:cNvSpPr/>
            <p:nvPr/>
          </p:nvSpPr>
          <p:spPr>
            <a:xfrm>
              <a:off x="8996171" y="4552492"/>
              <a:ext cx="373380" cy="287020"/>
            </a:xfrm>
            <a:custGeom>
              <a:avLst/>
              <a:gdLst/>
              <a:ahLst/>
              <a:cxnLst/>
              <a:rect l="l" t="t" r="r" b="b"/>
              <a:pathLst>
                <a:path w="373379" h="287020">
                  <a:moveTo>
                    <a:pt x="183642" y="0"/>
                  </a:moveTo>
                  <a:lnTo>
                    <a:pt x="125730" y="0"/>
                  </a:lnTo>
                  <a:lnTo>
                    <a:pt x="80772" y="2286"/>
                  </a:lnTo>
                  <a:lnTo>
                    <a:pt x="35814" y="14478"/>
                  </a:lnTo>
                  <a:lnTo>
                    <a:pt x="6858" y="54102"/>
                  </a:lnTo>
                  <a:lnTo>
                    <a:pt x="0" y="105156"/>
                  </a:lnTo>
                  <a:lnTo>
                    <a:pt x="0" y="153162"/>
                  </a:lnTo>
                  <a:lnTo>
                    <a:pt x="3048" y="211074"/>
                  </a:lnTo>
                  <a:lnTo>
                    <a:pt x="11430" y="252984"/>
                  </a:lnTo>
                  <a:lnTo>
                    <a:pt x="35814" y="284226"/>
                  </a:lnTo>
                  <a:lnTo>
                    <a:pt x="48768" y="286512"/>
                  </a:lnTo>
                  <a:lnTo>
                    <a:pt x="63246" y="284988"/>
                  </a:lnTo>
                  <a:lnTo>
                    <a:pt x="99822" y="268986"/>
                  </a:lnTo>
                  <a:lnTo>
                    <a:pt x="147828" y="236982"/>
                  </a:lnTo>
                  <a:lnTo>
                    <a:pt x="243840" y="157734"/>
                  </a:lnTo>
                  <a:lnTo>
                    <a:pt x="303276" y="105918"/>
                  </a:lnTo>
                  <a:lnTo>
                    <a:pt x="345186" y="67056"/>
                  </a:lnTo>
                  <a:lnTo>
                    <a:pt x="373380" y="29718"/>
                  </a:lnTo>
                  <a:lnTo>
                    <a:pt x="373380" y="21336"/>
                  </a:lnTo>
                  <a:lnTo>
                    <a:pt x="321564" y="4572"/>
                  </a:lnTo>
                  <a:lnTo>
                    <a:pt x="263652" y="1524"/>
                  </a:lnTo>
                  <a:lnTo>
                    <a:pt x="183642" y="0"/>
                  </a:lnTo>
                  <a:close/>
                </a:path>
              </a:pathLst>
            </a:custGeom>
            <a:solidFill>
              <a:srgbClr val="E0E0E0"/>
            </a:solidFill>
          </p:spPr>
          <p:txBody>
            <a:bodyPr wrap="square" lIns="0" tIns="0" rIns="0" bIns="0" rtlCol="0"/>
            <a:lstStyle/>
            <a:p>
              <a:endParaRPr/>
            </a:p>
          </p:txBody>
        </p:sp>
        <p:sp>
          <p:nvSpPr>
            <p:cNvPr id="21" name="object 476">
              <a:extLst>
                <a:ext uri="{FF2B5EF4-FFF2-40B4-BE49-F238E27FC236}">
                  <a16:creationId xmlns:a16="http://schemas.microsoft.com/office/drawing/2014/main" id="{BF97138C-1C5E-B5BB-89C1-B04BA571F84E}"/>
                </a:ext>
              </a:extLst>
            </p:cNvPr>
            <p:cNvSpPr/>
            <p:nvPr/>
          </p:nvSpPr>
          <p:spPr>
            <a:xfrm>
              <a:off x="8994647" y="4550968"/>
              <a:ext cx="376555" cy="289560"/>
            </a:xfrm>
            <a:custGeom>
              <a:avLst/>
              <a:gdLst/>
              <a:ahLst/>
              <a:cxnLst/>
              <a:rect l="l" t="t" r="r" b="b"/>
              <a:pathLst>
                <a:path w="376554" h="289560">
                  <a:moveTo>
                    <a:pt x="185166" y="0"/>
                  </a:moveTo>
                  <a:lnTo>
                    <a:pt x="127254" y="0"/>
                  </a:lnTo>
                  <a:lnTo>
                    <a:pt x="82296" y="2286"/>
                  </a:lnTo>
                  <a:lnTo>
                    <a:pt x="64770" y="5334"/>
                  </a:lnTo>
                  <a:lnTo>
                    <a:pt x="49530" y="9144"/>
                  </a:lnTo>
                  <a:lnTo>
                    <a:pt x="48768" y="9144"/>
                  </a:lnTo>
                  <a:lnTo>
                    <a:pt x="36576" y="14478"/>
                  </a:lnTo>
                  <a:lnTo>
                    <a:pt x="36576" y="15240"/>
                  </a:lnTo>
                  <a:lnTo>
                    <a:pt x="26670" y="22860"/>
                  </a:lnTo>
                  <a:lnTo>
                    <a:pt x="18288" y="31242"/>
                  </a:lnTo>
                  <a:lnTo>
                    <a:pt x="12192" y="41910"/>
                  </a:lnTo>
                  <a:lnTo>
                    <a:pt x="11430" y="42672"/>
                  </a:lnTo>
                  <a:lnTo>
                    <a:pt x="6858" y="55626"/>
                  </a:lnTo>
                  <a:lnTo>
                    <a:pt x="3048" y="70104"/>
                  </a:lnTo>
                  <a:lnTo>
                    <a:pt x="0" y="106680"/>
                  </a:lnTo>
                  <a:lnTo>
                    <a:pt x="0" y="154686"/>
                  </a:lnTo>
                  <a:lnTo>
                    <a:pt x="3048" y="212598"/>
                  </a:lnTo>
                  <a:lnTo>
                    <a:pt x="3048" y="213360"/>
                  </a:lnTo>
                  <a:lnTo>
                    <a:pt x="6096" y="236220"/>
                  </a:lnTo>
                  <a:lnTo>
                    <a:pt x="11430" y="255270"/>
                  </a:lnTo>
                  <a:lnTo>
                    <a:pt x="17526" y="269748"/>
                  </a:lnTo>
                  <a:lnTo>
                    <a:pt x="18288" y="269748"/>
                  </a:lnTo>
                  <a:lnTo>
                    <a:pt x="26670" y="280416"/>
                  </a:lnTo>
                  <a:lnTo>
                    <a:pt x="26670" y="281178"/>
                  </a:lnTo>
                  <a:lnTo>
                    <a:pt x="36576" y="287274"/>
                  </a:lnTo>
                  <a:lnTo>
                    <a:pt x="37338" y="287274"/>
                  </a:lnTo>
                  <a:lnTo>
                    <a:pt x="50292" y="289560"/>
                  </a:lnTo>
                  <a:lnTo>
                    <a:pt x="64770" y="288036"/>
                  </a:lnTo>
                  <a:lnTo>
                    <a:pt x="65532" y="288036"/>
                  </a:lnTo>
                  <a:lnTo>
                    <a:pt x="69723" y="286512"/>
                  </a:lnTo>
                  <a:lnTo>
                    <a:pt x="50292" y="286512"/>
                  </a:lnTo>
                  <a:lnTo>
                    <a:pt x="50769" y="286461"/>
                  </a:lnTo>
                  <a:lnTo>
                    <a:pt x="42418" y="284988"/>
                  </a:lnTo>
                  <a:lnTo>
                    <a:pt x="38100" y="284988"/>
                  </a:lnTo>
                  <a:lnTo>
                    <a:pt x="28194" y="278892"/>
                  </a:lnTo>
                  <a:lnTo>
                    <a:pt x="28956" y="278892"/>
                  </a:lnTo>
                  <a:lnTo>
                    <a:pt x="20574" y="268224"/>
                  </a:lnTo>
                  <a:lnTo>
                    <a:pt x="14798" y="254508"/>
                  </a:lnTo>
                  <a:lnTo>
                    <a:pt x="14478" y="254508"/>
                  </a:lnTo>
                  <a:lnTo>
                    <a:pt x="9144" y="235458"/>
                  </a:lnTo>
                  <a:lnTo>
                    <a:pt x="6096" y="212598"/>
                  </a:lnTo>
                  <a:lnTo>
                    <a:pt x="3048" y="154686"/>
                  </a:lnTo>
                  <a:lnTo>
                    <a:pt x="3048" y="106680"/>
                  </a:lnTo>
                  <a:lnTo>
                    <a:pt x="6096" y="70104"/>
                  </a:lnTo>
                  <a:lnTo>
                    <a:pt x="6296" y="70104"/>
                  </a:lnTo>
                  <a:lnTo>
                    <a:pt x="9906" y="56388"/>
                  </a:lnTo>
                  <a:lnTo>
                    <a:pt x="14478" y="43434"/>
                  </a:lnTo>
                  <a:lnTo>
                    <a:pt x="20574" y="32766"/>
                  </a:lnTo>
                  <a:lnTo>
                    <a:pt x="21336" y="32766"/>
                  </a:lnTo>
                  <a:lnTo>
                    <a:pt x="28956" y="25146"/>
                  </a:lnTo>
                  <a:lnTo>
                    <a:pt x="28194" y="25146"/>
                  </a:lnTo>
                  <a:lnTo>
                    <a:pt x="38100" y="17526"/>
                  </a:lnTo>
                  <a:lnTo>
                    <a:pt x="50292" y="12192"/>
                  </a:lnTo>
                  <a:lnTo>
                    <a:pt x="65532" y="8382"/>
                  </a:lnTo>
                  <a:lnTo>
                    <a:pt x="83058" y="5334"/>
                  </a:lnTo>
                  <a:lnTo>
                    <a:pt x="82296" y="5334"/>
                  </a:lnTo>
                  <a:lnTo>
                    <a:pt x="127254" y="3048"/>
                  </a:lnTo>
                  <a:lnTo>
                    <a:pt x="294132" y="3048"/>
                  </a:lnTo>
                  <a:lnTo>
                    <a:pt x="265176" y="1524"/>
                  </a:lnTo>
                  <a:lnTo>
                    <a:pt x="185166" y="0"/>
                  </a:lnTo>
                  <a:close/>
                </a:path>
                <a:path w="376554" h="289560">
                  <a:moveTo>
                    <a:pt x="50769" y="286461"/>
                  </a:moveTo>
                  <a:lnTo>
                    <a:pt x="50292" y="286512"/>
                  </a:lnTo>
                  <a:lnTo>
                    <a:pt x="51054" y="286512"/>
                  </a:lnTo>
                  <a:lnTo>
                    <a:pt x="50769" y="286461"/>
                  </a:lnTo>
                  <a:close/>
                </a:path>
                <a:path w="376554" h="289560">
                  <a:moveTo>
                    <a:pt x="100584" y="268986"/>
                  </a:moveTo>
                  <a:lnTo>
                    <a:pt x="80772" y="278892"/>
                  </a:lnTo>
                  <a:lnTo>
                    <a:pt x="81534" y="278892"/>
                  </a:lnTo>
                  <a:lnTo>
                    <a:pt x="64770" y="284988"/>
                  </a:lnTo>
                  <a:lnTo>
                    <a:pt x="50769" y="286461"/>
                  </a:lnTo>
                  <a:lnTo>
                    <a:pt x="51054" y="286512"/>
                  </a:lnTo>
                  <a:lnTo>
                    <a:pt x="69723" y="286512"/>
                  </a:lnTo>
                  <a:lnTo>
                    <a:pt x="82296" y="281940"/>
                  </a:lnTo>
                  <a:lnTo>
                    <a:pt x="102108" y="272034"/>
                  </a:lnTo>
                  <a:lnTo>
                    <a:pt x="105918" y="269748"/>
                  </a:lnTo>
                  <a:lnTo>
                    <a:pt x="100584" y="269748"/>
                  </a:lnTo>
                  <a:lnTo>
                    <a:pt x="100584" y="268986"/>
                  </a:lnTo>
                  <a:close/>
                </a:path>
                <a:path w="376554" h="289560">
                  <a:moveTo>
                    <a:pt x="38100" y="284226"/>
                  </a:moveTo>
                  <a:lnTo>
                    <a:pt x="38100" y="284988"/>
                  </a:lnTo>
                  <a:lnTo>
                    <a:pt x="42418" y="284988"/>
                  </a:lnTo>
                  <a:lnTo>
                    <a:pt x="38100" y="284226"/>
                  </a:lnTo>
                  <a:close/>
                </a:path>
                <a:path w="376554" h="289560">
                  <a:moveTo>
                    <a:pt x="373380" y="30480"/>
                  </a:moveTo>
                  <a:lnTo>
                    <a:pt x="368808" y="40386"/>
                  </a:lnTo>
                  <a:lnTo>
                    <a:pt x="369570" y="40386"/>
                  </a:lnTo>
                  <a:lnTo>
                    <a:pt x="360426" y="52578"/>
                  </a:lnTo>
                  <a:lnTo>
                    <a:pt x="304038" y="106680"/>
                  </a:lnTo>
                  <a:lnTo>
                    <a:pt x="244602" y="158496"/>
                  </a:lnTo>
                  <a:lnTo>
                    <a:pt x="177546" y="215646"/>
                  </a:lnTo>
                  <a:lnTo>
                    <a:pt x="123444" y="256032"/>
                  </a:lnTo>
                  <a:lnTo>
                    <a:pt x="100584" y="269748"/>
                  </a:lnTo>
                  <a:lnTo>
                    <a:pt x="105918" y="269748"/>
                  </a:lnTo>
                  <a:lnTo>
                    <a:pt x="124968" y="258318"/>
                  </a:lnTo>
                  <a:lnTo>
                    <a:pt x="150114" y="240030"/>
                  </a:lnTo>
                  <a:lnTo>
                    <a:pt x="179070" y="217932"/>
                  </a:lnTo>
                  <a:lnTo>
                    <a:pt x="179832" y="217932"/>
                  </a:lnTo>
                  <a:lnTo>
                    <a:pt x="246888" y="160782"/>
                  </a:lnTo>
                  <a:lnTo>
                    <a:pt x="306324" y="108966"/>
                  </a:lnTo>
                  <a:lnTo>
                    <a:pt x="348234" y="70104"/>
                  </a:lnTo>
                  <a:lnTo>
                    <a:pt x="362712" y="54864"/>
                  </a:lnTo>
                  <a:lnTo>
                    <a:pt x="362712" y="54102"/>
                  </a:lnTo>
                  <a:lnTo>
                    <a:pt x="371856" y="41910"/>
                  </a:lnTo>
                  <a:lnTo>
                    <a:pt x="376428" y="32004"/>
                  </a:lnTo>
                  <a:lnTo>
                    <a:pt x="376428" y="31242"/>
                  </a:lnTo>
                  <a:lnTo>
                    <a:pt x="373380" y="31242"/>
                  </a:lnTo>
                  <a:lnTo>
                    <a:pt x="373380" y="30480"/>
                  </a:lnTo>
                  <a:close/>
                </a:path>
                <a:path w="376554" h="289560">
                  <a:moveTo>
                    <a:pt x="14478" y="253746"/>
                  </a:moveTo>
                  <a:lnTo>
                    <a:pt x="14478" y="254508"/>
                  </a:lnTo>
                  <a:lnTo>
                    <a:pt x="14798" y="254508"/>
                  </a:lnTo>
                  <a:lnTo>
                    <a:pt x="14478" y="253746"/>
                  </a:lnTo>
                  <a:close/>
                </a:path>
                <a:path w="376554" h="289560">
                  <a:moveTo>
                    <a:pt x="6296" y="70104"/>
                  </a:moveTo>
                  <a:lnTo>
                    <a:pt x="6096" y="70104"/>
                  </a:lnTo>
                  <a:lnTo>
                    <a:pt x="6096" y="70866"/>
                  </a:lnTo>
                  <a:lnTo>
                    <a:pt x="6296" y="70104"/>
                  </a:lnTo>
                  <a:close/>
                </a:path>
                <a:path w="376554" h="289560">
                  <a:moveTo>
                    <a:pt x="21336" y="32766"/>
                  </a:moveTo>
                  <a:lnTo>
                    <a:pt x="20574" y="32766"/>
                  </a:lnTo>
                  <a:lnTo>
                    <a:pt x="20574" y="33528"/>
                  </a:lnTo>
                  <a:lnTo>
                    <a:pt x="21336" y="32766"/>
                  </a:lnTo>
                  <a:close/>
                </a:path>
                <a:path w="376554" h="289560">
                  <a:moveTo>
                    <a:pt x="376428" y="22860"/>
                  </a:moveTo>
                  <a:lnTo>
                    <a:pt x="373380" y="22860"/>
                  </a:lnTo>
                  <a:lnTo>
                    <a:pt x="373380" y="31242"/>
                  </a:lnTo>
                  <a:lnTo>
                    <a:pt x="376428" y="31242"/>
                  </a:lnTo>
                  <a:lnTo>
                    <a:pt x="376428" y="22860"/>
                  </a:lnTo>
                  <a:close/>
                </a:path>
                <a:path w="376554" h="289560">
                  <a:moveTo>
                    <a:pt x="371983" y="20828"/>
                  </a:moveTo>
                  <a:lnTo>
                    <a:pt x="373380" y="23622"/>
                  </a:lnTo>
                  <a:lnTo>
                    <a:pt x="373380" y="22860"/>
                  </a:lnTo>
                  <a:lnTo>
                    <a:pt x="376428" y="22860"/>
                  </a:lnTo>
                  <a:lnTo>
                    <a:pt x="376428" y="22098"/>
                  </a:lnTo>
                  <a:lnTo>
                    <a:pt x="376047" y="21336"/>
                  </a:lnTo>
                  <a:lnTo>
                    <a:pt x="372618" y="21336"/>
                  </a:lnTo>
                  <a:lnTo>
                    <a:pt x="371983" y="20828"/>
                  </a:lnTo>
                  <a:close/>
                </a:path>
                <a:path w="376554" h="289560">
                  <a:moveTo>
                    <a:pt x="371856" y="20574"/>
                  </a:moveTo>
                  <a:lnTo>
                    <a:pt x="371983" y="20828"/>
                  </a:lnTo>
                  <a:lnTo>
                    <a:pt x="372618" y="21336"/>
                  </a:lnTo>
                  <a:lnTo>
                    <a:pt x="371856" y="20574"/>
                  </a:lnTo>
                  <a:close/>
                </a:path>
                <a:path w="376554" h="289560">
                  <a:moveTo>
                    <a:pt x="375666" y="20574"/>
                  </a:moveTo>
                  <a:lnTo>
                    <a:pt x="371856" y="20574"/>
                  </a:lnTo>
                  <a:lnTo>
                    <a:pt x="372618" y="21336"/>
                  </a:lnTo>
                  <a:lnTo>
                    <a:pt x="376047" y="21336"/>
                  </a:lnTo>
                  <a:lnTo>
                    <a:pt x="375666" y="20574"/>
                  </a:lnTo>
                  <a:close/>
                </a:path>
                <a:path w="376554" h="289560">
                  <a:moveTo>
                    <a:pt x="294132" y="3048"/>
                  </a:moveTo>
                  <a:lnTo>
                    <a:pt x="185166" y="3048"/>
                  </a:lnTo>
                  <a:lnTo>
                    <a:pt x="265176" y="4572"/>
                  </a:lnTo>
                  <a:lnTo>
                    <a:pt x="323088" y="7620"/>
                  </a:lnTo>
                  <a:lnTo>
                    <a:pt x="343662" y="9906"/>
                  </a:lnTo>
                  <a:lnTo>
                    <a:pt x="359664" y="13716"/>
                  </a:lnTo>
                  <a:lnTo>
                    <a:pt x="358902" y="13716"/>
                  </a:lnTo>
                  <a:lnTo>
                    <a:pt x="368808" y="18288"/>
                  </a:lnTo>
                  <a:lnTo>
                    <a:pt x="371983" y="20828"/>
                  </a:lnTo>
                  <a:lnTo>
                    <a:pt x="371856" y="20574"/>
                  </a:lnTo>
                  <a:lnTo>
                    <a:pt x="375666" y="20574"/>
                  </a:lnTo>
                  <a:lnTo>
                    <a:pt x="374904" y="19050"/>
                  </a:lnTo>
                  <a:lnTo>
                    <a:pt x="374142" y="19050"/>
                  </a:lnTo>
                  <a:lnTo>
                    <a:pt x="370332" y="16002"/>
                  </a:lnTo>
                  <a:lnTo>
                    <a:pt x="370332" y="15240"/>
                  </a:lnTo>
                  <a:lnTo>
                    <a:pt x="360426" y="10668"/>
                  </a:lnTo>
                  <a:lnTo>
                    <a:pt x="344424" y="6858"/>
                  </a:lnTo>
                  <a:lnTo>
                    <a:pt x="343662" y="6858"/>
                  </a:lnTo>
                  <a:lnTo>
                    <a:pt x="323088" y="4572"/>
                  </a:lnTo>
                  <a:lnTo>
                    <a:pt x="294132" y="3048"/>
                  </a:lnTo>
                  <a:close/>
                </a:path>
              </a:pathLst>
            </a:custGeom>
            <a:solidFill>
              <a:srgbClr val="E0E0E0"/>
            </a:solidFill>
          </p:spPr>
          <p:txBody>
            <a:bodyPr wrap="square" lIns="0" tIns="0" rIns="0" bIns="0" rtlCol="0"/>
            <a:lstStyle/>
            <a:p>
              <a:endParaRPr/>
            </a:p>
          </p:txBody>
        </p:sp>
        <p:sp>
          <p:nvSpPr>
            <p:cNvPr id="24" name="object 477">
              <a:extLst>
                <a:ext uri="{FF2B5EF4-FFF2-40B4-BE49-F238E27FC236}">
                  <a16:creationId xmlns:a16="http://schemas.microsoft.com/office/drawing/2014/main" id="{47D955AB-5518-5CFB-25B8-E04E57A6CBB6}"/>
                </a:ext>
              </a:extLst>
            </p:cNvPr>
            <p:cNvSpPr/>
            <p:nvPr/>
          </p:nvSpPr>
          <p:spPr>
            <a:xfrm>
              <a:off x="8994647" y="4705654"/>
              <a:ext cx="3175" cy="0"/>
            </a:xfrm>
            <a:custGeom>
              <a:avLst/>
              <a:gdLst/>
              <a:ahLst/>
              <a:cxnLst/>
              <a:rect l="l" t="t" r="r" b="b"/>
              <a:pathLst>
                <a:path w="3175">
                  <a:moveTo>
                    <a:pt x="3048" y="0"/>
                  </a:moveTo>
                  <a:lnTo>
                    <a:pt x="0" y="0"/>
                  </a:lnTo>
                </a:path>
              </a:pathLst>
            </a:custGeom>
            <a:solidFill>
              <a:srgbClr val="E0E0E0"/>
            </a:solidFill>
          </p:spPr>
          <p:txBody>
            <a:bodyPr wrap="square" lIns="0" tIns="0" rIns="0" bIns="0" rtlCol="0"/>
            <a:lstStyle/>
            <a:p>
              <a:endParaRPr/>
            </a:p>
          </p:txBody>
        </p:sp>
        <p:sp>
          <p:nvSpPr>
            <p:cNvPr id="26" name="object 478">
              <a:extLst>
                <a:ext uri="{FF2B5EF4-FFF2-40B4-BE49-F238E27FC236}">
                  <a16:creationId xmlns:a16="http://schemas.microsoft.com/office/drawing/2014/main" id="{F39F0BC6-733A-4E90-803E-5A6BC06E8253}"/>
                </a:ext>
              </a:extLst>
            </p:cNvPr>
            <p:cNvSpPr/>
            <p:nvPr/>
          </p:nvSpPr>
          <p:spPr>
            <a:xfrm>
              <a:off x="8973311" y="4557826"/>
              <a:ext cx="373380" cy="287655"/>
            </a:xfrm>
            <a:custGeom>
              <a:avLst/>
              <a:gdLst/>
              <a:ahLst/>
              <a:cxnLst/>
              <a:rect l="l" t="t" r="r" b="b"/>
              <a:pathLst>
                <a:path w="373379" h="287654">
                  <a:moveTo>
                    <a:pt x="183642" y="0"/>
                  </a:moveTo>
                  <a:lnTo>
                    <a:pt x="125730" y="0"/>
                  </a:lnTo>
                  <a:lnTo>
                    <a:pt x="80772" y="2285"/>
                  </a:lnTo>
                  <a:lnTo>
                    <a:pt x="35814" y="15239"/>
                  </a:lnTo>
                  <a:lnTo>
                    <a:pt x="6858" y="54101"/>
                  </a:lnTo>
                  <a:lnTo>
                    <a:pt x="0" y="105917"/>
                  </a:lnTo>
                  <a:lnTo>
                    <a:pt x="0" y="153161"/>
                  </a:lnTo>
                  <a:lnTo>
                    <a:pt x="3048" y="211835"/>
                  </a:lnTo>
                  <a:lnTo>
                    <a:pt x="10668" y="252983"/>
                  </a:lnTo>
                  <a:lnTo>
                    <a:pt x="35814" y="284987"/>
                  </a:lnTo>
                  <a:lnTo>
                    <a:pt x="48768" y="287273"/>
                  </a:lnTo>
                  <a:lnTo>
                    <a:pt x="63246" y="284987"/>
                  </a:lnTo>
                  <a:lnTo>
                    <a:pt x="99822" y="268985"/>
                  </a:lnTo>
                  <a:lnTo>
                    <a:pt x="147828" y="236981"/>
                  </a:lnTo>
                  <a:lnTo>
                    <a:pt x="243840" y="158495"/>
                  </a:lnTo>
                  <a:lnTo>
                    <a:pt x="303276" y="105917"/>
                  </a:lnTo>
                  <a:lnTo>
                    <a:pt x="345186" y="67055"/>
                  </a:lnTo>
                  <a:lnTo>
                    <a:pt x="373380" y="29717"/>
                  </a:lnTo>
                  <a:lnTo>
                    <a:pt x="373380" y="21335"/>
                  </a:lnTo>
                  <a:lnTo>
                    <a:pt x="321564" y="4571"/>
                  </a:lnTo>
                  <a:lnTo>
                    <a:pt x="263652" y="2285"/>
                  </a:lnTo>
                  <a:lnTo>
                    <a:pt x="183642" y="0"/>
                  </a:lnTo>
                  <a:close/>
                </a:path>
              </a:pathLst>
            </a:custGeom>
            <a:solidFill>
              <a:srgbClr val="BFBFBF"/>
            </a:solidFill>
          </p:spPr>
          <p:txBody>
            <a:bodyPr wrap="square" lIns="0" tIns="0" rIns="0" bIns="0" rtlCol="0"/>
            <a:lstStyle/>
            <a:p>
              <a:endParaRPr/>
            </a:p>
          </p:txBody>
        </p:sp>
        <p:sp>
          <p:nvSpPr>
            <p:cNvPr id="27" name="object 479">
              <a:extLst>
                <a:ext uri="{FF2B5EF4-FFF2-40B4-BE49-F238E27FC236}">
                  <a16:creationId xmlns:a16="http://schemas.microsoft.com/office/drawing/2014/main" id="{B0DE0880-45CE-5405-52E9-54F6916D00FD}"/>
                </a:ext>
              </a:extLst>
            </p:cNvPr>
            <p:cNvSpPr/>
            <p:nvPr/>
          </p:nvSpPr>
          <p:spPr>
            <a:xfrm>
              <a:off x="8971788" y="4556302"/>
              <a:ext cx="376555" cy="290830"/>
            </a:xfrm>
            <a:custGeom>
              <a:avLst/>
              <a:gdLst/>
              <a:ahLst/>
              <a:cxnLst/>
              <a:rect l="l" t="t" r="r" b="b"/>
              <a:pathLst>
                <a:path w="376554" h="290829">
                  <a:moveTo>
                    <a:pt x="185166" y="0"/>
                  </a:moveTo>
                  <a:lnTo>
                    <a:pt x="127254" y="0"/>
                  </a:lnTo>
                  <a:lnTo>
                    <a:pt x="82296" y="2285"/>
                  </a:lnTo>
                  <a:lnTo>
                    <a:pt x="64770" y="5333"/>
                  </a:lnTo>
                  <a:lnTo>
                    <a:pt x="49530" y="9905"/>
                  </a:lnTo>
                  <a:lnTo>
                    <a:pt x="48768" y="9905"/>
                  </a:lnTo>
                  <a:lnTo>
                    <a:pt x="36576" y="15239"/>
                  </a:lnTo>
                  <a:lnTo>
                    <a:pt x="36576" y="16001"/>
                  </a:lnTo>
                  <a:lnTo>
                    <a:pt x="26670" y="22859"/>
                  </a:lnTo>
                  <a:lnTo>
                    <a:pt x="18288" y="31241"/>
                  </a:lnTo>
                  <a:lnTo>
                    <a:pt x="12192" y="41909"/>
                  </a:lnTo>
                  <a:lnTo>
                    <a:pt x="11430" y="42671"/>
                  </a:lnTo>
                  <a:lnTo>
                    <a:pt x="6858" y="55625"/>
                  </a:lnTo>
                  <a:lnTo>
                    <a:pt x="3048" y="70103"/>
                  </a:lnTo>
                  <a:lnTo>
                    <a:pt x="62" y="106679"/>
                  </a:lnTo>
                  <a:lnTo>
                    <a:pt x="0" y="154685"/>
                  </a:lnTo>
                  <a:lnTo>
                    <a:pt x="3048" y="213359"/>
                  </a:lnTo>
                  <a:lnTo>
                    <a:pt x="3048" y="214121"/>
                  </a:lnTo>
                  <a:lnTo>
                    <a:pt x="6096" y="236981"/>
                  </a:lnTo>
                  <a:lnTo>
                    <a:pt x="10668" y="255269"/>
                  </a:lnTo>
                  <a:lnTo>
                    <a:pt x="17526" y="270509"/>
                  </a:lnTo>
                  <a:lnTo>
                    <a:pt x="18288" y="271271"/>
                  </a:lnTo>
                  <a:lnTo>
                    <a:pt x="26670" y="281177"/>
                  </a:lnTo>
                  <a:lnTo>
                    <a:pt x="36576" y="288035"/>
                  </a:lnTo>
                  <a:lnTo>
                    <a:pt x="37338" y="288035"/>
                  </a:lnTo>
                  <a:lnTo>
                    <a:pt x="50292" y="290321"/>
                  </a:lnTo>
                  <a:lnTo>
                    <a:pt x="51054" y="290321"/>
                  </a:lnTo>
                  <a:lnTo>
                    <a:pt x="65532" y="288035"/>
                  </a:lnTo>
                  <a:lnTo>
                    <a:pt x="67926" y="287273"/>
                  </a:lnTo>
                  <a:lnTo>
                    <a:pt x="50292" y="287273"/>
                  </a:lnTo>
                  <a:lnTo>
                    <a:pt x="50694" y="287210"/>
                  </a:lnTo>
                  <a:lnTo>
                    <a:pt x="42418" y="285749"/>
                  </a:lnTo>
                  <a:lnTo>
                    <a:pt x="38100" y="285749"/>
                  </a:lnTo>
                  <a:lnTo>
                    <a:pt x="28194" y="278891"/>
                  </a:lnTo>
                  <a:lnTo>
                    <a:pt x="28956" y="278891"/>
                  </a:lnTo>
                  <a:lnTo>
                    <a:pt x="20574" y="268985"/>
                  </a:lnTo>
                  <a:lnTo>
                    <a:pt x="14058" y="254507"/>
                  </a:lnTo>
                  <a:lnTo>
                    <a:pt x="13716" y="254507"/>
                  </a:lnTo>
                  <a:lnTo>
                    <a:pt x="9144" y="236219"/>
                  </a:lnTo>
                  <a:lnTo>
                    <a:pt x="6096" y="213359"/>
                  </a:lnTo>
                  <a:lnTo>
                    <a:pt x="3048" y="154685"/>
                  </a:lnTo>
                  <a:lnTo>
                    <a:pt x="3110" y="106679"/>
                  </a:lnTo>
                  <a:lnTo>
                    <a:pt x="6096" y="70103"/>
                  </a:lnTo>
                  <a:lnTo>
                    <a:pt x="6296" y="70103"/>
                  </a:lnTo>
                  <a:lnTo>
                    <a:pt x="9906" y="56387"/>
                  </a:lnTo>
                  <a:lnTo>
                    <a:pt x="14478" y="43433"/>
                  </a:lnTo>
                  <a:lnTo>
                    <a:pt x="20574" y="32765"/>
                  </a:lnTo>
                  <a:lnTo>
                    <a:pt x="21336" y="32765"/>
                  </a:lnTo>
                  <a:lnTo>
                    <a:pt x="28956" y="25145"/>
                  </a:lnTo>
                  <a:lnTo>
                    <a:pt x="28194" y="25145"/>
                  </a:lnTo>
                  <a:lnTo>
                    <a:pt x="38100" y="18287"/>
                  </a:lnTo>
                  <a:lnTo>
                    <a:pt x="50292" y="12953"/>
                  </a:lnTo>
                  <a:lnTo>
                    <a:pt x="65532" y="8381"/>
                  </a:lnTo>
                  <a:lnTo>
                    <a:pt x="83058" y="5333"/>
                  </a:lnTo>
                  <a:lnTo>
                    <a:pt x="82296" y="5333"/>
                  </a:lnTo>
                  <a:lnTo>
                    <a:pt x="127254" y="3047"/>
                  </a:lnTo>
                  <a:lnTo>
                    <a:pt x="284480" y="3047"/>
                  </a:lnTo>
                  <a:lnTo>
                    <a:pt x="265176" y="2285"/>
                  </a:lnTo>
                  <a:lnTo>
                    <a:pt x="185166" y="0"/>
                  </a:lnTo>
                  <a:close/>
                </a:path>
                <a:path w="376554" h="290829">
                  <a:moveTo>
                    <a:pt x="50694" y="287210"/>
                  </a:moveTo>
                  <a:lnTo>
                    <a:pt x="50292" y="287273"/>
                  </a:lnTo>
                  <a:lnTo>
                    <a:pt x="51054" y="287273"/>
                  </a:lnTo>
                  <a:lnTo>
                    <a:pt x="50694" y="287210"/>
                  </a:lnTo>
                  <a:close/>
                </a:path>
                <a:path w="376554" h="290829">
                  <a:moveTo>
                    <a:pt x="100584" y="268985"/>
                  </a:moveTo>
                  <a:lnTo>
                    <a:pt x="80772" y="279653"/>
                  </a:lnTo>
                  <a:lnTo>
                    <a:pt x="81534" y="279653"/>
                  </a:lnTo>
                  <a:lnTo>
                    <a:pt x="64770" y="284987"/>
                  </a:lnTo>
                  <a:lnTo>
                    <a:pt x="50694" y="287210"/>
                  </a:lnTo>
                  <a:lnTo>
                    <a:pt x="51054" y="287273"/>
                  </a:lnTo>
                  <a:lnTo>
                    <a:pt x="67926" y="287273"/>
                  </a:lnTo>
                  <a:lnTo>
                    <a:pt x="82296" y="282701"/>
                  </a:lnTo>
                  <a:lnTo>
                    <a:pt x="102108" y="272033"/>
                  </a:lnTo>
                  <a:lnTo>
                    <a:pt x="105918" y="269747"/>
                  </a:lnTo>
                  <a:lnTo>
                    <a:pt x="100584" y="269747"/>
                  </a:lnTo>
                  <a:lnTo>
                    <a:pt x="100584" y="268985"/>
                  </a:lnTo>
                  <a:close/>
                </a:path>
                <a:path w="376554" h="290829">
                  <a:moveTo>
                    <a:pt x="38100" y="284987"/>
                  </a:moveTo>
                  <a:lnTo>
                    <a:pt x="38100" y="285749"/>
                  </a:lnTo>
                  <a:lnTo>
                    <a:pt x="42418" y="285749"/>
                  </a:lnTo>
                  <a:lnTo>
                    <a:pt x="38100" y="284987"/>
                  </a:lnTo>
                  <a:close/>
                </a:path>
                <a:path w="376554" h="290829">
                  <a:moveTo>
                    <a:pt x="373380" y="30479"/>
                  </a:moveTo>
                  <a:lnTo>
                    <a:pt x="368808" y="40385"/>
                  </a:lnTo>
                  <a:lnTo>
                    <a:pt x="369570" y="40385"/>
                  </a:lnTo>
                  <a:lnTo>
                    <a:pt x="360426" y="53339"/>
                  </a:lnTo>
                  <a:lnTo>
                    <a:pt x="304038" y="106679"/>
                  </a:lnTo>
                  <a:lnTo>
                    <a:pt x="244602" y="159257"/>
                  </a:lnTo>
                  <a:lnTo>
                    <a:pt x="177546" y="215645"/>
                  </a:lnTo>
                  <a:lnTo>
                    <a:pt x="123444" y="256031"/>
                  </a:lnTo>
                  <a:lnTo>
                    <a:pt x="100584" y="269747"/>
                  </a:lnTo>
                  <a:lnTo>
                    <a:pt x="105918" y="269747"/>
                  </a:lnTo>
                  <a:lnTo>
                    <a:pt x="124968" y="258317"/>
                  </a:lnTo>
                  <a:lnTo>
                    <a:pt x="150114" y="240029"/>
                  </a:lnTo>
                  <a:lnTo>
                    <a:pt x="179070" y="217931"/>
                  </a:lnTo>
                  <a:lnTo>
                    <a:pt x="179832" y="217931"/>
                  </a:lnTo>
                  <a:lnTo>
                    <a:pt x="246888" y="161543"/>
                  </a:lnTo>
                  <a:lnTo>
                    <a:pt x="306324" y="108965"/>
                  </a:lnTo>
                  <a:lnTo>
                    <a:pt x="348234" y="70103"/>
                  </a:lnTo>
                  <a:lnTo>
                    <a:pt x="362712" y="55625"/>
                  </a:lnTo>
                  <a:lnTo>
                    <a:pt x="362712" y="54863"/>
                  </a:lnTo>
                  <a:lnTo>
                    <a:pt x="371856" y="41909"/>
                  </a:lnTo>
                  <a:lnTo>
                    <a:pt x="376428" y="32003"/>
                  </a:lnTo>
                  <a:lnTo>
                    <a:pt x="376428" y="31241"/>
                  </a:lnTo>
                  <a:lnTo>
                    <a:pt x="373380" y="31241"/>
                  </a:lnTo>
                  <a:lnTo>
                    <a:pt x="373380" y="30479"/>
                  </a:lnTo>
                  <a:close/>
                </a:path>
                <a:path w="376554" h="290829">
                  <a:moveTo>
                    <a:pt x="13716" y="253745"/>
                  </a:moveTo>
                  <a:lnTo>
                    <a:pt x="13716" y="254507"/>
                  </a:lnTo>
                  <a:lnTo>
                    <a:pt x="14058" y="254507"/>
                  </a:lnTo>
                  <a:lnTo>
                    <a:pt x="13716" y="253745"/>
                  </a:lnTo>
                  <a:close/>
                </a:path>
                <a:path w="376554" h="290829">
                  <a:moveTo>
                    <a:pt x="6296" y="70103"/>
                  </a:moveTo>
                  <a:lnTo>
                    <a:pt x="6096" y="70103"/>
                  </a:lnTo>
                  <a:lnTo>
                    <a:pt x="6096" y="70865"/>
                  </a:lnTo>
                  <a:lnTo>
                    <a:pt x="6296" y="70103"/>
                  </a:lnTo>
                  <a:close/>
                </a:path>
                <a:path w="376554" h="290829">
                  <a:moveTo>
                    <a:pt x="21336" y="32765"/>
                  </a:moveTo>
                  <a:lnTo>
                    <a:pt x="20574" y="32765"/>
                  </a:lnTo>
                  <a:lnTo>
                    <a:pt x="20574" y="33527"/>
                  </a:lnTo>
                  <a:lnTo>
                    <a:pt x="21336" y="32765"/>
                  </a:lnTo>
                  <a:close/>
                </a:path>
                <a:path w="376554" h="290829">
                  <a:moveTo>
                    <a:pt x="373380" y="22859"/>
                  </a:moveTo>
                  <a:lnTo>
                    <a:pt x="373380" y="31241"/>
                  </a:lnTo>
                  <a:lnTo>
                    <a:pt x="376428" y="31241"/>
                  </a:lnTo>
                  <a:lnTo>
                    <a:pt x="376428" y="23621"/>
                  </a:lnTo>
                  <a:lnTo>
                    <a:pt x="374142" y="23621"/>
                  </a:lnTo>
                  <a:lnTo>
                    <a:pt x="373380" y="22859"/>
                  </a:lnTo>
                  <a:close/>
                </a:path>
                <a:path w="376554" h="290829">
                  <a:moveTo>
                    <a:pt x="375285" y="20573"/>
                  </a:moveTo>
                  <a:lnTo>
                    <a:pt x="371856" y="20573"/>
                  </a:lnTo>
                  <a:lnTo>
                    <a:pt x="374142" y="23621"/>
                  </a:lnTo>
                  <a:lnTo>
                    <a:pt x="376428" y="23621"/>
                  </a:lnTo>
                  <a:lnTo>
                    <a:pt x="376428" y="22097"/>
                  </a:lnTo>
                  <a:lnTo>
                    <a:pt x="375285" y="20573"/>
                  </a:lnTo>
                  <a:close/>
                </a:path>
                <a:path w="376554" h="290829">
                  <a:moveTo>
                    <a:pt x="284480" y="3047"/>
                  </a:moveTo>
                  <a:lnTo>
                    <a:pt x="185166" y="3047"/>
                  </a:lnTo>
                  <a:lnTo>
                    <a:pt x="265176" y="5333"/>
                  </a:lnTo>
                  <a:lnTo>
                    <a:pt x="323088" y="7619"/>
                  </a:lnTo>
                  <a:lnTo>
                    <a:pt x="343662" y="9905"/>
                  </a:lnTo>
                  <a:lnTo>
                    <a:pt x="359664" y="13715"/>
                  </a:lnTo>
                  <a:lnTo>
                    <a:pt x="358902" y="13715"/>
                  </a:lnTo>
                  <a:lnTo>
                    <a:pt x="368808" y="18287"/>
                  </a:lnTo>
                  <a:lnTo>
                    <a:pt x="371856" y="21335"/>
                  </a:lnTo>
                  <a:lnTo>
                    <a:pt x="371856" y="20573"/>
                  </a:lnTo>
                  <a:lnTo>
                    <a:pt x="375285" y="20573"/>
                  </a:lnTo>
                  <a:lnTo>
                    <a:pt x="374142" y="19049"/>
                  </a:lnTo>
                  <a:lnTo>
                    <a:pt x="370332" y="15239"/>
                  </a:lnTo>
                  <a:lnTo>
                    <a:pt x="360426" y="10667"/>
                  </a:lnTo>
                  <a:lnTo>
                    <a:pt x="344424" y="6857"/>
                  </a:lnTo>
                  <a:lnTo>
                    <a:pt x="343662" y="6857"/>
                  </a:lnTo>
                  <a:lnTo>
                    <a:pt x="323088" y="4571"/>
                  </a:lnTo>
                  <a:lnTo>
                    <a:pt x="284480" y="3047"/>
                  </a:lnTo>
                  <a:close/>
                </a:path>
              </a:pathLst>
            </a:custGeom>
            <a:solidFill>
              <a:srgbClr val="BFBFBF"/>
            </a:solidFill>
          </p:spPr>
          <p:txBody>
            <a:bodyPr wrap="square" lIns="0" tIns="0" rIns="0" bIns="0" rtlCol="0"/>
            <a:lstStyle/>
            <a:p>
              <a:endParaRPr/>
            </a:p>
          </p:txBody>
        </p:sp>
        <p:sp>
          <p:nvSpPr>
            <p:cNvPr id="28" name="object 480">
              <a:extLst>
                <a:ext uri="{FF2B5EF4-FFF2-40B4-BE49-F238E27FC236}">
                  <a16:creationId xmlns:a16="http://schemas.microsoft.com/office/drawing/2014/main" id="{7BFFDF9D-35EE-1EA8-D81D-3A114EA338DB}"/>
                </a:ext>
              </a:extLst>
            </p:cNvPr>
            <p:cNvSpPr/>
            <p:nvPr/>
          </p:nvSpPr>
          <p:spPr>
            <a:xfrm>
              <a:off x="8971788" y="4710988"/>
              <a:ext cx="3175" cy="0"/>
            </a:xfrm>
            <a:custGeom>
              <a:avLst/>
              <a:gdLst/>
              <a:ahLst/>
              <a:cxnLst/>
              <a:rect l="l" t="t" r="r" b="b"/>
              <a:pathLst>
                <a:path w="3175">
                  <a:moveTo>
                    <a:pt x="3048" y="0"/>
                  </a:moveTo>
                  <a:lnTo>
                    <a:pt x="0" y="0"/>
                  </a:lnTo>
                </a:path>
              </a:pathLst>
            </a:custGeom>
            <a:solidFill>
              <a:srgbClr val="BFBFBF"/>
            </a:solidFill>
          </p:spPr>
          <p:txBody>
            <a:bodyPr wrap="square" lIns="0" tIns="0" rIns="0" bIns="0" rtlCol="0"/>
            <a:lstStyle/>
            <a:p>
              <a:endParaRPr/>
            </a:p>
          </p:txBody>
        </p:sp>
        <p:sp>
          <p:nvSpPr>
            <p:cNvPr id="29" name="object 481">
              <a:extLst>
                <a:ext uri="{FF2B5EF4-FFF2-40B4-BE49-F238E27FC236}">
                  <a16:creationId xmlns:a16="http://schemas.microsoft.com/office/drawing/2014/main" id="{C9A491F8-3CFB-CB78-8774-C45E279B409C}"/>
                </a:ext>
              </a:extLst>
            </p:cNvPr>
            <p:cNvSpPr/>
            <p:nvPr/>
          </p:nvSpPr>
          <p:spPr>
            <a:xfrm>
              <a:off x="8404097" y="4173778"/>
              <a:ext cx="810895" cy="706120"/>
            </a:xfrm>
            <a:custGeom>
              <a:avLst/>
              <a:gdLst/>
              <a:ahLst/>
              <a:cxnLst/>
              <a:rect l="l" t="t" r="r" b="b"/>
              <a:pathLst>
                <a:path w="810895" h="706120">
                  <a:moveTo>
                    <a:pt x="260604" y="0"/>
                  </a:moveTo>
                  <a:lnTo>
                    <a:pt x="29718" y="55625"/>
                  </a:lnTo>
                  <a:lnTo>
                    <a:pt x="0" y="61721"/>
                  </a:lnTo>
                  <a:lnTo>
                    <a:pt x="20574" y="576072"/>
                  </a:lnTo>
                  <a:lnTo>
                    <a:pt x="676656" y="705612"/>
                  </a:lnTo>
                  <a:lnTo>
                    <a:pt x="679704" y="653796"/>
                  </a:lnTo>
                  <a:lnTo>
                    <a:pt x="810768" y="542544"/>
                  </a:lnTo>
                  <a:lnTo>
                    <a:pt x="810006" y="32003"/>
                  </a:lnTo>
                  <a:lnTo>
                    <a:pt x="260604" y="0"/>
                  </a:lnTo>
                  <a:close/>
                </a:path>
              </a:pathLst>
            </a:custGeom>
            <a:solidFill>
              <a:srgbClr val="B5CFCF"/>
            </a:solidFill>
          </p:spPr>
          <p:txBody>
            <a:bodyPr wrap="square" lIns="0" tIns="0" rIns="0" bIns="0" rtlCol="0"/>
            <a:lstStyle/>
            <a:p>
              <a:endParaRPr/>
            </a:p>
          </p:txBody>
        </p:sp>
        <p:sp>
          <p:nvSpPr>
            <p:cNvPr id="30" name="object 482">
              <a:extLst>
                <a:ext uri="{FF2B5EF4-FFF2-40B4-BE49-F238E27FC236}">
                  <a16:creationId xmlns:a16="http://schemas.microsoft.com/office/drawing/2014/main" id="{1C131519-8301-C9C0-40F7-04D435D81BD8}"/>
                </a:ext>
              </a:extLst>
            </p:cNvPr>
            <p:cNvSpPr/>
            <p:nvPr/>
          </p:nvSpPr>
          <p:spPr>
            <a:xfrm>
              <a:off x="8410193" y="4228642"/>
              <a:ext cx="3810" cy="5715"/>
            </a:xfrm>
            <a:custGeom>
              <a:avLst/>
              <a:gdLst/>
              <a:ahLst/>
              <a:cxnLst/>
              <a:rect l="l" t="t" r="r" b="b"/>
              <a:pathLst>
                <a:path w="3809" h="5714">
                  <a:moveTo>
                    <a:pt x="1523" y="0"/>
                  </a:moveTo>
                  <a:lnTo>
                    <a:pt x="0" y="4572"/>
                  </a:lnTo>
                  <a:lnTo>
                    <a:pt x="2285" y="5334"/>
                  </a:lnTo>
                  <a:lnTo>
                    <a:pt x="3809" y="762"/>
                  </a:lnTo>
                  <a:lnTo>
                    <a:pt x="1523" y="0"/>
                  </a:lnTo>
                  <a:close/>
                </a:path>
              </a:pathLst>
            </a:custGeom>
            <a:solidFill>
              <a:srgbClr val="000000"/>
            </a:solidFill>
          </p:spPr>
          <p:txBody>
            <a:bodyPr wrap="square" lIns="0" tIns="0" rIns="0" bIns="0" rtlCol="0"/>
            <a:lstStyle/>
            <a:p>
              <a:endParaRPr/>
            </a:p>
          </p:txBody>
        </p:sp>
        <p:sp>
          <p:nvSpPr>
            <p:cNvPr id="31" name="object 483">
              <a:extLst>
                <a:ext uri="{FF2B5EF4-FFF2-40B4-BE49-F238E27FC236}">
                  <a16:creationId xmlns:a16="http://schemas.microsoft.com/office/drawing/2014/main" id="{3C513EB6-4F2B-4257-D718-3FD4BC72C7B2}"/>
                </a:ext>
              </a:extLst>
            </p:cNvPr>
            <p:cNvSpPr/>
            <p:nvPr/>
          </p:nvSpPr>
          <p:spPr>
            <a:xfrm>
              <a:off x="8412480" y="4229404"/>
              <a:ext cx="28575" cy="14604"/>
            </a:xfrm>
            <a:custGeom>
              <a:avLst/>
              <a:gdLst/>
              <a:ahLst/>
              <a:cxnLst/>
              <a:rect l="l" t="t" r="r" b="b"/>
              <a:pathLst>
                <a:path w="28575" h="14604">
                  <a:moveTo>
                    <a:pt x="1524" y="0"/>
                  </a:moveTo>
                  <a:lnTo>
                    <a:pt x="0" y="4572"/>
                  </a:lnTo>
                  <a:lnTo>
                    <a:pt x="26670" y="14478"/>
                  </a:lnTo>
                  <a:lnTo>
                    <a:pt x="27432" y="14478"/>
                  </a:lnTo>
                  <a:lnTo>
                    <a:pt x="28194" y="9906"/>
                  </a:lnTo>
                  <a:lnTo>
                    <a:pt x="1524" y="0"/>
                  </a:lnTo>
                  <a:close/>
                </a:path>
              </a:pathLst>
            </a:custGeom>
            <a:solidFill>
              <a:srgbClr val="000000"/>
            </a:solidFill>
          </p:spPr>
          <p:txBody>
            <a:bodyPr wrap="square" lIns="0" tIns="0" rIns="0" bIns="0" rtlCol="0"/>
            <a:lstStyle/>
            <a:p>
              <a:endParaRPr/>
            </a:p>
          </p:txBody>
        </p:sp>
        <p:sp>
          <p:nvSpPr>
            <p:cNvPr id="687" name="object 484">
              <a:extLst>
                <a:ext uri="{FF2B5EF4-FFF2-40B4-BE49-F238E27FC236}">
                  <a16:creationId xmlns:a16="http://schemas.microsoft.com/office/drawing/2014/main" id="{C46947B0-946A-179B-9522-564C2D9C5C5C}"/>
                </a:ext>
              </a:extLst>
            </p:cNvPr>
            <p:cNvSpPr/>
            <p:nvPr/>
          </p:nvSpPr>
          <p:spPr>
            <a:xfrm>
              <a:off x="8439911" y="4261408"/>
              <a:ext cx="640080" cy="0"/>
            </a:xfrm>
            <a:custGeom>
              <a:avLst/>
              <a:gdLst/>
              <a:ahLst/>
              <a:cxnLst/>
              <a:rect l="l" t="t" r="r" b="b"/>
              <a:pathLst>
                <a:path w="640079">
                  <a:moveTo>
                    <a:pt x="0" y="0"/>
                  </a:moveTo>
                  <a:lnTo>
                    <a:pt x="640079" y="0"/>
                  </a:lnTo>
                </a:path>
              </a:pathLst>
            </a:custGeom>
            <a:ln w="44196">
              <a:solidFill>
                <a:srgbClr val="000000"/>
              </a:solidFill>
            </a:ln>
          </p:spPr>
          <p:txBody>
            <a:bodyPr wrap="square" lIns="0" tIns="0" rIns="0" bIns="0" rtlCol="0"/>
            <a:lstStyle/>
            <a:p>
              <a:endParaRPr/>
            </a:p>
          </p:txBody>
        </p:sp>
        <p:sp>
          <p:nvSpPr>
            <p:cNvPr id="688" name="object 485">
              <a:extLst>
                <a:ext uri="{FF2B5EF4-FFF2-40B4-BE49-F238E27FC236}">
                  <a16:creationId xmlns:a16="http://schemas.microsoft.com/office/drawing/2014/main" id="{0F01FF48-A31E-656E-ADE9-BCC61C6B782A}"/>
                </a:ext>
              </a:extLst>
            </p:cNvPr>
            <p:cNvSpPr/>
            <p:nvPr/>
          </p:nvSpPr>
          <p:spPr>
            <a:xfrm>
              <a:off x="9079992" y="4813858"/>
              <a:ext cx="5080" cy="2540"/>
            </a:xfrm>
            <a:custGeom>
              <a:avLst/>
              <a:gdLst/>
              <a:ahLst/>
              <a:cxnLst/>
              <a:rect l="l" t="t" r="r" b="b"/>
              <a:pathLst>
                <a:path w="5079" h="2539">
                  <a:moveTo>
                    <a:pt x="0" y="2286"/>
                  </a:moveTo>
                  <a:lnTo>
                    <a:pt x="4571" y="2286"/>
                  </a:lnTo>
                  <a:lnTo>
                    <a:pt x="4571" y="0"/>
                  </a:lnTo>
                  <a:lnTo>
                    <a:pt x="0" y="0"/>
                  </a:lnTo>
                  <a:lnTo>
                    <a:pt x="0" y="2286"/>
                  </a:lnTo>
                  <a:close/>
                </a:path>
              </a:pathLst>
            </a:custGeom>
            <a:solidFill>
              <a:srgbClr val="000000"/>
            </a:solidFill>
          </p:spPr>
          <p:txBody>
            <a:bodyPr wrap="square" lIns="0" tIns="0" rIns="0" bIns="0" rtlCol="0"/>
            <a:lstStyle/>
            <a:p>
              <a:endParaRPr/>
            </a:p>
          </p:txBody>
        </p:sp>
        <p:sp>
          <p:nvSpPr>
            <p:cNvPr id="689" name="object 486">
              <a:extLst>
                <a:ext uri="{FF2B5EF4-FFF2-40B4-BE49-F238E27FC236}">
                  <a16:creationId xmlns:a16="http://schemas.microsoft.com/office/drawing/2014/main" id="{B5C9A60C-B4BA-F258-0265-C9413EDE3C92}"/>
                </a:ext>
              </a:extLst>
            </p:cNvPr>
            <p:cNvSpPr/>
            <p:nvPr/>
          </p:nvSpPr>
          <p:spPr>
            <a:xfrm>
              <a:off x="9079992" y="4281220"/>
              <a:ext cx="0" cy="532765"/>
            </a:xfrm>
            <a:custGeom>
              <a:avLst/>
              <a:gdLst/>
              <a:ahLst/>
              <a:cxnLst/>
              <a:rect l="l" t="t" r="r" b="b"/>
              <a:pathLst>
                <a:path h="532764">
                  <a:moveTo>
                    <a:pt x="0" y="0"/>
                  </a:moveTo>
                  <a:lnTo>
                    <a:pt x="0" y="532638"/>
                  </a:lnTo>
                </a:path>
              </a:pathLst>
            </a:custGeom>
            <a:ln w="9144">
              <a:solidFill>
                <a:srgbClr val="000000"/>
              </a:solidFill>
            </a:ln>
          </p:spPr>
          <p:txBody>
            <a:bodyPr wrap="square" lIns="0" tIns="0" rIns="0" bIns="0" rtlCol="0"/>
            <a:lstStyle/>
            <a:p>
              <a:endParaRPr/>
            </a:p>
          </p:txBody>
        </p:sp>
        <p:sp>
          <p:nvSpPr>
            <p:cNvPr id="690" name="object 487">
              <a:extLst>
                <a:ext uri="{FF2B5EF4-FFF2-40B4-BE49-F238E27FC236}">
                  <a16:creationId xmlns:a16="http://schemas.microsoft.com/office/drawing/2014/main" id="{44B922DB-4D5A-8782-3C9A-1E6933BDDFC5}"/>
                </a:ext>
              </a:extLst>
            </p:cNvPr>
            <p:cNvSpPr/>
            <p:nvPr/>
          </p:nvSpPr>
          <p:spPr>
            <a:xfrm>
              <a:off x="9040368" y="4205782"/>
              <a:ext cx="176530" cy="615950"/>
            </a:xfrm>
            <a:custGeom>
              <a:avLst/>
              <a:gdLst/>
              <a:ahLst/>
              <a:cxnLst/>
              <a:rect l="l" t="t" r="r" b="b"/>
              <a:pathLst>
                <a:path w="176529" h="615950">
                  <a:moveTo>
                    <a:pt x="169164" y="0"/>
                  </a:moveTo>
                  <a:lnTo>
                    <a:pt x="0" y="73913"/>
                  </a:lnTo>
                  <a:lnTo>
                    <a:pt x="38862" y="75437"/>
                  </a:lnTo>
                  <a:lnTo>
                    <a:pt x="44958" y="615695"/>
                  </a:lnTo>
                  <a:lnTo>
                    <a:pt x="176022" y="514349"/>
                  </a:lnTo>
                  <a:lnTo>
                    <a:pt x="169164" y="0"/>
                  </a:lnTo>
                  <a:close/>
                </a:path>
              </a:pathLst>
            </a:custGeom>
            <a:solidFill>
              <a:srgbClr val="005858"/>
            </a:solidFill>
          </p:spPr>
          <p:txBody>
            <a:bodyPr wrap="square" lIns="0" tIns="0" rIns="0" bIns="0" rtlCol="0"/>
            <a:lstStyle/>
            <a:p>
              <a:endParaRPr/>
            </a:p>
          </p:txBody>
        </p:sp>
        <p:sp>
          <p:nvSpPr>
            <p:cNvPr id="691" name="object 488">
              <a:extLst>
                <a:ext uri="{FF2B5EF4-FFF2-40B4-BE49-F238E27FC236}">
                  <a16:creationId xmlns:a16="http://schemas.microsoft.com/office/drawing/2014/main" id="{5C82507A-CA44-280C-79AA-046F7C9E4612}"/>
                </a:ext>
              </a:extLst>
            </p:cNvPr>
            <p:cNvSpPr/>
            <p:nvPr/>
          </p:nvSpPr>
          <p:spPr>
            <a:xfrm>
              <a:off x="9039606" y="4201972"/>
              <a:ext cx="180340" cy="626110"/>
            </a:xfrm>
            <a:custGeom>
              <a:avLst/>
              <a:gdLst/>
              <a:ahLst/>
              <a:cxnLst/>
              <a:rect l="l" t="t" r="r" b="b"/>
              <a:pathLst>
                <a:path w="180340" h="626110">
                  <a:moveTo>
                    <a:pt x="48702" y="613735"/>
                  </a:moveTo>
                  <a:lnTo>
                    <a:pt x="44196" y="617219"/>
                  </a:lnTo>
                  <a:lnTo>
                    <a:pt x="42672" y="619506"/>
                  </a:lnTo>
                  <a:lnTo>
                    <a:pt x="42672" y="625602"/>
                  </a:lnTo>
                  <a:lnTo>
                    <a:pt x="48006" y="621792"/>
                  </a:lnTo>
                  <a:lnTo>
                    <a:pt x="50962" y="619506"/>
                  </a:lnTo>
                  <a:lnTo>
                    <a:pt x="48768" y="619506"/>
                  </a:lnTo>
                  <a:lnTo>
                    <a:pt x="48702" y="613735"/>
                  </a:lnTo>
                  <a:close/>
                </a:path>
                <a:path w="180340" h="626110">
                  <a:moveTo>
                    <a:pt x="39624" y="76199"/>
                  </a:moveTo>
                  <a:lnTo>
                    <a:pt x="36576" y="79247"/>
                  </a:lnTo>
                  <a:lnTo>
                    <a:pt x="42672" y="619506"/>
                  </a:lnTo>
                  <a:lnTo>
                    <a:pt x="44196" y="617219"/>
                  </a:lnTo>
                  <a:lnTo>
                    <a:pt x="48702" y="613735"/>
                  </a:lnTo>
                  <a:lnTo>
                    <a:pt x="42672" y="79247"/>
                  </a:lnTo>
                  <a:lnTo>
                    <a:pt x="39624" y="76199"/>
                  </a:lnTo>
                  <a:close/>
                </a:path>
                <a:path w="180340" h="626110">
                  <a:moveTo>
                    <a:pt x="173721" y="517063"/>
                  </a:moveTo>
                  <a:lnTo>
                    <a:pt x="48702" y="613735"/>
                  </a:lnTo>
                  <a:lnTo>
                    <a:pt x="48768" y="619506"/>
                  </a:lnTo>
                  <a:lnTo>
                    <a:pt x="50962" y="619506"/>
                  </a:lnTo>
                  <a:lnTo>
                    <a:pt x="179070" y="520445"/>
                  </a:lnTo>
                  <a:lnTo>
                    <a:pt x="173736" y="518159"/>
                  </a:lnTo>
                  <a:lnTo>
                    <a:pt x="173721" y="517063"/>
                  </a:lnTo>
                  <a:close/>
                </a:path>
                <a:path w="180340" h="626110">
                  <a:moveTo>
                    <a:pt x="175260" y="515873"/>
                  </a:moveTo>
                  <a:lnTo>
                    <a:pt x="173721" y="517063"/>
                  </a:lnTo>
                  <a:lnTo>
                    <a:pt x="173736" y="518159"/>
                  </a:lnTo>
                  <a:lnTo>
                    <a:pt x="179070" y="520445"/>
                  </a:lnTo>
                  <a:lnTo>
                    <a:pt x="175260" y="515873"/>
                  </a:lnTo>
                  <a:close/>
                </a:path>
                <a:path w="180340" h="626110">
                  <a:moveTo>
                    <a:pt x="179801" y="515873"/>
                  </a:moveTo>
                  <a:lnTo>
                    <a:pt x="175260" y="515873"/>
                  </a:lnTo>
                  <a:lnTo>
                    <a:pt x="179070" y="520445"/>
                  </a:lnTo>
                  <a:lnTo>
                    <a:pt x="179832" y="519683"/>
                  </a:lnTo>
                  <a:lnTo>
                    <a:pt x="179801" y="515873"/>
                  </a:lnTo>
                  <a:close/>
                </a:path>
                <a:path w="180340" h="626110">
                  <a:moveTo>
                    <a:pt x="172974" y="3809"/>
                  </a:moveTo>
                  <a:lnTo>
                    <a:pt x="171450" y="6857"/>
                  </a:lnTo>
                  <a:lnTo>
                    <a:pt x="166944" y="8826"/>
                  </a:lnTo>
                  <a:lnTo>
                    <a:pt x="173721" y="517063"/>
                  </a:lnTo>
                  <a:lnTo>
                    <a:pt x="175260" y="515873"/>
                  </a:lnTo>
                  <a:lnTo>
                    <a:pt x="179801" y="515873"/>
                  </a:lnTo>
                  <a:lnTo>
                    <a:pt x="172974" y="3809"/>
                  </a:lnTo>
                  <a:close/>
                </a:path>
                <a:path w="180340" h="626110">
                  <a:moveTo>
                    <a:pt x="172974" y="0"/>
                  </a:moveTo>
                  <a:lnTo>
                    <a:pt x="169164" y="1523"/>
                  </a:lnTo>
                  <a:lnTo>
                    <a:pt x="0" y="75437"/>
                  </a:lnTo>
                  <a:lnTo>
                    <a:pt x="2286" y="80771"/>
                  </a:lnTo>
                  <a:lnTo>
                    <a:pt x="166944" y="8826"/>
                  </a:lnTo>
                  <a:lnTo>
                    <a:pt x="166878" y="3809"/>
                  </a:lnTo>
                  <a:lnTo>
                    <a:pt x="172974" y="3809"/>
                  </a:lnTo>
                  <a:lnTo>
                    <a:pt x="172974" y="0"/>
                  </a:lnTo>
                  <a:close/>
                </a:path>
                <a:path w="180340" h="626110">
                  <a:moveTo>
                    <a:pt x="172974" y="3809"/>
                  </a:moveTo>
                  <a:lnTo>
                    <a:pt x="166878" y="3809"/>
                  </a:lnTo>
                  <a:lnTo>
                    <a:pt x="166944" y="8826"/>
                  </a:lnTo>
                  <a:lnTo>
                    <a:pt x="171450" y="6857"/>
                  </a:lnTo>
                  <a:lnTo>
                    <a:pt x="172974" y="3809"/>
                  </a:lnTo>
                  <a:close/>
                </a:path>
              </a:pathLst>
            </a:custGeom>
            <a:solidFill>
              <a:srgbClr val="005858"/>
            </a:solidFill>
          </p:spPr>
          <p:txBody>
            <a:bodyPr wrap="square" lIns="0" tIns="0" rIns="0" bIns="0" rtlCol="0"/>
            <a:lstStyle/>
            <a:p>
              <a:endParaRPr/>
            </a:p>
          </p:txBody>
        </p:sp>
        <p:sp>
          <p:nvSpPr>
            <p:cNvPr id="692" name="object 489">
              <a:extLst>
                <a:ext uri="{FF2B5EF4-FFF2-40B4-BE49-F238E27FC236}">
                  <a16:creationId xmlns:a16="http://schemas.microsoft.com/office/drawing/2014/main" id="{41090452-448F-A8E9-6AE7-94E4353CF44C}"/>
                </a:ext>
              </a:extLst>
            </p:cNvPr>
            <p:cNvSpPr/>
            <p:nvPr/>
          </p:nvSpPr>
          <p:spPr>
            <a:xfrm>
              <a:off x="9039606" y="4276648"/>
              <a:ext cx="40005" cy="7620"/>
            </a:xfrm>
            <a:custGeom>
              <a:avLst/>
              <a:gdLst/>
              <a:ahLst/>
              <a:cxnLst/>
              <a:rect l="l" t="t" r="r" b="b"/>
              <a:pathLst>
                <a:path w="40004" h="7620">
                  <a:moveTo>
                    <a:pt x="0" y="762"/>
                  </a:moveTo>
                  <a:lnTo>
                    <a:pt x="762" y="6096"/>
                  </a:lnTo>
                  <a:lnTo>
                    <a:pt x="39624" y="7620"/>
                  </a:lnTo>
                  <a:lnTo>
                    <a:pt x="39624" y="6096"/>
                  </a:lnTo>
                  <a:lnTo>
                    <a:pt x="2286" y="6096"/>
                  </a:lnTo>
                  <a:lnTo>
                    <a:pt x="0" y="762"/>
                  </a:lnTo>
                  <a:close/>
                </a:path>
                <a:path w="40004" h="7620">
                  <a:moveTo>
                    <a:pt x="762" y="0"/>
                  </a:moveTo>
                  <a:lnTo>
                    <a:pt x="2286" y="6096"/>
                  </a:lnTo>
                  <a:lnTo>
                    <a:pt x="39624" y="6096"/>
                  </a:lnTo>
                  <a:lnTo>
                    <a:pt x="39624" y="1524"/>
                  </a:lnTo>
                  <a:lnTo>
                    <a:pt x="762" y="0"/>
                  </a:lnTo>
                  <a:close/>
                </a:path>
              </a:pathLst>
            </a:custGeom>
            <a:solidFill>
              <a:srgbClr val="005858"/>
            </a:solidFill>
          </p:spPr>
          <p:txBody>
            <a:bodyPr wrap="square" lIns="0" tIns="0" rIns="0" bIns="0" rtlCol="0"/>
            <a:lstStyle/>
            <a:p>
              <a:endParaRPr/>
            </a:p>
          </p:txBody>
        </p:sp>
        <p:sp>
          <p:nvSpPr>
            <p:cNvPr id="693" name="object 490">
              <a:extLst>
                <a:ext uri="{FF2B5EF4-FFF2-40B4-BE49-F238E27FC236}">
                  <a16:creationId xmlns:a16="http://schemas.microsoft.com/office/drawing/2014/main" id="{483C0E41-4F60-5276-AE42-BBBFC54C7F29}"/>
                </a:ext>
              </a:extLst>
            </p:cNvPr>
            <p:cNvSpPr/>
            <p:nvPr/>
          </p:nvSpPr>
          <p:spPr>
            <a:xfrm>
              <a:off x="8438388" y="4239310"/>
              <a:ext cx="603885" cy="336550"/>
            </a:xfrm>
            <a:custGeom>
              <a:avLst/>
              <a:gdLst/>
              <a:ahLst/>
              <a:cxnLst/>
              <a:rect l="l" t="t" r="r" b="b"/>
              <a:pathLst>
                <a:path w="603884" h="336550">
                  <a:moveTo>
                    <a:pt x="0" y="0"/>
                  </a:moveTo>
                  <a:lnTo>
                    <a:pt x="6857" y="256794"/>
                  </a:lnTo>
                  <a:lnTo>
                    <a:pt x="600456" y="336042"/>
                  </a:lnTo>
                  <a:lnTo>
                    <a:pt x="603504" y="44196"/>
                  </a:lnTo>
                  <a:lnTo>
                    <a:pt x="0" y="0"/>
                  </a:lnTo>
                  <a:close/>
                </a:path>
              </a:pathLst>
            </a:custGeom>
            <a:solidFill>
              <a:srgbClr val="EFE4FF"/>
            </a:solidFill>
          </p:spPr>
          <p:txBody>
            <a:bodyPr wrap="square" lIns="0" tIns="0" rIns="0" bIns="0" rtlCol="0"/>
            <a:lstStyle/>
            <a:p>
              <a:endParaRPr/>
            </a:p>
          </p:txBody>
        </p:sp>
        <p:sp>
          <p:nvSpPr>
            <p:cNvPr id="694" name="object 491">
              <a:extLst>
                <a:ext uri="{FF2B5EF4-FFF2-40B4-BE49-F238E27FC236}">
                  <a16:creationId xmlns:a16="http://schemas.microsoft.com/office/drawing/2014/main" id="{A36AEB4D-D277-3ECD-D464-8DE189F3344D}"/>
                </a:ext>
              </a:extLst>
            </p:cNvPr>
            <p:cNvSpPr/>
            <p:nvPr/>
          </p:nvSpPr>
          <p:spPr>
            <a:xfrm>
              <a:off x="8438388" y="4238548"/>
              <a:ext cx="605155" cy="338455"/>
            </a:xfrm>
            <a:custGeom>
              <a:avLst/>
              <a:gdLst/>
              <a:ahLst/>
              <a:cxnLst/>
              <a:rect l="l" t="t" r="r" b="b"/>
              <a:pathLst>
                <a:path w="605154" h="338454">
                  <a:moveTo>
                    <a:pt x="6858" y="256794"/>
                  </a:moveTo>
                  <a:lnTo>
                    <a:pt x="6096" y="257556"/>
                  </a:lnTo>
                  <a:lnTo>
                    <a:pt x="6096" y="259079"/>
                  </a:lnTo>
                  <a:lnTo>
                    <a:pt x="6857" y="259079"/>
                  </a:lnTo>
                  <a:lnTo>
                    <a:pt x="600456" y="338328"/>
                  </a:lnTo>
                  <a:lnTo>
                    <a:pt x="599694" y="336804"/>
                  </a:lnTo>
                  <a:lnTo>
                    <a:pt x="599703" y="335941"/>
                  </a:lnTo>
                  <a:lnTo>
                    <a:pt x="6858" y="256794"/>
                  </a:lnTo>
                  <a:close/>
                </a:path>
                <a:path w="605154" h="338454">
                  <a:moveTo>
                    <a:pt x="599703" y="335941"/>
                  </a:moveTo>
                  <a:lnTo>
                    <a:pt x="599694" y="336804"/>
                  </a:lnTo>
                  <a:lnTo>
                    <a:pt x="600456" y="338328"/>
                  </a:lnTo>
                  <a:lnTo>
                    <a:pt x="600456" y="336042"/>
                  </a:lnTo>
                  <a:lnTo>
                    <a:pt x="599703" y="335941"/>
                  </a:lnTo>
                  <a:close/>
                </a:path>
                <a:path w="605154" h="338454">
                  <a:moveTo>
                    <a:pt x="605019" y="44966"/>
                  </a:moveTo>
                  <a:lnTo>
                    <a:pt x="603504" y="46482"/>
                  </a:lnTo>
                  <a:lnTo>
                    <a:pt x="602726" y="46482"/>
                  </a:lnTo>
                  <a:lnTo>
                    <a:pt x="599703" y="335941"/>
                  </a:lnTo>
                  <a:lnTo>
                    <a:pt x="600456" y="336042"/>
                  </a:lnTo>
                  <a:lnTo>
                    <a:pt x="600456" y="338328"/>
                  </a:lnTo>
                  <a:lnTo>
                    <a:pt x="601980" y="336804"/>
                  </a:lnTo>
                  <a:lnTo>
                    <a:pt x="605004" y="46482"/>
                  </a:lnTo>
                  <a:lnTo>
                    <a:pt x="603504" y="46482"/>
                  </a:lnTo>
                  <a:lnTo>
                    <a:pt x="602726" y="46425"/>
                  </a:lnTo>
                  <a:lnTo>
                    <a:pt x="605004" y="46425"/>
                  </a:lnTo>
                  <a:lnTo>
                    <a:pt x="605019" y="44966"/>
                  </a:lnTo>
                  <a:close/>
                </a:path>
                <a:path w="605154" h="338454">
                  <a:moveTo>
                    <a:pt x="605020" y="44958"/>
                  </a:moveTo>
                  <a:lnTo>
                    <a:pt x="602742" y="44958"/>
                  </a:lnTo>
                  <a:lnTo>
                    <a:pt x="602726" y="46425"/>
                  </a:lnTo>
                  <a:lnTo>
                    <a:pt x="603504" y="46482"/>
                  </a:lnTo>
                  <a:lnTo>
                    <a:pt x="605020" y="44958"/>
                  </a:lnTo>
                  <a:close/>
                </a:path>
                <a:path w="605154" h="338454">
                  <a:moveTo>
                    <a:pt x="0" y="0"/>
                  </a:moveTo>
                  <a:lnTo>
                    <a:pt x="0" y="2286"/>
                  </a:lnTo>
                  <a:lnTo>
                    <a:pt x="602726" y="46425"/>
                  </a:lnTo>
                  <a:lnTo>
                    <a:pt x="602742" y="44958"/>
                  </a:lnTo>
                  <a:lnTo>
                    <a:pt x="605020" y="44958"/>
                  </a:lnTo>
                  <a:lnTo>
                    <a:pt x="605028" y="44196"/>
                  </a:lnTo>
                  <a:lnTo>
                    <a:pt x="603504" y="44196"/>
                  </a:lnTo>
                  <a:lnTo>
                    <a:pt x="0" y="0"/>
                  </a:lnTo>
                  <a:close/>
                </a:path>
              </a:pathLst>
            </a:custGeom>
            <a:solidFill>
              <a:srgbClr val="EFE4FF"/>
            </a:solidFill>
          </p:spPr>
          <p:txBody>
            <a:bodyPr wrap="square" lIns="0" tIns="0" rIns="0" bIns="0" rtlCol="0"/>
            <a:lstStyle/>
            <a:p>
              <a:endParaRPr/>
            </a:p>
          </p:txBody>
        </p:sp>
        <p:sp>
          <p:nvSpPr>
            <p:cNvPr id="695" name="object 492">
              <a:extLst>
                <a:ext uri="{FF2B5EF4-FFF2-40B4-BE49-F238E27FC236}">
                  <a16:creationId xmlns:a16="http://schemas.microsoft.com/office/drawing/2014/main" id="{61920E90-887E-C8E6-8422-DA5C55C91A84}"/>
                </a:ext>
              </a:extLst>
            </p:cNvPr>
            <p:cNvSpPr/>
            <p:nvPr/>
          </p:nvSpPr>
          <p:spPr>
            <a:xfrm>
              <a:off x="8442197" y="4238548"/>
              <a:ext cx="0" cy="257810"/>
            </a:xfrm>
            <a:custGeom>
              <a:avLst/>
              <a:gdLst/>
              <a:ahLst/>
              <a:cxnLst/>
              <a:rect l="l" t="t" r="r" b="b"/>
              <a:pathLst>
                <a:path h="257810">
                  <a:moveTo>
                    <a:pt x="0" y="0"/>
                  </a:moveTo>
                  <a:lnTo>
                    <a:pt x="0" y="257555"/>
                  </a:lnTo>
                </a:path>
              </a:pathLst>
            </a:custGeom>
            <a:ln w="9143">
              <a:solidFill>
                <a:srgbClr val="EFE4FF"/>
              </a:solidFill>
            </a:ln>
          </p:spPr>
          <p:txBody>
            <a:bodyPr wrap="square" lIns="0" tIns="0" rIns="0" bIns="0" rtlCol="0"/>
            <a:lstStyle/>
            <a:p>
              <a:endParaRPr/>
            </a:p>
          </p:txBody>
        </p:sp>
        <p:sp>
          <p:nvSpPr>
            <p:cNvPr id="696" name="object 493">
              <a:extLst>
                <a:ext uri="{FF2B5EF4-FFF2-40B4-BE49-F238E27FC236}">
                  <a16:creationId xmlns:a16="http://schemas.microsoft.com/office/drawing/2014/main" id="{E7F8401D-2834-3C10-5E9E-4CBE951C62B4}"/>
                </a:ext>
              </a:extLst>
            </p:cNvPr>
            <p:cNvSpPr/>
            <p:nvPr/>
          </p:nvSpPr>
          <p:spPr>
            <a:xfrm>
              <a:off x="8442197" y="4294936"/>
              <a:ext cx="3175" cy="5080"/>
            </a:xfrm>
            <a:custGeom>
              <a:avLst/>
              <a:gdLst/>
              <a:ahLst/>
              <a:cxnLst/>
              <a:rect l="l" t="t" r="r" b="b"/>
              <a:pathLst>
                <a:path w="3175" h="5079">
                  <a:moveTo>
                    <a:pt x="3048" y="0"/>
                  </a:moveTo>
                  <a:lnTo>
                    <a:pt x="762" y="0"/>
                  </a:lnTo>
                  <a:lnTo>
                    <a:pt x="0" y="4572"/>
                  </a:lnTo>
                  <a:lnTo>
                    <a:pt x="2286" y="4572"/>
                  </a:lnTo>
                  <a:lnTo>
                    <a:pt x="3048" y="0"/>
                  </a:lnTo>
                  <a:close/>
                </a:path>
              </a:pathLst>
            </a:custGeom>
            <a:solidFill>
              <a:srgbClr val="000000"/>
            </a:solidFill>
          </p:spPr>
          <p:txBody>
            <a:bodyPr wrap="square" lIns="0" tIns="0" rIns="0" bIns="0" rtlCol="0"/>
            <a:lstStyle/>
            <a:p>
              <a:endParaRPr/>
            </a:p>
          </p:txBody>
        </p:sp>
        <p:sp>
          <p:nvSpPr>
            <p:cNvPr id="697" name="object 494">
              <a:extLst>
                <a:ext uri="{FF2B5EF4-FFF2-40B4-BE49-F238E27FC236}">
                  <a16:creationId xmlns:a16="http://schemas.microsoft.com/office/drawing/2014/main" id="{E86E2168-AD80-CF89-1124-2C4969852AE0}"/>
                </a:ext>
              </a:extLst>
            </p:cNvPr>
            <p:cNvSpPr/>
            <p:nvPr/>
          </p:nvSpPr>
          <p:spPr>
            <a:xfrm>
              <a:off x="9044178" y="4350562"/>
              <a:ext cx="3175" cy="5080"/>
            </a:xfrm>
            <a:custGeom>
              <a:avLst/>
              <a:gdLst/>
              <a:ahLst/>
              <a:cxnLst/>
              <a:rect l="l" t="t" r="r" b="b"/>
              <a:pathLst>
                <a:path w="3175" h="5079">
                  <a:moveTo>
                    <a:pt x="3047" y="0"/>
                  </a:moveTo>
                  <a:lnTo>
                    <a:pt x="761" y="0"/>
                  </a:lnTo>
                  <a:lnTo>
                    <a:pt x="0" y="4572"/>
                  </a:lnTo>
                  <a:lnTo>
                    <a:pt x="2285" y="4572"/>
                  </a:lnTo>
                  <a:lnTo>
                    <a:pt x="3047" y="0"/>
                  </a:lnTo>
                  <a:close/>
                </a:path>
              </a:pathLst>
            </a:custGeom>
            <a:solidFill>
              <a:srgbClr val="000000"/>
            </a:solidFill>
          </p:spPr>
          <p:txBody>
            <a:bodyPr wrap="square" lIns="0" tIns="0" rIns="0" bIns="0" rtlCol="0"/>
            <a:lstStyle/>
            <a:p>
              <a:endParaRPr/>
            </a:p>
          </p:txBody>
        </p:sp>
        <p:sp>
          <p:nvSpPr>
            <p:cNvPr id="698" name="object 495">
              <a:extLst>
                <a:ext uri="{FF2B5EF4-FFF2-40B4-BE49-F238E27FC236}">
                  <a16:creationId xmlns:a16="http://schemas.microsoft.com/office/drawing/2014/main" id="{028355AC-CF0A-B16D-E0A9-9ED0A0C4F372}"/>
                </a:ext>
              </a:extLst>
            </p:cNvPr>
            <p:cNvSpPr/>
            <p:nvPr/>
          </p:nvSpPr>
          <p:spPr>
            <a:xfrm>
              <a:off x="8444483" y="4294936"/>
              <a:ext cx="600710" cy="60325"/>
            </a:xfrm>
            <a:custGeom>
              <a:avLst/>
              <a:gdLst/>
              <a:ahLst/>
              <a:cxnLst/>
              <a:rect l="l" t="t" r="r" b="b"/>
              <a:pathLst>
                <a:path w="600709" h="60325">
                  <a:moveTo>
                    <a:pt x="761" y="0"/>
                  </a:moveTo>
                  <a:lnTo>
                    <a:pt x="0" y="4572"/>
                  </a:lnTo>
                  <a:lnTo>
                    <a:pt x="599693" y="60198"/>
                  </a:lnTo>
                  <a:lnTo>
                    <a:pt x="600455" y="55626"/>
                  </a:lnTo>
                  <a:lnTo>
                    <a:pt x="761" y="0"/>
                  </a:lnTo>
                  <a:close/>
                </a:path>
              </a:pathLst>
            </a:custGeom>
            <a:solidFill>
              <a:srgbClr val="000000"/>
            </a:solidFill>
          </p:spPr>
          <p:txBody>
            <a:bodyPr wrap="square" lIns="0" tIns="0" rIns="0" bIns="0" rtlCol="0"/>
            <a:lstStyle/>
            <a:p>
              <a:endParaRPr/>
            </a:p>
          </p:txBody>
        </p:sp>
        <p:sp>
          <p:nvSpPr>
            <p:cNvPr id="699" name="object 496">
              <a:extLst>
                <a:ext uri="{FF2B5EF4-FFF2-40B4-BE49-F238E27FC236}">
                  <a16:creationId xmlns:a16="http://schemas.microsoft.com/office/drawing/2014/main" id="{A547A46A-C497-D32F-7B56-3D46E10D3A3E}"/>
                </a:ext>
              </a:extLst>
            </p:cNvPr>
            <p:cNvSpPr/>
            <p:nvPr/>
          </p:nvSpPr>
          <p:spPr>
            <a:xfrm>
              <a:off x="8478011" y="4301794"/>
              <a:ext cx="6350" cy="3175"/>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a:p>
          </p:txBody>
        </p:sp>
        <p:sp>
          <p:nvSpPr>
            <p:cNvPr id="700" name="object 497">
              <a:extLst>
                <a:ext uri="{FF2B5EF4-FFF2-40B4-BE49-F238E27FC236}">
                  <a16:creationId xmlns:a16="http://schemas.microsoft.com/office/drawing/2014/main" id="{111C44DD-B468-C10C-DBDA-F125E038ECAA}"/>
                </a:ext>
              </a:extLst>
            </p:cNvPr>
            <p:cNvSpPr/>
            <p:nvPr/>
          </p:nvSpPr>
          <p:spPr>
            <a:xfrm>
              <a:off x="8482583" y="4501438"/>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701" name="object 498">
              <a:extLst>
                <a:ext uri="{FF2B5EF4-FFF2-40B4-BE49-F238E27FC236}">
                  <a16:creationId xmlns:a16="http://schemas.microsoft.com/office/drawing/2014/main" id="{73F95585-C4B8-9395-6272-B07BC6710C22}"/>
                </a:ext>
              </a:extLst>
            </p:cNvPr>
            <p:cNvSpPr/>
            <p:nvPr/>
          </p:nvSpPr>
          <p:spPr>
            <a:xfrm>
              <a:off x="8483345" y="4304842"/>
              <a:ext cx="0" cy="196850"/>
            </a:xfrm>
            <a:custGeom>
              <a:avLst/>
              <a:gdLst/>
              <a:ahLst/>
              <a:cxnLst/>
              <a:rect l="l" t="t" r="r" b="b"/>
              <a:pathLst>
                <a:path h="196850">
                  <a:moveTo>
                    <a:pt x="0" y="0"/>
                  </a:moveTo>
                  <a:lnTo>
                    <a:pt x="0" y="196595"/>
                  </a:lnTo>
                </a:path>
              </a:pathLst>
            </a:custGeom>
            <a:ln w="10668">
              <a:solidFill>
                <a:srgbClr val="000000"/>
              </a:solidFill>
            </a:ln>
          </p:spPr>
          <p:txBody>
            <a:bodyPr wrap="square" lIns="0" tIns="0" rIns="0" bIns="0" rtlCol="0"/>
            <a:lstStyle/>
            <a:p>
              <a:endParaRPr/>
            </a:p>
          </p:txBody>
        </p:sp>
        <p:sp>
          <p:nvSpPr>
            <p:cNvPr id="702" name="object 499">
              <a:extLst>
                <a:ext uri="{FF2B5EF4-FFF2-40B4-BE49-F238E27FC236}">
                  <a16:creationId xmlns:a16="http://schemas.microsoft.com/office/drawing/2014/main" id="{FBEBE6F2-3392-37C5-736F-7475AC0854A2}"/>
                </a:ext>
              </a:extLst>
            </p:cNvPr>
            <p:cNvSpPr/>
            <p:nvPr/>
          </p:nvSpPr>
          <p:spPr>
            <a:xfrm>
              <a:off x="8516873" y="4307890"/>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703" name="object 500">
              <a:extLst>
                <a:ext uri="{FF2B5EF4-FFF2-40B4-BE49-F238E27FC236}">
                  <a16:creationId xmlns:a16="http://schemas.microsoft.com/office/drawing/2014/main" id="{ED474993-4B58-3A14-E60A-12C4BB19A061}"/>
                </a:ext>
              </a:extLst>
            </p:cNvPr>
            <p:cNvSpPr/>
            <p:nvPr/>
          </p:nvSpPr>
          <p:spPr>
            <a:xfrm>
              <a:off x="8521445" y="4507534"/>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448" name="object 501">
              <a:extLst>
                <a:ext uri="{FF2B5EF4-FFF2-40B4-BE49-F238E27FC236}">
                  <a16:creationId xmlns:a16="http://schemas.microsoft.com/office/drawing/2014/main" id="{CB7D58C0-09A1-76AF-E8DE-9CA7574ADC85}"/>
                </a:ext>
              </a:extLst>
            </p:cNvPr>
            <p:cNvSpPr/>
            <p:nvPr/>
          </p:nvSpPr>
          <p:spPr>
            <a:xfrm>
              <a:off x="8522207" y="4310938"/>
              <a:ext cx="0" cy="196850"/>
            </a:xfrm>
            <a:custGeom>
              <a:avLst/>
              <a:gdLst/>
              <a:ahLst/>
              <a:cxnLst/>
              <a:rect l="l" t="t" r="r" b="b"/>
              <a:pathLst>
                <a:path h="196850">
                  <a:moveTo>
                    <a:pt x="0" y="0"/>
                  </a:moveTo>
                  <a:lnTo>
                    <a:pt x="0" y="196596"/>
                  </a:lnTo>
                </a:path>
              </a:pathLst>
            </a:custGeom>
            <a:ln w="10668">
              <a:solidFill>
                <a:srgbClr val="000000"/>
              </a:solidFill>
            </a:ln>
          </p:spPr>
          <p:txBody>
            <a:bodyPr wrap="square" lIns="0" tIns="0" rIns="0" bIns="0" rtlCol="0"/>
            <a:lstStyle/>
            <a:p>
              <a:endParaRPr/>
            </a:p>
          </p:txBody>
        </p:sp>
        <p:sp>
          <p:nvSpPr>
            <p:cNvPr id="449" name="object 502">
              <a:extLst>
                <a:ext uri="{FF2B5EF4-FFF2-40B4-BE49-F238E27FC236}">
                  <a16:creationId xmlns:a16="http://schemas.microsoft.com/office/drawing/2014/main" id="{2358063A-BEF4-FD34-5509-E7C5CA573F21}"/>
                </a:ext>
              </a:extLst>
            </p:cNvPr>
            <p:cNvSpPr/>
            <p:nvPr/>
          </p:nvSpPr>
          <p:spPr>
            <a:xfrm>
              <a:off x="8555735" y="4313986"/>
              <a:ext cx="6350" cy="3175"/>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450" name="object 503">
              <a:extLst>
                <a:ext uri="{FF2B5EF4-FFF2-40B4-BE49-F238E27FC236}">
                  <a16:creationId xmlns:a16="http://schemas.microsoft.com/office/drawing/2014/main" id="{27827AE1-BB59-C978-14F9-BC90750ACA49}"/>
                </a:ext>
              </a:extLst>
            </p:cNvPr>
            <p:cNvSpPr/>
            <p:nvPr/>
          </p:nvSpPr>
          <p:spPr>
            <a:xfrm>
              <a:off x="8560307" y="4513630"/>
              <a:ext cx="6350" cy="3175"/>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451" name="object 504">
              <a:extLst>
                <a:ext uri="{FF2B5EF4-FFF2-40B4-BE49-F238E27FC236}">
                  <a16:creationId xmlns:a16="http://schemas.microsoft.com/office/drawing/2014/main" id="{8C95AEC5-4AD8-7C4B-5550-35180C16AC4D}"/>
                </a:ext>
              </a:extLst>
            </p:cNvPr>
            <p:cNvSpPr/>
            <p:nvPr/>
          </p:nvSpPr>
          <p:spPr>
            <a:xfrm>
              <a:off x="8561069" y="4317034"/>
              <a:ext cx="0" cy="196850"/>
            </a:xfrm>
            <a:custGeom>
              <a:avLst/>
              <a:gdLst/>
              <a:ahLst/>
              <a:cxnLst/>
              <a:rect l="l" t="t" r="r" b="b"/>
              <a:pathLst>
                <a:path h="196850">
                  <a:moveTo>
                    <a:pt x="0" y="0"/>
                  </a:moveTo>
                  <a:lnTo>
                    <a:pt x="0" y="196596"/>
                  </a:lnTo>
                </a:path>
              </a:pathLst>
            </a:custGeom>
            <a:ln w="10668">
              <a:solidFill>
                <a:srgbClr val="000000"/>
              </a:solidFill>
            </a:ln>
          </p:spPr>
          <p:txBody>
            <a:bodyPr wrap="square" lIns="0" tIns="0" rIns="0" bIns="0" rtlCol="0"/>
            <a:lstStyle/>
            <a:p>
              <a:endParaRPr/>
            </a:p>
          </p:txBody>
        </p:sp>
        <p:sp>
          <p:nvSpPr>
            <p:cNvPr id="452" name="object 505">
              <a:extLst>
                <a:ext uri="{FF2B5EF4-FFF2-40B4-BE49-F238E27FC236}">
                  <a16:creationId xmlns:a16="http://schemas.microsoft.com/office/drawing/2014/main" id="{327EDEA5-39C0-61E9-F263-0B612A31087D}"/>
                </a:ext>
              </a:extLst>
            </p:cNvPr>
            <p:cNvSpPr/>
            <p:nvPr/>
          </p:nvSpPr>
          <p:spPr>
            <a:xfrm>
              <a:off x="8593835" y="4320082"/>
              <a:ext cx="6350" cy="3175"/>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453" name="object 506">
              <a:extLst>
                <a:ext uri="{FF2B5EF4-FFF2-40B4-BE49-F238E27FC236}">
                  <a16:creationId xmlns:a16="http://schemas.microsoft.com/office/drawing/2014/main" id="{1DC560B1-BD7A-1479-1E87-02966FF5B834}"/>
                </a:ext>
              </a:extLst>
            </p:cNvPr>
            <p:cNvSpPr/>
            <p:nvPr/>
          </p:nvSpPr>
          <p:spPr>
            <a:xfrm>
              <a:off x="8598407" y="4519726"/>
              <a:ext cx="6350" cy="3175"/>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454" name="object 507">
              <a:extLst>
                <a:ext uri="{FF2B5EF4-FFF2-40B4-BE49-F238E27FC236}">
                  <a16:creationId xmlns:a16="http://schemas.microsoft.com/office/drawing/2014/main" id="{E97BA9B2-EF61-2351-9EF6-81B086EAB578}"/>
                </a:ext>
              </a:extLst>
            </p:cNvPr>
            <p:cNvSpPr/>
            <p:nvPr/>
          </p:nvSpPr>
          <p:spPr>
            <a:xfrm>
              <a:off x="8599169" y="4323130"/>
              <a:ext cx="0" cy="196850"/>
            </a:xfrm>
            <a:custGeom>
              <a:avLst/>
              <a:gdLst/>
              <a:ahLst/>
              <a:cxnLst/>
              <a:rect l="l" t="t" r="r" b="b"/>
              <a:pathLst>
                <a:path h="196850">
                  <a:moveTo>
                    <a:pt x="0" y="0"/>
                  </a:moveTo>
                  <a:lnTo>
                    <a:pt x="0" y="196595"/>
                  </a:lnTo>
                </a:path>
              </a:pathLst>
            </a:custGeom>
            <a:ln w="10668">
              <a:solidFill>
                <a:srgbClr val="000000"/>
              </a:solidFill>
            </a:ln>
          </p:spPr>
          <p:txBody>
            <a:bodyPr wrap="square" lIns="0" tIns="0" rIns="0" bIns="0" rtlCol="0"/>
            <a:lstStyle/>
            <a:p>
              <a:endParaRPr/>
            </a:p>
          </p:txBody>
        </p:sp>
        <p:sp>
          <p:nvSpPr>
            <p:cNvPr id="455" name="object 508">
              <a:extLst>
                <a:ext uri="{FF2B5EF4-FFF2-40B4-BE49-F238E27FC236}">
                  <a16:creationId xmlns:a16="http://schemas.microsoft.com/office/drawing/2014/main" id="{FCA9F93C-5581-4D43-F0BB-958DEF9BA37B}"/>
                </a:ext>
              </a:extLst>
            </p:cNvPr>
            <p:cNvSpPr/>
            <p:nvPr/>
          </p:nvSpPr>
          <p:spPr>
            <a:xfrm>
              <a:off x="8632697" y="4316272"/>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456" name="object 509">
              <a:extLst>
                <a:ext uri="{FF2B5EF4-FFF2-40B4-BE49-F238E27FC236}">
                  <a16:creationId xmlns:a16="http://schemas.microsoft.com/office/drawing/2014/main" id="{089E3BEB-1ED8-61DE-780D-D0EB0BF3BE13}"/>
                </a:ext>
              </a:extLst>
            </p:cNvPr>
            <p:cNvSpPr/>
            <p:nvPr/>
          </p:nvSpPr>
          <p:spPr>
            <a:xfrm>
              <a:off x="8637269" y="4525822"/>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457" name="object 510">
              <a:extLst>
                <a:ext uri="{FF2B5EF4-FFF2-40B4-BE49-F238E27FC236}">
                  <a16:creationId xmlns:a16="http://schemas.microsoft.com/office/drawing/2014/main" id="{CDEC846D-E3C4-9E18-452A-1B0BF83CE187}"/>
                </a:ext>
              </a:extLst>
            </p:cNvPr>
            <p:cNvSpPr/>
            <p:nvPr/>
          </p:nvSpPr>
          <p:spPr>
            <a:xfrm>
              <a:off x="8638031" y="4319320"/>
              <a:ext cx="0" cy="207010"/>
            </a:xfrm>
            <a:custGeom>
              <a:avLst/>
              <a:gdLst/>
              <a:ahLst/>
              <a:cxnLst/>
              <a:rect l="l" t="t" r="r" b="b"/>
              <a:pathLst>
                <a:path h="207010">
                  <a:moveTo>
                    <a:pt x="0" y="0"/>
                  </a:moveTo>
                  <a:lnTo>
                    <a:pt x="0" y="206501"/>
                  </a:lnTo>
                </a:path>
              </a:pathLst>
            </a:custGeom>
            <a:ln w="10668">
              <a:solidFill>
                <a:srgbClr val="000000"/>
              </a:solidFill>
            </a:ln>
          </p:spPr>
          <p:txBody>
            <a:bodyPr wrap="square" lIns="0" tIns="0" rIns="0" bIns="0" rtlCol="0"/>
            <a:lstStyle/>
            <a:p>
              <a:endParaRPr/>
            </a:p>
          </p:txBody>
        </p:sp>
        <p:sp>
          <p:nvSpPr>
            <p:cNvPr id="458" name="object 511">
              <a:extLst>
                <a:ext uri="{FF2B5EF4-FFF2-40B4-BE49-F238E27FC236}">
                  <a16:creationId xmlns:a16="http://schemas.microsoft.com/office/drawing/2014/main" id="{1F587AAB-0CC5-1ED5-6B92-109693CAAF95}"/>
                </a:ext>
              </a:extLst>
            </p:cNvPr>
            <p:cNvSpPr/>
            <p:nvPr/>
          </p:nvSpPr>
          <p:spPr>
            <a:xfrm>
              <a:off x="8671559" y="4320082"/>
              <a:ext cx="6350" cy="3175"/>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459" name="object 512">
              <a:extLst>
                <a:ext uri="{FF2B5EF4-FFF2-40B4-BE49-F238E27FC236}">
                  <a16:creationId xmlns:a16="http://schemas.microsoft.com/office/drawing/2014/main" id="{A071D53C-6B20-37CD-8F83-B4F9AD57176F}"/>
                </a:ext>
              </a:extLst>
            </p:cNvPr>
            <p:cNvSpPr/>
            <p:nvPr/>
          </p:nvSpPr>
          <p:spPr>
            <a:xfrm>
              <a:off x="8676131" y="4531918"/>
              <a:ext cx="6350" cy="3175"/>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a:p>
          </p:txBody>
        </p:sp>
        <p:sp>
          <p:nvSpPr>
            <p:cNvPr id="460" name="object 513">
              <a:extLst>
                <a:ext uri="{FF2B5EF4-FFF2-40B4-BE49-F238E27FC236}">
                  <a16:creationId xmlns:a16="http://schemas.microsoft.com/office/drawing/2014/main" id="{823BE227-A523-A1CA-F406-BDE1F8C9E55F}"/>
                </a:ext>
              </a:extLst>
            </p:cNvPr>
            <p:cNvSpPr/>
            <p:nvPr/>
          </p:nvSpPr>
          <p:spPr>
            <a:xfrm>
              <a:off x="8676893" y="4323130"/>
              <a:ext cx="0" cy="208915"/>
            </a:xfrm>
            <a:custGeom>
              <a:avLst/>
              <a:gdLst/>
              <a:ahLst/>
              <a:cxnLst/>
              <a:rect l="l" t="t" r="r" b="b"/>
              <a:pathLst>
                <a:path h="208914">
                  <a:moveTo>
                    <a:pt x="0" y="0"/>
                  </a:moveTo>
                  <a:lnTo>
                    <a:pt x="0" y="208787"/>
                  </a:lnTo>
                </a:path>
              </a:pathLst>
            </a:custGeom>
            <a:ln w="10668">
              <a:solidFill>
                <a:srgbClr val="000000"/>
              </a:solidFill>
            </a:ln>
          </p:spPr>
          <p:txBody>
            <a:bodyPr wrap="square" lIns="0" tIns="0" rIns="0" bIns="0" rtlCol="0"/>
            <a:lstStyle/>
            <a:p>
              <a:endParaRPr/>
            </a:p>
          </p:txBody>
        </p:sp>
        <p:sp>
          <p:nvSpPr>
            <p:cNvPr id="461" name="object 514">
              <a:extLst>
                <a:ext uri="{FF2B5EF4-FFF2-40B4-BE49-F238E27FC236}">
                  <a16:creationId xmlns:a16="http://schemas.microsoft.com/office/drawing/2014/main" id="{23A09F66-E178-EFB5-5432-CCBCE77B393C}"/>
                </a:ext>
              </a:extLst>
            </p:cNvPr>
            <p:cNvSpPr/>
            <p:nvPr/>
          </p:nvSpPr>
          <p:spPr>
            <a:xfrm>
              <a:off x="8710421" y="4323892"/>
              <a:ext cx="6350" cy="3175"/>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462" name="object 515">
              <a:extLst>
                <a:ext uri="{FF2B5EF4-FFF2-40B4-BE49-F238E27FC236}">
                  <a16:creationId xmlns:a16="http://schemas.microsoft.com/office/drawing/2014/main" id="{1D22686B-D6EC-2FCF-B96C-9D8DD57B2CE2}"/>
                </a:ext>
              </a:extLst>
            </p:cNvPr>
            <p:cNvSpPr/>
            <p:nvPr/>
          </p:nvSpPr>
          <p:spPr>
            <a:xfrm>
              <a:off x="8714993" y="4537252"/>
              <a:ext cx="6350" cy="3175"/>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463" name="object 516">
              <a:extLst>
                <a:ext uri="{FF2B5EF4-FFF2-40B4-BE49-F238E27FC236}">
                  <a16:creationId xmlns:a16="http://schemas.microsoft.com/office/drawing/2014/main" id="{53DC4AB7-DB62-13F5-11E9-C75DD552E9DD}"/>
                </a:ext>
              </a:extLst>
            </p:cNvPr>
            <p:cNvSpPr/>
            <p:nvPr/>
          </p:nvSpPr>
          <p:spPr>
            <a:xfrm>
              <a:off x="8715756" y="4326940"/>
              <a:ext cx="0" cy="210820"/>
            </a:xfrm>
            <a:custGeom>
              <a:avLst/>
              <a:gdLst/>
              <a:ahLst/>
              <a:cxnLst/>
              <a:rect l="l" t="t" r="r" b="b"/>
              <a:pathLst>
                <a:path h="210820">
                  <a:moveTo>
                    <a:pt x="0" y="0"/>
                  </a:moveTo>
                  <a:lnTo>
                    <a:pt x="0" y="210312"/>
                  </a:lnTo>
                </a:path>
              </a:pathLst>
            </a:custGeom>
            <a:ln w="10668">
              <a:solidFill>
                <a:srgbClr val="000000"/>
              </a:solidFill>
            </a:ln>
          </p:spPr>
          <p:txBody>
            <a:bodyPr wrap="square" lIns="0" tIns="0" rIns="0" bIns="0" rtlCol="0"/>
            <a:lstStyle/>
            <a:p>
              <a:endParaRPr/>
            </a:p>
          </p:txBody>
        </p:sp>
        <p:sp>
          <p:nvSpPr>
            <p:cNvPr id="464" name="object 517">
              <a:extLst>
                <a:ext uri="{FF2B5EF4-FFF2-40B4-BE49-F238E27FC236}">
                  <a16:creationId xmlns:a16="http://schemas.microsoft.com/office/drawing/2014/main" id="{EBE345A9-77B7-7BE7-5735-CCC2751922E7}"/>
                </a:ext>
              </a:extLst>
            </p:cNvPr>
            <p:cNvSpPr/>
            <p:nvPr/>
          </p:nvSpPr>
          <p:spPr>
            <a:xfrm>
              <a:off x="8749283" y="4326178"/>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465" name="object 518">
              <a:extLst>
                <a:ext uri="{FF2B5EF4-FFF2-40B4-BE49-F238E27FC236}">
                  <a16:creationId xmlns:a16="http://schemas.microsoft.com/office/drawing/2014/main" id="{8BB64D2F-0111-BAC6-6D8C-E5C89A68CFCA}"/>
                </a:ext>
              </a:extLst>
            </p:cNvPr>
            <p:cNvSpPr/>
            <p:nvPr/>
          </p:nvSpPr>
          <p:spPr>
            <a:xfrm>
              <a:off x="8753856" y="4539538"/>
              <a:ext cx="6350" cy="3175"/>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466" name="object 519">
              <a:extLst>
                <a:ext uri="{FF2B5EF4-FFF2-40B4-BE49-F238E27FC236}">
                  <a16:creationId xmlns:a16="http://schemas.microsoft.com/office/drawing/2014/main" id="{123010AB-FDCE-E0F9-FDA5-605640881E3E}"/>
                </a:ext>
              </a:extLst>
            </p:cNvPr>
            <p:cNvSpPr/>
            <p:nvPr/>
          </p:nvSpPr>
          <p:spPr>
            <a:xfrm>
              <a:off x="8754618" y="4329226"/>
              <a:ext cx="0" cy="210820"/>
            </a:xfrm>
            <a:custGeom>
              <a:avLst/>
              <a:gdLst/>
              <a:ahLst/>
              <a:cxnLst/>
              <a:rect l="l" t="t" r="r" b="b"/>
              <a:pathLst>
                <a:path h="210820">
                  <a:moveTo>
                    <a:pt x="0" y="0"/>
                  </a:moveTo>
                  <a:lnTo>
                    <a:pt x="0" y="210311"/>
                  </a:lnTo>
                </a:path>
              </a:pathLst>
            </a:custGeom>
            <a:ln w="10668">
              <a:solidFill>
                <a:srgbClr val="000000"/>
              </a:solidFill>
            </a:ln>
          </p:spPr>
          <p:txBody>
            <a:bodyPr wrap="square" lIns="0" tIns="0" rIns="0" bIns="0" rtlCol="0"/>
            <a:lstStyle/>
            <a:p>
              <a:endParaRPr/>
            </a:p>
          </p:txBody>
        </p:sp>
        <p:sp>
          <p:nvSpPr>
            <p:cNvPr id="467" name="object 520">
              <a:extLst>
                <a:ext uri="{FF2B5EF4-FFF2-40B4-BE49-F238E27FC236}">
                  <a16:creationId xmlns:a16="http://schemas.microsoft.com/office/drawing/2014/main" id="{08C92D3B-E531-62B2-C3B9-8C2C8CAC6AC8}"/>
                </a:ext>
              </a:extLst>
            </p:cNvPr>
            <p:cNvSpPr/>
            <p:nvPr/>
          </p:nvSpPr>
          <p:spPr>
            <a:xfrm>
              <a:off x="8787383" y="4326178"/>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468" name="object 521">
              <a:extLst>
                <a:ext uri="{FF2B5EF4-FFF2-40B4-BE49-F238E27FC236}">
                  <a16:creationId xmlns:a16="http://schemas.microsoft.com/office/drawing/2014/main" id="{CB730C5D-0297-F0FB-D9D2-B1FC6E5BFFE8}"/>
                </a:ext>
              </a:extLst>
            </p:cNvPr>
            <p:cNvSpPr/>
            <p:nvPr/>
          </p:nvSpPr>
          <p:spPr>
            <a:xfrm>
              <a:off x="8791956" y="4549444"/>
              <a:ext cx="6350" cy="3175"/>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469" name="object 522">
              <a:extLst>
                <a:ext uri="{FF2B5EF4-FFF2-40B4-BE49-F238E27FC236}">
                  <a16:creationId xmlns:a16="http://schemas.microsoft.com/office/drawing/2014/main" id="{35D0C0C0-DF4E-D092-7376-40CF64C15BB6}"/>
                </a:ext>
              </a:extLst>
            </p:cNvPr>
            <p:cNvSpPr/>
            <p:nvPr/>
          </p:nvSpPr>
          <p:spPr>
            <a:xfrm>
              <a:off x="8792718" y="4329226"/>
              <a:ext cx="0" cy="220345"/>
            </a:xfrm>
            <a:custGeom>
              <a:avLst/>
              <a:gdLst/>
              <a:ahLst/>
              <a:cxnLst/>
              <a:rect l="l" t="t" r="r" b="b"/>
              <a:pathLst>
                <a:path h="220345">
                  <a:moveTo>
                    <a:pt x="0" y="0"/>
                  </a:moveTo>
                  <a:lnTo>
                    <a:pt x="0" y="220217"/>
                  </a:lnTo>
                </a:path>
              </a:pathLst>
            </a:custGeom>
            <a:ln w="10668">
              <a:solidFill>
                <a:srgbClr val="000000"/>
              </a:solidFill>
            </a:ln>
          </p:spPr>
          <p:txBody>
            <a:bodyPr wrap="square" lIns="0" tIns="0" rIns="0" bIns="0" rtlCol="0"/>
            <a:lstStyle/>
            <a:p>
              <a:endParaRPr/>
            </a:p>
          </p:txBody>
        </p:sp>
        <p:sp>
          <p:nvSpPr>
            <p:cNvPr id="470" name="object 523">
              <a:extLst>
                <a:ext uri="{FF2B5EF4-FFF2-40B4-BE49-F238E27FC236}">
                  <a16:creationId xmlns:a16="http://schemas.microsoft.com/office/drawing/2014/main" id="{89C50681-A5A4-E96F-581C-6DE51501705A}"/>
                </a:ext>
              </a:extLst>
            </p:cNvPr>
            <p:cNvSpPr/>
            <p:nvPr/>
          </p:nvSpPr>
          <p:spPr>
            <a:xfrm>
              <a:off x="8826245" y="4329988"/>
              <a:ext cx="6350" cy="3175"/>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471" name="object 524">
              <a:extLst>
                <a:ext uri="{FF2B5EF4-FFF2-40B4-BE49-F238E27FC236}">
                  <a16:creationId xmlns:a16="http://schemas.microsoft.com/office/drawing/2014/main" id="{B53AA57F-4268-40F8-3F49-04D6D768A634}"/>
                </a:ext>
              </a:extLst>
            </p:cNvPr>
            <p:cNvSpPr/>
            <p:nvPr/>
          </p:nvSpPr>
          <p:spPr>
            <a:xfrm>
              <a:off x="8830818" y="4551730"/>
              <a:ext cx="6350" cy="3175"/>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1024" name="object 525">
              <a:extLst>
                <a:ext uri="{FF2B5EF4-FFF2-40B4-BE49-F238E27FC236}">
                  <a16:creationId xmlns:a16="http://schemas.microsoft.com/office/drawing/2014/main" id="{93BA6DEF-0DD2-8C33-8395-02727631044B}"/>
                </a:ext>
              </a:extLst>
            </p:cNvPr>
            <p:cNvSpPr/>
            <p:nvPr/>
          </p:nvSpPr>
          <p:spPr>
            <a:xfrm>
              <a:off x="8831580" y="4333036"/>
              <a:ext cx="0" cy="219075"/>
            </a:xfrm>
            <a:custGeom>
              <a:avLst/>
              <a:gdLst/>
              <a:ahLst/>
              <a:cxnLst/>
              <a:rect l="l" t="t" r="r" b="b"/>
              <a:pathLst>
                <a:path h="219075">
                  <a:moveTo>
                    <a:pt x="0" y="0"/>
                  </a:moveTo>
                  <a:lnTo>
                    <a:pt x="0" y="218694"/>
                  </a:lnTo>
                </a:path>
              </a:pathLst>
            </a:custGeom>
            <a:ln w="10668">
              <a:solidFill>
                <a:srgbClr val="000000"/>
              </a:solidFill>
            </a:ln>
          </p:spPr>
          <p:txBody>
            <a:bodyPr wrap="square" lIns="0" tIns="0" rIns="0" bIns="0" rtlCol="0"/>
            <a:lstStyle/>
            <a:p>
              <a:endParaRPr/>
            </a:p>
          </p:txBody>
        </p:sp>
        <p:sp>
          <p:nvSpPr>
            <p:cNvPr id="1025" name="object 526">
              <a:extLst>
                <a:ext uri="{FF2B5EF4-FFF2-40B4-BE49-F238E27FC236}">
                  <a16:creationId xmlns:a16="http://schemas.microsoft.com/office/drawing/2014/main" id="{30031289-3F41-CC4A-2D7D-90E593727967}"/>
                </a:ext>
              </a:extLst>
            </p:cNvPr>
            <p:cNvSpPr/>
            <p:nvPr/>
          </p:nvSpPr>
          <p:spPr>
            <a:xfrm>
              <a:off x="8865107" y="4333799"/>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1026" name="object 527">
              <a:extLst>
                <a:ext uri="{FF2B5EF4-FFF2-40B4-BE49-F238E27FC236}">
                  <a16:creationId xmlns:a16="http://schemas.microsoft.com/office/drawing/2014/main" id="{46FFF178-4AAB-7F8F-C59B-355465449798}"/>
                </a:ext>
              </a:extLst>
            </p:cNvPr>
            <p:cNvSpPr/>
            <p:nvPr/>
          </p:nvSpPr>
          <p:spPr>
            <a:xfrm>
              <a:off x="8869680" y="4557064"/>
              <a:ext cx="6350" cy="3175"/>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a:p>
          </p:txBody>
        </p:sp>
        <p:sp>
          <p:nvSpPr>
            <p:cNvPr id="1027" name="object 528">
              <a:extLst>
                <a:ext uri="{FF2B5EF4-FFF2-40B4-BE49-F238E27FC236}">
                  <a16:creationId xmlns:a16="http://schemas.microsoft.com/office/drawing/2014/main" id="{1E8F8EFE-3A80-1C70-0644-787A1341BD1F}"/>
                </a:ext>
              </a:extLst>
            </p:cNvPr>
            <p:cNvSpPr/>
            <p:nvPr/>
          </p:nvSpPr>
          <p:spPr>
            <a:xfrm>
              <a:off x="8870442" y="4336846"/>
              <a:ext cx="0" cy="220345"/>
            </a:xfrm>
            <a:custGeom>
              <a:avLst/>
              <a:gdLst/>
              <a:ahLst/>
              <a:cxnLst/>
              <a:rect l="l" t="t" r="r" b="b"/>
              <a:pathLst>
                <a:path h="220345">
                  <a:moveTo>
                    <a:pt x="0" y="0"/>
                  </a:moveTo>
                  <a:lnTo>
                    <a:pt x="0" y="220217"/>
                  </a:lnTo>
                </a:path>
              </a:pathLst>
            </a:custGeom>
            <a:ln w="10668">
              <a:solidFill>
                <a:srgbClr val="000000"/>
              </a:solidFill>
            </a:ln>
          </p:spPr>
          <p:txBody>
            <a:bodyPr wrap="square" lIns="0" tIns="0" rIns="0" bIns="0" rtlCol="0"/>
            <a:lstStyle/>
            <a:p>
              <a:endParaRPr/>
            </a:p>
          </p:txBody>
        </p:sp>
        <p:sp>
          <p:nvSpPr>
            <p:cNvPr id="1028" name="object 529">
              <a:extLst>
                <a:ext uri="{FF2B5EF4-FFF2-40B4-BE49-F238E27FC236}">
                  <a16:creationId xmlns:a16="http://schemas.microsoft.com/office/drawing/2014/main" id="{DC1AFCAC-727C-EC7A-4B93-D04E9866DBF1}"/>
                </a:ext>
              </a:extLst>
            </p:cNvPr>
            <p:cNvSpPr/>
            <p:nvPr/>
          </p:nvSpPr>
          <p:spPr>
            <a:xfrm>
              <a:off x="8903969" y="4342180"/>
              <a:ext cx="6350" cy="3175"/>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1029" name="object 530">
              <a:extLst>
                <a:ext uri="{FF2B5EF4-FFF2-40B4-BE49-F238E27FC236}">
                  <a16:creationId xmlns:a16="http://schemas.microsoft.com/office/drawing/2014/main" id="{8ED7ADDF-B293-6DC4-9BB8-9BA1CBFB21E0}"/>
                </a:ext>
              </a:extLst>
            </p:cNvPr>
            <p:cNvSpPr/>
            <p:nvPr/>
          </p:nvSpPr>
          <p:spPr>
            <a:xfrm>
              <a:off x="8908542" y="4559350"/>
              <a:ext cx="6350" cy="3175"/>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1030" name="object 531">
              <a:extLst>
                <a:ext uri="{FF2B5EF4-FFF2-40B4-BE49-F238E27FC236}">
                  <a16:creationId xmlns:a16="http://schemas.microsoft.com/office/drawing/2014/main" id="{B9BA6221-F986-C2BD-60A4-44A75D36D909}"/>
                </a:ext>
              </a:extLst>
            </p:cNvPr>
            <p:cNvSpPr/>
            <p:nvPr/>
          </p:nvSpPr>
          <p:spPr>
            <a:xfrm>
              <a:off x="8909304" y="4345228"/>
              <a:ext cx="0" cy="214629"/>
            </a:xfrm>
            <a:custGeom>
              <a:avLst/>
              <a:gdLst/>
              <a:ahLst/>
              <a:cxnLst/>
              <a:rect l="l" t="t" r="r" b="b"/>
              <a:pathLst>
                <a:path h="214629">
                  <a:moveTo>
                    <a:pt x="0" y="0"/>
                  </a:moveTo>
                  <a:lnTo>
                    <a:pt x="0" y="214122"/>
                  </a:lnTo>
                </a:path>
              </a:pathLst>
            </a:custGeom>
            <a:ln w="10668">
              <a:solidFill>
                <a:srgbClr val="000000"/>
              </a:solidFill>
            </a:ln>
          </p:spPr>
          <p:txBody>
            <a:bodyPr wrap="square" lIns="0" tIns="0" rIns="0" bIns="0" rtlCol="0"/>
            <a:lstStyle/>
            <a:p>
              <a:endParaRPr/>
            </a:p>
          </p:txBody>
        </p:sp>
        <p:sp>
          <p:nvSpPr>
            <p:cNvPr id="1031" name="object 532">
              <a:extLst>
                <a:ext uri="{FF2B5EF4-FFF2-40B4-BE49-F238E27FC236}">
                  <a16:creationId xmlns:a16="http://schemas.microsoft.com/office/drawing/2014/main" id="{15CC9E14-69C8-59B7-98B7-283F16FA3485}"/>
                </a:ext>
              </a:extLst>
            </p:cNvPr>
            <p:cNvSpPr/>
            <p:nvPr/>
          </p:nvSpPr>
          <p:spPr>
            <a:xfrm>
              <a:off x="8942831" y="4339894"/>
              <a:ext cx="6350" cy="3175"/>
            </a:xfrm>
            <a:custGeom>
              <a:avLst/>
              <a:gdLst/>
              <a:ahLst/>
              <a:cxnLst/>
              <a:rect l="l" t="t" r="r" b="b"/>
              <a:pathLst>
                <a:path w="6350" h="3175">
                  <a:moveTo>
                    <a:pt x="0" y="3047"/>
                  </a:moveTo>
                  <a:lnTo>
                    <a:pt x="6096" y="3047"/>
                  </a:lnTo>
                  <a:lnTo>
                    <a:pt x="6096" y="0"/>
                  </a:lnTo>
                  <a:lnTo>
                    <a:pt x="0" y="0"/>
                  </a:lnTo>
                  <a:lnTo>
                    <a:pt x="0" y="3047"/>
                  </a:lnTo>
                  <a:close/>
                </a:path>
              </a:pathLst>
            </a:custGeom>
            <a:solidFill>
              <a:srgbClr val="000000"/>
            </a:solidFill>
          </p:spPr>
          <p:txBody>
            <a:bodyPr wrap="square" lIns="0" tIns="0" rIns="0" bIns="0" rtlCol="0"/>
            <a:lstStyle/>
            <a:p>
              <a:endParaRPr/>
            </a:p>
          </p:txBody>
        </p:sp>
        <p:sp>
          <p:nvSpPr>
            <p:cNvPr id="1033" name="object 533">
              <a:extLst>
                <a:ext uri="{FF2B5EF4-FFF2-40B4-BE49-F238E27FC236}">
                  <a16:creationId xmlns:a16="http://schemas.microsoft.com/office/drawing/2014/main" id="{5DD42202-4D9B-6B08-9226-5FFFBB223AFF}"/>
                </a:ext>
              </a:extLst>
            </p:cNvPr>
            <p:cNvSpPr/>
            <p:nvPr/>
          </p:nvSpPr>
          <p:spPr>
            <a:xfrm>
              <a:off x="8946642" y="4565446"/>
              <a:ext cx="6350" cy="3175"/>
            </a:xfrm>
            <a:custGeom>
              <a:avLst/>
              <a:gdLst/>
              <a:ahLst/>
              <a:cxnLst/>
              <a:rect l="l" t="t" r="r" b="b"/>
              <a:pathLst>
                <a:path w="6350" h="3175">
                  <a:moveTo>
                    <a:pt x="0" y="3048"/>
                  </a:moveTo>
                  <a:lnTo>
                    <a:pt x="6095" y="3048"/>
                  </a:lnTo>
                  <a:lnTo>
                    <a:pt x="6095" y="0"/>
                  </a:lnTo>
                  <a:lnTo>
                    <a:pt x="0" y="0"/>
                  </a:lnTo>
                  <a:lnTo>
                    <a:pt x="0" y="3048"/>
                  </a:lnTo>
                  <a:close/>
                </a:path>
              </a:pathLst>
            </a:custGeom>
            <a:solidFill>
              <a:srgbClr val="000000"/>
            </a:solidFill>
          </p:spPr>
          <p:txBody>
            <a:bodyPr wrap="square" lIns="0" tIns="0" rIns="0" bIns="0" rtlCol="0"/>
            <a:lstStyle/>
            <a:p>
              <a:endParaRPr/>
            </a:p>
          </p:txBody>
        </p:sp>
        <p:sp>
          <p:nvSpPr>
            <p:cNvPr id="1034" name="object 534">
              <a:extLst>
                <a:ext uri="{FF2B5EF4-FFF2-40B4-BE49-F238E27FC236}">
                  <a16:creationId xmlns:a16="http://schemas.microsoft.com/office/drawing/2014/main" id="{F6D13D9A-3E27-4A46-FA89-B83C65CD3B69}"/>
                </a:ext>
              </a:extLst>
            </p:cNvPr>
            <p:cNvSpPr/>
            <p:nvPr/>
          </p:nvSpPr>
          <p:spPr>
            <a:xfrm>
              <a:off x="8947784" y="4342942"/>
              <a:ext cx="0" cy="222885"/>
            </a:xfrm>
            <a:custGeom>
              <a:avLst/>
              <a:gdLst/>
              <a:ahLst/>
              <a:cxnLst/>
              <a:rect l="l" t="t" r="r" b="b"/>
              <a:pathLst>
                <a:path h="222885">
                  <a:moveTo>
                    <a:pt x="0" y="0"/>
                  </a:moveTo>
                  <a:lnTo>
                    <a:pt x="0" y="222504"/>
                  </a:lnTo>
                </a:path>
              </a:pathLst>
            </a:custGeom>
            <a:ln w="9905">
              <a:solidFill>
                <a:srgbClr val="000000"/>
              </a:solidFill>
            </a:ln>
          </p:spPr>
          <p:txBody>
            <a:bodyPr wrap="square" lIns="0" tIns="0" rIns="0" bIns="0" rtlCol="0"/>
            <a:lstStyle/>
            <a:p>
              <a:endParaRPr/>
            </a:p>
          </p:txBody>
        </p:sp>
        <p:sp>
          <p:nvSpPr>
            <p:cNvPr id="1035" name="object 535">
              <a:extLst>
                <a:ext uri="{FF2B5EF4-FFF2-40B4-BE49-F238E27FC236}">
                  <a16:creationId xmlns:a16="http://schemas.microsoft.com/office/drawing/2014/main" id="{D74F9152-D21A-22DB-0BD0-BEE40BEED2EF}"/>
                </a:ext>
              </a:extLst>
            </p:cNvPr>
            <p:cNvSpPr/>
            <p:nvPr/>
          </p:nvSpPr>
          <p:spPr>
            <a:xfrm>
              <a:off x="8984742" y="4343705"/>
              <a:ext cx="6350" cy="3175"/>
            </a:xfrm>
            <a:custGeom>
              <a:avLst/>
              <a:gdLst/>
              <a:ahLst/>
              <a:cxnLst/>
              <a:rect l="l" t="t" r="r" b="b"/>
              <a:pathLst>
                <a:path w="6350" h="3175">
                  <a:moveTo>
                    <a:pt x="0" y="3047"/>
                  </a:moveTo>
                  <a:lnTo>
                    <a:pt x="6095" y="3047"/>
                  </a:lnTo>
                  <a:lnTo>
                    <a:pt x="6095" y="0"/>
                  </a:lnTo>
                  <a:lnTo>
                    <a:pt x="0" y="0"/>
                  </a:lnTo>
                  <a:lnTo>
                    <a:pt x="0" y="3047"/>
                  </a:lnTo>
                  <a:close/>
                </a:path>
              </a:pathLst>
            </a:custGeom>
            <a:solidFill>
              <a:srgbClr val="000000"/>
            </a:solidFill>
          </p:spPr>
          <p:txBody>
            <a:bodyPr wrap="square" lIns="0" tIns="0" rIns="0" bIns="0" rtlCol="0"/>
            <a:lstStyle/>
            <a:p>
              <a:endParaRPr/>
            </a:p>
          </p:txBody>
        </p:sp>
        <p:sp>
          <p:nvSpPr>
            <p:cNvPr id="1036" name="object 536">
              <a:extLst>
                <a:ext uri="{FF2B5EF4-FFF2-40B4-BE49-F238E27FC236}">
                  <a16:creationId xmlns:a16="http://schemas.microsoft.com/office/drawing/2014/main" id="{82D437E3-DDFF-E27D-3112-A87EED6C7BB8}"/>
                </a:ext>
              </a:extLst>
            </p:cNvPr>
            <p:cNvSpPr/>
            <p:nvPr/>
          </p:nvSpPr>
          <p:spPr>
            <a:xfrm>
              <a:off x="8989314" y="4566970"/>
              <a:ext cx="6350" cy="3175"/>
            </a:xfrm>
            <a:custGeom>
              <a:avLst/>
              <a:gdLst/>
              <a:ahLst/>
              <a:cxnLst/>
              <a:rect l="l" t="t" r="r" b="b"/>
              <a:pathLst>
                <a:path w="6350" h="3175">
                  <a:moveTo>
                    <a:pt x="0" y="3048"/>
                  </a:moveTo>
                  <a:lnTo>
                    <a:pt x="6096" y="3048"/>
                  </a:lnTo>
                  <a:lnTo>
                    <a:pt x="6096" y="0"/>
                  </a:lnTo>
                  <a:lnTo>
                    <a:pt x="0" y="0"/>
                  </a:lnTo>
                  <a:lnTo>
                    <a:pt x="0" y="3048"/>
                  </a:lnTo>
                  <a:close/>
                </a:path>
              </a:pathLst>
            </a:custGeom>
            <a:solidFill>
              <a:srgbClr val="000000"/>
            </a:solidFill>
          </p:spPr>
          <p:txBody>
            <a:bodyPr wrap="square" lIns="0" tIns="0" rIns="0" bIns="0" rtlCol="0"/>
            <a:lstStyle/>
            <a:p>
              <a:endParaRPr/>
            </a:p>
          </p:txBody>
        </p:sp>
        <p:sp>
          <p:nvSpPr>
            <p:cNvPr id="1037" name="object 537">
              <a:extLst>
                <a:ext uri="{FF2B5EF4-FFF2-40B4-BE49-F238E27FC236}">
                  <a16:creationId xmlns:a16="http://schemas.microsoft.com/office/drawing/2014/main" id="{5480C304-3683-6836-E624-F2F2E7855B65}"/>
                </a:ext>
              </a:extLst>
            </p:cNvPr>
            <p:cNvSpPr/>
            <p:nvPr/>
          </p:nvSpPr>
          <p:spPr>
            <a:xfrm>
              <a:off x="8990076" y="4346752"/>
              <a:ext cx="0" cy="220345"/>
            </a:xfrm>
            <a:custGeom>
              <a:avLst/>
              <a:gdLst/>
              <a:ahLst/>
              <a:cxnLst/>
              <a:rect l="l" t="t" r="r" b="b"/>
              <a:pathLst>
                <a:path h="220345">
                  <a:moveTo>
                    <a:pt x="0" y="0"/>
                  </a:moveTo>
                  <a:lnTo>
                    <a:pt x="0" y="220218"/>
                  </a:lnTo>
                </a:path>
              </a:pathLst>
            </a:custGeom>
            <a:ln w="10668">
              <a:solidFill>
                <a:srgbClr val="000000"/>
              </a:solidFill>
            </a:ln>
          </p:spPr>
          <p:txBody>
            <a:bodyPr wrap="square" lIns="0" tIns="0" rIns="0" bIns="0" rtlCol="0"/>
            <a:lstStyle/>
            <a:p>
              <a:endParaRPr/>
            </a:p>
          </p:txBody>
        </p:sp>
        <p:sp>
          <p:nvSpPr>
            <p:cNvPr id="1038" name="object 538">
              <a:extLst>
                <a:ext uri="{FF2B5EF4-FFF2-40B4-BE49-F238E27FC236}">
                  <a16:creationId xmlns:a16="http://schemas.microsoft.com/office/drawing/2014/main" id="{7E08C1CA-4021-1209-5236-EFB6DD07D75E}"/>
                </a:ext>
              </a:extLst>
            </p:cNvPr>
            <p:cNvSpPr/>
            <p:nvPr/>
          </p:nvSpPr>
          <p:spPr>
            <a:xfrm>
              <a:off x="8451342" y="4584496"/>
              <a:ext cx="584453" cy="258318"/>
            </a:xfrm>
            <a:prstGeom prst="rect">
              <a:avLst/>
            </a:prstGeom>
            <a:blipFill>
              <a:blip r:embed="rId3" cstate="print"/>
              <a:stretch>
                <a:fillRect/>
              </a:stretch>
            </a:blipFill>
          </p:spPr>
          <p:txBody>
            <a:bodyPr wrap="square" lIns="0" tIns="0" rIns="0" bIns="0" rtlCol="0"/>
            <a:lstStyle/>
            <a:p>
              <a:endParaRPr/>
            </a:p>
          </p:txBody>
        </p:sp>
        <p:sp>
          <p:nvSpPr>
            <p:cNvPr id="1039" name="object 539">
              <a:extLst>
                <a:ext uri="{FF2B5EF4-FFF2-40B4-BE49-F238E27FC236}">
                  <a16:creationId xmlns:a16="http://schemas.microsoft.com/office/drawing/2014/main" id="{68BDFC17-F30B-B448-BCB5-129EAD98E3F6}"/>
                </a:ext>
              </a:extLst>
            </p:cNvPr>
            <p:cNvSpPr/>
            <p:nvPr/>
          </p:nvSpPr>
          <p:spPr>
            <a:xfrm>
              <a:off x="8447531" y="4580686"/>
              <a:ext cx="591820" cy="266065"/>
            </a:xfrm>
            <a:custGeom>
              <a:avLst/>
              <a:gdLst/>
              <a:ahLst/>
              <a:cxnLst/>
              <a:rect l="l" t="t" r="r" b="b"/>
              <a:pathLst>
                <a:path w="591820" h="266064">
                  <a:moveTo>
                    <a:pt x="591311" y="101346"/>
                  </a:moveTo>
                  <a:lnTo>
                    <a:pt x="588263" y="104394"/>
                  </a:lnTo>
                  <a:lnTo>
                    <a:pt x="585187" y="104394"/>
                  </a:lnTo>
                  <a:lnTo>
                    <a:pt x="583691" y="262128"/>
                  </a:lnTo>
                  <a:lnTo>
                    <a:pt x="585977" y="265176"/>
                  </a:lnTo>
                  <a:lnTo>
                    <a:pt x="589787" y="265938"/>
                  </a:lnTo>
                  <a:lnTo>
                    <a:pt x="589787" y="262128"/>
                  </a:lnTo>
                  <a:lnTo>
                    <a:pt x="591283" y="104394"/>
                  </a:lnTo>
                  <a:lnTo>
                    <a:pt x="588263" y="104394"/>
                  </a:lnTo>
                  <a:lnTo>
                    <a:pt x="585191" y="103881"/>
                  </a:lnTo>
                  <a:lnTo>
                    <a:pt x="591287" y="103881"/>
                  </a:lnTo>
                  <a:lnTo>
                    <a:pt x="591311" y="101346"/>
                  </a:lnTo>
                  <a:close/>
                </a:path>
                <a:path w="591820" h="266064">
                  <a:moveTo>
                    <a:pt x="0" y="0"/>
                  </a:moveTo>
                  <a:lnTo>
                    <a:pt x="761" y="3810"/>
                  </a:lnTo>
                  <a:lnTo>
                    <a:pt x="8381" y="147066"/>
                  </a:lnTo>
                  <a:lnTo>
                    <a:pt x="14477" y="147066"/>
                  </a:lnTo>
                  <a:lnTo>
                    <a:pt x="7048" y="7398"/>
                  </a:lnTo>
                  <a:lnTo>
                    <a:pt x="3809" y="6858"/>
                  </a:lnTo>
                  <a:lnTo>
                    <a:pt x="4566" y="762"/>
                  </a:lnTo>
                  <a:lnTo>
                    <a:pt x="0" y="0"/>
                  </a:lnTo>
                  <a:close/>
                </a:path>
                <a:path w="591820" h="266064">
                  <a:moveTo>
                    <a:pt x="591311" y="101346"/>
                  </a:moveTo>
                  <a:lnTo>
                    <a:pt x="585215" y="101346"/>
                  </a:lnTo>
                  <a:lnTo>
                    <a:pt x="585191" y="103881"/>
                  </a:lnTo>
                  <a:lnTo>
                    <a:pt x="588263" y="104394"/>
                  </a:lnTo>
                  <a:lnTo>
                    <a:pt x="591311" y="101346"/>
                  </a:lnTo>
                  <a:close/>
                </a:path>
                <a:path w="591820" h="266064">
                  <a:moveTo>
                    <a:pt x="4572" y="763"/>
                  </a:moveTo>
                  <a:lnTo>
                    <a:pt x="6857" y="3810"/>
                  </a:lnTo>
                  <a:lnTo>
                    <a:pt x="7048" y="7398"/>
                  </a:lnTo>
                  <a:lnTo>
                    <a:pt x="585191" y="103881"/>
                  </a:lnTo>
                  <a:lnTo>
                    <a:pt x="585215" y="101346"/>
                  </a:lnTo>
                  <a:lnTo>
                    <a:pt x="591311" y="101346"/>
                  </a:lnTo>
                  <a:lnTo>
                    <a:pt x="591311" y="99060"/>
                  </a:lnTo>
                  <a:lnTo>
                    <a:pt x="589025" y="98298"/>
                  </a:lnTo>
                  <a:lnTo>
                    <a:pt x="4572" y="763"/>
                  </a:lnTo>
                  <a:close/>
                </a:path>
                <a:path w="591820" h="266064">
                  <a:moveTo>
                    <a:pt x="4571" y="762"/>
                  </a:moveTo>
                  <a:lnTo>
                    <a:pt x="3809" y="6858"/>
                  </a:lnTo>
                  <a:lnTo>
                    <a:pt x="7048" y="7398"/>
                  </a:lnTo>
                  <a:lnTo>
                    <a:pt x="6857" y="3810"/>
                  </a:lnTo>
                  <a:lnTo>
                    <a:pt x="4571" y="762"/>
                  </a:lnTo>
                  <a:close/>
                </a:path>
              </a:pathLst>
            </a:custGeom>
            <a:solidFill>
              <a:srgbClr val="000000"/>
            </a:solidFill>
          </p:spPr>
          <p:txBody>
            <a:bodyPr wrap="square" lIns="0" tIns="0" rIns="0" bIns="0" rtlCol="0"/>
            <a:lstStyle/>
            <a:p>
              <a:endParaRPr/>
            </a:p>
          </p:txBody>
        </p:sp>
        <p:sp>
          <p:nvSpPr>
            <p:cNvPr id="1040" name="object 540">
              <a:extLst>
                <a:ext uri="{FF2B5EF4-FFF2-40B4-BE49-F238E27FC236}">
                  <a16:creationId xmlns:a16="http://schemas.microsoft.com/office/drawing/2014/main" id="{C6248AC4-55A3-F4AF-65AD-665BA5500F5C}"/>
                </a:ext>
              </a:extLst>
            </p:cNvPr>
            <p:cNvSpPr/>
            <p:nvPr/>
          </p:nvSpPr>
          <p:spPr>
            <a:xfrm>
              <a:off x="8455914" y="4724704"/>
              <a:ext cx="579120" cy="121285"/>
            </a:xfrm>
            <a:custGeom>
              <a:avLst/>
              <a:gdLst/>
              <a:ahLst/>
              <a:cxnLst/>
              <a:rect l="l" t="t" r="r" b="b"/>
              <a:pathLst>
                <a:path w="579120" h="121285">
                  <a:moveTo>
                    <a:pt x="3810" y="0"/>
                  </a:moveTo>
                  <a:lnTo>
                    <a:pt x="0" y="3047"/>
                  </a:lnTo>
                  <a:lnTo>
                    <a:pt x="0" y="5333"/>
                  </a:lnTo>
                  <a:lnTo>
                    <a:pt x="2286" y="6095"/>
                  </a:lnTo>
                  <a:lnTo>
                    <a:pt x="577596" y="121157"/>
                  </a:lnTo>
                  <a:lnTo>
                    <a:pt x="579120" y="115061"/>
                  </a:lnTo>
                  <a:lnTo>
                    <a:pt x="3810" y="0"/>
                  </a:lnTo>
                  <a:close/>
                </a:path>
              </a:pathLst>
            </a:custGeom>
            <a:solidFill>
              <a:srgbClr val="000000"/>
            </a:solidFill>
          </p:spPr>
          <p:txBody>
            <a:bodyPr wrap="square" lIns="0" tIns="0" rIns="0" bIns="0" rtlCol="0"/>
            <a:lstStyle/>
            <a:p>
              <a:endParaRPr/>
            </a:p>
          </p:txBody>
        </p:sp>
        <p:sp>
          <p:nvSpPr>
            <p:cNvPr id="1041" name="object 541">
              <a:extLst>
                <a:ext uri="{FF2B5EF4-FFF2-40B4-BE49-F238E27FC236}">
                  <a16:creationId xmlns:a16="http://schemas.microsoft.com/office/drawing/2014/main" id="{32D2FAC8-87BF-79BF-0B1E-AA21DF599CAF}"/>
                </a:ext>
              </a:extLst>
            </p:cNvPr>
            <p:cNvSpPr/>
            <p:nvPr/>
          </p:nvSpPr>
          <p:spPr>
            <a:xfrm>
              <a:off x="8412480" y="4298746"/>
              <a:ext cx="13970" cy="18415"/>
            </a:xfrm>
            <a:custGeom>
              <a:avLst/>
              <a:gdLst/>
              <a:ahLst/>
              <a:cxnLst/>
              <a:rect l="l" t="t" r="r" b="b"/>
              <a:pathLst>
                <a:path w="13970" h="18414">
                  <a:moveTo>
                    <a:pt x="6858" y="0"/>
                  </a:moveTo>
                  <a:lnTo>
                    <a:pt x="2286" y="3048"/>
                  </a:lnTo>
                  <a:lnTo>
                    <a:pt x="0" y="9144"/>
                  </a:lnTo>
                  <a:lnTo>
                    <a:pt x="2286" y="16002"/>
                  </a:lnTo>
                  <a:lnTo>
                    <a:pt x="6858" y="18288"/>
                  </a:lnTo>
                  <a:lnTo>
                    <a:pt x="11430" y="16002"/>
                  </a:lnTo>
                  <a:lnTo>
                    <a:pt x="13716" y="9144"/>
                  </a:lnTo>
                  <a:lnTo>
                    <a:pt x="11430" y="3048"/>
                  </a:lnTo>
                  <a:lnTo>
                    <a:pt x="6858" y="0"/>
                  </a:lnTo>
                  <a:close/>
                </a:path>
              </a:pathLst>
            </a:custGeom>
            <a:solidFill>
              <a:srgbClr val="FFFFFF"/>
            </a:solidFill>
          </p:spPr>
          <p:txBody>
            <a:bodyPr wrap="square" lIns="0" tIns="0" rIns="0" bIns="0" rtlCol="0"/>
            <a:lstStyle/>
            <a:p>
              <a:endParaRPr/>
            </a:p>
          </p:txBody>
        </p:sp>
        <p:sp>
          <p:nvSpPr>
            <p:cNvPr id="1042" name="object 542">
              <a:extLst>
                <a:ext uri="{FF2B5EF4-FFF2-40B4-BE49-F238E27FC236}">
                  <a16:creationId xmlns:a16="http://schemas.microsoft.com/office/drawing/2014/main" id="{D64BFFE4-5F29-D735-8885-D4B8A10B1810}"/>
                </a:ext>
              </a:extLst>
            </p:cNvPr>
            <p:cNvSpPr/>
            <p:nvPr/>
          </p:nvSpPr>
          <p:spPr>
            <a:xfrm>
              <a:off x="8411718" y="4297984"/>
              <a:ext cx="16510" cy="20955"/>
            </a:xfrm>
            <a:custGeom>
              <a:avLst/>
              <a:gdLst/>
              <a:ahLst/>
              <a:cxnLst/>
              <a:rect l="l" t="t" r="r" b="b"/>
              <a:pathLst>
                <a:path w="16509" h="20954">
                  <a:moveTo>
                    <a:pt x="8382" y="0"/>
                  </a:moveTo>
                  <a:lnTo>
                    <a:pt x="6858" y="0"/>
                  </a:lnTo>
                  <a:lnTo>
                    <a:pt x="2286" y="3047"/>
                  </a:lnTo>
                  <a:lnTo>
                    <a:pt x="2286" y="3809"/>
                  </a:lnTo>
                  <a:lnTo>
                    <a:pt x="0" y="9905"/>
                  </a:lnTo>
                  <a:lnTo>
                    <a:pt x="0" y="10667"/>
                  </a:lnTo>
                  <a:lnTo>
                    <a:pt x="2286" y="17525"/>
                  </a:lnTo>
                  <a:lnTo>
                    <a:pt x="3048" y="18287"/>
                  </a:lnTo>
                  <a:lnTo>
                    <a:pt x="7620" y="20573"/>
                  </a:lnTo>
                  <a:lnTo>
                    <a:pt x="8382" y="20573"/>
                  </a:lnTo>
                  <a:lnTo>
                    <a:pt x="12954" y="18287"/>
                  </a:lnTo>
                  <a:lnTo>
                    <a:pt x="7620" y="18287"/>
                  </a:lnTo>
                  <a:lnTo>
                    <a:pt x="8001" y="18097"/>
                  </a:lnTo>
                  <a:lnTo>
                    <a:pt x="5334" y="16763"/>
                  </a:lnTo>
                  <a:lnTo>
                    <a:pt x="4572" y="16763"/>
                  </a:lnTo>
                  <a:lnTo>
                    <a:pt x="3810" y="16001"/>
                  </a:lnTo>
                  <a:lnTo>
                    <a:pt x="4318" y="16001"/>
                  </a:lnTo>
                  <a:lnTo>
                    <a:pt x="2540" y="10667"/>
                  </a:lnTo>
                  <a:lnTo>
                    <a:pt x="2286" y="10667"/>
                  </a:lnTo>
                  <a:lnTo>
                    <a:pt x="2286" y="9905"/>
                  </a:lnTo>
                  <a:lnTo>
                    <a:pt x="2571" y="9905"/>
                  </a:lnTo>
                  <a:lnTo>
                    <a:pt x="4572" y="4571"/>
                  </a:lnTo>
                  <a:lnTo>
                    <a:pt x="3810" y="4571"/>
                  </a:lnTo>
                  <a:lnTo>
                    <a:pt x="7620" y="2031"/>
                  </a:lnTo>
                  <a:lnTo>
                    <a:pt x="6858" y="1523"/>
                  </a:lnTo>
                  <a:lnTo>
                    <a:pt x="10668" y="1523"/>
                  </a:lnTo>
                  <a:lnTo>
                    <a:pt x="8382" y="0"/>
                  </a:lnTo>
                  <a:close/>
                </a:path>
                <a:path w="16509" h="20954">
                  <a:moveTo>
                    <a:pt x="8001" y="18097"/>
                  </a:moveTo>
                  <a:lnTo>
                    <a:pt x="7620" y="18287"/>
                  </a:lnTo>
                  <a:lnTo>
                    <a:pt x="8382" y="18287"/>
                  </a:lnTo>
                  <a:lnTo>
                    <a:pt x="8001" y="18097"/>
                  </a:lnTo>
                  <a:close/>
                </a:path>
                <a:path w="16509" h="20954">
                  <a:moveTo>
                    <a:pt x="11582" y="16306"/>
                  </a:moveTo>
                  <a:lnTo>
                    <a:pt x="8001" y="18097"/>
                  </a:lnTo>
                  <a:lnTo>
                    <a:pt x="8382" y="18287"/>
                  </a:lnTo>
                  <a:lnTo>
                    <a:pt x="12954" y="18287"/>
                  </a:lnTo>
                  <a:lnTo>
                    <a:pt x="13716" y="17525"/>
                  </a:lnTo>
                  <a:lnTo>
                    <a:pt x="13970" y="16763"/>
                  </a:lnTo>
                  <a:lnTo>
                    <a:pt x="11430" y="16763"/>
                  </a:lnTo>
                  <a:lnTo>
                    <a:pt x="11582" y="16306"/>
                  </a:lnTo>
                  <a:close/>
                </a:path>
                <a:path w="16509" h="20954">
                  <a:moveTo>
                    <a:pt x="3810" y="16001"/>
                  </a:moveTo>
                  <a:lnTo>
                    <a:pt x="4572" y="16763"/>
                  </a:lnTo>
                  <a:lnTo>
                    <a:pt x="4419" y="16306"/>
                  </a:lnTo>
                  <a:lnTo>
                    <a:pt x="3810" y="16001"/>
                  </a:lnTo>
                  <a:close/>
                </a:path>
                <a:path w="16509" h="20954">
                  <a:moveTo>
                    <a:pt x="4419" y="16306"/>
                  </a:moveTo>
                  <a:lnTo>
                    <a:pt x="4572" y="16763"/>
                  </a:lnTo>
                  <a:lnTo>
                    <a:pt x="5334" y="16763"/>
                  </a:lnTo>
                  <a:lnTo>
                    <a:pt x="4419" y="16306"/>
                  </a:lnTo>
                  <a:close/>
                </a:path>
                <a:path w="16509" h="20954">
                  <a:moveTo>
                    <a:pt x="12192" y="16001"/>
                  </a:moveTo>
                  <a:lnTo>
                    <a:pt x="11582" y="16306"/>
                  </a:lnTo>
                  <a:lnTo>
                    <a:pt x="11430" y="16763"/>
                  </a:lnTo>
                  <a:lnTo>
                    <a:pt x="12192" y="16001"/>
                  </a:lnTo>
                  <a:close/>
                </a:path>
                <a:path w="16509" h="20954">
                  <a:moveTo>
                    <a:pt x="14224" y="16001"/>
                  </a:moveTo>
                  <a:lnTo>
                    <a:pt x="12192" y="16001"/>
                  </a:lnTo>
                  <a:lnTo>
                    <a:pt x="11430" y="16763"/>
                  </a:lnTo>
                  <a:lnTo>
                    <a:pt x="13970" y="16763"/>
                  </a:lnTo>
                  <a:lnTo>
                    <a:pt x="14224" y="16001"/>
                  </a:lnTo>
                  <a:close/>
                </a:path>
                <a:path w="16509" h="20954">
                  <a:moveTo>
                    <a:pt x="4318" y="16001"/>
                  </a:moveTo>
                  <a:lnTo>
                    <a:pt x="3810" y="16001"/>
                  </a:lnTo>
                  <a:lnTo>
                    <a:pt x="4419" y="16306"/>
                  </a:lnTo>
                  <a:lnTo>
                    <a:pt x="4318" y="16001"/>
                  </a:lnTo>
                  <a:close/>
                </a:path>
                <a:path w="16509" h="20954">
                  <a:moveTo>
                    <a:pt x="14859" y="10286"/>
                  </a:moveTo>
                  <a:lnTo>
                    <a:pt x="13716" y="10667"/>
                  </a:lnTo>
                  <a:lnTo>
                    <a:pt x="13462" y="10667"/>
                  </a:lnTo>
                  <a:lnTo>
                    <a:pt x="11582" y="16306"/>
                  </a:lnTo>
                  <a:lnTo>
                    <a:pt x="12192" y="16001"/>
                  </a:lnTo>
                  <a:lnTo>
                    <a:pt x="14224" y="16001"/>
                  </a:lnTo>
                  <a:lnTo>
                    <a:pt x="16002" y="10667"/>
                  </a:lnTo>
                  <a:lnTo>
                    <a:pt x="13716" y="10667"/>
                  </a:lnTo>
                  <a:lnTo>
                    <a:pt x="13581" y="10309"/>
                  </a:lnTo>
                  <a:lnTo>
                    <a:pt x="14926" y="10309"/>
                  </a:lnTo>
                  <a:close/>
                </a:path>
                <a:path w="16509" h="20954">
                  <a:moveTo>
                    <a:pt x="2286" y="9905"/>
                  </a:moveTo>
                  <a:lnTo>
                    <a:pt x="2286" y="10667"/>
                  </a:lnTo>
                  <a:lnTo>
                    <a:pt x="2420" y="10309"/>
                  </a:lnTo>
                  <a:lnTo>
                    <a:pt x="2286" y="9905"/>
                  </a:lnTo>
                  <a:close/>
                </a:path>
                <a:path w="16509" h="20954">
                  <a:moveTo>
                    <a:pt x="2420" y="10309"/>
                  </a:moveTo>
                  <a:lnTo>
                    <a:pt x="2286" y="10667"/>
                  </a:lnTo>
                  <a:lnTo>
                    <a:pt x="2540" y="10667"/>
                  </a:lnTo>
                  <a:lnTo>
                    <a:pt x="2420" y="10309"/>
                  </a:lnTo>
                  <a:close/>
                </a:path>
                <a:path w="16509" h="20954">
                  <a:moveTo>
                    <a:pt x="13716" y="9905"/>
                  </a:moveTo>
                  <a:lnTo>
                    <a:pt x="13581" y="10309"/>
                  </a:lnTo>
                  <a:lnTo>
                    <a:pt x="13716" y="10667"/>
                  </a:lnTo>
                  <a:lnTo>
                    <a:pt x="14859" y="10286"/>
                  </a:lnTo>
                  <a:lnTo>
                    <a:pt x="13716" y="9905"/>
                  </a:lnTo>
                  <a:close/>
                </a:path>
                <a:path w="16509" h="20954">
                  <a:moveTo>
                    <a:pt x="2571" y="9905"/>
                  </a:moveTo>
                  <a:lnTo>
                    <a:pt x="2286" y="9905"/>
                  </a:lnTo>
                  <a:lnTo>
                    <a:pt x="2420" y="10309"/>
                  </a:lnTo>
                  <a:lnTo>
                    <a:pt x="2571" y="9905"/>
                  </a:lnTo>
                  <a:close/>
                </a:path>
                <a:path w="16509" h="20954">
                  <a:moveTo>
                    <a:pt x="10668" y="1523"/>
                  </a:moveTo>
                  <a:lnTo>
                    <a:pt x="8382" y="1523"/>
                  </a:lnTo>
                  <a:lnTo>
                    <a:pt x="7620" y="2031"/>
                  </a:lnTo>
                  <a:lnTo>
                    <a:pt x="11430" y="4571"/>
                  </a:lnTo>
                  <a:lnTo>
                    <a:pt x="13581" y="10309"/>
                  </a:lnTo>
                  <a:lnTo>
                    <a:pt x="13716" y="9905"/>
                  </a:lnTo>
                  <a:lnTo>
                    <a:pt x="16002" y="9905"/>
                  </a:lnTo>
                  <a:lnTo>
                    <a:pt x="13716" y="3809"/>
                  </a:lnTo>
                  <a:lnTo>
                    <a:pt x="12954" y="3047"/>
                  </a:lnTo>
                  <a:lnTo>
                    <a:pt x="10668" y="1523"/>
                  </a:lnTo>
                  <a:close/>
                </a:path>
                <a:path w="16509" h="20954">
                  <a:moveTo>
                    <a:pt x="16002" y="9905"/>
                  </a:moveTo>
                  <a:lnTo>
                    <a:pt x="13716" y="9905"/>
                  </a:lnTo>
                  <a:lnTo>
                    <a:pt x="14859" y="10286"/>
                  </a:lnTo>
                  <a:lnTo>
                    <a:pt x="16002" y="9905"/>
                  </a:lnTo>
                  <a:close/>
                </a:path>
                <a:path w="16509" h="20954">
                  <a:moveTo>
                    <a:pt x="8382" y="1523"/>
                  </a:moveTo>
                  <a:lnTo>
                    <a:pt x="6858" y="1523"/>
                  </a:lnTo>
                  <a:lnTo>
                    <a:pt x="7620" y="2031"/>
                  </a:lnTo>
                  <a:lnTo>
                    <a:pt x="8382" y="1523"/>
                  </a:lnTo>
                  <a:close/>
                </a:path>
              </a:pathLst>
            </a:custGeom>
            <a:solidFill>
              <a:srgbClr val="000000"/>
            </a:solidFill>
          </p:spPr>
          <p:txBody>
            <a:bodyPr wrap="square" lIns="0" tIns="0" rIns="0" bIns="0" rtlCol="0"/>
            <a:lstStyle/>
            <a:p>
              <a:endParaRPr/>
            </a:p>
          </p:txBody>
        </p:sp>
        <p:sp>
          <p:nvSpPr>
            <p:cNvPr id="1043" name="object 543">
              <a:extLst>
                <a:ext uri="{FF2B5EF4-FFF2-40B4-BE49-F238E27FC236}">
                  <a16:creationId xmlns:a16="http://schemas.microsoft.com/office/drawing/2014/main" id="{E03EF6AD-35EF-3C63-B7D4-4959ABE238AA}"/>
                </a:ext>
              </a:extLst>
            </p:cNvPr>
            <p:cNvSpPr/>
            <p:nvPr/>
          </p:nvSpPr>
          <p:spPr>
            <a:xfrm>
              <a:off x="8425433" y="4307890"/>
              <a:ext cx="2540" cy="1270"/>
            </a:xfrm>
            <a:custGeom>
              <a:avLst/>
              <a:gdLst/>
              <a:ahLst/>
              <a:cxnLst/>
              <a:rect l="l" t="t" r="r" b="b"/>
              <a:pathLst>
                <a:path w="2540" h="1270">
                  <a:moveTo>
                    <a:pt x="0" y="0"/>
                  </a:moveTo>
                  <a:lnTo>
                    <a:pt x="0" y="762"/>
                  </a:lnTo>
                  <a:lnTo>
                    <a:pt x="1143" y="381"/>
                  </a:lnTo>
                  <a:lnTo>
                    <a:pt x="0" y="0"/>
                  </a:lnTo>
                  <a:close/>
                </a:path>
                <a:path w="2540" h="1270">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1044" name="object 544">
              <a:extLst>
                <a:ext uri="{FF2B5EF4-FFF2-40B4-BE49-F238E27FC236}">
                  <a16:creationId xmlns:a16="http://schemas.microsoft.com/office/drawing/2014/main" id="{E1FD5004-F358-932D-BB94-24793A5FD589}"/>
                </a:ext>
              </a:extLst>
            </p:cNvPr>
            <p:cNvSpPr/>
            <p:nvPr/>
          </p:nvSpPr>
          <p:spPr>
            <a:xfrm>
              <a:off x="8461247" y="4363516"/>
              <a:ext cx="9525" cy="11430"/>
            </a:xfrm>
            <a:custGeom>
              <a:avLst/>
              <a:gdLst/>
              <a:ahLst/>
              <a:cxnLst/>
              <a:rect l="l" t="t" r="r" b="b"/>
              <a:pathLst>
                <a:path w="9525" h="11429">
                  <a:moveTo>
                    <a:pt x="0" y="11429"/>
                  </a:moveTo>
                  <a:lnTo>
                    <a:pt x="9143" y="11429"/>
                  </a:lnTo>
                  <a:lnTo>
                    <a:pt x="9143" y="0"/>
                  </a:lnTo>
                  <a:lnTo>
                    <a:pt x="0" y="0"/>
                  </a:lnTo>
                  <a:lnTo>
                    <a:pt x="0" y="11429"/>
                  </a:lnTo>
                  <a:close/>
                </a:path>
              </a:pathLst>
            </a:custGeom>
            <a:solidFill>
              <a:srgbClr val="000000"/>
            </a:solidFill>
          </p:spPr>
          <p:txBody>
            <a:bodyPr wrap="square" lIns="0" tIns="0" rIns="0" bIns="0" rtlCol="0"/>
            <a:lstStyle/>
            <a:p>
              <a:endParaRPr/>
            </a:p>
          </p:txBody>
        </p:sp>
        <p:sp>
          <p:nvSpPr>
            <p:cNvPr id="1045" name="object 545">
              <a:extLst>
                <a:ext uri="{FF2B5EF4-FFF2-40B4-BE49-F238E27FC236}">
                  <a16:creationId xmlns:a16="http://schemas.microsoft.com/office/drawing/2014/main" id="{27413423-FAA3-3F13-4FDC-76FCEE62FEC1}"/>
                </a:ext>
              </a:extLst>
            </p:cNvPr>
            <p:cNvSpPr/>
            <p:nvPr/>
          </p:nvSpPr>
          <p:spPr>
            <a:xfrm>
              <a:off x="8461247" y="4361230"/>
              <a:ext cx="11430" cy="5080"/>
            </a:xfrm>
            <a:custGeom>
              <a:avLst/>
              <a:gdLst/>
              <a:ahLst/>
              <a:cxnLst/>
              <a:rect l="l" t="t" r="r" b="b"/>
              <a:pathLst>
                <a:path w="11429" h="5079">
                  <a:moveTo>
                    <a:pt x="0" y="4572"/>
                  </a:moveTo>
                  <a:lnTo>
                    <a:pt x="11429" y="4572"/>
                  </a:lnTo>
                  <a:lnTo>
                    <a:pt x="11429" y="0"/>
                  </a:lnTo>
                  <a:lnTo>
                    <a:pt x="0" y="0"/>
                  </a:lnTo>
                  <a:lnTo>
                    <a:pt x="0" y="4572"/>
                  </a:lnTo>
                  <a:close/>
                </a:path>
              </a:pathLst>
            </a:custGeom>
            <a:solidFill>
              <a:srgbClr val="000000"/>
            </a:solidFill>
          </p:spPr>
          <p:txBody>
            <a:bodyPr wrap="square" lIns="0" tIns="0" rIns="0" bIns="0" rtlCol="0"/>
            <a:lstStyle/>
            <a:p>
              <a:endParaRPr/>
            </a:p>
          </p:txBody>
        </p:sp>
        <p:sp>
          <p:nvSpPr>
            <p:cNvPr id="1046" name="object 546">
              <a:extLst>
                <a:ext uri="{FF2B5EF4-FFF2-40B4-BE49-F238E27FC236}">
                  <a16:creationId xmlns:a16="http://schemas.microsoft.com/office/drawing/2014/main" id="{6270A670-1D05-C05C-D1EC-734AF2CA1B54}"/>
                </a:ext>
              </a:extLst>
            </p:cNvPr>
            <p:cNvSpPr/>
            <p:nvPr/>
          </p:nvSpPr>
          <p:spPr>
            <a:xfrm>
              <a:off x="8468106" y="4363516"/>
              <a:ext cx="5080" cy="13970"/>
            </a:xfrm>
            <a:custGeom>
              <a:avLst/>
              <a:gdLst/>
              <a:ahLst/>
              <a:cxnLst/>
              <a:rect l="l" t="t" r="r" b="b"/>
              <a:pathLst>
                <a:path w="5079" h="13970">
                  <a:moveTo>
                    <a:pt x="0" y="13716"/>
                  </a:moveTo>
                  <a:lnTo>
                    <a:pt x="4571" y="13716"/>
                  </a:lnTo>
                  <a:lnTo>
                    <a:pt x="4571" y="0"/>
                  </a:lnTo>
                  <a:lnTo>
                    <a:pt x="0" y="0"/>
                  </a:lnTo>
                  <a:lnTo>
                    <a:pt x="0" y="13716"/>
                  </a:lnTo>
                  <a:close/>
                </a:path>
              </a:pathLst>
            </a:custGeom>
            <a:solidFill>
              <a:srgbClr val="000000"/>
            </a:solidFill>
          </p:spPr>
          <p:txBody>
            <a:bodyPr wrap="square" lIns="0" tIns="0" rIns="0" bIns="0" rtlCol="0"/>
            <a:lstStyle/>
            <a:p>
              <a:endParaRPr/>
            </a:p>
          </p:txBody>
        </p:sp>
        <p:sp>
          <p:nvSpPr>
            <p:cNvPr id="1047" name="object 547">
              <a:extLst>
                <a:ext uri="{FF2B5EF4-FFF2-40B4-BE49-F238E27FC236}">
                  <a16:creationId xmlns:a16="http://schemas.microsoft.com/office/drawing/2014/main" id="{B090BB88-79CE-DC85-3B27-FBA9A0BE94F3}"/>
                </a:ext>
              </a:extLst>
            </p:cNvPr>
            <p:cNvSpPr/>
            <p:nvPr/>
          </p:nvSpPr>
          <p:spPr>
            <a:xfrm>
              <a:off x="8458961" y="4372661"/>
              <a:ext cx="11430" cy="5080"/>
            </a:xfrm>
            <a:custGeom>
              <a:avLst/>
              <a:gdLst/>
              <a:ahLst/>
              <a:cxnLst/>
              <a:rect l="l" t="t" r="r" b="b"/>
              <a:pathLst>
                <a:path w="11429" h="5079">
                  <a:moveTo>
                    <a:pt x="0" y="4571"/>
                  </a:moveTo>
                  <a:lnTo>
                    <a:pt x="11430" y="4571"/>
                  </a:lnTo>
                  <a:lnTo>
                    <a:pt x="11430" y="0"/>
                  </a:lnTo>
                  <a:lnTo>
                    <a:pt x="0" y="0"/>
                  </a:lnTo>
                  <a:lnTo>
                    <a:pt x="0" y="4571"/>
                  </a:lnTo>
                  <a:close/>
                </a:path>
              </a:pathLst>
            </a:custGeom>
            <a:solidFill>
              <a:srgbClr val="000000"/>
            </a:solidFill>
          </p:spPr>
          <p:txBody>
            <a:bodyPr wrap="square" lIns="0" tIns="0" rIns="0" bIns="0" rtlCol="0"/>
            <a:lstStyle/>
            <a:p>
              <a:endParaRPr/>
            </a:p>
          </p:txBody>
        </p:sp>
        <p:sp>
          <p:nvSpPr>
            <p:cNvPr id="1048" name="object 548">
              <a:extLst>
                <a:ext uri="{FF2B5EF4-FFF2-40B4-BE49-F238E27FC236}">
                  <a16:creationId xmlns:a16="http://schemas.microsoft.com/office/drawing/2014/main" id="{4C1D9003-B9B8-0DB4-CD88-EE197F7764EA}"/>
                </a:ext>
              </a:extLst>
            </p:cNvPr>
            <p:cNvSpPr/>
            <p:nvPr/>
          </p:nvSpPr>
          <p:spPr>
            <a:xfrm>
              <a:off x="8458961" y="4361230"/>
              <a:ext cx="5080" cy="13970"/>
            </a:xfrm>
            <a:custGeom>
              <a:avLst/>
              <a:gdLst/>
              <a:ahLst/>
              <a:cxnLst/>
              <a:rect l="l" t="t" r="r" b="b"/>
              <a:pathLst>
                <a:path w="5079" h="13970">
                  <a:moveTo>
                    <a:pt x="0" y="13716"/>
                  </a:moveTo>
                  <a:lnTo>
                    <a:pt x="4572" y="13716"/>
                  </a:lnTo>
                  <a:lnTo>
                    <a:pt x="4572" y="0"/>
                  </a:lnTo>
                  <a:lnTo>
                    <a:pt x="0" y="0"/>
                  </a:lnTo>
                  <a:lnTo>
                    <a:pt x="0" y="13716"/>
                  </a:lnTo>
                  <a:close/>
                </a:path>
              </a:pathLst>
            </a:custGeom>
            <a:solidFill>
              <a:srgbClr val="000000"/>
            </a:solidFill>
          </p:spPr>
          <p:txBody>
            <a:bodyPr wrap="square" lIns="0" tIns="0" rIns="0" bIns="0" rtlCol="0"/>
            <a:lstStyle/>
            <a:p>
              <a:endParaRPr/>
            </a:p>
          </p:txBody>
        </p:sp>
        <p:sp>
          <p:nvSpPr>
            <p:cNvPr id="1049" name="object 549">
              <a:extLst>
                <a:ext uri="{FF2B5EF4-FFF2-40B4-BE49-F238E27FC236}">
                  <a16:creationId xmlns:a16="http://schemas.microsoft.com/office/drawing/2014/main" id="{0AEB687F-9F1D-46A2-CAB5-EB1D72D61DDD}"/>
                </a:ext>
              </a:extLst>
            </p:cNvPr>
            <p:cNvSpPr/>
            <p:nvPr/>
          </p:nvSpPr>
          <p:spPr>
            <a:xfrm>
              <a:off x="8461247" y="4384852"/>
              <a:ext cx="9525" cy="11430"/>
            </a:xfrm>
            <a:custGeom>
              <a:avLst/>
              <a:gdLst/>
              <a:ahLst/>
              <a:cxnLst/>
              <a:rect l="l" t="t" r="r" b="b"/>
              <a:pathLst>
                <a:path w="9525" h="11429">
                  <a:moveTo>
                    <a:pt x="0" y="11429"/>
                  </a:moveTo>
                  <a:lnTo>
                    <a:pt x="9143" y="11429"/>
                  </a:lnTo>
                  <a:lnTo>
                    <a:pt x="9143" y="0"/>
                  </a:lnTo>
                  <a:lnTo>
                    <a:pt x="0" y="0"/>
                  </a:lnTo>
                  <a:lnTo>
                    <a:pt x="0" y="11429"/>
                  </a:lnTo>
                  <a:close/>
                </a:path>
              </a:pathLst>
            </a:custGeom>
            <a:solidFill>
              <a:srgbClr val="000000"/>
            </a:solidFill>
          </p:spPr>
          <p:txBody>
            <a:bodyPr wrap="square" lIns="0" tIns="0" rIns="0" bIns="0" rtlCol="0"/>
            <a:lstStyle/>
            <a:p>
              <a:endParaRPr/>
            </a:p>
          </p:txBody>
        </p:sp>
        <p:sp>
          <p:nvSpPr>
            <p:cNvPr id="1050" name="object 550">
              <a:extLst>
                <a:ext uri="{FF2B5EF4-FFF2-40B4-BE49-F238E27FC236}">
                  <a16:creationId xmlns:a16="http://schemas.microsoft.com/office/drawing/2014/main" id="{2A81D5F2-FFC6-7299-609E-0173D9F3EA3F}"/>
                </a:ext>
              </a:extLst>
            </p:cNvPr>
            <p:cNvSpPr/>
            <p:nvPr/>
          </p:nvSpPr>
          <p:spPr>
            <a:xfrm>
              <a:off x="8461247" y="4382566"/>
              <a:ext cx="11430" cy="5080"/>
            </a:xfrm>
            <a:custGeom>
              <a:avLst/>
              <a:gdLst/>
              <a:ahLst/>
              <a:cxnLst/>
              <a:rect l="l" t="t" r="r" b="b"/>
              <a:pathLst>
                <a:path w="11429" h="5079">
                  <a:moveTo>
                    <a:pt x="0" y="4571"/>
                  </a:moveTo>
                  <a:lnTo>
                    <a:pt x="11429" y="4571"/>
                  </a:lnTo>
                  <a:lnTo>
                    <a:pt x="11429" y="0"/>
                  </a:lnTo>
                  <a:lnTo>
                    <a:pt x="0" y="0"/>
                  </a:lnTo>
                  <a:lnTo>
                    <a:pt x="0" y="4571"/>
                  </a:lnTo>
                  <a:close/>
                </a:path>
              </a:pathLst>
            </a:custGeom>
            <a:solidFill>
              <a:srgbClr val="000000"/>
            </a:solidFill>
          </p:spPr>
          <p:txBody>
            <a:bodyPr wrap="square" lIns="0" tIns="0" rIns="0" bIns="0" rtlCol="0"/>
            <a:lstStyle/>
            <a:p>
              <a:endParaRPr/>
            </a:p>
          </p:txBody>
        </p:sp>
        <p:sp>
          <p:nvSpPr>
            <p:cNvPr id="1051" name="object 551">
              <a:extLst>
                <a:ext uri="{FF2B5EF4-FFF2-40B4-BE49-F238E27FC236}">
                  <a16:creationId xmlns:a16="http://schemas.microsoft.com/office/drawing/2014/main" id="{3F16E05E-8EED-1772-D594-BC3BA32FEA83}"/>
                </a:ext>
              </a:extLst>
            </p:cNvPr>
            <p:cNvSpPr/>
            <p:nvPr/>
          </p:nvSpPr>
          <p:spPr>
            <a:xfrm>
              <a:off x="8468106" y="4384852"/>
              <a:ext cx="5080" cy="13970"/>
            </a:xfrm>
            <a:custGeom>
              <a:avLst/>
              <a:gdLst/>
              <a:ahLst/>
              <a:cxnLst/>
              <a:rect l="l" t="t" r="r" b="b"/>
              <a:pathLst>
                <a:path w="5079" h="13970">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1052" name="object 552">
              <a:extLst>
                <a:ext uri="{FF2B5EF4-FFF2-40B4-BE49-F238E27FC236}">
                  <a16:creationId xmlns:a16="http://schemas.microsoft.com/office/drawing/2014/main" id="{0C5F1A68-53BF-E0D9-74EA-54C5DE8E3DD9}"/>
                </a:ext>
              </a:extLst>
            </p:cNvPr>
            <p:cNvSpPr/>
            <p:nvPr/>
          </p:nvSpPr>
          <p:spPr>
            <a:xfrm>
              <a:off x="8458961" y="4393996"/>
              <a:ext cx="11430" cy="5080"/>
            </a:xfrm>
            <a:custGeom>
              <a:avLst/>
              <a:gdLst/>
              <a:ahLst/>
              <a:cxnLst/>
              <a:rect l="l" t="t" r="r" b="b"/>
              <a:pathLst>
                <a:path w="11429" h="5079">
                  <a:moveTo>
                    <a:pt x="0" y="4572"/>
                  </a:moveTo>
                  <a:lnTo>
                    <a:pt x="11430" y="4572"/>
                  </a:lnTo>
                  <a:lnTo>
                    <a:pt x="11430" y="0"/>
                  </a:lnTo>
                  <a:lnTo>
                    <a:pt x="0" y="0"/>
                  </a:lnTo>
                  <a:lnTo>
                    <a:pt x="0" y="4572"/>
                  </a:lnTo>
                  <a:close/>
                </a:path>
              </a:pathLst>
            </a:custGeom>
            <a:solidFill>
              <a:srgbClr val="000000"/>
            </a:solidFill>
          </p:spPr>
          <p:txBody>
            <a:bodyPr wrap="square" lIns="0" tIns="0" rIns="0" bIns="0" rtlCol="0"/>
            <a:lstStyle/>
            <a:p>
              <a:endParaRPr/>
            </a:p>
          </p:txBody>
        </p:sp>
        <p:sp>
          <p:nvSpPr>
            <p:cNvPr id="1053" name="object 553">
              <a:extLst>
                <a:ext uri="{FF2B5EF4-FFF2-40B4-BE49-F238E27FC236}">
                  <a16:creationId xmlns:a16="http://schemas.microsoft.com/office/drawing/2014/main" id="{D287829B-F87D-7B57-2A30-0627916FB756}"/>
                </a:ext>
              </a:extLst>
            </p:cNvPr>
            <p:cNvSpPr/>
            <p:nvPr/>
          </p:nvSpPr>
          <p:spPr>
            <a:xfrm>
              <a:off x="8458961" y="4382566"/>
              <a:ext cx="5080" cy="13970"/>
            </a:xfrm>
            <a:custGeom>
              <a:avLst/>
              <a:gdLst/>
              <a:ahLst/>
              <a:cxnLst/>
              <a:rect l="l" t="t" r="r" b="b"/>
              <a:pathLst>
                <a:path w="5079" h="13970">
                  <a:moveTo>
                    <a:pt x="0" y="13716"/>
                  </a:moveTo>
                  <a:lnTo>
                    <a:pt x="4572" y="13716"/>
                  </a:lnTo>
                  <a:lnTo>
                    <a:pt x="4572" y="0"/>
                  </a:lnTo>
                  <a:lnTo>
                    <a:pt x="0" y="0"/>
                  </a:lnTo>
                  <a:lnTo>
                    <a:pt x="0" y="13716"/>
                  </a:lnTo>
                  <a:close/>
                </a:path>
              </a:pathLst>
            </a:custGeom>
            <a:solidFill>
              <a:srgbClr val="000000"/>
            </a:solidFill>
          </p:spPr>
          <p:txBody>
            <a:bodyPr wrap="square" lIns="0" tIns="0" rIns="0" bIns="0" rtlCol="0"/>
            <a:lstStyle/>
            <a:p>
              <a:endParaRPr/>
            </a:p>
          </p:txBody>
        </p:sp>
        <p:sp>
          <p:nvSpPr>
            <p:cNvPr id="1054" name="object 554">
              <a:extLst>
                <a:ext uri="{FF2B5EF4-FFF2-40B4-BE49-F238E27FC236}">
                  <a16:creationId xmlns:a16="http://schemas.microsoft.com/office/drawing/2014/main" id="{A3A20AD9-2F7C-C5E1-A9B1-2D7374B65E18}"/>
                </a:ext>
              </a:extLst>
            </p:cNvPr>
            <p:cNvSpPr/>
            <p:nvPr/>
          </p:nvSpPr>
          <p:spPr>
            <a:xfrm>
              <a:off x="8461247" y="4406188"/>
              <a:ext cx="9525" cy="12700"/>
            </a:xfrm>
            <a:custGeom>
              <a:avLst/>
              <a:gdLst/>
              <a:ahLst/>
              <a:cxnLst/>
              <a:rect l="l" t="t" r="r" b="b"/>
              <a:pathLst>
                <a:path w="9525" h="12700">
                  <a:moveTo>
                    <a:pt x="0" y="12192"/>
                  </a:moveTo>
                  <a:lnTo>
                    <a:pt x="9143" y="12192"/>
                  </a:lnTo>
                  <a:lnTo>
                    <a:pt x="9143" y="0"/>
                  </a:lnTo>
                  <a:lnTo>
                    <a:pt x="0" y="0"/>
                  </a:lnTo>
                  <a:lnTo>
                    <a:pt x="0" y="12192"/>
                  </a:lnTo>
                  <a:close/>
                </a:path>
              </a:pathLst>
            </a:custGeom>
            <a:solidFill>
              <a:srgbClr val="000000"/>
            </a:solidFill>
          </p:spPr>
          <p:txBody>
            <a:bodyPr wrap="square" lIns="0" tIns="0" rIns="0" bIns="0" rtlCol="0"/>
            <a:lstStyle/>
            <a:p>
              <a:endParaRPr/>
            </a:p>
          </p:txBody>
        </p:sp>
        <p:sp>
          <p:nvSpPr>
            <p:cNvPr id="1055" name="object 555">
              <a:extLst>
                <a:ext uri="{FF2B5EF4-FFF2-40B4-BE49-F238E27FC236}">
                  <a16:creationId xmlns:a16="http://schemas.microsoft.com/office/drawing/2014/main" id="{A1949631-2678-DA99-0776-AF9E1E28BBF5}"/>
                </a:ext>
              </a:extLst>
            </p:cNvPr>
            <p:cNvSpPr/>
            <p:nvPr/>
          </p:nvSpPr>
          <p:spPr>
            <a:xfrm>
              <a:off x="8461247" y="4403902"/>
              <a:ext cx="11430" cy="5080"/>
            </a:xfrm>
            <a:custGeom>
              <a:avLst/>
              <a:gdLst/>
              <a:ahLst/>
              <a:cxnLst/>
              <a:rect l="l" t="t" r="r" b="b"/>
              <a:pathLst>
                <a:path w="11429" h="5079">
                  <a:moveTo>
                    <a:pt x="0" y="4571"/>
                  </a:moveTo>
                  <a:lnTo>
                    <a:pt x="11429" y="4571"/>
                  </a:lnTo>
                  <a:lnTo>
                    <a:pt x="11429" y="0"/>
                  </a:lnTo>
                  <a:lnTo>
                    <a:pt x="0" y="0"/>
                  </a:lnTo>
                  <a:lnTo>
                    <a:pt x="0" y="4571"/>
                  </a:lnTo>
                  <a:close/>
                </a:path>
              </a:pathLst>
            </a:custGeom>
            <a:solidFill>
              <a:srgbClr val="000000"/>
            </a:solidFill>
          </p:spPr>
          <p:txBody>
            <a:bodyPr wrap="square" lIns="0" tIns="0" rIns="0" bIns="0" rtlCol="0"/>
            <a:lstStyle/>
            <a:p>
              <a:endParaRPr/>
            </a:p>
          </p:txBody>
        </p:sp>
        <p:sp>
          <p:nvSpPr>
            <p:cNvPr id="1056" name="object 556">
              <a:extLst>
                <a:ext uri="{FF2B5EF4-FFF2-40B4-BE49-F238E27FC236}">
                  <a16:creationId xmlns:a16="http://schemas.microsoft.com/office/drawing/2014/main" id="{4CE6E1BF-C088-B6AA-2829-7438F738E3D0}"/>
                </a:ext>
              </a:extLst>
            </p:cNvPr>
            <p:cNvSpPr/>
            <p:nvPr/>
          </p:nvSpPr>
          <p:spPr>
            <a:xfrm>
              <a:off x="8468106" y="4406188"/>
              <a:ext cx="5080" cy="14604"/>
            </a:xfrm>
            <a:custGeom>
              <a:avLst/>
              <a:gdLst/>
              <a:ahLst/>
              <a:cxnLst/>
              <a:rect l="l" t="t" r="r" b="b"/>
              <a:pathLst>
                <a:path w="5079" h="14604">
                  <a:moveTo>
                    <a:pt x="0" y="14477"/>
                  </a:moveTo>
                  <a:lnTo>
                    <a:pt x="4571" y="14477"/>
                  </a:lnTo>
                  <a:lnTo>
                    <a:pt x="4571" y="0"/>
                  </a:lnTo>
                  <a:lnTo>
                    <a:pt x="0" y="0"/>
                  </a:lnTo>
                  <a:lnTo>
                    <a:pt x="0" y="14477"/>
                  </a:lnTo>
                  <a:close/>
                </a:path>
              </a:pathLst>
            </a:custGeom>
            <a:solidFill>
              <a:srgbClr val="000000"/>
            </a:solidFill>
          </p:spPr>
          <p:txBody>
            <a:bodyPr wrap="square" lIns="0" tIns="0" rIns="0" bIns="0" rtlCol="0"/>
            <a:lstStyle/>
            <a:p>
              <a:endParaRPr/>
            </a:p>
          </p:txBody>
        </p:sp>
        <p:sp>
          <p:nvSpPr>
            <p:cNvPr id="1057" name="object 557">
              <a:extLst>
                <a:ext uri="{FF2B5EF4-FFF2-40B4-BE49-F238E27FC236}">
                  <a16:creationId xmlns:a16="http://schemas.microsoft.com/office/drawing/2014/main" id="{E31A2760-D521-8A76-86F9-46D8BBEFBC2E}"/>
                </a:ext>
              </a:extLst>
            </p:cNvPr>
            <p:cNvSpPr/>
            <p:nvPr/>
          </p:nvSpPr>
          <p:spPr>
            <a:xfrm>
              <a:off x="8458961" y="4416094"/>
              <a:ext cx="11430" cy="5080"/>
            </a:xfrm>
            <a:custGeom>
              <a:avLst/>
              <a:gdLst/>
              <a:ahLst/>
              <a:cxnLst/>
              <a:rect l="l" t="t" r="r" b="b"/>
              <a:pathLst>
                <a:path w="11429" h="5079">
                  <a:moveTo>
                    <a:pt x="0" y="4572"/>
                  </a:moveTo>
                  <a:lnTo>
                    <a:pt x="11430" y="4572"/>
                  </a:lnTo>
                  <a:lnTo>
                    <a:pt x="11430" y="0"/>
                  </a:lnTo>
                  <a:lnTo>
                    <a:pt x="0" y="0"/>
                  </a:lnTo>
                  <a:lnTo>
                    <a:pt x="0" y="4572"/>
                  </a:lnTo>
                  <a:close/>
                </a:path>
              </a:pathLst>
            </a:custGeom>
            <a:solidFill>
              <a:srgbClr val="000000"/>
            </a:solidFill>
          </p:spPr>
          <p:txBody>
            <a:bodyPr wrap="square" lIns="0" tIns="0" rIns="0" bIns="0" rtlCol="0"/>
            <a:lstStyle/>
            <a:p>
              <a:endParaRPr/>
            </a:p>
          </p:txBody>
        </p:sp>
        <p:sp>
          <p:nvSpPr>
            <p:cNvPr id="1058" name="object 558">
              <a:extLst>
                <a:ext uri="{FF2B5EF4-FFF2-40B4-BE49-F238E27FC236}">
                  <a16:creationId xmlns:a16="http://schemas.microsoft.com/office/drawing/2014/main" id="{72C9B153-A8DE-5E4F-43E2-D612B0DB5671}"/>
                </a:ext>
              </a:extLst>
            </p:cNvPr>
            <p:cNvSpPr/>
            <p:nvPr/>
          </p:nvSpPr>
          <p:spPr>
            <a:xfrm>
              <a:off x="8458961" y="4403902"/>
              <a:ext cx="5080" cy="14604"/>
            </a:xfrm>
            <a:custGeom>
              <a:avLst/>
              <a:gdLst/>
              <a:ahLst/>
              <a:cxnLst/>
              <a:rect l="l" t="t" r="r" b="b"/>
              <a:pathLst>
                <a:path w="5079" h="14604">
                  <a:moveTo>
                    <a:pt x="0" y="14477"/>
                  </a:moveTo>
                  <a:lnTo>
                    <a:pt x="4572" y="14477"/>
                  </a:lnTo>
                  <a:lnTo>
                    <a:pt x="4572" y="0"/>
                  </a:lnTo>
                  <a:lnTo>
                    <a:pt x="0" y="0"/>
                  </a:lnTo>
                  <a:lnTo>
                    <a:pt x="0" y="14477"/>
                  </a:lnTo>
                  <a:close/>
                </a:path>
              </a:pathLst>
            </a:custGeom>
            <a:solidFill>
              <a:srgbClr val="000000"/>
            </a:solidFill>
          </p:spPr>
          <p:txBody>
            <a:bodyPr wrap="square" lIns="0" tIns="0" rIns="0" bIns="0" rtlCol="0"/>
            <a:lstStyle/>
            <a:p>
              <a:endParaRPr/>
            </a:p>
          </p:txBody>
        </p:sp>
        <p:sp>
          <p:nvSpPr>
            <p:cNvPr id="1059" name="object 559">
              <a:extLst>
                <a:ext uri="{FF2B5EF4-FFF2-40B4-BE49-F238E27FC236}">
                  <a16:creationId xmlns:a16="http://schemas.microsoft.com/office/drawing/2014/main" id="{D0B48849-B109-E234-3902-18A02082241E}"/>
                </a:ext>
              </a:extLst>
            </p:cNvPr>
            <p:cNvSpPr/>
            <p:nvPr/>
          </p:nvSpPr>
          <p:spPr>
            <a:xfrm>
              <a:off x="8461247" y="4428286"/>
              <a:ext cx="9525" cy="11430"/>
            </a:xfrm>
            <a:custGeom>
              <a:avLst/>
              <a:gdLst/>
              <a:ahLst/>
              <a:cxnLst/>
              <a:rect l="l" t="t" r="r" b="b"/>
              <a:pathLst>
                <a:path w="9525" h="11429">
                  <a:moveTo>
                    <a:pt x="0" y="11430"/>
                  </a:moveTo>
                  <a:lnTo>
                    <a:pt x="9143" y="11430"/>
                  </a:lnTo>
                  <a:lnTo>
                    <a:pt x="9143" y="0"/>
                  </a:lnTo>
                  <a:lnTo>
                    <a:pt x="0" y="0"/>
                  </a:lnTo>
                  <a:lnTo>
                    <a:pt x="0" y="11430"/>
                  </a:lnTo>
                  <a:close/>
                </a:path>
              </a:pathLst>
            </a:custGeom>
            <a:solidFill>
              <a:srgbClr val="000000"/>
            </a:solidFill>
          </p:spPr>
          <p:txBody>
            <a:bodyPr wrap="square" lIns="0" tIns="0" rIns="0" bIns="0" rtlCol="0"/>
            <a:lstStyle/>
            <a:p>
              <a:endParaRPr/>
            </a:p>
          </p:txBody>
        </p:sp>
        <p:sp>
          <p:nvSpPr>
            <p:cNvPr id="1060" name="object 560">
              <a:extLst>
                <a:ext uri="{FF2B5EF4-FFF2-40B4-BE49-F238E27FC236}">
                  <a16:creationId xmlns:a16="http://schemas.microsoft.com/office/drawing/2014/main" id="{4CD588DA-7BE7-8921-B9CA-65D9F79A613F}"/>
                </a:ext>
              </a:extLst>
            </p:cNvPr>
            <p:cNvSpPr/>
            <p:nvPr/>
          </p:nvSpPr>
          <p:spPr>
            <a:xfrm>
              <a:off x="8461247" y="4426000"/>
              <a:ext cx="11430" cy="5080"/>
            </a:xfrm>
            <a:custGeom>
              <a:avLst/>
              <a:gdLst/>
              <a:ahLst/>
              <a:cxnLst/>
              <a:rect l="l" t="t" r="r" b="b"/>
              <a:pathLst>
                <a:path w="11429" h="5079">
                  <a:moveTo>
                    <a:pt x="0" y="4571"/>
                  </a:moveTo>
                  <a:lnTo>
                    <a:pt x="11429" y="4571"/>
                  </a:lnTo>
                  <a:lnTo>
                    <a:pt x="11429" y="0"/>
                  </a:lnTo>
                  <a:lnTo>
                    <a:pt x="0" y="0"/>
                  </a:lnTo>
                  <a:lnTo>
                    <a:pt x="0" y="4571"/>
                  </a:lnTo>
                  <a:close/>
                </a:path>
              </a:pathLst>
            </a:custGeom>
            <a:solidFill>
              <a:srgbClr val="000000"/>
            </a:solidFill>
          </p:spPr>
          <p:txBody>
            <a:bodyPr wrap="square" lIns="0" tIns="0" rIns="0" bIns="0" rtlCol="0"/>
            <a:lstStyle/>
            <a:p>
              <a:endParaRPr/>
            </a:p>
          </p:txBody>
        </p:sp>
        <p:sp>
          <p:nvSpPr>
            <p:cNvPr id="1061" name="object 561">
              <a:extLst>
                <a:ext uri="{FF2B5EF4-FFF2-40B4-BE49-F238E27FC236}">
                  <a16:creationId xmlns:a16="http://schemas.microsoft.com/office/drawing/2014/main" id="{A3251E04-0EFA-2817-8E6D-13489C04C73D}"/>
                </a:ext>
              </a:extLst>
            </p:cNvPr>
            <p:cNvSpPr/>
            <p:nvPr/>
          </p:nvSpPr>
          <p:spPr>
            <a:xfrm>
              <a:off x="8468106" y="4428286"/>
              <a:ext cx="5080" cy="13970"/>
            </a:xfrm>
            <a:custGeom>
              <a:avLst/>
              <a:gdLst/>
              <a:ahLst/>
              <a:cxnLst/>
              <a:rect l="l" t="t" r="r" b="b"/>
              <a:pathLst>
                <a:path w="5079" h="13970">
                  <a:moveTo>
                    <a:pt x="0" y="13716"/>
                  </a:moveTo>
                  <a:lnTo>
                    <a:pt x="4571" y="13716"/>
                  </a:lnTo>
                  <a:lnTo>
                    <a:pt x="4571" y="0"/>
                  </a:lnTo>
                  <a:lnTo>
                    <a:pt x="0" y="0"/>
                  </a:lnTo>
                  <a:lnTo>
                    <a:pt x="0" y="13716"/>
                  </a:lnTo>
                  <a:close/>
                </a:path>
              </a:pathLst>
            </a:custGeom>
            <a:solidFill>
              <a:srgbClr val="000000"/>
            </a:solidFill>
          </p:spPr>
          <p:txBody>
            <a:bodyPr wrap="square" lIns="0" tIns="0" rIns="0" bIns="0" rtlCol="0"/>
            <a:lstStyle/>
            <a:p>
              <a:endParaRPr/>
            </a:p>
          </p:txBody>
        </p:sp>
        <p:sp>
          <p:nvSpPr>
            <p:cNvPr id="1062" name="object 562">
              <a:extLst>
                <a:ext uri="{FF2B5EF4-FFF2-40B4-BE49-F238E27FC236}">
                  <a16:creationId xmlns:a16="http://schemas.microsoft.com/office/drawing/2014/main" id="{8CDD5AA8-0C34-F515-C236-8E831DDE451F}"/>
                </a:ext>
              </a:extLst>
            </p:cNvPr>
            <p:cNvSpPr/>
            <p:nvPr/>
          </p:nvSpPr>
          <p:spPr>
            <a:xfrm>
              <a:off x="8458961" y="4437430"/>
              <a:ext cx="11430" cy="5080"/>
            </a:xfrm>
            <a:custGeom>
              <a:avLst/>
              <a:gdLst/>
              <a:ahLst/>
              <a:cxnLst/>
              <a:rect l="l" t="t" r="r" b="b"/>
              <a:pathLst>
                <a:path w="11429" h="5079">
                  <a:moveTo>
                    <a:pt x="0" y="4572"/>
                  </a:moveTo>
                  <a:lnTo>
                    <a:pt x="11430" y="4572"/>
                  </a:lnTo>
                  <a:lnTo>
                    <a:pt x="11430" y="0"/>
                  </a:lnTo>
                  <a:lnTo>
                    <a:pt x="0" y="0"/>
                  </a:lnTo>
                  <a:lnTo>
                    <a:pt x="0" y="4572"/>
                  </a:lnTo>
                  <a:close/>
                </a:path>
              </a:pathLst>
            </a:custGeom>
            <a:solidFill>
              <a:srgbClr val="000000"/>
            </a:solidFill>
          </p:spPr>
          <p:txBody>
            <a:bodyPr wrap="square" lIns="0" tIns="0" rIns="0" bIns="0" rtlCol="0"/>
            <a:lstStyle/>
            <a:p>
              <a:endParaRPr/>
            </a:p>
          </p:txBody>
        </p:sp>
        <p:sp>
          <p:nvSpPr>
            <p:cNvPr id="1063" name="object 563">
              <a:extLst>
                <a:ext uri="{FF2B5EF4-FFF2-40B4-BE49-F238E27FC236}">
                  <a16:creationId xmlns:a16="http://schemas.microsoft.com/office/drawing/2014/main" id="{A24ADDB4-0D17-B4C7-EA82-A0C4AC03289C}"/>
                </a:ext>
              </a:extLst>
            </p:cNvPr>
            <p:cNvSpPr/>
            <p:nvPr/>
          </p:nvSpPr>
          <p:spPr>
            <a:xfrm>
              <a:off x="8458961" y="4426000"/>
              <a:ext cx="5080" cy="13970"/>
            </a:xfrm>
            <a:custGeom>
              <a:avLst/>
              <a:gdLst/>
              <a:ahLst/>
              <a:cxnLst/>
              <a:rect l="l" t="t" r="r" b="b"/>
              <a:pathLst>
                <a:path w="5079" h="13970">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1064" name="object 564">
              <a:extLst>
                <a:ext uri="{FF2B5EF4-FFF2-40B4-BE49-F238E27FC236}">
                  <a16:creationId xmlns:a16="http://schemas.microsoft.com/office/drawing/2014/main" id="{B26F4BCB-6A52-2C9E-DA10-9F972B587A0A}"/>
                </a:ext>
              </a:extLst>
            </p:cNvPr>
            <p:cNvSpPr/>
            <p:nvPr/>
          </p:nvSpPr>
          <p:spPr>
            <a:xfrm>
              <a:off x="8418576" y="4413808"/>
              <a:ext cx="13970" cy="18415"/>
            </a:xfrm>
            <a:custGeom>
              <a:avLst/>
              <a:gdLst/>
              <a:ahLst/>
              <a:cxnLst/>
              <a:rect l="l" t="t" r="r" b="b"/>
              <a:pathLst>
                <a:path w="13970" h="18414">
                  <a:moveTo>
                    <a:pt x="6858" y="0"/>
                  </a:moveTo>
                  <a:lnTo>
                    <a:pt x="1524" y="3048"/>
                  </a:lnTo>
                  <a:lnTo>
                    <a:pt x="0" y="9144"/>
                  </a:lnTo>
                  <a:lnTo>
                    <a:pt x="1524" y="16002"/>
                  </a:lnTo>
                  <a:lnTo>
                    <a:pt x="6858" y="18288"/>
                  </a:lnTo>
                  <a:lnTo>
                    <a:pt x="11430" y="16002"/>
                  </a:lnTo>
                  <a:lnTo>
                    <a:pt x="13716" y="9144"/>
                  </a:lnTo>
                  <a:lnTo>
                    <a:pt x="11430" y="3048"/>
                  </a:lnTo>
                  <a:lnTo>
                    <a:pt x="6858" y="0"/>
                  </a:lnTo>
                  <a:close/>
                </a:path>
              </a:pathLst>
            </a:custGeom>
            <a:solidFill>
              <a:srgbClr val="FFFFFF"/>
            </a:solidFill>
          </p:spPr>
          <p:txBody>
            <a:bodyPr wrap="square" lIns="0" tIns="0" rIns="0" bIns="0" rtlCol="0"/>
            <a:lstStyle/>
            <a:p>
              <a:endParaRPr/>
            </a:p>
          </p:txBody>
        </p:sp>
        <p:sp>
          <p:nvSpPr>
            <p:cNvPr id="1065" name="object 565">
              <a:extLst>
                <a:ext uri="{FF2B5EF4-FFF2-40B4-BE49-F238E27FC236}">
                  <a16:creationId xmlns:a16="http://schemas.microsoft.com/office/drawing/2014/main" id="{C7775614-C5B3-5D04-3F21-93616F8A0C68}"/>
                </a:ext>
              </a:extLst>
            </p:cNvPr>
            <p:cNvSpPr/>
            <p:nvPr/>
          </p:nvSpPr>
          <p:spPr>
            <a:xfrm>
              <a:off x="8417814" y="4413046"/>
              <a:ext cx="16510" cy="20955"/>
            </a:xfrm>
            <a:custGeom>
              <a:avLst/>
              <a:gdLst/>
              <a:ahLst/>
              <a:cxnLst/>
              <a:rect l="l" t="t" r="r" b="b"/>
              <a:pathLst>
                <a:path w="16509" h="20954">
                  <a:moveTo>
                    <a:pt x="8382" y="0"/>
                  </a:moveTo>
                  <a:lnTo>
                    <a:pt x="7620" y="0"/>
                  </a:lnTo>
                  <a:lnTo>
                    <a:pt x="2286" y="3047"/>
                  </a:lnTo>
                  <a:lnTo>
                    <a:pt x="1524" y="3809"/>
                  </a:lnTo>
                  <a:lnTo>
                    <a:pt x="0" y="9905"/>
                  </a:lnTo>
                  <a:lnTo>
                    <a:pt x="0" y="10667"/>
                  </a:lnTo>
                  <a:lnTo>
                    <a:pt x="1524" y="17525"/>
                  </a:lnTo>
                  <a:lnTo>
                    <a:pt x="2286" y="18287"/>
                  </a:lnTo>
                  <a:lnTo>
                    <a:pt x="7620" y="20573"/>
                  </a:lnTo>
                  <a:lnTo>
                    <a:pt x="8382" y="20573"/>
                  </a:lnTo>
                  <a:lnTo>
                    <a:pt x="12954" y="18287"/>
                  </a:lnTo>
                  <a:lnTo>
                    <a:pt x="7620" y="18287"/>
                  </a:lnTo>
                  <a:lnTo>
                    <a:pt x="7971" y="18112"/>
                  </a:lnTo>
                  <a:lnTo>
                    <a:pt x="4826" y="16763"/>
                  </a:lnTo>
                  <a:lnTo>
                    <a:pt x="3810" y="16763"/>
                  </a:lnTo>
                  <a:lnTo>
                    <a:pt x="3048" y="16001"/>
                  </a:lnTo>
                  <a:lnTo>
                    <a:pt x="3640" y="16001"/>
                  </a:lnTo>
                  <a:lnTo>
                    <a:pt x="2455" y="10667"/>
                  </a:lnTo>
                  <a:lnTo>
                    <a:pt x="2286" y="10667"/>
                  </a:lnTo>
                  <a:lnTo>
                    <a:pt x="2286" y="9905"/>
                  </a:lnTo>
                  <a:lnTo>
                    <a:pt x="2476" y="9905"/>
                  </a:lnTo>
                  <a:lnTo>
                    <a:pt x="3619" y="5333"/>
                  </a:lnTo>
                  <a:lnTo>
                    <a:pt x="3048" y="5333"/>
                  </a:lnTo>
                  <a:lnTo>
                    <a:pt x="3810" y="4571"/>
                  </a:lnTo>
                  <a:lnTo>
                    <a:pt x="4381" y="4571"/>
                  </a:lnTo>
                  <a:lnTo>
                    <a:pt x="8176" y="2403"/>
                  </a:lnTo>
                  <a:lnTo>
                    <a:pt x="6858" y="1523"/>
                  </a:lnTo>
                  <a:lnTo>
                    <a:pt x="10668" y="1523"/>
                  </a:lnTo>
                  <a:lnTo>
                    <a:pt x="8382" y="0"/>
                  </a:lnTo>
                  <a:close/>
                </a:path>
                <a:path w="16509" h="20954">
                  <a:moveTo>
                    <a:pt x="7971" y="18112"/>
                  </a:moveTo>
                  <a:lnTo>
                    <a:pt x="7620" y="18287"/>
                  </a:lnTo>
                  <a:lnTo>
                    <a:pt x="8382" y="18287"/>
                  </a:lnTo>
                  <a:lnTo>
                    <a:pt x="7971" y="18112"/>
                  </a:lnTo>
                  <a:close/>
                </a:path>
                <a:path w="16509" h="20954">
                  <a:moveTo>
                    <a:pt x="11582" y="16306"/>
                  </a:moveTo>
                  <a:lnTo>
                    <a:pt x="7971" y="18112"/>
                  </a:lnTo>
                  <a:lnTo>
                    <a:pt x="8382" y="18287"/>
                  </a:lnTo>
                  <a:lnTo>
                    <a:pt x="12954" y="18287"/>
                  </a:lnTo>
                  <a:lnTo>
                    <a:pt x="13716" y="17525"/>
                  </a:lnTo>
                  <a:lnTo>
                    <a:pt x="13970" y="16763"/>
                  </a:lnTo>
                  <a:lnTo>
                    <a:pt x="11430" y="16763"/>
                  </a:lnTo>
                  <a:lnTo>
                    <a:pt x="11582" y="16306"/>
                  </a:lnTo>
                  <a:close/>
                </a:path>
                <a:path w="16509" h="20954">
                  <a:moveTo>
                    <a:pt x="3048" y="16001"/>
                  </a:moveTo>
                  <a:lnTo>
                    <a:pt x="3810" y="16763"/>
                  </a:lnTo>
                  <a:lnTo>
                    <a:pt x="3703" y="16282"/>
                  </a:lnTo>
                  <a:lnTo>
                    <a:pt x="3048" y="16001"/>
                  </a:lnTo>
                  <a:close/>
                </a:path>
                <a:path w="16509" h="20954">
                  <a:moveTo>
                    <a:pt x="3703" y="16282"/>
                  </a:moveTo>
                  <a:lnTo>
                    <a:pt x="3810" y="16763"/>
                  </a:lnTo>
                  <a:lnTo>
                    <a:pt x="4826" y="16763"/>
                  </a:lnTo>
                  <a:lnTo>
                    <a:pt x="3703" y="16282"/>
                  </a:lnTo>
                  <a:close/>
                </a:path>
                <a:path w="16509" h="20954">
                  <a:moveTo>
                    <a:pt x="12192" y="16001"/>
                  </a:moveTo>
                  <a:lnTo>
                    <a:pt x="11582" y="16306"/>
                  </a:lnTo>
                  <a:lnTo>
                    <a:pt x="11430" y="16763"/>
                  </a:lnTo>
                  <a:lnTo>
                    <a:pt x="12192" y="16001"/>
                  </a:lnTo>
                  <a:close/>
                </a:path>
                <a:path w="16509" h="20954">
                  <a:moveTo>
                    <a:pt x="14224" y="16001"/>
                  </a:moveTo>
                  <a:lnTo>
                    <a:pt x="12192" y="16001"/>
                  </a:lnTo>
                  <a:lnTo>
                    <a:pt x="11430" y="16763"/>
                  </a:lnTo>
                  <a:lnTo>
                    <a:pt x="13970" y="16763"/>
                  </a:lnTo>
                  <a:lnTo>
                    <a:pt x="14224" y="16001"/>
                  </a:lnTo>
                  <a:close/>
                </a:path>
                <a:path w="16509" h="20954">
                  <a:moveTo>
                    <a:pt x="14859" y="10286"/>
                  </a:moveTo>
                  <a:lnTo>
                    <a:pt x="13716" y="10667"/>
                  </a:lnTo>
                  <a:lnTo>
                    <a:pt x="13462" y="10667"/>
                  </a:lnTo>
                  <a:lnTo>
                    <a:pt x="11582" y="16306"/>
                  </a:lnTo>
                  <a:lnTo>
                    <a:pt x="12192" y="16001"/>
                  </a:lnTo>
                  <a:lnTo>
                    <a:pt x="14224" y="16001"/>
                  </a:lnTo>
                  <a:lnTo>
                    <a:pt x="16002" y="10667"/>
                  </a:lnTo>
                  <a:lnTo>
                    <a:pt x="13716" y="10667"/>
                  </a:lnTo>
                  <a:lnTo>
                    <a:pt x="13581" y="10309"/>
                  </a:lnTo>
                  <a:lnTo>
                    <a:pt x="14926" y="10309"/>
                  </a:lnTo>
                  <a:close/>
                </a:path>
                <a:path w="16509" h="20954">
                  <a:moveTo>
                    <a:pt x="3640" y="16001"/>
                  </a:moveTo>
                  <a:lnTo>
                    <a:pt x="3048" y="16001"/>
                  </a:lnTo>
                  <a:lnTo>
                    <a:pt x="3703" y="16282"/>
                  </a:lnTo>
                  <a:lnTo>
                    <a:pt x="3640" y="16001"/>
                  </a:lnTo>
                  <a:close/>
                </a:path>
                <a:path w="16509" h="20954">
                  <a:moveTo>
                    <a:pt x="2375" y="10309"/>
                  </a:moveTo>
                  <a:lnTo>
                    <a:pt x="2286" y="10667"/>
                  </a:lnTo>
                  <a:lnTo>
                    <a:pt x="2455" y="10667"/>
                  </a:lnTo>
                  <a:lnTo>
                    <a:pt x="2375" y="10309"/>
                  </a:lnTo>
                  <a:close/>
                </a:path>
                <a:path w="16509" h="20954">
                  <a:moveTo>
                    <a:pt x="13716" y="9905"/>
                  </a:moveTo>
                  <a:lnTo>
                    <a:pt x="13581" y="10309"/>
                  </a:lnTo>
                  <a:lnTo>
                    <a:pt x="13716" y="10667"/>
                  </a:lnTo>
                  <a:lnTo>
                    <a:pt x="14859" y="10286"/>
                  </a:lnTo>
                  <a:lnTo>
                    <a:pt x="13716" y="9905"/>
                  </a:lnTo>
                  <a:close/>
                </a:path>
                <a:path w="16509" h="20954">
                  <a:moveTo>
                    <a:pt x="2476" y="9905"/>
                  </a:moveTo>
                  <a:lnTo>
                    <a:pt x="2286" y="9905"/>
                  </a:lnTo>
                  <a:lnTo>
                    <a:pt x="2375" y="10309"/>
                  </a:lnTo>
                  <a:lnTo>
                    <a:pt x="2476" y="9905"/>
                  </a:lnTo>
                  <a:close/>
                </a:path>
                <a:path w="16509" h="20954">
                  <a:moveTo>
                    <a:pt x="10668" y="1523"/>
                  </a:moveTo>
                  <a:lnTo>
                    <a:pt x="6858" y="1523"/>
                  </a:lnTo>
                  <a:lnTo>
                    <a:pt x="8382" y="2285"/>
                  </a:lnTo>
                  <a:lnTo>
                    <a:pt x="8176" y="2403"/>
                  </a:lnTo>
                  <a:lnTo>
                    <a:pt x="11430" y="4571"/>
                  </a:lnTo>
                  <a:lnTo>
                    <a:pt x="13581" y="10309"/>
                  </a:lnTo>
                  <a:lnTo>
                    <a:pt x="13716" y="9905"/>
                  </a:lnTo>
                  <a:lnTo>
                    <a:pt x="16002" y="9905"/>
                  </a:lnTo>
                  <a:lnTo>
                    <a:pt x="13716" y="3809"/>
                  </a:lnTo>
                  <a:lnTo>
                    <a:pt x="12954" y="3047"/>
                  </a:lnTo>
                  <a:lnTo>
                    <a:pt x="10668" y="1523"/>
                  </a:lnTo>
                  <a:close/>
                </a:path>
                <a:path w="16509" h="20954">
                  <a:moveTo>
                    <a:pt x="16002" y="9905"/>
                  </a:moveTo>
                  <a:lnTo>
                    <a:pt x="13716" y="9905"/>
                  </a:lnTo>
                  <a:lnTo>
                    <a:pt x="14859" y="10286"/>
                  </a:lnTo>
                  <a:lnTo>
                    <a:pt x="16002" y="9905"/>
                  </a:lnTo>
                  <a:close/>
                </a:path>
                <a:path w="16509" h="20954">
                  <a:moveTo>
                    <a:pt x="3810" y="4571"/>
                  </a:moveTo>
                  <a:lnTo>
                    <a:pt x="3048" y="5333"/>
                  </a:lnTo>
                  <a:lnTo>
                    <a:pt x="3714" y="4952"/>
                  </a:lnTo>
                  <a:lnTo>
                    <a:pt x="3810" y="4571"/>
                  </a:lnTo>
                  <a:close/>
                </a:path>
                <a:path w="16509" h="20954">
                  <a:moveTo>
                    <a:pt x="3714" y="4952"/>
                  </a:moveTo>
                  <a:lnTo>
                    <a:pt x="3048" y="5333"/>
                  </a:lnTo>
                  <a:lnTo>
                    <a:pt x="3619" y="5333"/>
                  </a:lnTo>
                  <a:lnTo>
                    <a:pt x="3714" y="4952"/>
                  </a:lnTo>
                  <a:close/>
                </a:path>
                <a:path w="16509" h="20954">
                  <a:moveTo>
                    <a:pt x="4381" y="4571"/>
                  </a:moveTo>
                  <a:lnTo>
                    <a:pt x="3810" y="4571"/>
                  </a:lnTo>
                  <a:lnTo>
                    <a:pt x="3714" y="4952"/>
                  </a:lnTo>
                  <a:lnTo>
                    <a:pt x="4381" y="4571"/>
                  </a:lnTo>
                  <a:close/>
                </a:path>
                <a:path w="16509" h="20954">
                  <a:moveTo>
                    <a:pt x="6858" y="1523"/>
                  </a:moveTo>
                  <a:lnTo>
                    <a:pt x="8176" y="2403"/>
                  </a:lnTo>
                  <a:lnTo>
                    <a:pt x="8382" y="2285"/>
                  </a:lnTo>
                  <a:lnTo>
                    <a:pt x="6858" y="1523"/>
                  </a:lnTo>
                  <a:close/>
                </a:path>
              </a:pathLst>
            </a:custGeom>
            <a:solidFill>
              <a:srgbClr val="000000"/>
            </a:solidFill>
          </p:spPr>
          <p:txBody>
            <a:bodyPr wrap="square" lIns="0" tIns="0" rIns="0" bIns="0" rtlCol="0"/>
            <a:lstStyle/>
            <a:p>
              <a:endParaRPr/>
            </a:p>
          </p:txBody>
        </p:sp>
        <p:sp>
          <p:nvSpPr>
            <p:cNvPr id="1066" name="object 566">
              <a:extLst>
                <a:ext uri="{FF2B5EF4-FFF2-40B4-BE49-F238E27FC236}">
                  <a16:creationId xmlns:a16="http://schemas.microsoft.com/office/drawing/2014/main" id="{2ABA4BC8-4233-BD1B-AC3A-2CF764470B71}"/>
                </a:ext>
              </a:extLst>
            </p:cNvPr>
            <p:cNvSpPr/>
            <p:nvPr/>
          </p:nvSpPr>
          <p:spPr>
            <a:xfrm>
              <a:off x="8431530" y="4422952"/>
              <a:ext cx="2540" cy="1270"/>
            </a:xfrm>
            <a:custGeom>
              <a:avLst/>
              <a:gdLst/>
              <a:ahLst/>
              <a:cxnLst/>
              <a:rect l="l" t="t" r="r" b="b"/>
              <a:pathLst>
                <a:path w="2540" h="1270">
                  <a:moveTo>
                    <a:pt x="0" y="0"/>
                  </a:moveTo>
                  <a:lnTo>
                    <a:pt x="0" y="762"/>
                  </a:lnTo>
                  <a:lnTo>
                    <a:pt x="1143" y="381"/>
                  </a:lnTo>
                  <a:lnTo>
                    <a:pt x="0" y="0"/>
                  </a:lnTo>
                  <a:close/>
                </a:path>
                <a:path w="2540" h="1270">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1067" name="object 567">
              <a:extLst>
                <a:ext uri="{FF2B5EF4-FFF2-40B4-BE49-F238E27FC236}">
                  <a16:creationId xmlns:a16="http://schemas.microsoft.com/office/drawing/2014/main" id="{8C73E4FD-2D60-D554-F10C-9B4F4FE7784B}"/>
                </a:ext>
              </a:extLst>
            </p:cNvPr>
            <p:cNvSpPr/>
            <p:nvPr/>
          </p:nvSpPr>
          <p:spPr>
            <a:xfrm>
              <a:off x="8424671" y="4559350"/>
              <a:ext cx="13335" cy="18415"/>
            </a:xfrm>
            <a:custGeom>
              <a:avLst/>
              <a:gdLst/>
              <a:ahLst/>
              <a:cxnLst/>
              <a:rect l="l" t="t" r="r" b="b"/>
              <a:pathLst>
                <a:path w="13334" h="18414">
                  <a:moveTo>
                    <a:pt x="6095" y="0"/>
                  </a:moveTo>
                  <a:lnTo>
                    <a:pt x="1523" y="2285"/>
                  </a:lnTo>
                  <a:lnTo>
                    <a:pt x="0" y="9143"/>
                  </a:lnTo>
                  <a:lnTo>
                    <a:pt x="1523" y="15239"/>
                  </a:lnTo>
                  <a:lnTo>
                    <a:pt x="6095" y="18287"/>
                  </a:lnTo>
                  <a:lnTo>
                    <a:pt x="11429" y="15239"/>
                  </a:lnTo>
                  <a:lnTo>
                    <a:pt x="12953" y="9143"/>
                  </a:lnTo>
                  <a:lnTo>
                    <a:pt x="11429" y="2285"/>
                  </a:lnTo>
                  <a:lnTo>
                    <a:pt x="6095" y="0"/>
                  </a:lnTo>
                  <a:close/>
                </a:path>
              </a:pathLst>
            </a:custGeom>
            <a:solidFill>
              <a:srgbClr val="FFFFFF"/>
            </a:solidFill>
          </p:spPr>
          <p:txBody>
            <a:bodyPr wrap="square" lIns="0" tIns="0" rIns="0" bIns="0" rtlCol="0"/>
            <a:lstStyle/>
            <a:p>
              <a:endParaRPr/>
            </a:p>
          </p:txBody>
        </p:sp>
        <p:sp>
          <p:nvSpPr>
            <p:cNvPr id="1068" name="object 568">
              <a:extLst>
                <a:ext uri="{FF2B5EF4-FFF2-40B4-BE49-F238E27FC236}">
                  <a16:creationId xmlns:a16="http://schemas.microsoft.com/office/drawing/2014/main" id="{63E00F74-F579-310D-0635-AF7BA329A264}"/>
                </a:ext>
              </a:extLst>
            </p:cNvPr>
            <p:cNvSpPr/>
            <p:nvPr/>
          </p:nvSpPr>
          <p:spPr>
            <a:xfrm>
              <a:off x="8423909" y="4558588"/>
              <a:ext cx="15240" cy="20955"/>
            </a:xfrm>
            <a:custGeom>
              <a:avLst/>
              <a:gdLst/>
              <a:ahLst/>
              <a:cxnLst/>
              <a:rect l="l" t="t" r="r" b="b"/>
              <a:pathLst>
                <a:path w="15240" h="20954">
                  <a:moveTo>
                    <a:pt x="7619" y="0"/>
                  </a:moveTo>
                  <a:lnTo>
                    <a:pt x="6857" y="0"/>
                  </a:lnTo>
                  <a:lnTo>
                    <a:pt x="2285" y="2286"/>
                  </a:lnTo>
                  <a:lnTo>
                    <a:pt x="1523" y="3048"/>
                  </a:lnTo>
                  <a:lnTo>
                    <a:pt x="0" y="9906"/>
                  </a:lnTo>
                  <a:lnTo>
                    <a:pt x="0" y="10668"/>
                  </a:lnTo>
                  <a:lnTo>
                    <a:pt x="1523" y="16764"/>
                  </a:lnTo>
                  <a:lnTo>
                    <a:pt x="6095" y="19812"/>
                  </a:lnTo>
                  <a:lnTo>
                    <a:pt x="7619" y="20574"/>
                  </a:lnTo>
                  <a:lnTo>
                    <a:pt x="11620" y="18288"/>
                  </a:lnTo>
                  <a:lnTo>
                    <a:pt x="6857" y="18288"/>
                  </a:lnTo>
                  <a:lnTo>
                    <a:pt x="7268" y="18053"/>
                  </a:lnTo>
                  <a:lnTo>
                    <a:pt x="4190" y="16002"/>
                  </a:lnTo>
                  <a:lnTo>
                    <a:pt x="3809" y="16002"/>
                  </a:lnTo>
                  <a:lnTo>
                    <a:pt x="3047" y="15240"/>
                  </a:lnTo>
                  <a:lnTo>
                    <a:pt x="3619" y="15240"/>
                  </a:lnTo>
                  <a:lnTo>
                    <a:pt x="2476" y="10668"/>
                  </a:lnTo>
                  <a:lnTo>
                    <a:pt x="2285" y="10668"/>
                  </a:lnTo>
                  <a:lnTo>
                    <a:pt x="2285" y="9906"/>
                  </a:lnTo>
                  <a:lnTo>
                    <a:pt x="2455" y="9906"/>
                  </a:lnTo>
                  <a:lnTo>
                    <a:pt x="3640" y="4572"/>
                  </a:lnTo>
                  <a:lnTo>
                    <a:pt x="3047" y="4572"/>
                  </a:lnTo>
                  <a:lnTo>
                    <a:pt x="3809" y="3810"/>
                  </a:lnTo>
                  <a:lnTo>
                    <a:pt x="4571" y="3810"/>
                  </a:lnTo>
                  <a:lnTo>
                    <a:pt x="7268" y="2461"/>
                  </a:lnTo>
                  <a:lnTo>
                    <a:pt x="6857" y="2286"/>
                  </a:lnTo>
                  <a:lnTo>
                    <a:pt x="12953" y="2286"/>
                  </a:lnTo>
                  <a:lnTo>
                    <a:pt x="7619" y="0"/>
                  </a:lnTo>
                  <a:close/>
                </a:path>
                <a:path w="15240" h="20954">
                  <a:moveTo>
                    <a:pt x="7268" y="18053"/>
                  </a:moveTo>
                  <a:lnTo>
                    <a:pt x="6857" y="18288"/>
                  </a:lnTo>
                  <a:lnTo>
                    <a:pt x="7619" y="18288"/>
                  </a:lnTo>
                  <a:lnTo>
                    <a:pt x="7268" y="18053"/>
                  </a:lnTo>
                  <a:close/>
                </a:path>
                <a:path w="15240" h="20954">
                  <a:moveTo>
                    <a:pt x="11525" y="15621"/>
                  </a:moveTo>
                  <a:lnTo>
                    <a:pt x="7268" y="18053"/>
                  </a:lnTo>
                  <a:lnTo>
                    <a:pt x="7619" y="18288"/>
                  </a:lnTo>
                  <a:lnTo>
                    <a:pt x="11620" y="18288"/>
                  </a:lnTo>
                  <a:lnTo>
                    <a:pt x="12953" y="17526"/>
                  </a:lnTo>
                  <a:lnTo>
                    <a:pt x="13715" y="16764"/>
                  </a:lnTo>
                  <a:lnTo>
                    <a:pt x="13906" y="16002"/>
                  </a:lnTo>
                  <a:lnTo>
                    <a:pt x="11429" y="16002"/>
                  </a:lnTo>
                  <a:lnTo>
                    <a:pt x="11525" y="15621"/>
                  </a:lnTo>
                  <a:close/>
                </a:path>
                <a:path w="15240" h="20954">
                  <a:moveTo>
                    <a:pt x="3047" y="15240"/>
                  </a:moveTo>
                  <a:lnTo>
                    <a:pt x="3809" y="16002"/>
                  </a:lnTo>
                  <a:lnTo>
                    <a:pt x="3733" y="15697"/>
                  </a:lnTo>
                  <a:lnTo>
                    <a:pt x="3047" y="15240"/>
                  </a:lnTo>
                  <a:close/>
                </a:path>
                <a:path w="15240" h="20954">
                  <a:moveTo>
                    <a:pt x="3733" y="15697"/>
                  </a:moveTo>
                  <a:lnTo>
                    <a:pt x="3809" y="16002"/>
                  </a:lnTo>
                  <a:lnTo>
                    <a:pt x="4190" y="16002"/>
                  </a:lnTo>
                  <a:lnTo>
                    <a:pt x="3733" y="15697"/>
                  </a:lnTo>
                  <a:close/>
                </a:path>
                <a:path w="15240" h="20954">
                  <a:moveTo>
                    <a:pt x="12191" y="15240"/>
                  </a:moveTo>
                  <a:lnTo>
                    <a:pt x="11525" y="15621"/>
                  </a:lnTo>
                  <a:lnTo>
                    <a:pt x="11429" y="16002"/>
                  </a:lnTo>
                  <a:lnTo>
                    <a:pt x="12191" y="15240"/>
                  </a:lnTo>
                  <a:close/>
                </a:path>
                <a:path w="15240" h="20954">
                  <a:moveTo>
                    <a:pt x="14096" y="15240"/>
                  </a:moveTo>
                  <a:lnTo>
                    <a:pt x="12191" y="15240"/>
                  </a:lnTo>
                  <a:lnTo>
                    <a:pt x="11429" y="16002"/>
                  </a:lnTo>
                  <a:lnTo>
                    <a:pt x="13906" y="16002"/>
                  </a:lnTo>
                  <a:lnTo>
                    <a:pt x="14096" y="15240"/>
                  </a:lnTo>
                  <a:close/>
                </a:path>
                <a:path w="15240" h="20954">
                  <a:moveTo>
                    <a:pt x="3619" y="15240"/>
                  </a:moveTo>
                  <a:lnTo>
                    <a:pt x="3047" y="15240"/>
                  </a:lnTo>
                  <a:lnTo>
                    <a:pt x="3733" y="15697"/>
                  </a:lnTo>
                  <a:lnTo>
                    <a:pt x="3619" y="15240"/>
                  </a:lnTo>
                  <a:close/>
                </a:path>
                <a:path w="15240" h="20954">
                  <a:moveTo>
                    <a:pt x="12864" y="10264"/>
                  </a:moveTo>
                  <a:lnTo>
                    <a:pt x="11525" y="15621"/>
                  </a:lnTo>
                  <a:lnTo>
                    <a:pt x="12191" y="15240"/>
                  </a:lnTo>
                  <a:lnTo>
                    <a:pt x="14096" y="15240"/>
                  </a:lnTo>
                  <a:lnTo>
                    <a:pt x="15239" y="10668"/>
                  </a:lnTo>
                  <a:lnTo>
                    <a:pt x="12953" y="10668"/>
                  </a:lnTo>
                  <a:lnTo>
                    <a:pt x="12864" y="10264"/>
                  </a:lnTo>
                  <a:close/>
                </a:path>
                <a:path w="15240" h="20954">
                  <a:moveTo>
                    <a:pt x="2375" y="10264"/>
                  </a:moveTo>
                  <a:lnTo>
                    <a:pt x="2285" y="10668"/>
                  </a:lnTo>
                  <a:lnTo>
                    <a:pt x="2476" y="10668"/>
                  </a:lnTo>
                  <a:lnTo>
                    <a:pt x="2375" y="10264"/>
                  </a:lnTo>
                  <a:close/>
                </a:path>
                <a:path w="15240" h="20954">
                  <a:moveTo>
                    <a:pt x="12953" y="9906"/>
                  </a:moveTo>
                  <a:lnTo>
                    <a:pt x="12953" y="10668"/>
                  </a:lnTo>
                  <a:lnTo>
                    <a:pt x="14096" y="10287"/>
                  </a:lnTo>
                  <a:lnTo>
                    <a:pt x="12953" y="9906"/>
                  </a:lnTo>
                  <a:close/>
                </a:path>
                <a:path w="15240" h="20954">
                  <a:moveTo>
                    <a:pt x="14096" y="10287"/>
                  </a:moveTo>
                  <a:lnTo>
                    <a:pt x="12953" y="10668"/>
                  </a:lnTo>
                  <a:lnTo>
                    <a:pt x="15239" y="10668"/>
                  </a:lnTo>
                  <a:lnTo>
                    <a:pt x="14096" y="10287"/>
                  </a:lnTo>
                  <a:close/>
                </a:path>
                <a:path w="15240" h="20954">
                  <a:moveTo>
                    <a:pt x="15239" y="9906"/>
                  </a:moveTo>
                  <a:lnTo>
                    <a:pt x="12953" y="9906"/>
                  </a:lnTo>
                  <a:lnTo>
                    <a:pt x="14096" y="10287"/>
                  </a:lnTo>
                  <a:lnTo>
                    <a:pt x="15239" y="9906"/>
                  </a:lnTo>
                  <a:close/>
                </a:path>
                <a:path w="15240" h="20954">
                  <a:moveTo>
                    <a:pt x="2455" y="9906"/>
                  </a:moveTo>
                  <a:lnTo>
                    <a:pt x="2285" y="9906"/>
                  </a:lnTo>
                  <a:lnTo>
                    <a:pt x="2375" y="10264"/>
                  </a:lnTo>
                  <a:lnTo>
                    <a:pt x="2455" y="9906"/>
                  </a:lnTo>
                  <a:close/>
                </a:path>
                <a:path w="15240" h="20954">
                  <a:moveTo>
                    <a:pt x="13885" y="3810"/>
                  </a:moveTo>
                  <a:lnTo>
                    <a:pt x="11429" y="3810"/>
                  </a:lnTo>
                  <a:lnTo>
                    <a:pt x="12191" y="4572"/>
                  </a:lnTo>
                  <a:lnTo>
                    <a:pt x="11599" y="4572"/>
                  </a:lnTo>
                  <a:lnTo>
                    <a:pt x="12864" y="10264"/>
                  </a:lnTo>
                  <a:lnTo>
                    <a:pt x="12953" y="9906"/>
                  </a:lnTo>
                  <a:lnTo>
                    <a:pt x="15239" y="9906"/>
                  </a:lnTo>
                  <a:lnTo>
                    <a:pt x="14054" y="4572"/>
                  </a:lnTo>
                  <a:lnTo>
                    <a:pt x="12191" y="4572"/>
                  </a:lnTo>
                  <a:lnTo>
                    <a:pt x="11536" y="4291"/>
                  </a:lnTo>
                  <a:lnTo>
                    <a:pt x="13992" y="4291"/>
                  </a:lnTo>
                  <a:lnTo>
                    <a:pt x="13885" y="3810"/>
                  </a:lnTo>
                  <a:close/>
                </a:path>
                <a:path w="15240" h="20954">
                  <a:moveTo>
                    <a:pt x="3809" y="3810"/>
                  </a:moveTo>
                  <a:lnTo>
                    <a:pt x="3047" y="4572"/>
                  </a:lnTo>
                  <a:lnTo>
                    <a:pt x="3714" y="4238"/>
                  </a:lnTo>
                  <a:lnTo>
                    <a:pt x="3809" y="3810"/>
                  </a:lnTo>
                  <a:close/>
                </a:path>
                <a:path w="15240" h="20954">
                  <a:moveTo>
                    <a:pt x="3714" y="4238"/>
                  </a:moveTo>
                  <a:lnTo>
                    <a:pt x="3047" y="4572"/>
                  </a:lnTo>
                  <a:lnTo>
                    <a:pt x="3640" y="4572"/>
                  </a:lnTo>
                  <a:lnTo>
                    <a:pt x="3714" y="4238"/>
                  </a:lnTo>
                  <a:close/>
                </a:path>
                <a:path w="15240" h="20954">
                  <a:moveTo>
                    <a:pt x="11429" y="3810"/>
                  </a:moveTo>
                  <a:lnTo>
                    <a:pt x="11536" y="4291"/>
                  </a:lnTo>
                  <a:lnTo>
                    <a:pt x="12191" y="4572"/>
                  </a:lnTo>
                  <a:lnTo>
                    <a:pt x="11429" y="3810"/>
                  </a:lnTo>
                  <a:close/>
                </a:path>
                <a:path w="15240" h="20954">
                  <a:moveTo>
                    <a:pt x="12953" y="2286"/>
                  </a:moveTo>
                  <a:lnTo>
                    <a:pt x="7619" y="2286"/>
                  </a:lnTo>
                  <a:lnTo>
                    <a:pt x="7268" y="2461"/>
                  </a:lnTo>
                  <a:lnTo>
                    <a:pt x="11536" y="4291"/>
                  </a:lnTo>
                  <a:lnTo>
                    <a:pt x="11429" y="3810"/>
                  </a:lnTo>
                  <a:lnTo>
                    <a:pt x="13885" y="3810"/>
                  </a:lnTo>
                  <a:lnTo>
                    <a:pt x="13715" y="3048"/>
                  </a:lnTo>
                  <a:lnTo>
                    <a:pt x="12953" y="2286"/>
                  </a:lnTo>
                  <a:close/>
                </a:path>
                <a:path w="15240" h="20954">
                  <a:moveTo>
                    <a:pt x="4571" y="3810"/>
                  </a:moveTo>
                  <a:lnTo>
                    <a:pt x="3809" y="3810"/>
                  </a:lnTo>
                  <a:lnTo>
                    <a:pt x="3714" y="4238"/>
                  </a:lnTo>
                  <a:lnTo>
                    <a:pt x="4571" y="3810"/>
                  </a:lnTo>
                  <a:close/>
                </a:path>
                <a:path w="15240" h="20954">
                  <a:moveTo>
                    <a:pt x="7619" y="2286"/>
                  </a:moveTo>
                  <a:lnTo>
                    <a:pt x="6857" y="2286"/>
                  </a:lnTo>
                  <a:lnTo>
                    <a:pt x="7268" y="2461"/>
                  </a:lnTo>
                  <a:lnTo>
                    <a:pt x="7619" y="2286"/>
                  </a:lnTo>
                  <a:close/>
                </a:path>
              </a:pathLst>
            </a:custGeom>
            <a:solidFill>
              <a:srgbClr val="000000"/>
            </a:solidFill>
          </p:spPr>
          <p:txBody>
            <a:bodyPr wrap="square" lIns="0" tIns="0" rIns="0" bIns="0" rtlCol="0"/>
            <a:lstStyle/>
            <a:p>
              <a:endParaRPr/>
            </a:p>
          </p:txBody>
        </p:sp>
        <p:sp>
          <p:nvSpPr>
            <p:cNvPr id="1069" name="object 569">
              <a:extLst>
                <a:ext uri="{FF2B5EF4-FFF2-40B4-BE49-F238E27FC236}">
                  <a16:creationId xmlns:a16="http://schemas.microsoft.com/office/drawing/2014/main" id="{C3395BDB-271A-5083-4A05-16F446D35BEC}"/>
                </a:ext>
              </a:extLst>
            </p:cNvPr>
            <p:cNvSpPr/>
            <p:nvPr/>
          </p:nvSpPr>
          <p:spPr>
            <a:xfrm>
              <a:off x="8436864" y="4568494"/>
              <a:ext cx="2540" cy="1270"/>
            </a:xfrm>
            <a:custGeom>
              <a:avLst/>
              <a:gdLst/>
              <a:ahLst/>
              <a:cxnLst/>
              <a:rect l="l" t="t" r="r" b="b"/>
              <a:pathLst>
                <a:path w="2540" h="1270">
                  <a:moveTo>
                    <a:pt x="0" y="0"/>
                  </a:moveTo>
                  <a:lnTo>
                    <a:pt x="0" y="762"/>
                  </a:lnTo>
                  <a:lnTo>
                    <a:pt x="1143" y="381"/>
                  </a:lnTo>
                  <a:lnTo>
                    <a:pt x="0" y="0"/>
                  </a:lnTo>
                  <a:close/>
                </a:path>
                <a:path w="2540" h="1270">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1070" name="object 570">
              <a:extLst>
                <a:ext uri="{FF2B5EF4-FFF2-40B4-BE49-F238E27FC236}">
                  <a16:creationId xmlns:a16="http://schemas.microsoft.com/office/drawing/2014/main" id="{E06E1DAC-3542-612F-50E4-95B66269E375}"/>
                </a:ext>
              </a:extLst>
            </p:cNvPr>
            <p:cNvSpPr/>
            <p:nvPr/>
          </p:nvSpPr>
          <p:spPr>
            <a:xfrm>
              <a:off x="8432292" y="4701082"/>
              <a:ext cx="13970" cy="18415"/>
            </a:xfrm>
            <a:custGeom>
              <a:avLst/>
              <a:gdLst/>
              <a:ahLst/>
              <a:cxnLst/>
              <a:rect l="l" t="t" r="r" b="b"/>
              <a:pathLst>
                <a:path w="13970" h="18414">
                  <a:moveTo>
                    <a:pt x="6858" y="0"/>
                  </a:moveTo>
                  <a:lnTo>
                    <a:pt x="1524" y="3047"/>
                  </a:lnTo>
                  <a:lnTo>
                    <a:pt x="0" y="9143"/>
                  </a:lnTo>
                  <a:lnTo>
                    <a:pt x="1524" y="16001"/>
                  </a:lnTo>
                  <a:lnTo>
                    <a:pt x="6858" y="18287"/>
                  </a:lnTo>
                  <a:lnTo>
                    <a:pt x="11430" y="16001"/>
                  </a:lnTo>
                  <a:lnTo>
                    <a:pt x="13716" y="9143"/>
                  </a:lnTo>
                  <a:lnTo>
                    <a:pt x="11430" y="3047"/>
                  </a:lnTo>
                  <a:lnTo>
                    <a:pt x="6858" y="0"/>
                  </a:lnTo>
                  <a:close/>
                </a:path>
              </a:pathLst>
            </a:custGeom>
            <a:solidFill>
              <a:srgbClr val="FFFFFF"/>
            </a:solidFill>
          </p:spPr>
          <p:txBody>
            <a:bodyPr wrap="square" lIns="0" tIns="0" rIns="0" bIns="0" rtlCol="0"/>
            <a:lstStyle/>
            <a:p>
              <a:endParaRPr/>
            </a:p>
          </p:txBody>
        </p:sp>
        <p:sp>
          <p:nvSpPr>
            <p:cNvPr id="1071" name="object 571">
              <a:extLst>
                <a:ext uri="{FF2B5EF4-FFF2-40B4-BE49-F238E27FC236}">
                  <a16:creationId xmlns:a16="http://schemas.microsoft.com/office/drawing/2014/main" id="{C41E2046-FECD-3D57-508E-75A30FA25009}"/>
                </a:ext>
              </a:extLst>
            </p:cNvPr>
            <p:cNvSpPr/>
            <p:nvPr/>
          </p:nvSpPr>
          <p:spPr>
            <a:xfrm>
              <a:off x="8431530" y="4700320"/>
              <a:ext cx="16510" cy="20955"/>
            </a:xfrm>
            <a:custGeom>
              <a:avLst/>
              <a:gdLst/>
              <a:ahLst/>
              <a:cxnLst/>
              <a:rect l="l" t="t" r="r" b="b"/>
              <a:pathLst>
                <a:path w="16509" h="20954">
                  <a:moveTo>
                    <a:pt x="8382" y="0"/>
                  </a:moveTo>
                  <a:lnTo>
                    <a:pt x="7620" y="0"/>
                  </a:lnTo>
                  <a:lnTo>
                    <a:pt x="2286" y="3048"/>
                  </a:lnTo>
                  <a:lnTo>
                    <a:pt x="1524" y="3810"/>
                  </a:lnTo>
                  <a:lnTo>
                    <a:pt x="0" y="9906"/>
                  </a:lnTo>
                  <a:lnTo>
                    <a:pt x="0" y="10668"/>
                  </a:lnTo>
                  <a:lnTo>
                    <a:pt x="1524" y="17526"/>
                  </a:lnTo>
                  <a:lnTo>
                    <a:pt x="2286" y="18288"/>
                  </a:lnTo>
                  <a:lnTo>
                    <a:pt x="7620" y="20574"/>
                  </a:lnTo>
                  <a:lnTo>
                    <a:pt x="8382" y="20574"/>
                  </a:lnTo>
                  <a:lnTo>
                    <a:pt x="12954" y="18288"/>
                  </a:lnTo>
                  <a:lnTo>
                    <a:pt x="7620" y="18288"/>
                  </a:lnTo>
                  <a:lnTo>
                    <a:pt x="7971" y="18112"/>
                  </a:lnTo>
                  <a:lnTo>
                    <a:pt x="4826" y="16764"/>
                  </a:lnTo>
                  <a:lnTo>
                    <a:pt x="3810" y="16764"/>
                  </a:lnTo>
                  <a:lnTo>
                    <a:pt x="3048" y="16002"/>
                  </a:lnTo>
                  <a:lnTo>
                    <a:pt x="3640" y="16002"/>
                  </a:lnTo>
                  <a:lnTo>
                    <a:pt x="2455" y="10668"/>
                  </a:lnTo>
                  <a:lnTo>
                    <a:pt x="2286" y="10668"/>
                  </a:lnTo>
                  <a:lnTo>
                    <a:pt x="2286" y="9906"/>
                  </a:lnTo>
                  <a:lnTo>
                    <a:pt x="2476" y="9906"/>
                  </a:lnTo>
                  <a:lnTo>
                    <a:pt x="3619" y="5334"/>
                  </a:lnTo>
                  <a:lnTo>
                    <a:pt x="3048" y="5334"/>
                  </a:lnTo>
                  <a:lnTo>
                    <a:pt x="3810" y="4572"/>
                  </a:lnTo>
                  <a:lnTo>
                    <a:pt x="4381" y="4572"/>
                  </a:lnTo>
                  <a:lnTo>
                    <a:pt x="8176" y="2403"/>
                  </a:lnTo>
                  <a:lnTo>
                    <a:pt x="6858" y="1524"/>
                  </a:lnTo>
                  <a:lnTo>
                    <a:pt x="10668" y="1524"/>
                  </a:lnTo>
                  <a:lnTo>
                    <a:pt x="8382" y="0"/>
                  </a:lnTo>
                  <a:close/>
                </a:path>
                <a:path w="16509" h="20954">
                  <a:moveTo>
                    <a:pt x="7971" y="18112"/>
                  </a:moveTo>
                  <a:lnTo>
                    <a:pt x="7620" y="18288"/>
                  </a:lnTo>
                  <a:lnTo>
                    <a:pt x="8382" y="18288"/>
                  </a:lnTo>
                  <a:lnTo>
                    <a:pt x="7971" y="18112"/>
                  </a:lnTo>
                  <a:close/>
                </a:path>
                <a:path w="16509" h="20954">
                  <a:moveTo>
                    <a:pt x="11582" y="16306"/>
                  </a:moveTo>
                  <a:lnTo>
                    <a:pt x="7971" y="18112"/>
                  </a:lnTo>
                  <a:lnTo>
                    <a:pt x="8382" y="18288"/>
                  </a:lnTo>
                  <a:lnTo>
                    <a:pt x="12954" y="18288"/>
                  </a:lnTo>
                  <a:lnTo>
                    <a:pt x="13716" y="17526"/>
                  </a:lnTo>
                  <a:lnTo>
                    <a:pt x="13970" y="16764"/>
                  </a:lnTo>
                  <a:lnTo>
                    <a:pt x="11430" y="16764"/>
                  </a:lnTo>
                  <a:lnTo>
                    <a:pt x="11582" y="16306"/>
                  </a:lnTo>
                  <a:close/>
                </a:path>
                <a:path w="16509" h="20954">
                  <a:moveTo>
                    <a:pt x="3048" y="16002"/>
                  </a:moveTo>
                  <a:lnTo>
                    <a:pt x="3810" y="16764"/>
                  </a:lnTo>
                  <a:lnTo>
                    <a:pt x="3703" y="16282"/>
                  </a:lnTo>
                  <a:lnTo>
                    <a:pt x="3048" y="16002"/>
                  </a:lnTo>
                  <a:close/>
                </a:path>
                <a:path w="16509" h="20954">
                  <a:moveTo>
                    <a:pt x="3703" y="16282"/>
                  </a:moveTo>
                  <a:lnTo>
                    <a:pt x="3810" y="16764"/>
                  </a:lnTo>
                  <a:lnTo>
                    <a:pt x="4826" y="16764"/>
                  </a:lnTo>
                  <a:lnTo>
                    <a:pt x="3703" y="16282"/>
                  </a:lnTo>
                  <a:close/>
                </a:path>
                <a:path w="16509" h="20954">
                  <a:moveTo>
                    <a:pt x="12192" y="16002"/>
                  </a:moveTo>
                  <a:lnTo>
                    <a:pt x="11582" y="16306"/>
                  </a:lnTo>
                  <a:lnTo>
                    <a:pt x="11430" y="16764"/>
                  </a:lnTo>
                  <a:lnTo>
                    <a:pt x="12192" y="16002"/>
                  </a:lnTo>
                  <a:close/>
                </a:path>
                <a:path w="16509" h="20954">
                  <a:moveTo>
                    <a:pt x="14224" y="16002"/>
                  </a:moveTo>
                  <a:lnTo>
                    <a:pt x="12192" y="16002"/>
                  </a:lnTo>
                  <a:lnTo>
                    <a:pt x="11430" y="16764"/>
                  </a:lnTo>
                  <a:lnTo>
                    <a:pt x="13970" y="16764"/>
                  </a:lnTo>
                  <a:lnTo>
                    <a:pt x="14224" y="16002"/>
                  </a:lnTo>
                  <a:close/>
                </a:path>
                <a:path w="16509" h="20954">
                  <a:moveTo>
                    <a:pt x="14859" y="10287"/>
                  </a:moveTo>
                  <a:lnTo>
                    <a:pt x="13716" y="10668"/>
                  </a:lnTo>
                  <a:lnTo>
                    <a:pt x="13462" y="10668"/>
                  </a:lnTo>
                  <a:lnTo>
                    <a:pt x="11582" y="16306"/>
                  </a:lnTo>
                  <a:lnTo>
                    <a:pt x="12192" y="16002"/>
                  </a:lnTo>
                  <a:lnTo>
                    <a:pt x="14224" y="16002"/>
                  </a:lnTo>
                  <a:lnTo>
                    <a:pt x="16002" y="10668"/>
                  </a:lnTo>
                  <a:lnTo>
                    <a:pt x="13716" y="10668"/>
                  </a:lnTo>
                  <a:lnTo>
                    <a:pt x="13581" y="10309"/>
                  </a:lnTo>
                  <a:lnTo>
                    <a:pt x="14926" y="10309"/>
                  </a:lnTo>
                  <a:close/>
                </a:path>
                <a:path w="16509" h="20954">
                  <a:moveTo>
                    <a:pt x="3640" y="16002"/>
                  </a:moveTo>
                  <a:lnTo>
                    <a:pt x="3048" y="16002"/>
                  </a:lnTo>
                  <a:lnTo>
                    <a:pt x="3703" y="16282"/>
                  </a:lnTo>
                  <a:lnTo>
                    <a:pt x="3640" y="16002"/>
                  </a:lnTo>
                  <a:close/>
                </a:path>
                <a:path w="16509" h="20954">
                  <a:moveTo>
                    <a:pt x="2375" y="10309"/>
                  </a:moveTo>
                  <a:lnTo>
                    <a:pt x="2286" y="10668"/>
                  </a:lnTo>
                  <a:lnTo>
                    <a:pt x="2455" y="10668"/>
                  </a:lnTo>
                  <a:lnTo>
                    <a:pt x="2375" y="10309"/>
                  </a:lnTo>
                  <a:close/>
                </a:path>
                <a:path w="16509" h="20954">
                  <a:moveTo>
                    <a:pt x="13716" y="9906"/>
                  </a:moveTo>
                  <a:lnTo>
                    <a:pt x="13581" y="10309"/>
                  </a:lnTo>
                  <a:lnTo>
                    <a:pt x="13716" y="10668"/>
                  </a:lnTo>
                  <a:lnTo>
                    <a:pt x="14859" y="10287"/>
                  </a:lnTo>
                  <a:lnTo>
                    <a:pt x="13716" y="9906"/>
                  </a:lnTo>
                  <a:close/>
                </a:path>
                <a:path w="16509" h="20954">
                  <a:moveTo>
                    <a:pt x="2476" y="9906"/>
                  </a:moveTo>
                  <a:lnTo>
                    <a:pt x="2286" y="9906"/>
                  </a:lnTo>
                  <a:lnTo>
                    <a:pt x="2375" y="10309"/>
                  </a:lnTo>
                  <a:lnTo>
                    <a:pt x="2476" y="9906"/>
                  </a:lnTo>
                  <a:close/>
                </a:path>
                <a:path w="16509" h="20954">
                  <a:moveTo>
                    <a:pt x="10668" y="1524"/>
                  </a:moveTo>
                  <a:lnTo>
                    <a:pt x="6858" y="1524"/>
                  </a:lnTo>
                  <a:lnTo>
                    <a:pt x="8382" y="2286"/>
                  </a:lnTo>
                  <a:lnTo>
                    <a:pt x="8176" y="2403"/>
                  </a:lnTo>
                  <a:lnTo>
                    <a:pt x="11430" y="4572"/>
                  </a:lnTo>
                  <a:lnTo>
                    <a:pt x="13581" y="10309"/>
                  </a:lnTo>
                  <a:lnTo>
                    <a:pt x="13716" y="9906"/>
                  </a:lnTo>
                  <a:lnTo>
                    <a:pt x="16002" y="9906"/>
                  </a:lnTo>
                  <a:lnTo>
                    <a:pt x="13716" y="3810"/>
                  </a:lnTo>
                  <a:lnTo>
                    <a:pt x="12954" y="3048"/>
                  </a:lnTo>
                  <a:lnTo>
                    <a:pt x="10668" y="1524"/>
                  </a:lnTo>
                  <a:close/>
                </a:path>
                <a:path w="16509" h="20954">
                  <a:moveTo>
                    <a:pt x="16002" y="9906"/>
                  </a:moveTo>
                  <a:lnTo>
                    <a:pt x="13716" y="9906"/>
                  </a:lnTo>
                  <a:lnTo>
                    <a:pt x="14859" y="10287"/>
                  </a:lnTo>
                  <a:lnTo>
                    <a:pt x="16002" y="9906"/>
                  </a:lnTo>
                  <a:close/>
                </a:path>
                <a:path w="16509" h="20954">
                  <a:moveTo>
                    <a:pt x="3810" y="4572"/>
                  </a:moveTo>
                  <a:lnTo>
                    <a:pt x="3048" y="5334"/>
                  </a:lnTo>
                  <a:lnTo>
                    <a:pt x="3714" y="4953"/>
                  </a:lnTo>
                  <a:lnTo>
                    <a:pt x="3810" y="4572"/>
                  </a:lnTo>
                  <a:close/>
                </a:path>
                <a:path w="16509" h="20954">
                  <a:moveTo>
                    <a:pt x="3714" y="4953"/>
                  </a:moveTo>
                  <a:lnTo>
                    <a:pt x="3048" y="5334"/>
                  </a:lnTo>
                  <a:lnTo>
                    <a:pt x="3619" y="5334"/>
                  </a:lnTo>
                  <a:lnTo>
                    <a:pt x="3714" y="4953"/>
                  </a:lnTo>
                  <a:close/>
                </a:path>
                <a:path w="16509" h="20954">
                  <a:moveTo>
                    <a:pt x="4381" y="4572"/>
                  </a:moveTo>
                  <a:lnTo>
                    <a:pt x="3810" y="4572"/>
                  </a:lnTo>
                  <a:lnTo>
                    <a:pt x="3714" y="4953"/>
                  </a:lnTo>
                  <a:lnTo>
                    <a:pt x="4381" y="4572"/>
                  </a:lnTo>
                  <a:close/>
                </a:path>
                <a:path w="16509" h="20954">
                  <a:moveTo>
                    <a:pt x="6858" y="1524"/>
                  </a:moveTo>
                  <a:lnTo>
                    <a:pt x="8176" y="2403"/>
                  </a:lnTo>
                  <a:lnTo>
                    <a:pt x="8382" y="2286"/>
                  </a:lnTo>
                  <a:lnTo>
                    <a:pt x="6858" y="1524"/>
                  </a:lnTo>
                  <a:close/>
                </a:path>
              </a:pathLst>
            </a:custGeom>
            <a:solidFill>
              <a:srgbClr val="000000"/>
            </a:solidFill>
          </p:spPr>
          <p:txBody>
            <a:bodyPr wrap="square" lIns="0" tIns="0" rIns="0" bIns="0" rtlCol="0"/>
            <a:lstStyle/>
            <a:p>
              <a:endParaRPr/>
            </a:p>
          </p:txBody>
        </p:sp>
        <p:sp>
          <p:nvSpPr>
            <p:cNvPr id="1072" name="object 572">
              <a:extLst>
                <a:ext uri="{FF2B5EF4-FFF2-40B4-BE49-F238E27FC236}">
                  <a16:creationId xmlns:a16="http://schemas.microsoft.com/office/drawing/2014/main" id="{9030AAEC-02CC-4B8C-48BD-7F20AE26B7CE}"/>
                </a:ext>
              </a:extLst>
            </p:cNvPr>
            <p:cNvSpPr/>
            <p:nvPr/>
          </p:nvSpPr>
          <p:spPr>
            <a:xfrm>
              <a:off x="8445245" y="4710226"/>
              <a:ext cx="2540" cy="1270"/>
            </a:xfrm>
            <a:custGeom>
              <a:avLst/>
              <a:gdLst/>
              <a:ahLst/>
              <a:cxnLst/>
              <a:rect l="l" t="t" r="r" b="b"/>
              <a:pathLst>
                <a:path w="2540" h="1270">
                  <a:moveTo>
                    <a:pt x="0" y="0"/>
                  </a:moveTo>
                  <a:lnTo>
                    <a:pt x="0" y="761"/>
                  </a:lnTo>
                  <a:lnTo>
                    <a:pt x="1143" y="380"/>
                  </a:lnTo>
                  <a:lnTo>
                    <a:pt x="0" y="0"/>
                  </a:lnTo>
                  <a:close/>
                </a:path>
                <a:path w="2540" h="1270">
                  <a:moveTo>
                    <a:pt x="2286" y="0"/>
                  </a:moveTo>
                  <a:lnTo>
                    <a:pt x="1143" y="380"/>
                  </a:lnTo>
                  <a:lnTo>
                    <a:pt x="2286" y="761"/>
                  </a:lnTo>
                  <a:lnTo>
                    <a:pt x="2286" y="0"/>
                  </a:lnTo>
                  <a:close/>
                </a:path>
              </a:pathLst>
            </a:custGeom>
            <a:solidFill>
              <a:srgbClr val="000000"/>
            </a:solidFill>
          </p:spPr>
          <p:txBody>
            <a:bodyPr wrap="square" lIns="0" tIns="0" rIns="0" bIns="0" rtlCol="0"/>
            <a:lstStyle/>
            <a:p>
              <a:endParaRPr/>
            </a:p>
          </p:txBody>
        </p:sp>
        <p:sp>
          <p:nvSpPr>
            <p:cNvPr id="1073" name="object 573">
              <a:extLst>
                <a:ext uri="{FF2B5EF4-FFF2-40B4-BE49-F238E27FC236}">
                  <a16:creationId xmlns:a16="http://schemas.microsoft.com/office/drawing/2014/main" id="{DE9C843F-9B03-4571-E77B-D69792B7D05C}"/>
                </a:ext>
              </a:extLst>
            </p:cNvPr>
            <p:cNvSpPr/>
            <p:nvPr/>
          </p:nvSpPr>
          <p:spPr>
            <a:xfrm>
              <a:off x="8704326" y="4286554"/>
              <a:ext cx="13335" cy="18415"/>
            </a:xfrm>
            <a:custGeom>
              <a:avLst/>
              <a:gdLst/>
              <a:ahLst/>
              <a:cxnLst/>
              <a:rect l="l" t="t" r="r" b="b"/>
              <a:pathLst>
                <a:path w="13334" h="18414">
                  <a:moveTo>
                    <a:pt x="6857" y="0"/>
                  </a:moveTo>
                  <a:lnTo>
                    <a:pt x="3809" y="762"/>
                  </a:lnTo>
                  <a:lnTo>
                    <a:pt x="1523" y="3048"/>
                  </a:lnTo>
                  <a:lnTo>
                    <a:pt x="0" y="6096"/>
                  </a:lnTo>
                  <a:lnTo>
                    <a:pt x="0" y="12954"/>
                  </a:lnTo>
                  <a:lnTo>
                    <a:pt x="1523" y="16002"/>
                  </a:lnTo>
                  <a:lnTo>
                    <a:pt x="3809" y="18288"/>
                  </a:lnTo>
                  <a:lnTo>
                    <a:pt x="9143" y="18288"/>
                  </a:lnTo>
                  <a:lnTo>
                    <a:pt x="11429" y="16002"/>
                  </a:lnTo>
                  <a:lnTo>
                    <a:pt x="12953" y="12954"/>
                  </a:lnTo>
                  <a:lnTo>
                    <a:pt x="12953" y="6096"/>
                  </a:lnTo>
                  <a:lnTo>
                    <a:pt x="11429" y="3048"/>
                  </a:lnTo>
                  <a:lnTo>
                    <a:pt x="9143" y="762"/>
                  </a:lnTo>
                  <a:lnTo>
                    <a:pt x="6857" y="0"/>
                  </a:lnTo>
                  <a:close/>
                </a:path>
              </a:pathLst>
            </a:custGeom>
            <a:solidFill>
              <a:srgbClr val="FFFFFF"/>
            </a:solidFill>
          </p:spPr>
          <p:txBody>
            <a:bodyPr wrap="square" lIns="0" tIns="0" rIns="0" bIns="0" rtlCol="0"/>
            <a:lstStyle/>
            <a:p>
              <a:endParaRPr/>
            </a:p>
          </p:txBody>
        </p:sp>
        <p:sp>
          <p:nvSpPr>
            <p:cNvPr id="1074" name="object 574">
              <a:extLst>
                <a:ext uri="{FF2B5EF4-FFF2-40B4-BE49-F238E27FC236}">
                  <a16:creationId xmlns:a16="http://schemas.microsoft.com/office/drawing/2014/main" id="{7EE9A5A6-4E62-E6C2-4343-E9FAB48B785E}"/>
                </a:ext>
              </a:extLst>
            </p:cNvPr>
            <p:cNvSpPr/>
            <p:nvPr/>
          </p:nvSpPr>
          <p:spPr>
            <a:xfrm>
              <a:off x="8701278" y="4283506"/>
              <a:ext cx="19050" cy="24765"/>
            </a:xfrm>
            <a:custGeom>
              <a:avLst/>
              <a:gdLst/>
              <a:ahLst/>
              <a:cxnLst/>
              <a:rect l="l" t="t" r="r" b="b"/>
              <a:pathLst>
                <a:path w="19050" h="24764">
                  <a:moveTo>
                    <a:pt x="11429" y="0"/>
                  </a:moveTo>
                  <a:lnTo>
                    <a:pt x="9143" y="0"/>
                  </a:lnTo>
                  <a:lnTo>
                    <a:pt x="6095" y="761"/>
                  </a:lnTo>
                  <a:lnTo>
                    <a:pt x="4571" y="1523"/>
                  </a:lnTo>
                  <a:lnTo>
                    <a:pt x="2285" y="3809"/>
                  </a:lnTo>
                  <a:lnTo>
                    <a:pt x="2285" y="4571"/>
                  </a:lnTo>
                  <a:lnTo>
                    <a:pt x="0" y="9143"/>
                  </a:lnTo>
                  <a:lnTo>
                    <a:pt x="0" y="16001"/>
                  </a:lnTo>
                  <a:lnTo>
                    <a:pt x="2285" y="20573"/>
                  </a:lnTo>
                  <a:lnTo>
                    <a:pt x="2285" y="21335"/>
                  </a:lnTo>
                  <a:lnTo>
                    <a:pt x="4571" y="23621"/>
                  </a:lnTo>
                  <a:lnTo>
                    <a:pt x="6857" y="24383"/>
                  </a:lnTo>
                  <a:lnTo>
                    <a:pt x="12191" y="24383"/>
                  </a:lnTo>
                  <a:lnTo>
                    <a:pt x="14477" y="23621"/>
                  </a:lnTo>
                  <a:lnTo>
                    <a:pt x="17525" y="20573"/>
                  </a:lnTo>
                  <a:lnTo>
                    <a:pt x="18287" y="19049"/>
                  </a:lnTo>
                  <a:lnTo>
                    <a:pt x="9143" y="19049"/>
                  </a:lnTo>
                  <a:lnTo>
                    <a:pt x="6857" y="18287"/>
                  </a:lnTo>
                  <a:lnTo>
                    <a:pt x="8381" y="18287"/>
                  </a:lnTo>
                  <a:lnTo>
                    <a:pt x="6857" y="16763"/>
                  </a:lnTo>
                  <a:lnTo>
                    <a:pt x="7238" y="16763"/>
                  </a:lnTo>
                  <a:lnTo>
                    <a:pt x="6857" y="16001"/>
                  </a:lnTo>
                  <a:lnTo>
                    <a:pt x="6095" y="16001"/>
                  </a:lnTo>
                  <a:lnTo>
                    <a:pt x="6095" y="9143"/>
                  </a:lnTo>
                  <a:lnTo>
                    <a:pt x="6857" y="9143"/>
                  </a:lnTo>
                  <a:lnTo>
                    <a:pt x="7238" y="8381"/>
                  </a:lnTo>
                  <a:lnTo>
                    <a:pt x="6857" y="8381"/>
                  </a:lnTo>
                  <a:lnTo>
                    <a:pt x="8381" y="6857"/>
                  </a:lnTo>
                  <a:lnTo>
                    <a:pt x="7619" y="6857"/>
                  </a:lnTo>
                  <a:lnTo>
                    <a:pt x="9143" y="6095"/>
                  </a:lnTo>
                  <a:lnTo>
                    <a:pt x="18287" y="6095"/>
                  </a:lnTo>
                  <a:lnTo>
                    <a:pt x="17525" y="4571"/>
                  </a:lnTo>
                  <a:lnTo>
                    <a:pt x="13715" y="761"/>
                  </a:lnTo>
                  <a:lnTo>
                    <a:pt x="11429" y="0"/>
                  </a:lnTo>
                  <a:close/>
                </a:path>
                <a:path w="19050" h="24764">
                  <a:moveTo>
                    <a:pt x="8381" y="18287"/>
                  </a:moveTo>
                  <a:lnTo>
                    <a:pt x="6857" y="18287"/>
                  </a:lnTo>
                  <a:lnTo>
                    <a:pt x="9143" y="19049"/>
                  </a:lnTo>
                  <a:lnTo>
                    <a:pt x="8381" y="18287"/>
                  </a:lnTo>
                  <a:close/>
                </a:path>
                <a:path w="19050" h="24764">
                  <a:moveTo>
                    <a:pt x="10667" y="18287"/>
                  </a:moveTo>
                  <a:lnTo>
                    <a:pt x="8381" y="18287"/>
                  </a:lnTo>
                  <a:lnTo>
                    <a:pt x="9143" y="19049"/>
                  </a:lnTo>
                  <a:lnTo>
                    <a:pt x="9905" y="19049"/>
                  </a:lnTo>
                  <a:lnTo>
                    <a:pt x="10667" y="18287"/>
                  </a:lnTo>
                  <a:close/>
                </a:path>
                <a:path w="19050" h="24764">
                  <a:moveTo>
                    <a:pt x="12191" y="16763"/>
                  </a:moveTo>
                  <a:lnTo>
                    <a:pt x="9905" y="19049"/>
                  </a:lnTo>
                  <a:lnTo>
                    <a:pt x="12191" y="18287"/>
                  </a:lnTo>
                  <a:lnTo>
                    <a:pt x="18668" y="18287"/>
                  </a:lnTo>
                  <a:lnTo>
                    <a:pt x="19049" y="17525"/>
                  </a:lnTo>
                  <a:lnTo>
                    <a:pt x="12191" y="17525"/>
                  </a:lnTo>
                  <a:lnTo>
                    <a:pt x="12191" y="16763"/>
                  </a:lnTo>
                  <a:close/>
                </a:path>
                <a:path w="19050" h="24764">
                  <a:moveTo>
                    <a:pt x="18668" y="18287"/>
                  </a:moveTo>
                  <a:lnTo>
                    <a:pt x="12191" y="18287"/>
                  </a:lnTo>
                  <a:lnTo>
                    <a:pt x="9905" y="19049"/>
                  </a:lnTo>
                  <a:lnTo>
                    <a:pt x="18287" y="19049"/>
                  </a:lnTo>
                  <a:lnTo>
                    <a:pt x="18668" y="18287"/>
                  </a:lnTo>
                  <a:close/>
                </a:path>
                <a:path w="19050" h="24764">
                  <a:moveTo>
                    <a:pt x="7238" y="16763"/>
                  </a:moveTo>
                  <a:lnTo>
                    <a:pt x="6857" y="16763"/>
                  </a:lnTo>
                  <a:lnTo>
                    <a:pt x="7619" y="17525"/>
                  </a:lnTo>
                  <a:lnTo>
                    <a:pt x="7238" y="16763"/>
                  </a:lnTo>
                  <a:close/>
                </a:path>
                <a:path w="19050" h="24764">
                  <a:moveTo>
                    <a:pt x="19049" y="14477"/>
                  </a:moveTo>
                  <a:lnTo>
                    <a:pt x="13715" y="14477"/>
                  </a:lnTo>
                  <a:lnTo>
                    <a:pt x="12191" y="17525"/>
                  </a:lnTo>
                  <a:lnTo>
                    <a:pt x="19049" y="17525"/>
                  </a:lnTo>
                  <a:lnTo>
                    <a:pt x="19049" y="14477"/>
                  </a:lnTo>
                  <a:close/>
                </a:path>
                <a:path w="19050" h="24764">
                  <a:moveTo>
                    <a:pt x="6095" y="14477"/>
                  </a:moveTo>
                  <a:lnTo>
                    <a:pt x="6095" y="16001"/>
                  </a:lnTo>
                  <a:lnTo>
                    <a:pt x="6857" y="16001"/>
                  </a:lnTo>
                  <a:lnTo>
                    <a:pt x="6095" y="14477"/>
                  </a:lnTo>
                  <a:close/>
                </a:path>
                <a:path w="19050" h="24764">
                  <a:moveTo>
                    <a:pt x="12953" y="9143"/>
                  </a:moveTo>
                  <a:lnTo>
                    <a:pt x="12953" y="16001"/>
                  </a:lnTo>
                  <a:lnTo>
                    <a:pt x="13715" y="14477"/>
                  </a:lnTo>
                  <a:lnTo>
                    <a:pt x="19049" y="14477"/>
                  </a:lnTo>
                  <a:lnTo>
                    <a:pt x="19049" y="10667"/>
                  </a:lnTo>
                  <a:lnTo>
                    <a:pt x="13715" y="10667"/>
                  </a:lnTo>
                  <a:lnTo>
                    <a:pt x="12953" y="9143"/>
                  </a:lnTo>
                  <a:close/>
                </a:path>
                <a:path w="19050" h="24764">
                  <a:moveTo>
                    <a:pt x="6857" y="9143"/>
                  </a:moveTo>
                  <a:lnTo>
                    <a:pt x="6095" y="9143"/>
                  </a:lnTo>
                  <a:lnTo>
                    <a:pt x="6095" y="10667"/>
                  </a:lnTo>
                  <a:lnTo>
                    <a:pt x="6857" y="9143"/>
                  </a:lnTo>
                  <a:close/>
                </a:path>
                <a:path w="19050" h="24764">
                  <a:moveTo>
                    <a:pt x="19049" y="7619"/>
                  </a:moveTo>
                  <a:lnTo>
                    <a:pt x="12191" y="7619"/>
                  </a:lnTo>
                  <a:lnTo>
                    <a:pt x="13715" y="10667"/>
                  </a:lnTo>
                  <a:lnTo>
                    <a:pt x="19049" y="10667"/>
                  </a:lnTo>
                  <a:lnTo>
                    <a:pt x="19049" y="7619"/>
                  </a:lnTo>
                  <a:close/>
                </a:path>
                <a:path w="19050" h="24764">
                  <a:moveTo>
                    <a:pt x="7619" y="7619"/>
                  </a:moveTo>
                  <a:lnTo>
                    <a:pt x="6857" y="8381"/>
                  </a:lnTo>
                  <a:lnTo>
                    <a:pt x="7238" y="8381"/>
                  </a:lnTo>
                  <a:lnTo>
                    <a:pt x="7619" y="7619"/>
                  </a:lnTo>
                  <a:close/>
                </a:path>
                <a:path w="19050" h="24764">
                  <a:moveTo>
                    <a:pt x="10286" y="6476"/>
                  </a:moveTo>
                  <a:lnTo>
                    <a:pt x="12191" y="8381"/>
                  </a:lnTo>
                  <a:lnTo>
                    <a:pt x="12191" y="7619"/>
                  </a:lnTo>
                  <a:lnTo>
                    <a:pt x="19049" y="7619"/>
                  </a:lnTo>
                  <a:lnTo>
                    <a:pt x="18668" y="6857"/>
                  </a:lnTo>
                  <a:lnTo>
                    <a:pt x="11429" y="6857"/>
                  </a:lnTo>
                  <a:lnTo>
                    <a:pt x="10286" y="6476"/>
                  </a:lnTo>
                  <a:close/>
                </a:path>
                <a:path w="19050" h="24764">
                  <a:moveTo>
                    <a:pt x="9143" y="6095"/>
                  </a:moveTo>
                  <a:lnTo>
                    <a:pt x="7619" y="6857"/>
                  </a:lnTo>
                  <a:lnTo>
                    <a:pt x="8635" y="6603"/>
                  </a:lnTo>
                  <a:lnTo>
                    <a:pt x="9143" y="6095"/>
                  </a:lnTo>
                  <a:close/>
                </a:path>
                <a:path w="19050" h="24764">
                  <a:moveTo>
                    <a:pt x="8635" y="6603"/>
                  </a:moveTo>
                  <a:lnTo>
                    <a:pt x="7619" y="6857"/>
                  </a:lnTo>
                  <a:lnTo>
                    <a:pt x="8381" y="6857"/>
                  </a:lnTo>
                  <a:lnTo>
                    <a:pt x="8635" y="6603"/>
                  </a:lnTo>
                  <a:close/>
                </a:path>
                <a:path w="19050" h="24764">
                  <a:moveTo>
                    <a:pt x="10159" y="6222"/>
                  </a:moveTo>
                  <a:lnTo>
                    <a:pt x="10286" y="6476"/>
                  </a:lnTo>
                  <a:lnTo>
                    <a:pt x="11429" y="6857"/>
                  </a:lnTo>
                  <a:lnTo>
                    <a:pt x="10159" y="6222"/>
                  </a:lnTo>
                  <a:close/>
                </a:path>
                <a:path w="19050" h="24764">
                  <a:moveTo>
                    <a:pt x="18287" y="6095"/>
                  </a:moveTo>
                  <a:lnTo>
                    <a:pt x="10667" y="6095"/>
                  </a:lnTo>
                  <a:lnTo>
                    <a:pt x="10159" y="6222"/>
                  </a:lnTo>
                  <a:lnTo>
                    <a:pt x="11429" y="6857"/>
                  </a:lnTo>
                  <a:lnTo>
                    <a:pt x="18668" y="6857"/>
                  </a:lnTo>
                  <a:lnTo>
                    <a:pt x="18287" y="6095"/>
                  </a:lnTo>
                  <a:close/>
                </a:path>
                <a:path w="19050" h="24764">
                  <a:moveTo>
                    <a:pt x="9143" y="6095"/>
                  </a:moveTo>
                  <a:lnTo>
                    <a:pt x="8635" y="6603"/>
                  </a:lnTo>
                  <a:lnTo>
                    <a:pt x="9797" y="6313"/>
                  </a:lnTo>
                  <a:lnTo>
                    <a:pt x="9143" y="6095"/>
                  </a:lnTo>
                  <a:close/>
                </a:path>
                <a:path w="19050" h="24764">
                  <a:moveTo>
                    <a:pt x="10058" y="6248"/>
                  </a:moveTo>
                  <a:lnTo>
                    <a:pt x="9797" y="6313"/>
                  </a:lnTo>
                  <a:lnTo>
                    <a:pt x="10286" y="6476"/>
                  </a:lnTo>
                  <a:lnTo>
                    <a:pt x="10058" y="6248"/>
                  </a:lnTo>
                  <a:close/>
                </a:path>
                <a:path w="19050" h="24764">
                  <a:moveTo>
                    <a:pt x="9905" y="6095"/>
                  </a:moveTo>
                  <a:lnTo>
                    <a:pt x="9143" y="6095"/>
                  </a:lnTo>
                  <a:lnTo>
                    <a:pt x="9797" y="6313"/>
                  </a:lnTo>
                  <a:lnTo>
                    <a:pt x="10058" y="6248"/>
                  </a:lnTo>
                  <a:lnTo>
                    <a:pt x="9905" y="6095"/>
                  </a:lnTo>
                  <a:close/>
                </a:path>
                <a:path w="19050" h="24764">
                  <a:moveTo>
                    <a:pt x="9905" y="6095"/>
                  </a:moveTo>
                  <a:lnTo>
                    <a:pt x="10058" y="6248"/>
                  </a:lnTo>
                  <a:lnTo>
                    <a:pt x="9905" y="6095"/>
                  </a:lnTo>
                  <a:close/>
                </a:path>
                <a:path w="19050" h="24764">
                  <a:moveTo>
                    <a:pt x="10667" y="6095"/>
                  </a:moveTo>
                  <a:lnTo>
                    <a:pt x="9905" y="6095"/>
                  </a:lnTo>
                  <a:lnTo>
                    <a:pt x="10159" y="6222"/>
                  </a:lnTo>
                  <a:lnTo>
                    <a:pt x="10667" y="6095"/>
                  </a:lnTo>
                  <a:close/>
                </a:path>
              </a:pathLst>
            </a:custGeom>
            <a:solidFill>
              <a:srgbClr val="000000"/>
            </a:solidFill>
          </p:spPr>
          <p:txBody>
            <a:bodyPr wrap="square" lIns="0" tIns="0" rIns="0" bIns="0" rtlCol="0"/>
            <a:lstStyle/>
            <a:p>
              <a:endParaRPr/>
            </a:p>
          </p:txBody>
        </p:sp>
        <p:sp>
          <p:nvSpPr>
            <p:cNvPr id="1075" name="object 575">
              <a:extLst>
                <a:ext uri="{FF2B5EF4-FFF2-40B4-BE49-F238E27FC236}">
                  <a16:creationId xmlns:a16="http://schemas.microsoft.com/office/drawing/2014/main" id="{0F9F96FA-FA56-8A85-EC44-9DDC88799A1F}"/>
                </a:ext>
              </a:extLst>
            </p:cNvPr>
            <p:cNvSpPr/>
            <p:nvPr/>
          </p:nvSpPr>
          <p:spPr>
            <a:xfrm>
              <a:off x="8714231" y="4295698"/>
              <a:ext cx="6350" cy="0"/>
            </a:xfrm>
            <a:custGeom>
              <a:avLst/>
              <a:gdLst/>
              <a:ahLst/>
              <a:cxnLst/>
              <a:rect l="l" t="t" r="r" b="b"/>
              <a:pathLst>
                <a:path w="6350">
                  <a:moveTo>
                    <a:pt x="0" y="0"/>
                  </a:moveTo>
                  <a:lnTo>
                    <a:pt x="6096" y="0"/>
                  </a:lnTo>
                </a:path>
              </a:pathLst>
            </a:custGeom>
            <a:solidFill>
              <a:srgbClr val="000000"/>
            </a:solidFill>
          </p:spPr>
          <p:txBody>
            <a:bodyPr wrap="square" lIns="0" tIns="0" rIns="0" bIns="0" rtlCol="0"/>
            <a:lstStyle/>
            <a:p>
              <a:endParaRPr/>
            </a:p>
          </p:txBody>
        </p:sp>
        <p:sp>
          <p:nvSpPr>
            <p:cNvPr id="1076" name="object 576">
              <a:extLst>
                <a:ext uri="{FF2B5EF4-FFF2-40B4-BE49-F238E27FC236}">
                  <a16:creationId xmlns:a16="http://schemas.microsoft.com/office/drawing/2014/main" id="{33D49342-675E-BD3B-5E75-9E493AAEECC9}"/>
                </a:ext>
              </a:extLst>
            </p:cNvPr>
            <p:cNvSpPr/>
            <p:nvPr/>
          </p:nvSpPr>
          <p:spPr>
            <a:xfrm>
              <a:off x="8461247" y="4262932"/>
              <a:ext cx="17780" cy="22860"/>
            </a:xfrm>
            <a:custGeom>
              <a:avLst/>
              <a:gdLst/>
              <a:ahLst/>
              <a:cxnLst/>
              <a:rect l="l" t="t" r="r" b="b"/>
              <a:pathLst>
                <a:path w="17779" h="22860">
                  <a:moveTo>
                    <a:pt x="8381" y="0"/>
                  </a:moveTo>
                  <a:lnTo>
                    <a:pt x="5333" y="761"/>
                  </a:lnTo>
                  <a:lnTo>
                    <a:pt x="2285" y="3809"/>
                  </a:lnTo>
                  <a:lnTo>
                    <a:pt x="0" y="11429"/>
                  </a:lnTo>
                  <a:lnTo>
                    <a:pt x="2285" y="19811"/>
                  </a:lnTo>
                  <a:lnTo>
                    <a:pt x="5333" y="22097"/>
                  </a:lnTo>
                  <a:lnTo>
                    <a:pt x="8381" y="22859"/>
                  </a:lnTo>
                  <a:lnTo>
                    <a:pt x="12191" y="22097"/>
                  </a:lnTo>
                  <a:lnTo>
                    <a:pt x="14477" y="19811"/>
                  </a:lnTo>
                  <a:lnTo>
                    <a:pt x="17525" y="11429"/>
                  </a:lnTo>
                  <a:lnTo>
                    <a:pt x="14477" y="3809"/>
                  </a:lnTo>
                  <a:lnTo>
                    <a:pt x="12191" y="761"/>
                  </a:lnTo>
                  <a:lnTo>
                    <a:pt x="8381" y="0"/>
                  </a:lnTo>
                  <a:close/>
                </a:path>
              </a:pathLst>
            </a:custGeom>
            <a:solidFill>
              <a:srgbClr val="000000"/>
            </a:solidFill>
          </p:spPr>
          <p:txBody>
            <a:bodyPr wrap="square" lIns="0" tIns="0" rIns="0" bIns="0" rtlCol="0"/>
            <a:lstStyle/>
            <a:p>
              <a:endParaRPr/>
            </a:p>
          </p:txBody>
        </p:sp>
        <p:sp>
          <p:nvSpPr>
            <p:cNvPr id="1077" name="object 577">
              <a:extLst>
                <a:ext uri="{FF2B5EF4-FFF2-40B4-BE49-F238E27FC236}">
                  <a16:creationId xmlns:a16="http://schemas.microsoft.com/office/drawing/2014/main" id="{502F08E8-3943-1A04-5573-CA0F51A7056C}"/>
                </a:ext>
              </a:extLst>
            </p:cNvPr>
            <p:cNvSpPr/>
            <p:nvPr/>
          </p:nvSpPr>
          <p:spPr>
            <a:xfrm>
              <a:off x="8458961" y="4260646"/>
              <a:ext cx="22225" cy="27940"/>
            </a:xfrm>
            <a:custGeom>
              <a:avLst/>
              <a:gdLst/>
              <a:ahLst/>
              <a:cxnLst/>
              <a:rect l="l" t="t" r="r" b="b"/>
              <a:pathLst>
                <a:path w="22225" h="27939">
                  <a:moveTo>
                    <a:pt x="11429" y="0"/>
                  </a:moveTo>
                  <a:lnTo>
                    <a:pt x="10667" y="0"/>
                  </a:lnTo>
                  <a:lnTo>
                    <a:pt x="7619" y="761"/>
                  </a:lnTo>
                  <a:lnTo>
                    <a:pt x="6095" y="1523"/>
                  </a:lnTo>
                  <a:lnTo>
                    <a:pt x="2285" y="5333"/>
                  </a:lnTo>
                  <a:lnTo>
                    <a:pt x="0" y="12953"/>
                  </a:lnTo>
                  <a:lnTo>
                    <a:pt x="0" y="14477"/>
                  </a:lnTo>
                  <a:lnTo>
                    <a:pt x="2285" y="22859"/>
                  </a:lnTo>
                  <a:lnTo>
                    <a:pt x="3047" y="24383"/>
                  </a:lnTo>
                  <a:lnTo>
                    <a:pt x="6095" y="26669"/>
                  </a:lnTo>
                  <a:lnTo>
                    <a:pt x="7619" y="26669"/>
                  </a:lnTo>
                  <a:lnTo>
                    <a:pt x="10667" y="27431"/>
                  </a:lnTo>
                  <a:lnTo>
                    <a:pt x="11429" y="27431"/>
                  </a:lnTo>
                  <a:lnTo>
                    <a:pt x="15239" y="26669"/>
                  </a:lnTo>
                  <a:lnTo>
                    <a:pt x="19049" y="22859"/>
                  </a:lnTo>
                  <a:lnTo>
                    <a:pt x="9143" y="22859"/>
                  </a:lnTo>
                  <a:lnTo>
                    <a:pt x="7111" y="21335"/>
                  </a:lnTo>
                  <a:lnTo>
                    <a:pt x="6857" y="21335"/>
                  </a:lnTo>
                  <a:lnTo>
                    <a:pt x="6095" y="20573"/>
                  </a:lnTo>
                  <a:lnTo>
                    <a:pt x="6650" y="20573"/>
                  </a:lnTo>
                  <a:lnTo>
                    <a:pt x="4987" y="14477"/>
                  </a:lnTo>
                  <a:lnTo>
                    <a:pt x="4571" y="14477"/>
                  </a:lnTo>
                  <a:lnTo>
                    <a:pt x="4571" y="12953"/>
                  </a:lnTo>
                  <a:lnTo>
                    <a:pt x="5029" y="12953"/>
                  </a:lnTo>
                  <a:lnTo>
                    <a:pt x="6629" y="7619"/>
                  </a:lnTo>
                  <a:lnTo>
                    <a:pt x="6095" y="7619"/>
                  </a:lnTo>
                  <a:lnTo>
                    <a:pt x="9143" y="4571"/>
                  </a:lnTo>
                  <a:lnTo>
                    <a:pt x="19049" y="4571"/>
                  </a:lnTo>
                  <a:lnTo>
                    <a:pt x="16763" y="1523"/>
                  </a:lnTo>
                  <a:lnTo>
                    <a:pt x="15239" y="761"/>
                  </a:lnTo>
                  <a:lnTo>
                    <a:pt x="11429" y="0"/>
                  </a:lnTo>
                  <a:close/>
                </a:path>
                <a:path w="22225" h="27939">
                  <a:moveTo>
                    <a:pt x="8381" y="22097"/>
                  </a:moveTo>
                  <a:lnTo>
                    <a:pt x="9143" y="22859"/>
                  </a:lnTo>
                  <a:lnTo>
                    <a:pt x="10667" y="22859"/>
                  </a:lnTo>
                  <a:lnTo>
                    <a:pt x="11091" y="22775"/>
                  </a:lnTo>
                  <a:lnTo>
                    <a:pt x="8381" y="22097"/>
                  </a:lnTo>
                  <a:close/>
                </a:path>
                <a:path w="22225" h="27939">
                  <a:moveTo>
                    <a:pt x="11091" y="22775"/>
                  </a:moveTo>
                  <a:lnTo>
                    <a:pt x="10667" y="22859"/>
                  </a:lnTo>
                  <a:lnTo>
                    <a:pt x="11429" y="22859"/>
                  </a:lnTo>
                  <a:lnTo>
                    <a:pt x="11091" y="22775"/>
                  </a:lnTo>
                  <a:close/>
                </a:path>
                <a:path w="22225" h="27939">
                  <a:moveTo>
                    <a:pt x="13525" y="22288"/>
                  </a:moveTo>
                  <a:lnTo>
                    <a:pt x="11091" y="22775"/>
                  </a:lnTo>
                  <a:lnTo>
                    <a:pt x="11429" y="22859"/>
                  </a:lnTo>
                  <a:lnTo>
                    <a:pt x="12953" y="22859"/>
                  </a:lnTo>
                  <a:lnTo>
                    <a:pt x="13525" y="22288"/>
                  </a:lnTo>
                  <a:close/>
                </a:path>
                <a:path w="22225" h="27939">
                  <a:moveTo>
                    <a:pt x="14477" y="22097"/>
                  </a:moveTo>
                  <a:lnTo>
                    <a:pt x="13525" y="22288"/>
                  </a:lnTo>
                  <a:lnTo>
                    <a:pt x="12953" y="22859"/>
                  </a:lnTo>
                  <a:lnTo>
                    <a:pt x="14477" y="22097"/>
                  </a:lnTo>
                  <a:close/>
                </a:path>
                <a:path w="22225" h="27939">
                  <a:moveTo>
                    <a:pt x="19327" y="22097"/>
                  </a:moveTo>
                  <a:lnTo>
                    <a:pt x="14477" y="22097"/>
                  </a:lnTo>
                  <a:lnTo>
                    <a:pt x="12953" y="22859"/>
                  </a:lnTo>
                  <a:lnTo>
                    <a:pt x="19049" y="22859"/>
                  </a:lnTo>
                  <a:lnTo>
                    <a:pt x="19327" y="22097"/>
                  </a:lnTo>
                  <a:close/>
                </a:path>
                <a:path w="22225" h="27939">
                  <a:moveTo>
                    <a:pt x="19881" y="20573"/>
                  </a:moveTo>
                  <a:lnTo>
                    <a:pt x="15239" y="20573"/>
                  </a:lnTo>
                  <a:lnTo>
                    <a:pt x="13525" y="22288"/>
                  </a:lnTo>
                  <a:lnTo>
                    <a:pt x="14477" y="22097"/>
                  </a:lnTo>
                  <a:lnTo>
                    <a:pt x="19327" y="22097"/>
                  </a:lnTo>
                  <a:lnTo>
                    <a:pt x="19881" y="20573"/>
                  </a:lnTo>
                  <a:close/>
                </a:path>
                <a:path w="22225" h="27939">
                  <a:moveTo>
                    <a:pt x="6095" y="20573"/>
                  </a:moveTo>
                  <a:lnTo>
                    <a:pt x="6857" y="21335"/>
                  </a:lnTo>
                  <a:lnTo>
                    <a:pt x="6792" y="21096"/>
                  </a:lnTo>
                  <a:lnTo>
                    <a:pt x="6095" y="20573"/>
                  </a:lnTo>
                  <a:close/>
                </a:path>
                <a:path w="22225" h="27939">
                  <a:moveTo>
                    <a:pt x="6792" y="21096"/>
                  </a:moveTo>
                  <a:lnTo>
                    <a:pt x="6857" y="21335"/>
                  </a:lnTo>
                  <a:lnTo>
                    <a:pt x="7111" y="21335"/>
                  </a:lnTo>
                  <a:lnTo>
                    <a:pt x="6792" y="21096"/>
                  </a:lnTo>
                  <a:close/>
                </a:path>
                <a:path w="22225" h="27939">
                  <a:moveTo>
                    <a:pt x="17235" y="13752"/>
                  </a:moveTo>
                  <a:lnTo>
                    <a:pt x="14477" y="21335"/>
                  </a:lnTo>
                  <a:lnTo>
                    <a:pt x="15239" y="20573"/>
                  </a:lnTo>
                  <a:lnTo>
                    <a:pt x="19881" y="20573"/>
                  </a:lnTo>
                  <a:lnTo>
                    <a:pt x="22097" y="14477"/>
                  </a:lnTo>
                  <a:lnTo>
                    <a:pt x="17525" y="14477"/>
                  </a:lnTo>
                  <a:lnTo>
                    <a:pt x="17235" y="13752"/>
                  </a:lnTo>
                  <a:close/>
                </a:path>
                <a:path w="22225" h="27939">
                  <a:moveTo>
                    <a:pt x="6650" y="20573"/>
                  </a:moveTo>
                  <a:lnTo>
                    <a:pt x="6095" y="20573"/>
                  </a:lnTo>
                  <a:lnTo>
                    <a:pt x="6792" y="21096"/>
                  </a:lnTo>
                  <a:lnTo>
                    <a:pt x="6650" y="20573"/>
                  </a:lnTo>
                  <a:close/>
                </a:path>
                <a:path w="22225" h="27939">
                  <a:moveTo>
                    <a:pt x="4571" y="12953"/>
                  </a:moveTo>
                  <a:lnTo>
                    <a:pt x="4571" y="14477"/>
                  </a:lnTo>
                  <a:lnTo>
                    <a:pt x="4789" y="13752"/>
                  </a:lnTo>
                  <a:lnTo>
                    <a:pt x="4571" y="12953"/>
                  </a:lnTo>
                  <a:close/>
                </a:path>
                <a:path w="22225" h="27939">
                  <a:moveTo>
                    <a:pt x="4789" y="13752"/>
                  </a:moveTo>
                  <a:lnTo>
                    <a:pt x="4571" y="14477"/>
                  </a:lnTo>
                  <a:lnTo>
                    <a:pt x="4987" y="14477"/>
                  </a:lnTo>
                  <a:lnTo>
                    <a:pt x="4789" y="13752"/>
                  </a:lnTo>
                  <a:close/>
                </a:path>
                <a:path w="22225" h="27939">
                  <a:moveTo>
                    <a:pt x="17525" y="12953"/>
                  </a:moveTo>
                  <a:lnTo>
                    <a:pt x="17235" y="13752"/>
                  </a:lnTo>
                  <a:lnTo>
                    <a:pt x="17525" y="14477"/>
                  </a:lnTo>
                  <a:lnTo>
                    <a:pt x="19811" y="13715"/>
                  </a:lnTo>
                  <a:lnTo>
                    <a:pt x="17525" y="12953"/>
                  </a:lnTo>
                  <a:close/>
                </a:path>
                <a:path w="22225" h="27939">
                  <a:moveTo>
                    <a:pt x="19811" y="13715"/>
                  </a:moveTo>
                  <a:lnTo>
                    <a:pt x="17525" y="14477"/>
                  </a:lnTo>
                  <a:lnTo>
                    <a:pt x="22097" y="14477"/>
                  </a:lnTo>
                  <a:lnTo>
                    <a:pt x="19811" y="13715"/>
                  </a:lnTo>
                  <a:close/>
                </a:path>
                <a:path w="22225" h="27939">
                  <a:moveTo>
                    <a:pt x="5029" y="12953"/>
                  </a:moveTo>
                  <a:lnTo>
                    <a:pt x="4571" y="12953"/>
                  </a:lnTo>
                  <a:lnTo>
                    <a:pt x="4789" y="13752"/>
                  </a:lnTo>
                  <a:lnTo>
                    <a:pt x="5029" y="12953"/>
                  </a:lnTo>
                  <a:close/>
                </a:path>
                <a:path w="22225" h="27939">
                  <a:moveTo>
                    <a:pt x="14477" y="6857"/>
                  </a:moveTo>
                  <a:lnTo>
                    <a:pt x="17235" y="13752"/>
                  </a:lnTo>
                  <a:lnTo>
                    <a:pt x="17525" y="12953"/>
                  </a:lnTo>
                  <a:lnTo>
                    <a:pt x="22097" y="12953"/>
                  </a:lnTo>
                  <a:lnTo>
                    <a:pt x="19964" y="7619"/>
                  </a:lnTo>
                  <a:lnTo>
                    <a:pt x="15239" y="7619"/>
                  </a:lnTo>
                  <a:lnTo>
                    <a:pt x="14477" y="6857"/>
                  </a:lnTo>
                  <a:close/>
                </a:path>
                <a:path w="22225" h="27939">
                  <a:moveTo>
                    <a:pt x="22097" y="12953"/>
                  </a:moveTo>
                  <a:lnTo>
                    <a:pt x="17525" y="12953"/>
                  </a:lnTo>
                  <a:lnTo>
                    <a:pt x="19811" y="13715"/>
                  </a:lnTo>
                  <a:lnTo>
                    <a:pt x="22097" y="12953"/>
                  </a:lnTo>
                  <a:close/>
                </a:path>
                <a:path w="22225" h="27939">
                  <a:moveTo>
                    <a:pt x="6857" y="6857"/>
                  </a:moveTo>
                  <a:lnTo>
                    <a:pt x="6095" y="7619"/>
                  </a:lnTo>
                  <a:lnTo>
                    <a:pt x="6629" y="7619"/>
                  </a:lnTo>
                  <a:lnTo>
                    <a:pt x="6857" y="6857"/>
                  </a:lnTo>
                  <a:close/>
                </a:path>
                <a:path w="22225" h="27939">
                  <a:moveTo>
                    <a:pt x="13357" y="5109"/>
                  </a:moveTo>
                  <a:lnTo>
                    <a:pt x="15239" y="7619"/>
                  </a:lnTo>
                  <a:lnTo>
                    <a:pt x="19964" y="7619"/>
                  </a:lnTo>
                  <a:lnTo>
                    <a:pt x="19049" y="5333"/>
                  </a:lnTo>
                  <a:lnTo>
                    <a:pt x="14477" y="5333"/>
                  </a:lnTo>
                  <a:lnTo>
                    <a:pt x="13357" y="5109"/>
                  </a:lnTo>
                  <a:close/>
                </a:path>
                <a:path w="22225" h="27939">
                  <a:moveTo>
                    <a:pt x="10667" y="4571"/>
                  </a:moveTo>
                  <a:lnTo>
                    <a:pt x="9143" y="4571"/>
                  </a:lnTo>
                  <a:lnTo>
                    <a:pt x="8381" y="5333"/>
                  </a:lnTo>
                  <a:lnTo>
                    <a:pt x="11091" y="4656"/>
                  </a:lnTo>
                  <a:lnTo>
                    <a:pt x="10667" y="4571"/>
                  </a:lnTo>
                  <a:close/>
                </a:path>
                <a:path w="22225" h="27939">
                  <a:moveTo>
                    <a:pt x="12953" y="4571"/>
                  </a:moveTo>
                  <a:lnTo>
                    <a:pt x="13357" y="5109"/>
                  </a:lnTo>
                  <a:lnTo>
                    <a:pt x="14477" y="5333"/>
                  </a:lnTo>
                  <a:lnTo>
                    <a:pt x="12953" y="4571"/>
                  </a:lnTo>
                  <a:close/>
                </a:path>
                <a:path w="22225" h="27939">
                  <a:moveTo>
                    <a:pt x="19049" y="4571"/>
                  </a:moveTo>
                  <a:lnTo>
                    <a:pt x="12953" y="4571"/>
                  </a:lnTo>
                  <a:lnTo>
                    <a:pt x="14477" y="5333"/>
                  </a:lnTo>
                  <a:lnTo>
                    <a:pt x="19049" y="5333"/>
                  </a:lnTo>
                  <a:lnTo>
                    <a:pt x="19049" y="4571"/>
                  </a:lnTo>
                  <a:close/>
                </a:path>
                <a:path w="22225" h="27939">
                  <a:moveTo>
                    <a:pt x="12953" y="4571"/>
                  </a:moveTo>
                  <a:lnTo>
                    <a:pt x="11429" y="4571"/>
                  </a:lnTo>
                  <a:lnTo>
                    <a:pt x="11091" y="4656"/>
                  </a:lnTo>
                  <a:lnTo>
                    <a:pt x="13357" y="5109"/>
                  </a:lnTo>
                  <a:lnTo>
                    <a:pt x="12953" y="4571"/>
                  </a:lnTo>
                  <a:close/>
                </a:path>
                <a:path w="22225" h="27939">
                  <a:moveTo>
                    <a:pt x="11429" y="4571"/>
                  </a:moveTo>
                  <a:lnTo>
                    <a:pt x="10667" y="4571"/>
                  </a:lnTo>
                  <a:lnTo>
                    <a:pt x="11091" y="4656"/>
                  </a:lnTo>
                  <a:lnTo>
                    <a:pt x="11429" y="4571"/>
                  </a:lnTo>
                  <a:close/>
                </a:path>
              </a:pathLst>
            </a:custGeom>
            <a:solidFill>
              <a:srgbClr val="000000"/>
            </a:solidFill>
          </p:spPr>
          <p:txBody>
            <a:bodyPr wrap="square" lIns="0" tIns="0" rIns="0" bIns="0" rtlCol="0"/>
            <a:lstStyle/>
            <a:p>
              <a:endParaRPr/>
            </a:p>
          </p:txBody>
        </p:sp>
        <p:sp>
          <p:nvSpPr>
            <p:cNvPr id="1078" name="object 578">
              <a:extLst>
                <a:ext uri="{FF2B5EF4-FFF2-40B4-BE49-F238E27FC236}">
                  <a16:creationId xmlns:a16="http://schemas.microsoft.com/office/drawing/2014/main" id="{2F8677EC-531D-004E-4025-D6AF8622AAB1}"/>
                </a:ext>
              </a:extLst>
            </p:cNvPr>
            <p:cNvSpPr/>
            <p:nvPr/>
          </p:nvSpPr>
          <p:spPr>
            <a:xfrm>
              <a:off x="8476488" y="4273600"/>
              <a:ext cx="5080" cy="1905"/>
            </a:xfrm>
            <a:custGeom>
              <a:avLst/>
              <a:gdLst/>
              <a:ahLst/>
              <a:cxnLst/>
              <a:rect l="l" t="t" r="r" b="b"/>
              <a:pathLst>
                <a:path w="5079" h="1904">
                  <a:moveTo>
                    <a:pt x="0" y="0"/>
                  </a:moveTo>
                  <a:lnTo>
                    <a:pt x="0" y="1524"/>
                  </a:lnTo>
                  <a:lnTo>
                    <a:pt x="2286" y="762"/>
                  </a:lnTo>
                  <a:lnTo>
                    <a:pt x="0" y="0"/>
                  </a:lnTo>
                  <a:close/>
                </a:path>
                <a:path w="5079" h="1904">
                  <a:moveTo>
                    <a:pt x="4572" y="0"/>
                  </a:moveTo>
                  <a:lnTo>
                    <a:pt x="2286" y="762"/>
                  </a:lnTo>
                  <a:lnTo>
                    <a:pt x="4572" y="1524"/>
                  </a:lnTo>
                  <a:lnTo>
                    <a:pt x="4572" y="0"/>
                  </a:lnTo>
                  <a:close/>
                </a:path>
              </a:pathLst>
            </a:custGeom>
            <a:solidFill>
              <a:srgbClr val="000000"/>
            </a:solidFill>
          </p:spPr>
          <p:txBody>
            <a:bodyPr wrap="square" lIns="0" tIns="0" rIns="0" bIns="0" rtlCol="0"/>
            <a:lstStyle/>
            <a:p>
              <a:endParaRPr/>
            </a:p>
          </p:txBody>
        </p:sp>
        <p:sp>
          <p:nvSpPr>
            <p:cNvPr id="1079" name="object 579">
              <a:extLst>
                <a:ext uri="{FF2B5EF4-FFF2-40B4-BE49-F238E27FC236}">
                  <a16:creationId xmlns:a16="http://schemas.microsoft.com/office/drawing/2014/main" id="{22C70914-287F-05D4-D5F0-920F96E7BDDE}"/>
                </a:ext>
              </a:extLst>
            </p:cNvPr>
            <p:cNvSpPr/>
            <p:nvPr/>
          </p:nvSpPr>
          <p:spPr>
            <a:xfrm>
              <a:off x="9054845" y="4358182"/>
              <a:ext cx="17780" cy="22860"/>
            </a:xfrm>
            <a:custGeom>
              <a:avLst/>
              <a:gdLst/>
              <a:ahLst/>
              <a:cxnLst/>
              <a:rect l="l" t="t" r="r" b="b"/>
              <a:pathLst>
                <a:path w="17779" h="22860">
                  <a:moveTo>
                    <a:pt x="9143" y="0"/>
                  </a:moveTo>
                  <a:lnTo>
                    <a:pt x="5333" y="762"/>
                  </a:lnTo>
                  <a:lnTo>
                    <a:pt x="3047" y="3810"/>
                  </a:lnTo>
                  <a:lnTo>
                    <a:pt x="0" y="11430"/>
                  </a:lnTo>
                  <a:lnTo>
                    <a:pt x="3047" y="19812"/>
                  </a:lnTo>
                  <a:lnTo>
                    <a:pt x="5333" y="22098"/>
                  </a:lnTo>
                  <a:lnTo>
                    <a:pt x="9143" y="22860"/>
                  </a:lnTo>
                  <a:lnTo>
                    <a:pt x="12191" y="22098"/>
                  </a:lnTo>
                  <a:lnTo>
                    <a:pt x="15239" y="19812"/>
                  </a:lnTo>
                  <a:lnTo>
                    <a:pt x="17525" y="11430"/>
                  </a:lnTo>
                  <a:lnTo>
                    <a:pt x="15239" y="3810"/>
                  </a:lnTo>
                  <a:lnTo>
                    <a:pt x="12191" y="762"/>
                  </a:lnTo>
                  <a:lnTo>
                    <a:pt x="9143" y="0"/>
                  </a:lnTo>
                  <a:close/>
                </a:path>
              </a:pathLst>
            </a:custGeom>
            <a:solidFill>
              <a:srgbClr val="7F7F7F"/>
            </a:solidFill>
          </p:spPr>
          <p:txBody>
            <a:bodyPr wrap="square" lIns="0" tIns="0" rIns="0" bIns="0" rtlCol="0"/>
            <a:lstStyle/>
            <a:p>
              <a:endParaRPr/>
            </a:p>
          </p:txBody>
        </p:sp>
        <p:sp>
          <p:nvSpPr>
            <p:cNvPr id="1080" name="object 580">
              <a:extLst>
                <a:ext uri="{FF2B5EF4-FFF2-40B4-BE49-F238E27FC236}">
                  <a16:creationId xmlns:a16="http://schemas.microsoft.com/office/drawing/2014/main" id="{8523514A-E5D3-50A9-8845-241DFA8E7E86}"/>
                </a:ext>
              </a:extLst>
            </p:cNvPr>
            <p:cNvSpPr/>
            <p:nvPr/>
          </p:nvSpPr>
          <p:spPr>
            <a:xfrm>
              <a:off x="9054083" y="4357420"/>
              <a:ext cx="20320" cy="25400"/>
            </a:xfrm>
            <a:custGeom>
              <a:avLst/>
              <a:gdLst/>
              <a:ahLst/>
              <a:cxnLst/>
              <a:rect l="l" t="t" r="r" b="b"/>
              <a:pathLst>
                <a:path w="20320" h="25400">
                  <a:moveTo>
                    <a:pt x="10667" y="0"/>
                  </a:moveTo>
                  <a:lnTo>
                    <a:pt x="9905" y="0"/>
                  </a:lnTo>
                  <a:lnTo>
                    <a:pt x="6095" y="762"/>
                  </a:lnTo>
                  <a:lnTo>
                    <a:pt x="5333" y="762"/>
                  </a:lnTo>
                  <a:lnTo>
                    <a:pt x="3047" y="3810"/>
                  </a:lnTo>
                  <a:lnTo>
                    <a:pt x="3047" y="4572"/>
                  </a:lnTo>
                  <a:lnTo>
                    <a:pt x="0" y="12192"/>
                  </a:lnTo>
                  <a:lnTo>
                    <a:pt x="0" y="12954"/>
                  </a:lnTo>
                  <a:lnTo>
                    <a:pt x="3047" y="21336"/>
                  </a:lnTo>
                  <a:lnTo>
                    <a:pt x="6095" y="24384"/>
                  </a:lnTo>
                  <a:lnTo>
                    <a:pt x="9905" y="25146"/>
                  </a:lnTo>
                  <a:lnTo>
                    <a:pt x="10667" y="25146"/>
                  </a:lnTo>
                  <a:lnTo>
                    <a:pt x="13715" y="24384"/>
                  </a:lnTo>
                  <a:lnTo>
                    <a:pt x="13715" y="23622"/>
                  </a:lnTo>
                  <a:lnTo>
                    <a:pt x="14731" y="22860"/>
                  </a:lnTo>
                  <a:lnTo>
                    <a:pt x="9905" y="22860"/>
                  </a:lnTo>
                  <a:lnTo>
                    <a:pt x="10244" y="22775"/>
                  </a:lnTo>
                  <a:lnTo>
                    <a:pt x="6857" y="22098"/>
                  </a:lnTo>
                  <a:lnTo>
                    <a:pt x="4571" y="19812"/>
                  </a:lnTo>
                  <a:lnTo>
                    <a:pt x="5056" y="19812"/>
                  </a:lnTo>
                  <a:lnTo>
                    <a:pt x="2563" y="12954"/>
                  </a:lnTo>
                  <a:lnTo>
                    <a:pt x="2285" y="12954"/>
                  </a:lnTo>
                  <a:lnTo>
                    <a:pt x="2285" y="12192"/>
                  </a:lnTo>
                  <a:lnTo>
                    <a:pt x="2590" y="12192"/>
                  </a:lnTo>
                  <a:lnTo>
                    <a:pt x="5333" y="5334"/>
                  </a:lnTo>
                  <a:lnTo>
                    <a:pt x="4571" y="5334"/>
                  </a:lnTo>
                  <a:lnTo>
                    <a:pt x="6857" y="2286"/>
                  </a:lnTo>
                  <a:lnTo>
                    <a:pt x="15239" y="2286"/>
                  </a:lnTo>
                  <a:lnTo>
                    <a:pt x="13715" y="762"/>
                  </a:lnTo>
                  <a:lnTo>
                    <a:pt x="10667" y="0"/>
                  </a:lnTo>
                  <a:close/>
                </a:path>
                <a:path w="20320" h="25400">
                  <a:moveTo>
                    <a:pt x="10244" y="22775"/>
                  </a:moveTo>
                  <a:lnTo>
                    <a:pt x="9905" y="22860"/>
                  </a:lnTo>
                  <a:lnTo>
                    <a:pt x="10667" y="22860"/>
                  </a:lnTo>
                  <a:lnTo>
                    <a:pt x="10244" y="22775"/>
                  </a:lnTo>
                  <a:close/>
                </a:path>
                <a:path w="20320" h="25400">
                  <a:moveTo>
                    <a:pt x="15239" y="19812"/>
                  </a:moveTo>
                  <a:lnTo>
                    <a:pt x="12191" y="22098"/>
                  </a:lnTo>
                  <a:lnTo>
                    <a:pt x="12953" y="22098"/>
                  </a:lnTo>
                  <a:lnTo>
                    <a:pt x="10244" y="22775"/>
                  </a:lnTo>
                  <a:lnTo>
                    <a:pt x="10667" y="22860"/>
                  </a:lnTo>
                  <a:lnTo>
                    <a:pt x="14731" y="22860"/>
                  </a:lnTo>
                  <a:lnTo>
                    <a:pt x="16763" y="21336"/>
                  </a:lnTo>
                  <a:lnTo>
                    <a:pt x="17525" y="21336"/>
                  </a:lnTo>
                  <a:lnTo>
                    <a:pt x="17733" y="20574"/>
                  </a:lnTo>
                  <a:lnTo>
                    <a:pt x="15239" y="20574"/>
                  </a:lnTo>
                  <a:lnTo>
                    <a:pt x="15239" y="19812"/>
                  </a:lnTo>
                  <a:close/>
                </a:path>
                <a:path w="20320" h="25400">
                  <a:moveTo>
                    <a:pt x="5056" y="19812"/>
                  </a:moveTo>
                  <a:lnTo>
                    <a:pt x="4571" y="19812"/>
                  </a:lnTo>
                  <a:lnTo>
                    <a:pt x="5333" y="20574"/>
                  </a:lnTo>
                  <a:lnTo>
                    <a:pt x="5056" y="19812"/>
                  </a:lnTo>
                  <a:close/>
                </a:path>
                <a:path w="20320" h="25400">
                  <a:moveTo>
                    <a:pt x="18668" y="12573"/>
                  </a:moveTo>
                  <a:lnTo>
                    <a:pt x="17525" y="12954"/>
                  </a:lnTo>
                  <a:lnTo>
                    <a:pt x="17318" y="12954"/>
                  </a:lnTo>
                  <a:lnTo>
                    <a:pt x="15239" y="20574"/>
                  </a:lnTo>
                  <a:lnTo>
                    <a:pt x="17733" y="20574"/>
                  </a:lnTo>
                  <a:lnTo>
                    <a:pt x="19811" y="12954"/>
                  </a:lnTo>
                  <a:lnTo>
                    <a:pt x="17525" y="12954"/>
                  </a:lnTo>
                  <a:lnTo>
                    <a:pt x="17417" y="12591"/>
                  </a:lnTo>
                  <a:lnTo>
                    <a:pt x="18723" y="12591"/>
                  </a:lnTo>
                  <a:close/>
                </a:path>
                <a:path w="20320" h="25400">
                  <a:moveTo>
                    <a:pt x="2285" y="12192"/>
                  </a:moveTo>
                  <a:lnTo>
                    <a:pt x="2285" y="12954"/>
                  </a:lnTo>
                  <a:lnTo>
                    <a:pt x="2424" y="12573"/>
                  </a:lnTo>
                  <a:lnTo>
                    <a:pt x="2285" y="12192"/>
                  </a:lnTo>
                  <a:close/>
                </a:path>
                <a:path w="20320" h="25400">
                  <a:moveTo>
                    <a:pt x="2431" y="12591"/>
                  </a:moveTo>
                  <a:lnTo>
                    <a:pt x="2285" y="12954"/>
                  </a:lnTo>
                  <a:lnTo>
                    <a:pt x="2563" y="12954"/>
                  </a:lnTo>
                  <a:lnTo>
                    <a:pt x="2431" y="12591"/>
                  </a:lnTo>
                  <a:close/>
                </a:path>
                <a:path w="20320" h="25400">
                  <a:moveTo>
                    <a:pt x="17525" y="12192"/>
                  </a:moveTo>
                  <a:lnTo>
                    <a:pt x="17525" y="12954"/>
                  </a:lnTo>
                  <a:lnTo>
                    <a:pt x="18668" y="12573"/>
                  </a:lnTo>
                  <a:lnTo>
                    <a:pt x="17525" y="12192"/>
                  </a:lnTo>
                  <a:close/>
                </a:path>
                <a:path w="20320" h="25400">
                  <a:moveTo>
                    <a:pt x="2590" y="12192"/>
                  </a:moveTo>
                  <a:lnTo>
                    <a:pt x="2285" y="12192"/>
                  </a:lnTo>
                  <a:lnTo>
                    <a:pt x="2431" y="12591"/>
                  </a:lnTo>
                  <a:lnTo>
                    <a:pt x="2590" y="12192"/>
                  </a:lnTo>
                  <a:close/>
                </a:path>
                <a:path w="20320" h="25400">
                  <a:moveTo>
                    <a:pt x="15239" y="2286"/>
                  </a:moveTo>
                  <a:lnTo>
                    <a:pt x="12191" y="2286"/>
                  </a:lnTo>
                  <a:lnTo>
                    <a:pt x="15239" y="5334"/>
                  </a:lnTo>
                  <a:lnTo>
                    <a:pt x="17417" y="12591"/>
                  </a:lnTo>
                  <a:lnTo>
                    <a:pt x="17525" y="12192"/>
                  </a:lnTo>
                  <a:lnTo>
                    <a:pt x="19811" y="12192"/>
                  </a:lnTo>
                  <a:lnTo>
                    <a:pt x="17525" y="4572"/>
                  </a:lnTo>
                  <a:lnTo>
                    <a:pt x="15239" y="2286"/>
                  </a:lnTo>
                  <a:close/>
                </a:path>
                <a:path w="20320" h="25400">
                  <a:moveTo>
                    <a:pt x="19811" y="12192"/>
                  </a:moveTo>
                  <a:lnTo>
                    <a:pt x="17525" y="12192"/>
                  </a:lnTo>
                  <a:lnTo>
                    <a:pt x="18668" y="12573"/>
                  </a:lnTo>
                  <a:lnTo>
                    <a:pt x="19811" y="12192"/>
                  </a:lnTo>
                  <a:close/>
                </a:path>
                <a:path w="20320" h="25400">
                  <a:moveTo>
                    <a:pt x="9905" y="2286"/>
                  </a:moveTo>
                  <a:lnTo>
                    <a:pt x="6857" y="2286"/>
                  </a:lnTo>
                  <a:lnTo>
                    <a:pt x="6857" y="3048"/>
                  </a:lnTo>
                  <a:lnTo>
                    <a:pt x="10244" y="2370"/>
                  </a:lnTo>
                  <a:lnTo>
                    <a:pt x="9905" y="2286"/>
                  </a:lnTo>
                  <a:close/>
                </a:path>
                <a:path w="20320" h="25400">
                  <a:moveTo>
                    <a:pt x="12191" y="2286"/>
                  </a:moveTo>
                  <a:lnTo>
                    <a:pt x="10667" y="2286"/>
                  </a:lnTo>
                  <a:lnTo>
                    <a:pt x="10244" y="2370"/>
                  </a:lnTo>
                  <a:lnTo>
                    <a:pt x="12953" y="3048"/>
                  </a:lnTo>
                  <a:lnTo>
                    <a:pt x="12191" y="2286"/>
                  </a:lnTo>
                  <a:close/>
                </a:path>
                <a:path w="20320" h="25400">
                  <a:moveTo>
                    <a:pt x="10667" y="2286"/>
                  </a:moveTo>
                  <a:lnTo>
                    <a:pt x="9905" y="2286"/>
                  </a:lnTo>
                  <a:lnTo>
                    <a:pt x="10244" y="2370"/>
                  </a:lnTo>
                  <a:lnTo>
                    <a:pt x="10667" y="2286"/>
                  </a:lnTo>
                  <a:close/>
                </a:path>
              </a:pathLst>
            </a:custGeom>
            <a:solidFill>
              <a:srgbClr val="000000"/>
            </a:solidFill>
          </p:spPr>
          <p:txBody>
            <a:bodyPr wrap="square" lIns="0" tIns="0" rIns="0" bIns="0" rtlCol="0"/>
            <a:lstStyle/>
            <a:p>
              <a:endParaRPr/>
            </a:p>
          </p:txBody>
        </p:sp>
        <p:sp>
          <p:nvSpPr>
            <p:cNvPr id="1081" name="object 581">
              <a:extLst>
                <a:ext uri="{FF2B5EF4-FFF2-40B4-BE49-F238E27FC236}">
                  <a16:creationId xmlns:a16="http://schemas.microsoft.com/office/drawing/2014/main" id="{73B58AD6-925B-1055-F322-755078A1525E}"/>
                </a:ext>
              </a:extLst>
            </p:cNvPr>
            <p:cNvSpPr/>
            <p:nvPr/>
          </p:nvSpPr>
          <p:spPr>
            <a:xfrm>
              <a:off x="9071609" y="4369612"/>
              <a:ext cx="2540" cy="1270"/>
            </a:xfrm>
            <a:custGeom>
              <a:avLst/>
              <a:gdLst/>
              <a:ahLst/>
              <a:cxnLst/>
              <a:rect l="l" t="t" r="r" b="b"/>
              <a:pathLst>
                <a:path w="2540" h="1270">
                  <a:moveTo>
                    <a:pt x="0" y="0"/>
                  </a:moveTo>
                  <a:lnTo>
                    <a:pt x="0" y="762"/>
                  </a:lnTo>
                  <a:lnTo>
                    <a:pt x="1143" y="381"/>
                  </a:lnTo>
                  <a:lnTo>
                    <a:pt x="0" y="0"/>
                  </a:lnTo>
                  <a:close/>
                </a:path>
                <a:path w="2540" h="1270">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1082" name="object 582">
              <a:extLst>
                <a:ext uri="{FF2B5EF4-FFF2-40B4-BE49-F238E27FC236}">
                  <a16:creationId xmlns:a16="http://schemas.microsoft.com/office/drawing/2014/main" id="{DFA0974F-F327-181A-50E5-ED3A3037FE7F}"/>
                </a:ext>
              </a:extLst>
            </p:cNvPr>
            <p:cNvSpPr/>
            <p:nvPr/>
          </p:nvSpPr>
          <p:spPr>
            <a:xfrm>
              <a:off x="9056369" y="4477816"/>
              <a:ext cx="17145" cy="22860"/>
            </a:xfrm>
            <a:custGeom>
              <a:avLst/>
              <a:gdLst/>
              <a:ahLst/>
              <a:cxnLst/>
              <a:rect l="l" t="t" r="r" b="b"/>
              <a:pathLst>
                <a:path w="17145" h="22860">
                  <a:moveTo>
                    <a:pt x="8382" y="0"/>
                  </a:moveTo>
                  <a:lnTo>
                    <a:pt x="5334" y="762"/>
                  </a:lnTo>
                  <a:lnTo>
                    <a:pt x="2286" y="3048"/>
                  </a:lnTo>
                  <a:lnTo>
                    <a:pt x="0" y="11430"/>
                  </a:lnTo>
                  <a:lnTo>
                    <a:pt x="2286" y="19050"/>
                  </a:lnTo>
                  <a:lnTo>
                    <a:pt x="5334" y="22098"/>
                  </a:lnTo>
                  <a:lnTo>
                    <a:pt x="8382" y="22860"/>
                  </a:lnTo>
                  <a:lnTo>
                    <a:pt x="12192" y="22098"/>
                  </a:lnTo>
                  <a:lnTo>
                    <a:pt x="14478" y="19050"/>
                  </a:lnTo>
                  <a:lnTo>
                    <a:pt x="16764" y="11430"/>
                  </a:lnTo>
                  <a:lnTo>
                    <a:pt x="14478" y="3048"/>
                  </a:lnTo>
                  <a:lnTo>
                    <a:pt x="12192" y="762"/>
                  </a:lnTo>
                  <a:lnTo>
                    <a:pt x="8382" y="0"/>
                  </a:lnTo>
                  <a:close/>
                </a:path>
              </a:pathLst>
            </a:custGeom>
            <a:solidFill>
              <a:srgbClr val="7F7F7F"/>
            </a:solidFill>
          </p:spPr>
          <p:txBody>
            <a:bodyPr wrap="square" lIns="0" tIns="0" rIns="0" bIns="0" rtlCol="0"/>
            <a:lstStyle/>
            <a:p>
              <a:endParaRPr/>
            </a:p>
          </p:txBody>
        </p:sp>
        <p:sp>
          <p:nvSpPr>
            <p:cNvPr id="1083" name="object 583">
              <a:extLst>
                <a:ext uri="{FF2B5EF4-FFF2-40B4-BE49-F238E27FC236}">
                  <a16:creationId xmlns:a16="http://schemas.microsoft.com/office/drawing/2014/main" id="{F90957F1-F504-BE19-BE11-5CE33A31C68A}"/>
                </a:ext>
              </a:extLst>
            </p:cNvPr>
            <p:cNvSpPr/>
            <p:nvPr/>
          </p:nvSpPr>
          <p:spPr>
            <a:xfrm>
              <a:off x="9055607" y="4477054"/>
              <a:ext cx="19050" cy="25400"/>
            </a:xfrm>
            <a:custGeom>
              <a:avLst/>
              <a:gdLst/>
              <a:ahLst/>
              <a:cxnLst/>
              <a:rect l="l" t="t" r="r" b="b"/>
              <a:pathLst>
                <a:path w="19050" h="25400">
                  <a:moveTo>
                    <a:pt x="9906" y="0"/>
                  </a:moveTo>
                  <a:lnTo>
                    <a:pt x="9144" y="0"/>
                  </a:lnTo>
                  <a:lnTo>
                    <a:pt x="6096" y="762"/>
                  </a:lnTo>
                  <a:lnTo>
                    <a:pt x="5334" y="762"/>
                  </a:lnTo>
                  <a:lnTo>
                    <a:pt x="2286" y="3048"/>
                  </a:lnTo>
                  <a:lnTo>
                    <a:pt x="2286" y="3810"/>
                  </a:lnTo>
                  <a:lnTo>
                    <a:pt x="0" y="12192"/>
                  </a:lnTo>
                  <a:lnTo>
                    <a:pt x="0" y="12954"/>
                  </a:lnTo>
                  <a:lnTo>
                    <a:pt x="2286" y="20574"/>
                  </a:lnTo>
                  <a:lnTo>
                    <a:pt x="6096" y="24384"/>
                  </a:lnTo>
                  <a:lnTo>
                    <a:pt x="9144" y="25146"/>
                  </a:lnTo>
                  <a:lnTo>
                    <a:pt x="9906" y="25146"/>
                  </a:lnTo>
                  <a:lnTo>
                    <a:pt x="13716" y="24384"/>
                  </a:lnTo>
                  <a:lnTo>
                    <a:pt x="13716" y="23622"/>
                  </a:lnTo>
                  <a:lnTo>
                    <a:pt x="14287" y="22860"/>
                  </a:lnTo>
                  <a:lnTo>
                    <a:pt x="9144" y="22860"/>
                  </a:lnTo>
                  <a:lnTo>
                    <a:pt x="9567" y="22775"/>
                  </a:lnTo>
                  <a:lnTo>
                    <a:pt x="6858" y="22098"/>
                  </a:lnTo>
                  <a:lnTo>
                    <a:pt x="3810" y="19050"/>
                  </a:lnTo>
                  <a:lnTo>
                    <a:pt x="4343" y="19050"/>
                  </a:lnTo>
                  <a:lnTo>
                    <a:pt x="2514" y="12954"/>
                  </a:lnTo>
                  <a:lnTo>
                    <a:pt x="2286" y="12954"/>
                  </a:lnTo>
                  <a:lnTo>
                    <a:pt x="2286" y="12192"/>
                  </a:lnTo>
                  <a:lnTo>
                    <a:pt x="2493" y="12192"/>
                  </a:lnTo>
                  <a:lnTo>
                    <a:pt x="4572" y="4572"/>
                  </a:lnTo>
                  <a:lnTo>
                    <a:pt x="3810" y="4572"/>
                  </a:lnTo>
                  <a:lnTo>
                    <a:pt x="6858" y="2286"/>
                  </a:lnTo>
                  <a:lnTo>
                    <a:pt x="15240" y="2286"/>
                  </a:lnTo>
                  <a:lnTo>
                    <a:pt x="13716" y="762"/>
                  </a:lnTo>
                  <a:lnTo>
                    <a:pt x="9906" y="0"/>
                  </a:lnTo>
                  <a:close/>
                </a:path>
                <a:path w="19050" h="25400">
                  <a:moveTo>
                    <a:pt x="9567" y="22775"/>
                  </a:moveTo>
                  <a:lnTo>
                    <a:pt x="9144" y="22860"/>
                  </a:lnTo>
                  <a:lnTo>
                    <a:pt x="9906" y="22860"/>
                  </a:lnTo>
                  <a:lnTo>
                    <a:pt x="9567" y="22775"/>
                  </a:lnTo>
                  <a:close/>
                </a:path>
                <a:path w="19050" h="25400">
                  <a:moveTo>
                    <a:pt x="14478" y="19050"/>
                  </a:moveTo>
                  <a:lnTo>
                    <a:pt x="12192" y="22098"/>
                  </a:lnTo>
                  <a:lnTo>
                    <a:pt x="12954" y="22098"/>
                  </a:lnTo>
                  <a:lnTo>
                    <a:pt x="9567" y="22775"/>
                  </a:lnTo>
                  <a:lnTo>
                    <a:pt x="9906" y="22860"/>
                  </a:lnTo>
                  <a:lnTo>
                    <a:pt x="14287" y="22860"/>
                  </a:lnTo>
                  <a:lnTo>
                    <a:pt x="16002" y="20574"/>
                  </a:lnTo>
                  <a:lnTo>
                    <a:pt x="16764" y="20574"/>
                  </a:lnTo>
                  <a:lnTo>
                    <a:pt x="16992" y="19812"/>
                  </a:lnTo>
                  <a:lnTo>
                    <a:pt x="14478" y="19812"/>
                  </a:lnTo>
                  <a:lnTo>
                    <a:pt x="14478" y="19050"/>
                  </a:lnTo>
                  <a:close/>
                </a:path>
                <a:path w="19050" h="25400">
                  <a:moveTo>
                    <a:pt x="4343" y="19050"/>
                  </a:moveTo>
                  <a:lnTo>
                    <a:pt x="3810" y="19050"/>
                  </a:lnTo>
                  <a:lnTo>
                    <a:pt x="4572" y="19812"/>
                  </a:lnTo>
                  <a:lnTo>
                    <a:pt x="4343" y="19050"/>
                  </a:lnTo>
                  <a:close/>
                </a:path>
                <a:path w="19050" h="25400">
                  <a:moveTo>
                    <a:pt x="16655" y="12554"/>
                  </a:moveTo>
                  <a:lnTo>
                    <a:pt x="14478" y="19812"/>
                  </a:lnTo>
                  <a:lnTo>
                    <a:pt x="16992" y="19812"/>
                  </a:lnTo>
                  <a:lnTo>
                    <a:pt x="19050" y="12954"/>
                  </a:lnTo>
                  <a:lnTo>
                    <a:pt x="16764" y="12954"/>
                  </a:lnTo>
                  <a:lnTo>
                    <a:pt x="16655" y="12554"/>
                  </a:lnTo>
                  <a:close/>
                </a:path>
                <a:path w="19050" h="25400">
                  <a:moveTo>
                    <a:pt x="2394" y="12554"/>
                  </a:moveTo>
                  <a:lnTo>
                    <a:pt x="2286" y="12954"/>
                  </a:lnTo>
                  <a:lnTo>
                    <a:pt x="2514" y="12954"/>
                  </a:lnTo>
                  <a:lnTo>
                    <a:pt x="2394" y="12554"/>
                  </a:lnTo>
                  <a:close/>
                </a:path>
                <a:path w="19050" h="25400">
                  <a:moveTo>
                    <a:pt x="16764" y="12192"/>
                  </a:moveTo>
                  <a:lnTo>
                    <a:pt x="16764" y="12954"/>
                  </a:lnTo>
                  <a:lnTo>
                    <a:pt x="17907" y="12573"/>
                  </a:lnTo>
                  <a:lnTo>
                    <a:pt x="16764" y="12192"/>
                  </a:lnTo>
                  <a:close/>
                </a:path>
                <a:path w="19050" h="25400">
                  <a:moveTo>
                    <a:pt x="17907" y="12573"/>
                  </a:moveTo>
                  <a:lnTo>
                    <a:pt x="16764" y="12954"/>
                  </a:lnTo>
                  <a:lnTo>
                    <a:pt x="19050" y="12954"/>
                  </a:lnTo>
                  <a:lnTo>
                    <a:pt x="17907" y="12573"/>
                  </a:lnTo>
                  <a:close/>
                </a:path>
                <a:path w="19050" h="25400">
                  <a:moveTo>
                    <a:pt x="19050" y="12192"/>
                  </a:moveTo>
                  <a:lnTo>
                    <a:pt x="16764" y="12192"/>
                  </a:lnTo>
                  <a:lnTo>
                    <a:pt x="17907" y="12573"/>
                  </a:lnTo>
                  <a:lnTo>
                    <a:pt x="19050" y="12192"/>
                  </a:lnTo>
                  <a:close/>
                </a:path>
                <a:path w="19050" h="25400">
                  <a:moveTo>
                    <a:pt x="2493" y="12192"/>
                  </a:moveTo>
                  <a:lnTo>
                    <a:pt x="2286" y="12192"/>
                  </a:lnTo>
                  <a:lnTo>
                    <a:pt x="2394" y="12554"/>
                  </a:lnTo>
                  <a:lnTo>
                    <a:pt x="2493" y="12192"/>
                  </a:lnTo>
                  <a:close/>
                </a:path>
                <a:path w="19050" h="25400">
                  <a:moveTo>
                    <a:pt x="15240" y="2286"/>
                  </a:moveTo>
                  <a:lnTo>
                    <a:pt x="12192" y="2286"/>
                  </a:lnTo>
                  <a:lnTo>
                    <a:pt x="14478" y="4572"/>
                  </a:lnTo>
                  <a:lnTo>
                    <a:pt x="16655" y="12554"/>
                  </a:lnTo>
                  <a:lnTo>
                    <a:pt x="16764" y="12192"/>
                  </a:lnTo>
                  <a:lnTo>
                    <a:pt x="19050" y="12192"/>
                  </a:lnTo>
                  <a:lnTo>
                    <a:pt x="16764" y="3810"/>
                  </a:lnTo>
                  <a:lnTo>
                    <a:pt x="15240" y="2286"/>
                  </a:lnTo>
                  <a:close/>
                </a:path>
                <a:path w="19050" h="25400">
                  <a:moveTo>
                    <a:pt x="9144" y="2286"/>
                  </a:moveTo>
                  <a:lnTo>
                    <a:pt x="6858" y="2286"/>
                  </a:lnTo>
                  <a:lnTo>
                    <a:pt x="6858" y="3048"/>
                  </a:lnTo>
                  <a:lnTo>
                    <a:pt x="9567" y="2370"/>
                  </a:lnTo>
                  <a:lnTo>
                    <a:pt x="9144" y="2286"/>
                  </a:lnTo>
                  <a:close/>
                </a:path>
                <a:path w="19050" h="25400">
                  <a:moveTo>
                    <a:pt x="12192" y="2286"/>
                  </a:moveTo>
                  <a:lnTo>
                    <a:pt x="9906" y="2286"/>
                  </a:lnTo>
                  <a:lnTo>
                    <a:pt x="9567" y="2370"/>
                  </a:lnTo>
                  <a:lnTo>
                    <a:pt x="12954" y="3048"/>
                  </a:lnTo>
                  <a:lnTo>
                    <a:pt x="12192" y="2286"/>
                  </a:lnTo>
                  <a:close/>
                </a:path>
                <a:path w="19050" h="25400">
                  <a:moveTo>
                    <a:pt x="9906" y="2286"/>
                  </a:moveTo>
                  <a:lnTo>
                    <a:pt x="9144" y="2286"/>
                  </a:lnTo>
                  <a:lnTo>
                    <a:pt x="9567" y="2370"/>
                  </a:lnTo>
                  <a:lnTo>
                    <a:pt x="9906" y="2286"/>
                  </a:lnTo>
                  <a:close/>
                </a:path>
              </a:pathLst>
            </a:custGeom>
            <a:solidFill>
              <a:srgbClr val="000000"/>
            </a:solidFill>
          </p:spPr>
          <p:txBody>
            <a:bodyPr wrap="square" lIns="0" tIns="0" rIns="0" bIns="0" rtlCol="0"/>
            <a:lstStyle/>
            <a:p>
              <a:endParaRPr/>
            </a:p>
          </p:txBody>
        </p:sp>
        <p:sp>
          <p:nvSpPr>
            <p:cNvPr id="1084" name="object 584">
              <a:extLst>
                <a:ext uri="{FF2B5EF4-FFF2-40B4-BE49-F238E27FC236}">
                  <a16:creationId xmlns:a16="http://schemas.microsoft.com/office/drawing/2014/main" id="{335E2895-75CD-D282-CDC1-1B777B67CDB6}"/>
                </a:ext>
              </a:extLst>
            </p:cNvPr>
            <p:cNvSpPr/>
            <p:nvPr/>
          </p:nvSpPr>
          <p:spPr>
            <a:xfrm>
              <a:off x="9072371" y="4489246"/>
              <a:ext cx="2540" cy="1270"/>
            </a:xfrm>
            <a:custGeom>
              <a:avLst/>
              <a:gdLst/>
              <a:ahLst/>
              <a:cxnLst/>
              <a:rect l="l" t="t" r="r" b="b"/>
              <a:pathLst>
                <a:path w="2540" h="1270">
                  <a:moveTo>
                    <a:pt x="0" y="0"/>
                  </a:moveTo>
                  <a:lnTo>
                    <a:pt x="0" y="761"/>
                  </a:lnTo>
                  <a:lnTo>
                    <a:pt x="1143" y="380"/>
                  </a:lnTo>
                  <a:lnTo>
                    <a:pt x="0" y="0"/>
                  </a:lnTo>
                  <a:close/>
                </a:path>
                <a:path w="2540" h="1270">
                  <a:moveTo>
                    <a:pt x="2286" y="0"/>
                  </a:moveTo>
                  <a:lnTo>
                    <a:pt x="1143" y="380"/>
                  </a:lnTo>
                  <a:lnTo>
                    <a:pt x="2286" y="761"/>
                  </a:lnTo>
                  <a:lnTo>
                    <a:pt x="2286" y="0"/>
                  </a:lnTo>
                  <a:close/>
                </a:path>
              </a:pathLst>
            </a:custGeom>
            <a:solidFill>
              <a:srgbClr val="000000"/>
            </a:solidFill>
          </p:spPr>
          <p:txBody>
            <a:bodyPr wrap="square" lIns="0" tIns="0" rIns="0" bIns="0" rtlCol="0"/>
            <a:lstStyle/>
            <a:p>
              <a:endParaRPr/>
            </a:p>
          </p:txBody>
        </p:sp>
        <p:sp>
          <p:nvSpPr>
            <p:cNvPr id="1085" name="object 585">
              <a:extLst>
                <a:ext uri="{FF2B5EF4-FFF2-40B4-BE49-F238E27FC236}">
                  <a16:creationId xmlns:a16="http://schemas.microsoft.com/office/drawing/2014/main" id="{7C300178-8A91-478F-E42B-BC2797292793}"/>
                </a:ext>
              </a:extLst>
            </p:cNvPr>
            <p:cNvSpPr/>
            <p:nvPr/>
          </p:nvSpPr>
          <p:spPr>
            <a:xfrm>
              <a:off x="9057893" y="4652314"/>
              <a:ext cx="17145" cy="24130"/>
            </a:xfrm>
            <a:custGeom>
              <a:avLst/>
              <a:gdLst/>
              <a:ahLst/>
              <a:cxnLst/>
              <a:rect l="l" t="t" r="r" b="b"/>
              <a:pathLst>
                <a:path w="17145" h="24129">
                  <a:moveTo>
                    <a:pt x="8382" y="0"/>
                  </a:moveTo>
                  <a:lnTo>
                    <a:pt x="5334" y="1524"/>
                  </a:lnTo>
                  <a:lnTo>
                    <a:pt x="2286" y="3810"/>
                  </a:lnTo>
                  <a:lnTo>
                    <a:pt x="0" y="12192"/>
                  </a:lnTo>
                  <a:lnTo>
                    <a:pt x="2286" y="19812"/>
                  </a:lnTo>
                  <a:lnTo>
                    <a:pt x="5334" y="22860"/>
                  </a:lnTo>
                  <a:lnTo>
                    <a:pt x="8382" y="23622"/>
                  </a:lnTo>
                  <a:lnTo>
                    <a:pt x="12192" y="22860"/>
                  </a:lnTo>
                  <a:lnTo>
                    <a:pt x="14478" y="19812"/>
                  </a:lnTo>
                  <a:lnTo>
                    <a:pt x="16764" y="12192"/>
                  </a:lnTo>
                  <a:lnTo>
                    <a:pt x="14478" y="3810"/>
                  </a:lnTo>
                  <a:lnTo>
                    <a:pt x="12192" y="1524"/>
                  </a:lnTo>
                  <a:lnTo>
                    <a:pt x="8382" y="0"/>
                  </a:lnTo>
                  <a:close/>
                </a:path>
              </a:pathLst>
            </a:custGeom>
            <a:solidFill>
              <a:srgbClr val="7F7F7F"/>
            </a:solidFill>
          </p:spPr>
          <p:txBody>
            <a:bodyPr wrap="square" lIns="0" tIns="0" rIns="0" bIns="0" rtlCol="0"/>
            <a:lstStyle/>
            <a:p>
              <a:endParaRPr/>
            </a:p>
          </p:txBody>
        </p:sp>
        <p:sp>
          <p:nvSpPr>
            <p:cNvPr id="1086" name="object 586">
              <a:extLst>
                <a:ext uri="{FF2B5EF4-FFF2-40B4-BE49-F238E27FC236}">
                  <a16:creationId xmlns:a16="http://schemas.microsoft.com/office/drawing/2014/main" id="{2F2D910B-A30F-090F-488E-2219332F744A}"/>
                </a:ext>
              </a:extLst>
            </p:cNvPr>
            <p:cNvSpPr/>
            <p:nvPr/>
          </p:nvSpPr>
          <p:spPr>
            <a:xfrm>
              <a:off x="9057131" y="4651552"/>
              <a:ext cx="19050" cy="26034"/>
            </a:xfrm>
            <a:custGeom>
              <a:avLst/>
              <a:gdLst/>
              <a:ahLst/>
              <a:cxnLst/>
              <a:rect l="l" t="t" r="r" b="b"/>
              <a:pathLst>
                <a:path w="19050" h="26035">
                  <a:moveTo>
                    <a:pt x="9906" y="0"/>
                  </a:moveTo>
                  <a:lnTo>
                    <a:pt x="9144" y="0"/>
                  </a:lnTo>
                  <a:lnTo>
                    <a:pt x="6096" y="1523"/>
                  </a:lnTo>
                  <a:lnTo>
                    <a:pt x="5334" y="1523"/>
                  </a:lnTo>
                  <a:lnTo>
                    <a:pt x="2286" y="3809"/>
                  </a:lnTo>
                  <a:lnTo>
                    <a:pt x="2286" y="4571"/>
                  </a:lnTo>
                  <a:lnTo>
                    <a:pt x="0" y="12953"/>
                  </a:lnTo>
                  <a:lnTo>
                    <a:pt x="0" y="13715"/>
                  </a:lnTo>
                  <a:lnTo>
                    <a:pt x="2286" y="21335"/>
                  </a:lnTo>
                  <a:lnTo>
                    <a:pt x="6096" y="25145"/>
                  </a:lnTo>
                  <a:lnTo>
                    <a:pt x="9144" y="25907"/>
                  </a:lnTo>
                  <a:lnTo>
                    <a:pt x="9906" y="25907"/>
                  </a:lnTo>
                  <a:lnTo>
                    <a:pt x="13716" y="25145"/>
                  </a:lnTo>
                  <a:lnTo>
                    <a:pt x="13716" y="24383"/>
                  </a:lnTo>
                  <a:lnTo>
                    <a:pt x="14287" y="23621"/>
                  </a:lnTo>
                  <a:lnTo>
                    <a:pt x="9144" y="23621"/>
                  </a:lnTo>
                  <a:lnTo>
                    <a:pt x="9567" y="23537"/>
                  </a:lnTo>
                  <a:lnTo>
                    <a:pt x="6858" y="22859"/>
                  </a:lnTo>
                  <a:lnTo>
                    <a:pt x="3810" y="19811"/>
                  </a:lnTo>
                  <a:lnTo>
                    <a:pt x="4343" y="19811"/>
                  </a:lnTo>
                  <a:lnTo>
                    <a:pt x="2514" y="13715"/>
                  </a:lnTo>
                  <a:lnTo>
                    <a:pt x="2286" y="13715"/>
                  </a:lnTo>
                  <a:lnTo>
                    <a:pt x="2286" y="12953"/>
                  </a:lnTo>
                  <a:lnTo>
                    <a:pt x="2493" y="12953"/>
                  </a:lnTo>
                  <a:lnTo>
                    <a:pt x="4572" y="5333"/>
                  </a:lnTo>
                  <a:lnTo>
                    <a:pt x="3810" y="5333"/>
                  </a:lnTo>
                  <a:lnTo>
                    <a:pt x="6858" y="3047"/>
                  </a:lnTo>
                  <a:lnTo>
                    <a:pt x="8382" y="3047"/>
                  </a:lnTo>
                  <a:lnTo>
                    <a:pt x="9567" y="2455"/>
                  </a:lnTo>
                  <a:lnTo>
                    <a:pt x="9144" y="2285"/>
                  </a:lnTo>
                  <a:lnTo>
                    <a:pt x="14478" y="2285"/>
                  </a:lnTo>
                  <a:lnTo>
                    <a:pt x="13716" y="1523"/>
                  </a:lnTo>
                  <a:lnTo>
                    <a:pt x="9906" y="0"/>
                  </a:lnTo>
                  <a:close/>
                </a:path>
                <a:path w="19050" h="26035">
                  <a:moveTo>
                    <a:pt x="9567" y="23537"/>
                  </a:moveTo>
                  <a:lnTo>
                    <a:pt x="9144" y="23621"/>
                  </a:lnTo>
                  <a:lnTo>
                    <a:pt x="9906" y="23621"/>
                  </a:lnTo>
                  <a:lnTo>
                    <a:pt x="9567" y="23537"/>
                  </a:lnTo>
                  <a:close/>
                </a:path>
                <a:path w="19050" h="26035">
                  <a:moveTo>
                    <a:pt x="14478" y="19811"/>
                  </a:moveTo>
                  <a:lnTo>
                    <a:pt x="12192" y="22859"/>
                  </a:lnTo>
                  <a:lnTo>
                    <a:pt x="12954" y="22859"/>
                  </a:lnTo>
                  <a:lnTo>
                    <a:pt x="9567" y="23537"/>
                  </a:lnTo>
                  <a:lnTo>
                    <a:pt x="9906" y="23621"/>
                  </a:lnTo>
                  <a:lnTo>
                    <a:pt x="14287" y="23621"/>
                  </a:lnTo>
                  <a:lnTo>
                    <a:pt x="16002" y="21335"/>
                  </a:lnTo>
                  <a:lnTo>
                    <a:pt x="16764" y="21335"/>
                  </a:lnTo>
                  <a:lnTo>
                    <a:pt x="16992" y="20573"/>
                  </a:lnTo>
                  <a:lnTo>
                    <a:pt x="14478" y="20573"/>
                  </a:lnTo>
                  <a:lnTo>
                    <a:pt x="14478" y="19811"/>
                  </a:lnTo>
                  <a:close/>
                </a:path>
                <a:path w="19050" h="26035">
                  <a:moveTo>
                    <a:pt x="4343" y="19811"/>
                  </a:moveTo>
                  <a:lnTo>
                    <a:pt x="3810" y="19811"/>
                  </a:lnTo>
                  <a:lnTo>
                    <a:pt x="4572" y="20573"/>
                  </a:lnTo>
                  <a:lnTo>
                    <a:pt x="4343" y="19811"/>
                  </a:lnTo>
                  <a:close/>
                </a:path>
                <a:path w="19050" h="26035">
                  <a:moveTo>
                    <a:pt x="16655" y="13316"/>
                  </a:moveTo>
                  <a:lnTo>
                    <a:pt x="14478" y="20573"/>
                  </a:lnTo>
                  <a:lnTo>
                    <a:pt x="16992" y="20573"/>
                  </a:lnTo>
                  <a:lnTo>
                    <a:pt x="19050" y="13715"/>
                  </a:lnTo>
                  <a:lnTo>
                    <a:pt x="16764" y="13715"/>
                  </a:lnTo>
                  <a:lnTo>
                    <a:pt x="16655" y="13316"/>
                  </a:lnTo>
                  <a:close/>
                </a:path>
                <a:path w="19050" h="26035">
                  <a:moveTo>
                    <a:pt x="2394" y="13316"/>
                  </a:moveTo>
                  <a:lnTo>
                    <a:pt x="2286" y="13715"/>
                  </a:lnTo>
                  <a:lnTo>
                    <a:pt x="2514" y="13715"/>
                  </a:lnTo>
                  <a:lnTo>
                    <a:pt x="2394" y="13316"/>
                  </a:lnTo>
                  <a:close/>
                </a:path>
                <a:path w="19050" h="26035">
                  <a:moveTo>
                    <a:pt x="16764" y="12953"/>
                  </a:moveTo>
                  <a:lnTo>
                    <a:pt x="16764" y="13715"/>
                  </a:lnTo>
                  <a:lnTo>
                    <a:pt x="17907" y="13334"/>
                  </a:lnTo>
                  <a:lnTo>
                    <a:pt x="16764" y="12953"/>
                  </a:lnTo>
                  <a:close/>
                </a:path>
                <a:path w="19050" h="26035">
                  <a:moveTo>
                    <a:pt x="17907" y="13334"/>
                  </a:moveTo>
                  <a:lnTo>
                    <a:pt x="16764" y="13715"/>
                  </a:lnTo>
                  <a:lnTo>
                    <a:pt x="19050" y="13715"/>
                  </a:lnTo>
                  <a:lnTo>
                    <a:pt x="17907" y="13334"/>
                  </a:lnTo>
                  <a:close/>
                </a:path>
                <a:path w="19050" h="26035">
                  <a:moveTo>
                    <a:pt x="19050" y="12953"/>
                  </a:moveTo>
                  <a:lnTo>
                    <a:pt x="16764" y="12953"/>
                  </a:lnTo>
                  <a:lnTo>
                    <a:pt x="17907" y="13334"/>
                  </a:lnTo>
                  <a:lnTo>
                    <a:pt x="19050" y="12953"/>
                  </a:lnTo>
                  <a:close/>
                </a:path>
                <a:path w="19050" h="26035">
                  <a:moveTo>
                    <a:pt x="2493" y="12953"/>
                  </a:moveTo>
                  <a:lnTo>
                    <a:pt x="2286" y="12953"/>
                  </a:lnTo>
                  <a:lnTo>
                    <a:pt x="2394" y="13316"/>
                  </a:lnTo>
                  <a:lnTo>
                    <a:pt x="2493" y="12953"/>
                  </a:lnTo>
                  <a:close/>
                </a:path>
                <a:path w="19050" h="26035">
                  <a:moveTo>
                    <a:pt x="15240" y="3047"/>
                  </a:moveTo>
                  <a:lnTo>
                    <a:pt x="12192" y="3047"/>
                  </a:lnTo>
                  <a:lnTo>
                    <a:pt x="14478" y="5333"/>
                  </a:lnTo>
                  <a:lnTo>
                    <a:pt x="16655" y="13316"/>
                  </a:lnTo>
                  <a:lnTo>
                    <a:pt x="16764" y="12953"/>
                  </a:lnTo>
                  <a:lnTo>
                    <a:pt x="19050" y="12953"/>
                  </a:lnTo>
                  <a:lnTo>
                    <a:pt x="16764" y="4571"/>
                  </a:lnTo>
                  <a:lnTo>
                    <a:pt x="15240" y="3047"/>
                  </a:lnTo>
                  <a:close/>
                </a:path>
                <a:path w="19050" h="26035">
                  <a:moveTo>
                    <a:pt x="8382" y="3047"/>
                  </a:moveTo>
                  <a:lnTo>
                    <a:pt x="6858" y="3047"/>
                  </a:lnTo>
                  <a:lnTo>
                    <a:pt x="6858" y="3809"/>
                  </a:lnTo>
                  <a:lnTo>
                    <a:pt x="8382" y="3047"/>
                  </a:lnTo>
                  <a:close/>
                </a:path>
                <a:path w="19050" h="26035">
                  <a:moveTo>
                    <a:pt x="14478" y="2285"/>
                  </a:moveTo>
                  <a:lnTo>
                    <a:pt x="9906" y="2285"/>
                  </a:lnTo>
                  <a:lnTo>
                    <a:pt x="9567" y="2455"/>
                  </a:lnTo>
                  <a:lnTo>
                    <a:pt x="12954" y="3809"/>
                  </a:lnTo>
                  <a:lnTo>
                    <a:pt x="12192" y="3047"/>
                  </a:lnTo>
                  <a:lnTo>
                    <a:pt x="15240" y="3047"/>
                  </a:lnTo>
                  <a:lnTo>
                    <a:pt x="14478" y="2285"/>
                  </a:lnTo>
                  <a:close/>
                </a:path>
                <a:path w="19050" h="26035">
                  <a:moveTo>
                    <a:pt x="9906" y="2285"/>
                  </a:moveTo>
                  <a:lnTo>
                    <a:pt x="9144" y="2285"/>
                  </a:lnTo>
                  <a:lnTo>
                    <a:pt x="9567" y="2455"/>
                  </a:lnTo>
                  <a:lnTo>
                    <a:pt x="9906" y="2285"/>
                  </a:lnTo>
                  <a:close/>
                </a:path>
              </a:pathLst>
            </a:custGeom>
            <a:solidFill>
              <a:srgbClr val="000000"/>
            </a:solidFill>
          </p:spPr>
          <p:txBody>
            <a:bodyPr wrap="square" lIns="0" tIns="0" rIns="0" bIns="0" rtlCol="0"/>
            <a:lstStyle/>
            <a:p>
              <a:endParaRPr/>
            </a:p>
          </p:txBody>
        </p:sp>
        <p:sp>
          <p:nvSpPr>
            <p:cNvPr id="1087" name="object 587">
              <a:extLst>
                <a:ext uri="{FF2B5EF4-FFF2-40B4-BE49-F238E27FC236}">
                  <a16:creationId xmlns:a16="http://schemas.microsoft.com/office/drawing/2014/main" id="{DE8494C4-375F-131B-CEF4-FC6D6B52AE3C}"/>
                </a:ext>
              </a:extLst>
            </p:cNvPr>
            <p:cNvSpPr/>
            <p:nvPr/>
          </p:nvSpPr>
          <p:spPr>
            <a:xfrm>
              <a:off x="9073895" y="4664506"/>
              <a:ext cx="2540" cy="1270"/>
            </a:xfrm>
            <a:custGeom>
              <a:avLst/>
              <a:gdLst/>
              <a:ahLst/>
              <a:cxnLst/>
              <a:rect l="l" t="t" r="r" b="b"/>
              <a:pathLst>
                <a:path w="2540" h="1270">
                  <a:moveTo>
                    <a:pt x="0" y="0"/>
                  </a:moveTo>
                  <a:lnTo>
                    <a:pt x="0" y="762"/>
                  </a:lnTo>
                  <a:lnTo>
                    <a:pt x="1143" y="381"/>
                  </a:lnTo>
                  <a:lnTo>
                    <a:pt x="0" y="0"/>
                  </a:lnTo>
                  <a:close/>
                </a:path>
                <a:path w="2540" h="1270">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sp>
          <p:nvSpPr>
            <p:cNvPr id="1088" name="object 588">
              <a:extLst>
                <a:ext uri="{FF2B5EF4-FFF2-40B4-BE49-F238E27FC236}">
                  <a16:creationId xmlns:a16="http://schemas.microsoft.com/office/drawing/2014/main" id="{6D48EA79-F511-9318-8D0E-D00152D18F11}"/>
                </a:ext>
              </a:extLst>
            </p:cNvPr>
            <p:cNvSpPr/>
            <p:nvPr/>
          </p:nvSpPr>
          <p:spPr>
            <a:xfrm>
              <a:off x="8499347" y="4371136"/>
              <a:ext cx="9525" cy="12700"/>
            </a:xfrm>
            <a:custGeom>
              <a:avLst/>
              <a:gdLst/>
              <a:ahLst/>
              <a:cxnLst/>
              <a:rect l="l" t="t" r="r" b="b"/>
              <a:pathLst>
                <a:path w="9525" h="12700">
                  <a:moveTo>
                    <a:pt x="0" y="12192"/>
                  </a:moveTo>
                  <a:lnTo>
                    <a:pt x="9143" y="12192"/>
                  </a:lnTo>
                  <a:lnTo>
                    <a:pt x="9143" y="0"/>
                  </a:lnTo>
                  <a:lnTo>
                    <a:pt x="0" y="0"/>
                  </a:lnTo>
                  <a:lnTo>
                    <a:pt x="0" y="12192"/>
                  </a:lnTo>
                  <a:close/>
                </a:path>
              </a:pathLst>
            </a:custGeom>
            <a:solidFill>
              <a:srgbClr val="000000"/>
            </a:solidFill>
          </p:spPr>
          <p:txBody>
            <a:bodyPr wrap="square" lIns="0" tIns="0" rIns="0" bIns="0" rtlCol="0"/>
            <a:lstStyle/>
            <a:p>
              <a:endParaRPr/>
            </a:p>
          </p:txBody>
        </p:sp>
        <p:sp>
          <p:nvSpPr>
            <p:cNvPr id="1089" name="object 589">
              <a:extLst>
                <a:ext uri="{FF2B5EF4-FFF2-40B4-BE49-F238E27FC236}">
                  <a16:creationId xmlns:a16="http://schemas.microsoft.com/office/drawing/2014/main" id="{2508927E-427A-306F-7687-7D32AFDC1665}"/>
                </a:ext>
              </a:extLst>
            </p:cNvPr>
            <p:cNvSpPr/>
            <p:nvPr/>
          </p:nvSpPr>
          <p:spPr>
            <a:xfrm>
              <a:off x="8499347" y="4368850"/>
              <a:ext cx="11430" cy="5080"/>
            </a:xfrm>
            <a:custGeom>
              <a:avLst/>
              <a:gdLst/>
              <a:ahLst/>
              <a:cxnLst/>
              <a:rect l="l" t="t" r="r" b="b"/>
              <a:pathLst>
                <a:path w="11429" h="5079">
                  <a:moveTo>
                    <a:pt x="0" y="4571"/>
                  </a:moveTo>
                  <a:lnTo>
                    <a:pt x="11429" y="4571"/>
                  </a:lnTo>
                  <a:lnTo>
                    <a:pt x="11429" y="0"/>
                  </a:lnTo>
                  <a:lnTo>
                    <a:pt x="0" y="0"/>
                  </a:lnTo>
                  <a:lnTo>
                    <a:pt x="0" y="4571"/>
                  </a:lnTo>
                  <a:close/>
                </a:path>
              </a:pathLst>
            </a:custGeom>
            <a:solidFill>
              <a:srgbClr val="000000"/>
            </a:solidFill>
          </p:spPr>
          <p:txBody>
            <a:bodyPr wrap="square" lIns="0" tIns="0" rIns="0" bIns="0" rtlCol="0"/>
            <a:lstStyle/>
            <a:p>
              <a:endParaRPr/>
            </a:p>
          </p:txBody>
        </p:sp>
        <p:sp>
          <p:nvSpPr>
            <p:cNvPr id="1090" name="object 590">
              <a:extLst>
                <a:ext uri="{FF2B5EF4-FFF2-40B4-BE49-F238E27FC236}">
                  <a16:creationId xmlns:a16="http://schemas.microsoft.com/office/drawing/2014/main" id="{54DCA384-4BC4-7E8F-31A9-82FEC42CEEC7}"/>
                </a:ext>
              </a:extLst>
            </p:cNvPr>
            <p:cNvSpPr/>
            <p:nvPr/>
          </p:nvSpPr>
          <p:spPr>
            <a:xfrm>
              <a:off x="8506206" y="4371136"/>
              <a:ext cx="5080" cy="14604"/>
            </a:xfrm>
            <a:custGeom>
              <a:avLst/>
              <a:gdLst/>
              <a:ahLst/>
              <a:cxnLst/>
              <a:rect l="l" t="t" r="r" b="b"/>
              <a:pathLst>
                <a:path w="5079" h="14604">
                  <a:moveTo>
                    <a:pt x="0" y="14477"/>
                  </a:moveTo>
                  <a:lnTo>
                    <a:pt x="4571" y="14477"/>
                  </a:lnTo>
                  <a:lnTo>
                    <a:pt x="4571" y="0"/>
                  </a:lnTo>
                  <a:lnTo>
                    <a:pt x="0" y="0"/>
                  </a:lnTo>
                  <a:lnTo>
                    <a:pt x="0" y="14477"/>
                  </a:lnTo>
                  <a:close/>
                </a:path>
              </a:pathLst>
            </a:custGeom>
            <a:solidFill>
              <a:srgbClr val="000000"/>
            </a:solidFill>
          </p:spPr>
          <p:txBody>
            <a:bodyPr wrap="square" lIns="0" tIns="0" rIns="0" bIns="0" rtlCol="0"/>
            <a:lstStyle/>
            <a:p>
              <a:endParaRPr/>
            </a:p>
          </p:txBody>
        </p:sp>
        <p:sp>
          <p:nvSpPr>
            <p:cNvPr id="1091" name="object 591">
              <a:extLst>
                <a:ext uri="{FF2B5EF4-FFF2-40B4-BE49-F238E27FC236}">
                  <a16:creationId xmlns:a16="http://schemas.microsoft.com/office/drawing/2014/main" id="{A0C42E91-4010-31AA-8202-E02C8834AB2F}"/>
                </a:ext>
              </a:extLst>
            </p:cNvPr>
            <p:cNvSpPr/>
            <p:nvPr/>
          </p:nvSpPr>
          <p:spPr>
            <a:xfrm>
              <a:off x="8497061" y="4381042"/>
              <a:ext cx="11430" cy="5080"/>
            </a:xfrm>
            <a:custGeom>
              <a:avLst/>
              <a:gdLst/>
              <a:ahLst/>
              <a:cxnLst/>
              <a:rect l="l" t="t" r="r" b="b"/>
              <a:pathLst>
                <a:path w="11429" h="5079">
                  <a:moveTo>
                    <a:pt x="0" y="4572"/>
                  </a:moveTo>
                  <a:lnTo>
                    <a:pt x="11430" y="4572"/>
                  </a:lnTo>
                  <a:lnTo>
                    <a:pt x="11430" y="0"/>
                  </a:lnTo>
                  <a:lnTo>
                    <a:pt x="0" y="0"/>
                  </a:lnTo>
                  <a:lnTo>
                    <a:pt x="0" y="4572"/>
                  </a:lnTo>
                  <a:close/>
                </a:path>
              </a:pathLst>
            </a:custGeom>
            <a:solidFill>
              <a:srgbClr val="000000"/>
            </a:solidFill>
          </p:spPr>
          <p:txBody>
            <a:bodyPr wrap="square" lIns="0" tIns="0" rIns="0" bIns="0" rtlCol="0"/>
            <a:lstStyle/>
            <a:p>
              <a:endParaRPr/>
            </a:p>
          </p:txBody>
        </p:sp>
        <p:sp>
          <p:nvSpPr>
            <p:cNvPr id="1092" name="object 592">
              <a:extLst>
                <a:ext uri="{FF2B5EF4-FFF2-40B4-BE49-F238E27FC236}">
                  <a16:creationId xmlns:a16="http://schemas.microsoft.com/office/drawing/2014/main" id="{6558D6C5-9328-E022-E276-40EDA9D41D1C}"/>
                </a:ext>
              </a:extLst>
            </p:cNvPr>
            <p:cNvSpPr/>
            <p:nvPr/>
          </p:nvSpPr>
          <p:spPr>
            <a:xfrm>
              <a:off x="8497061" y="4368850"/>
              <a:ext cx="5080" cy="14604"/>
            </a:xfrm>
            <a:custGeom>
              <a:avLst/>
              <a:gdLst/>
              <a:ahLst/>
              <a:cxnLst/>
              <a:rect l="l" t="t" r="r" b="b"/>
              <a:pathLst>
                <a:path w="5079" h="14604">
                  <a:moveTo>
                    <a:pt x="0" y="14477"/>
                  </a:moveTo>
                  <a:lnTo>
                    <a:pt x="4572" y="14477"/>
                  </a:lnTo>
                  <a:lnTo>
                    <a:pt x="4572" y="0"/>
                  </a:lnTo>
                  <a:lnTo>
                    <a:pt x="0" y="0"/>
                  </a:lnTo>
                  <a:lnTo>
                    <a:pt x="0" y="14477"/>
                  </a:lnTo>
                  <a:close/>
                </a:path>
              </a:pathLst>
            </a:custGeom>
            <a:solidFill>
              <a:srgbClr val="000000"/>
            </a:solidFill>
          </p:spPr>
          <p:txBody>
            <a:bodyPr wrap="square" lIns="0" tIns="0" rIns="0" bIns="0" rtlCol="0"/>
            <a:lstStyle/>
            <a:p>
              <a:endParaRPr/>
            </a:p>
          </p:txBody>
        </p:sp>
        <p:sp>
          <p:nvSpPr>
            <p:cNvPr id="1093" name="object 593">
              <a:extLst>
                <a:ext uri="{FF2B5EF4-FFF2-40B4-BE49-F238E27FC236}">
                  <a16:creationId xmlns:a16="http://schemas.microsoft.com/office/drawing/2014/main" id="{BC118755-F878-1BBD-1F8F-05C457F4AC7E}"/>
                </a:ext>
              </a:extLst>
            </p:cNvPr>
            <p:cNvSpPr/>
            <p:nvPr/>
          </p:nvSpPr>
          <p:spPr>
            <a:xfrm>
              <a:off x="8499347" y="4393234"/>
              <a:ext cx="9525" cy="11430"/>
            </a:xfrm>
            <a:custGeom>
              <a:avLst/>
              <a:gdLst/>
              <a:ahLst/>
              <a:cxnLst/>
              <a:rect l="l" t="t" r="r" b="b"/>
              <a:pathLst>
                <a:path w="9525" h="11429">
                  <a:moveTo>
                    <a:pt x="0" y="11429"/>
                  </a:moveTo>
                  <a:lnTo>
                    <a:pt x="9143" y="11429"/>
                  </a:lnTo>
                  <a:lnTo>
                    <a:pt x="9143" y="0"/>
                  </a:lnTo>
                  <a:lnTo>
                    <a:pt x="0" y="0"/>
                  </a:lnTo>
                  <a:lnTo>
                    <a:pt x="0" y="11429"/>
                  </a:lnTo>
                  <a:close/>
                </a:path>
              </a:pathLst>
            </a:custGeom>
            <a:solidFill>
              <a:srgbClr val="000000"/>
            </a:solidFill>
          </p:spPr>
          <p:txBody>
            <a:bodyPr wrap="square" lIns="0" tIns="0" rIns="0" bIns="0" rtlCol="0"/>
            <a:lstStyle/>
            <a:p>
              <a:endParaRPr/>
            </a:p>
          </p:txBody>
        </p:sp>
        <p:sp>
          <p:nvSpPr>
            <p:cNvPr id="1094" name="object 594">
              <a:extLst>
                <a:ext uri="{FF2B5EF4-FFF2-40B4-BE49-F238E27FC236}">
                  <a16:creationId xmlns:a16="http://schemas.microsoft.com/office/drawing/2014/main" id="{4A3602FB-4EFA-AF8F-DC69-60E34BA93E9F}"/>
                </a:ext>
              </a:extLst>
            </p:cNvPr>
            <p:cNvSpPr/>
            <p:nvPr/>
          </p:nvSpPr>
          <p:spPr>
            <a:xfrm>
              <a:off x="8499347" y="4390949"/>
              <a:ext cx="11430" cy="5080"/>
            </a:xfrm>
            <a:custGeom>
              <a:avLst/>
              <a:gdLst/>
              <a:ahLst/>
              <a:cxnLst/>
              <a:rect l="l" t="t" r="r" b="b"/>
              <a:pathLst>
                <a:path w="11429" h="5079">
                  <a:moveTo>
                    <a:pt x="0" y="4571"/>
                  </a:moveTo>
                  <a:lnTo>
                    <a:pt x="11429" y="4571"/>
                  </a:lnTo>
                  <a:lnTo>
                    <a:pt x="11429" y="0"/>
                  </a:lnTo>
                  <a:lnTo>
                    <a:pt x="0" y="0"/>
                  </a:lnTo>
                  <a:lnTo>
                    <a:pt x="0" y="4571"/>
                  </a:lnTo>
                  <a:close/>
                </a:path>
              </a:pathLst>
            </a:custGeom>
            <a:solidFill>
              <a:srgbClr val="000000"/>
            </a:solidFill>
          </p:spPr>
          <p:txBody>
            <a:bodyPr wrap="square" lIns="0" tIns="0" rIns="0" bIns="0" rtlCol="0"/>
            <a:lstStyle/>
            <a:p>
              <a:endParaRPr/>
            </a:p>
          </p:txBody>
        </p:sp>
        <p:sp>
          <p:nvSpPr>
            <p:cNvPr id="1095" name="object 595">
              <a:extLst>
                <a:ext uri="{FF2B5EF4-FFF2-40B4-BE49-F238E27FC236}">
                  <a16:creationId xmlns:a16="http://schemas.microsoft.com/office/drawing/2014/main" id="{F4695EF3-96B8-3D65-E91B-439BFF9FF3C0}"/>
                </a:ext>
              </a:extLst>
            </p:cNvPr>
            <p:cNvSpPr/>
            <p:nvPr/>
          </p:nvSpPr>
          <p:spPr>
            <a:xfrm>
              <a:off x="8506206" y="4393234"/>
              <a:ext cx="5080" cy="13970"/>
            </a:xfrm>
            <a:custGeom>
              <a:avLst/>
              <a:gdLst/>
              <a:ahLst/>
              <a:cxnLst/>
              <a:rect l="l" t="t" r="r" b="b"/>
              <a:pathLst>
                <a:path w="5079" h="13970">
                  <a:moveTo>
                    <a:pt x="0" y="13716"/>
                  </a:moveTo>
                  <a:lnTo>
                    <a:pt x="4571" y="13716"/>
                  </a:lnTo>
                  <a:lnTo>
                    <a:pt x="4571" y="0"/>
                  </a:lnTo>
                  <a:lnTo>
                    <a:pt x="0" y="0"/>
                  </a:lnTo>
                  <a:lnTo>
                    <a:pt x="0" y="13716"/>
                  </a:lnTo>
                  <a:close/>
                </a:path>
              </a:pathLst>
            </a:custGeom>
            <a:solidFill>
              <a:srgbClr val="000000"/>
            </a:solidFill>
          </p:spPr>
          <p:txBody>
            <a:bodyPr wrap="square" lIns="0" tIns="0" rIns="0" bIns="0" rtlCol="0"/>
            <a:lstStyle/>
            <a:p>
              <a:endParaRPr/>
            </a:p>
          </p:txBody>
        </p:sp>
        <p:sp>
          <p:nvSpPr>
            <p:cNvPr id="1096" name="object 596">
              <a:extLst>
                <a:ext uri="{FF2B5EF4-FFF2-40B4-BE49-F238E27FC236}">
                  <a16:creationId xmlns:a16="http://schemas.microsoft.com/office/drawing/2014/main" id="{B892B9AF-70D9-A227-612B-8DA3EA8F2095}"/>
                </a:ext>
              </a:extLst>
            </p:cNvPr>
            <p:cNvSpPr/>
            <p:nvPr/>
          </p:nvSpPr>
          <p:spPr>
            <a:xfrm>
              <a:off x="8497061" y="4402378"/>
              <a:ext cx="11430" cy="5080"/>
            </a:xfrm>
            <a:custGeom>
              <a:avLst/>
              <a:gdLst/>
              <a:ahLst/>
              <a:cxnLst/>
              <a:rect l="l" t="t" r="r" b="b"/>
              <a:pathLst>
                <a:path w="11429" h="5079">
                  <a:moveTo>
                    <a:pt x="0" y="4571"/>
                  </a:moveTo>
                  <a:lnTo>
                    <a:pt x="11430" y="4571"/>
                  </a:lnTo>
                  <a:lnTo>
                    <a:pt x="11430" y="0"/>
                  </a:lnTo>
                  <a:lnTo>
                    <a:pt x="0" y="0"/>
                  </a:lnTo>
                  <a:lnTo>
                    <a:pt x="0" y="4571"/>
                  </a:lnTo>
                  <a:close/>
                </a:path>
              </a:pathLst>
            </a:custGeom>
            <a:solidFill>
              <a:srgbClr val="000000"/>
            </a:solidFill>
          </p:spPr>
          <p:txBody>
            <a:bodyPr wrap="square" lIns="0" tIns="0" rIns="0" bIns="0" rtlCol="0"/>
            <a:lstStyle/>
            <a:p>
              <a:endParaRPr/>
            </a:p>
          </p:txBody>
        </p:sp>
        <p:sp>
          <p:nvSpPr>
            <p:cNvPr id="1097" name="object 597">
              <a:extLst>
                <a:ext uri="{FF2B5EF4-FFF2-40B4-BE49-F238E27FC236}">
                  <a16:creationId xmlns:a16="http://schemas.microsoft.com/office/drawing/2014/main" id="{7BD719F9-D462-2828-777D-E6830BCA7A0F}"/>
                </a:ext>
              </a:extLst>
            </p:cNvPr>
            <p:cNvSpPr/>
            <p:nvPr/>
          </p:nvSpPr>
          <p:spPr>
            <a:xfrm>
              <a:off x="8497061" y="4390948"/>
              <a:ext cx="5080" cy="13970"/>
            </a:xfrm>
            <a:custGeom>
              <a:avLst/>
              <a:gdLst/>
              <a:ahLst/>
              <a:cxnLst/>
              <a:rect l="l" t="t" r="r" b="b"/>
              <a:pathLst>
                <a:path w="5079" h="13970">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1098" name="object 598">
              <a:extLst>
                <a:ext uri="{FF2B5EF4-FFF2-40B4-BE49-F238E27FC236}">
                  <a16:creationId xmlns:a16="http://schemas.microsoft.com/office/drawing/2014/main" id="{5C1EB3B1-8F80-E6F5-38BA-80421E839630}"/>
                </a:ext>
              </a:extLst>
            </p:cNvPr>
            <p:cNvSpPr/>
            <p:nvPr/>
          </p:nvSpPr>
          <p:spPr>
            <a:xfrm>
              <a:off x="8499347" y="4414570"/>
              <a:ext cx="9525" cy="11430"/>
            </a:xfrm>
            <a:custGeom>
              <a:avLst/>
              <a:gdLst/>
              <a:ahLst/>
              <a:cxnLst/>
              <a:rect l="l" t="t" r="r" b="b"/>
              <a:pathLst>
                <a:path w="9525" h="11429">
                  <a:moveTo>
                    <a:pt x="0" y="11430"/>
                  </a:moveTo>
                  <a:lnTo>
                    <a:pt x="9143" y="11430"/>
                  </a:lnTo>
                  <a:lnTo>
                    <a:pt x="9143" y="0"/>
                  </a:lnTo>
                  <a:lnTo>
                    <a:pt x="0" y="0"/>
                  </a:lnTo>
                  <a:lnTo>
                    <a:pt x="0" y="11430"/>
                  </a:lnTo>
                  <a:close/>
                </a:path>
              </a:pathLst>
            </a:custGeom>
            <a:solidFill>
              <a:srgbClr val="000000"/>
            </a:solidFill>
          </p:spPr>
          <p:txBody>
            <a:bodyPr wrap="square" lIns="0" tIns="0" rIns="0" bIns="0" rtlCol="0"/>
            <a:lstStyle/>
            <a:p>
              <a:endParaRPr/>
            </a:p>
          </p:txBody>
        </p:sp>
        <p:sp>
          <p:nvSpPr>
            <p:cNvPr id="1099" name="object 599">
              <a:extLst>
                <a:ext uri="{FF2B5EF4-FFF2-40B4-BE49-F238E27FC236}">
                  <a16:creationId xmlns:a16="http://schemas.microsoft.com/office/drawing/2014/main" id="{20B727FD-A4C6-949E-5BAF-EED9ACAA0E8D}"/>
                </a:ext>
              </a:extLst>
            </p:cNvPr>
            <p:cNvSpPr/>
            <p:nvPr/>
          </p:nvSpPr>
          <p:spPr>
            <a:xfrm>
              <a:off x="8499347" y="4412284"/>
              <a:ext cx="11430" cy="5080"/>
            </a:xfrm>
            <a:custGeom>
              <a:avLst/>
              <a:gdLst/>
              <a:ahLst/>
              <a:cxnLst/>
              <a:rect l="l" t="t" r="r" b="b"/>
              <a:pathLst>
                <a:path w="11429" h="5079">
                  <a:moveTo>
                    <a:pt x="0" y="4572"/>
                  </a:moveTo>
                  <a:lnTo>
                    <a:pt x="11429" y="4572"/>
                  </a:lnTo>
                  <a:lnTo>
                    <a:pt x="11429" y="0"/>
                  </a:lnTo>
                  <a:lnTo>
                    <a:pt x="0" y="0"/>
                  </a:lnTo>
                  <a:lnTo>
                    <a:pt x="0" y="4572"/>
                  </a:lnTo>
                  <a:close/>
                </a:path>
              </a:pathLst>
            </a:custGeom>
            <a:solidFill>
              <a:srgbClr val="000000"/>
            </a:solidFill>
          </p:spPr>
          <p:txBody>
            <a:bodyPr wrap="square" lIns="0" tIns="0" rIns="0" bIns="0" rtlCol="0"/>
            <a:lstStyle/>
            <a:p>
              <a:endParaRPr/>
            </a:p>
          </p:txBody>
        </p:sp>
        <p:sp>
          <p:nvSpPr>
            <p:cNvPr id="1100" name="object 600">
              <a:extLst>
                <a:ext uri="{FF2B5EF4-FFF2-40B4-BE49-F238E27FC236}">
                  <a16:creationId xmlns:a16="http://schemas.microsoft.com/office/drawing/2014/main" id="{ED5263C2-31BF-33E1-3661-95E4E41824AC}"/>
                </a:ext>
              </a:extLst>
            </p:cNvPr>
            <p:cNvSpPr/>
            <p:nvPr/>
          </p:nvSpPr>
          <p:spPr>
            <a:xfrm>
              <a:off x="8506206" y="4414570"/>
              <a:ext cx="5080" cy="13970"/>
            </a:xfrm>
            <a:custGeom>
              <a:avLst/>
              <a:gdLst/>
              <a:ahLst/>
              <a:cxnLst/>
              <a:rect l="l" t="t" r="r" b="b"/>
              <a:pathLst>
                <a:path w="5079" h="13970">
                  <a:moveTo>
                    <a:pt x="0" y="13716"/>
                  </a:moveTo>
                  <a:lnTo>
                    <a:pt x="4571" y="13716"/>
                  </a:lnTo>
                  <a:lnTo>
                    <a:pt x="4571" y="0"/>
                  </a:lnTo>
                  <a:lnTo>
                    <a:pt x="0" y="0"/>
                  </a:lnTo>
                  <a:lnTo>
                    <a:pt x="0" y="13716"/>
                  </a:lnTo>
                  <a:close/>
                </a:path>
              </a:pathLst>
            </a:custGeom>
            <a:solidFill>
              <a:srgbClr val="000000"/>
            </a:solidFill>
          </p:spPr>
          <p:txBody>
            <a:bodyPr wrap="square" lIns="0" tIns="0" rIns="0" bIns="0" rtlCol="0"/>
            <a:lstStyle/>
            <a:p>
              <a:endParaRPr/>
            </a:p>
          </p:txBody>
        </p:sp>
        <p:sp>
          <p:nvSpPr>
            <p:cNvPr id="1101" name="object 601">
              <a:extLst>
                <a:ext uri="{FF2B5EF4-FFF2-40B4-BE49-F238E27FC236}">
                  <a16:creationId xmlns:a16="http://schemas.microsoft.com/office/drawing/2014/main" id="{B6C7A420-58B9-08FE-69F2-2AEB17356470}"/>
                </a:ext>
              </a:extLst>
            </p:cNvPr>
            <p:cNvSpPr/>
            <p:nvPr/>
          </p:nvSpPr>
          <p:spPr>
            <a:xfrm>
              <a:off x="8497061" y="4423714"/>
              <a:ext cx="11430" cy="5080"/>
            </a:xfrm>
            <a:custGeom>
              <a:avLst/>
              <a:gdLst/>
              <a:ahLst/>
              <a:cxnLst/>
              <a:rect l="l" t="t" r="r" b="b"/>
              <a:pathLst>
                <a:path w="11429" h="5079">
                  <a:moveTo>
                    <a:pt x="0" y="4572"/>
                  </a:moveTo>
                  <a:lnTo>
                    <a:pt x="11430" y="4572"/>
                  </a:lnTo>
                  <a:lnTo>
                    <a:pt x="11430" y="0"/>
                  </a:lnTo>
                  <a:lnTo>
                    <a:pt x="0" y="0"/>
                  </a:lnTo>
                  <a:lnTo>
                    <a:pt x="0" y="4572"/>
                  </a:lnTo>
                  <a:close/>
                </a:path>
              </a:pathLst>
            </a:custGeom>
            <a:solidFill>
              <a:srgbClr val="000000"/>
            </a:solidFill>
          </p:spPr>
          <p:txBody>
            <a:bodyPr wrap="square" lIns="0" tIns="0" rIns="0" bIns="0" rtlCol="0"/>
            <a:lstStyle/>
            <a:p>
              <a:endParaRPr/>
            </a:p>
          </p:txBody>
        </p:sp>
        <p:sp>
          <p:nvSpPr>
            <p:cNvPr id="1102" name="object 602">
              <a:extLst>
                <a:ext uri="{FF2B5EF4-FFF2-40B4-BE49-F238E27FC236}">
                  <a16:creationId xmlns:a16="http://schemas.microsoft.com/office/drawing/2014/main" id="{24039997-BB92-DDC8-08CD-EA1EDDE802C1}"/>
                </a:ext>
              </a:extLst>
            </p:cNvPr>
            <p:cNvSpPr/>
            <p:nvPr/>
          </p:nvSpPr>
          <p:spPr>
            <a:xfrm>
              <a:off x="8497061" y="4412284"/>
              <a:ext cx="5080" cy="13970"/>
            </a:xfrm>
            <a:custGeom>
              <a:avLst/>
              <a:gdLst/>
              <a:ahLst/>
              <a:cxnLst/>
              <a:rect l="l" t="t" r="r" b="b"/>
              <a:pathLst>
                <a:path w="5079" h="13970">
                  <a:moveTo>
                    <a:pt x="0" y="13716"/>
                  </a:moveTo>
                  <a:lnTo>
                    <a:pt x="4572" y="13716"/>
                  </a:lnTo>
                  <a:lnTo>
                    <a:pt x="4572" y="0"/>
                  </a:lnTo>
                  <a:lnTo>
                    <a:pt x="0" y="0"/>
                  </a:lnTo>
                  <a:lnTo>
                    <a:pt x="0" y="13716"/>
                  </a:lnTo>
                  <a:close/>
                </a:path>
              </a:pathLst>
            </a:custGeom>
            <a:solidFill>
              <a:srgbClr val="000000"/>
            </a:solidFill>
          </p:spPr>
          <p:txBody>
            <a:bodyPr wrap="square" lIns="0" tIns="0" rIns="0" bIns="0" rtlCol="0"/>
            <a:lstStyle/>
            <a:p>
              <a:endParaRPr/>
            </a:p>
          </p:txBody>
        </p:sp>
        <p:sp>
          <p:nvSpPr>
            <p:cNvPr id="1103" name="object 603">
              <a:extLst>
                <a:ext uri="{FF2B5EF4-FFF2-40B4-BE49-F238E27FC236}">
                  <a16:creationId xmlns:a16="http://schemas.microsoft.com/office/drawing/2014/main" id="{EECF9474-728F-B823-2B4E-ECAE0BA7422C}"/>
                </a:ext>
              </a:extLst>
            </p:cNvPr>
            <p:cNvSpPr/>
            <p:nvPr/>
          </p:nvSpPr>
          <p:spPr>
            <a:xfrm>
              <a:off x="8499347" y="4435906"/>
              <a:ext cx="9525" cy="11430"/>
            </a:xfrm>
            <a:custGeom>
              <a:avLst/>
              <a:gdLst/>
              <a:ahLst/>
              <a:cxnLst/>
              <a:rect l="l" t="t" r="r" b="b"/>
              <a:pathLst>
                <a:path w="9525" h="11429">
                  <a:moveTo>
                    <a:pt x="0" y="11429"/>
                  </a:moveTo>
                  <a:lnTo>
                    <a:pt x="9143" y="11429"/>
                  </a:lnTo>
                  <a:lnTo>
                    <a:pt x="9143" y="0"/>
                  </a:lnTo>
                  <a:lnTo>
                    <a:pt x="0" y="0"/>
                  </a:lnTo>
                  <a:lnTo>
                    <a:pt x="0" y="11429"/>
                  </a:lnTo>
                  <a:close/>
                </a:path>
              </a:pathLst>
            </a:custGeom>
            <a:solidFill>
              <a:srgbClr val="000000"/>
            </a:solidFill>
          </p:spPr>
          <p:txBody>
            <a:bodyPr wrap="square" lIns="0" tIns="0" rIns="0" bIns="0" rtlCol="0"/>
            <a:lstStyle/>
            <a:p>
              <a:endParaRPr/>
            </a:p>
          </p:txBody>
        </p:sp>
        <p:sp>
          <p:nvSpPr>
            <p:cNvPr id="1104" name="object 604">
              <a:extLst>
                <a:ext uri="{FF2B5EF4-FFF2-40B4-BE49-F238E27FC236}">
                  <a16:creationId xmlns:a16="http://schemas.microsoft.com/office/drawing/2014/main" id="{1237BE58-CEE5-8679-C713-373640BB9895}"/>
                </a:ext>
              </a:extLst>
            </p:cNvPr>
            <p:cNvSpPr/>
            <p:nvPr/>
          </p:nvSpPr>
          <p:spPr>
            <a:xfrm>
              <a:off x="8499347" y="4433620"/>
              <a:ext cx="11430" cy="5080"/>
            </a:xfrm>
            <a:custGeom>
              <a:avLst/>
              <a:gdLst/>
              <a:ahLst/>
              <a:cxnLst/>
              <a:rect l="l" t="t" r="r" b="b"/>
              <a:pathLst>
                <a:path w="11429" h="5079">
                  <a:moveTo>
                    <a:pt x="0" y="4572"/>
                  </a:moveTo>
                  <a:lnTo>
                    <a:pt x="11429" y="4572"/>
                  </a:lnTo>
                  <a:lnTo>
                    <a:pt x="11429" y="0"/>
                  </a:lnTo>
                  <a:lnTo>
                    <a:pt x="0" y="0"/>
                  </a:lnTo>
                  <a:lnTo>
                    <a:pt x="0" y="4572"/>
                  </a:lnTo>
                  <a:close/>
                </a:path>
              </a:pathLst>
            </a:custGeom>
            <a:solidFill>
              <a:srgbClr val="000000"/>
            </a:solidFill>
          </p:spPr>
          <p:txBody>
            <a:bodyPr wrap="square" lIns="0" tIns="0" rIns="0" bIns="0" rtlCol="0"/>
            <a:lstStyle/>
            <a:p>
              <a:endParaRPr/>
            </a:p>
          </p:txBody>
        </p:sp>
        <p:sp>
          <p:nvSpPr>
            <p:cNvPr id="1105" name="object 605">
              <a:extLst>
                <a:ext uri="{FF2B5EF4-FFF2-40B4-BE49-F238E27FC236}">
                  <a16:creationId xmlns:a16="http://schemas.microsoft.com/office/drawing/2014/main" id="{19265E89-D76F-3D7C-359A-257FCDEEF3BB}"/>
                </a:ext>
              </a:extLst>
            </p:cNvPr>
            <p:cNvSpPr/>
            <p:nvPr/>
          </p:nvSpPr>
          <p:spPr>
            <a:xfrm>
              <a:off x="8506206" y="4435906"/>
              <a:ext cx="5080" cy="13970"/>
            </a:xfrm>
            <a:custGeom>
              <a:avLst/>
              <a:gdLst/>
              <a:ahLst/>
              <a:cxnLst/>
              <a:rect l="l" t="t" r="r" b="b"/>
              <a:pathLst>
                <a:path w="5079" h="13970">
                  <a:moveTo>
                    <a:pt x="0" y="13716"/>
                  </a:moveTo>
                  <a:lnTo>
                    <a:pt x="4571" y="13716"/>
                  </a:lnTo>
                  <a:lnTo>
                    <a:pt x="4571" y="0"/>
                  </a:lnTo>
                  <a:lnTo>
                    <a:pt x="0" y="0"/>
                  </a:lnTo>
                  <a:lnTo>
                    <a:pt x="0" y="13716"/>
                  </a:lnTo>
                  <a:close/>
                </a:path>
              </a:pathLst>
            </a:custGeom>
            <a:solidFill>
              <a:srgbClr val="000000"/>
            </a:solidFill>
          </p:spPr>
          <p:txBody>
            <a:bodyPr wrap="square" lIns="0" tIns="0" rIns="0" bIns="0" rtlCol="0"/>
            <a:lstStyle/>
            <a:p>
              <a:endParaRPr/>
            </a:p>
          </p:txBody>
        </p:sp>
        <p:sp>
          <p:nvSpPr>
            <p:cNvPr id="1106" name="object 606">
              <a:extLst>
                <a:ext uri="{FF2B5EF4-FFF2-40B4-BE49-F238E27FC236}">
                  <a16:creationId xmlns:a16="http://schemas.microsoft.com/office/drawing/2014/main" id="{17D064DA-9D1F-4DB5-DF9A-C34B7D0177F2}"/>
                </a:ext>
              </a:extLst>
            </p:cNvPr>
            <p:cNvSpPr/>
            <p:nvPr/>
          </p:nvSpPr>
          <p:spPr>
            <a:xfrm>
              <a:off x="8497061" y="4445050"/>
              <a:ext cx="11430" cy="5080"/>
            </a:xfrm>
            <a:custGeom>
              <a:avLst/>
              <a:gdLst/>
              <a:ahLst/>
              <a:cxnLst/>
              <a:rect l="l" t="t" r="r" b="b"/>
              <a:pathLst>
                <a:path w="11429" h="5079">
                  <a:moveTo>
                    <a:pt x="0" y="4571"/>
                  </a:moveTo>
                  <a:lnTo>
                    <a:pt x="11430" y="4571"/>
                  </a:lnTo>
                  <a:lnTo>
                    <a:pt x="11430" y="0"/>
                  </a:lnTo>
                  <a:lnTo>
                    <a:pt x="0" y="0"/>
                  </a:lnTo>
                  <a:lnTo>
                    <a:pt x="0" y="4571"/>
                  </a:lnTo>
                  <a:close/>
                </a:path>
              </a:pathLst>
            </a:custGeom>
            <a:solidFill>
              <a:srgbClr val="000000"/>
            </a:solidFill>
          </p:spPr>
          <p:txBody>
            <a:bodyPr wrap="square" lIns="0" tIns="0" rIns="0" bIns="0" rtlCol="0"/>
            <a:lstStyle/>
            <a:p>
              <a:endParaRPr/>
            </a:p>
          </p:txBody>
        </p:sp>
        <p:sp>
          <p:nvSpPr>
            <p:cNvPr id="1107" name="object 607">
              <a:extLst>
                <a:ext uri="{FF2B5EF4-FFF2-40B4-BE49-F238E27FC236}">
                  <a16:creationId xmlns:a16="http://schemas.microsoft.com/office/drawing/2014/main" id="{D5BDA7CA-30E1-9263-DA5F-86062AE22F57}"/>
                </a:ext>
              </a:extLst>
            </p:cNvPr>
            <p:cNvSpPr/>
            <p:nvPr/>
          </p:nvSpPr>
          <p:spPr>
            <a:xfrm>
              <a:off x="8497061" y="4433620"/>
              <a:ext cx="5080" cy="13970"/>
            </a:xfrm>
            <a:custGeom>
              <a:avLst/>
              <a:gdLst/>
              <a:ahLst/>
              <a:cxnLst/>
              <a:rect l="l" t="t" r="r" b="b"/>
              <a:pathLst>
                <a:path w="5079" h="13970">
                  <a:moveTo>
                    <a:pt x="0" y="13716"/>
                  </a:moveTo>
                  <a:lnTo>
                    <a:pt x="4572" y="13716"/>
                  </a:lnTo>
                  <a:lnTo>
                    <a:pt x="4572" y="0"/>
                  </a:lnTo>
                  <a:lnTo>
                    <a:pt x="0" y="0"/>
                  </a:lnTo>
                  <a:lnTo>
                    <a:pt x="0" y="13716"/>
                  </a:lnTo>
                  <a:close/>
                </a:path>
              </a:pathLst>
            </a:custGeom>
            <a:solidFill>
              <a:srgbClr val="000000"/>
            </a:solidFill>
          </p:spPr>
          <p:txBody>
            <a:bodyPr wrap="square" lIns="0" tIns="0" rIns="0" bIns="0" rtlCol="0"/>
            <a:lstStyle/>
            <a:p>
              <a:endParaRPr/>
            </a:p>
          </p:txBody>
        </p:sp>
        <p:sp>
          <p:nvSpPr>
            <p:cNvPr id="1108" name="object 608">
              <a:extLst>
                <a:ext uri="{FF2B5EF4-FFF2-40B4-BE49-F238E27FC236}">
                  <a16:creationId xmlns:a16="http://schemas.microsoft.com/office/drawing/2014/main" id="{A644BC52-FF70-1228-6FC6-213B5CC60078}"/>
                </a:ext>
              </a:extLst>
            </p:cNvPr>
            <p:cNvSpPr/>
            <p:nvPr/>
          </p:nvSpPr>
          <p:spPr>
            <a:xfrm>
              <a:off x="8535161" y="4377232"/>
              <a:ext cx="9525" cy="11430"/>
            </a:xfrm>
            <a:custGeom>
              <a:avLst/>
              <a:gdLst/>
              <a:ahLst/>
              <a:cxnLst/>
              <a:rect l="l" t="t" r="r" b="b"/>
              <a:pathLst>
                <a:path w="9525" h="11429">
                  <a:moveTo>
                    <a:pt x="0" y="11430"/>
                  </a:moveTo>
                  <a:lnTo>
                    <a:pt x="9144" y="11430"/>
                  </a:lnTo>
                  <a:lnTo>
                    <a:pt x="9144" y="0"/>
                  </a:lnTo>
                  <a:lnTo>
                    <a:pt x="0" y="0"/>
                  </a:lnTo>
                  <a:lnTo>
                    <a:pt x="0" y="11430"/>
                  </a:lnTo>
                  <a:close/>
                </a:path>
              </a:pathLst>
            </a:custGeom>
            <a:solidFill>
              <a:srgbClr val="000000"/>
            </a:solidFill>
          </p:spPr>
          <p:txBody>
            <a:bodyPr wrap="square" lIns="0" tIns="0" rIns="0" bIns="0" rtlCol="0"/>
            <a:lstStyle/>
            <a:p>
              <a:endParaRPr/>
            </a:p>
          </p:txBody>
        </p:sp>
        <p:sp>
          <p:nvSpPr>
            <p:cNvPr id="1109" name="object 609">
              <a:extLst>
                <a:ext uri="{FF2B5EF4-FFF2-40B4-BE49-F238E27FC236}">
                  <a16:creationId xmlns:a16="http://schemas.microsoft.com/office/drawing/2014/main" id="{F8AA75F7-46F3-ECF7-F009-A84620125500}"/>
                </a:ext>
              </a:extLst>
            </p:cNvPr>
            <p:cNvSpPr/>
            <p:nvPr/>
          </p:nvSpPr>
          <p:spPr>
            <a:xfrm>
              <a:off x="8535161" y="4374946"/>
              <a:ext cx="11430" cy="5080"/>
            </a:xfrm>
            <a:custGeom>
              <a:avLst/>
              <a:gdLst/>
              <a:ahLst/>
              <a:cxnLst/>
              <a:rect l="l" t="t" r="r" b="b"/>
              <a:pathLst>
                <a:path w="11429" h="5079">
                  <a:moveTo>
                    <a:pt x="0" y="4572"/>
                  </a:moveTo>
                  <a:lnTo>
                    <a:pt x="11430" y="4572"/>
                  </a:lnTo>
                  <a:lnTo>
                    <a:pt x="11430" y="0"/>
                  </a:lnTo>
                  <a:lnTo>
                    <a:pt x="0" y="0"/>
                  </a:lnTo>
                  <a:lnTo>
                    <a:pt x="0" y="4572"/>
                  </a:lnTo>
                  <a:close/>
                </a:path>
              </a:pathLst>
            </a:custGeom>
            <a:solidFill>
              <a:srgbClr val="000000"/>
            </a:solidFill>
          </p:spPr>
          <p:txBody>
            <a:bodyPr wrap="square" lIns="0" tIns="0" rIns="0" bIns="0" rtlCol="0"/>
            <a:lstStyle/>
            <a:p>
              <a:endParaRPr/>
            </a:p>
          </p:txBody>
        </p:sp>
        <p:sp>
          <p:nvSpPr>
            <p:cNvPr id="1110" name="object 610">
              <a:extLst>
                <a:ext uri="{FF2B5EF4-FFF2-40B4-BE49-F238E27FC236}">
                  <a16:creationId xmlns:a16="http://schemas.microsoft.com/office/drawing/2014/main" id="{62D751FF-AC83-307B-048C-5683C44289BE}"/>
                </a:ext>
              </a:extLst>
            </p:cNvPr>
            <p:cNvSpPr/>
            <p:nvPr/>
          </p:nvSpPr>
          <p:spPr>
            <a:xfrm>
              <a:off x="8542019" y="4377232"/>
              <a:ext cx="5080" cy="13970"/>
            </a:xfrm>
            <a:custGeom>
              <a:avLst/>
              <a:gdLst/>
              <a:ahLst/>
              <a:cxnLst/>
              <a:rect l="l" t="t" r="r" b="b"/>
              <a:pathLst>
                <a:path w="5079" h="13970">
                  <a:moveTo>
                    <a:pt x="0" y="13716"/>
                  </a:moveTo>
                  <a:lnTo>
                    <a:pt x="4571" y="13716"/>
                  </a:lnTo>
                  <a:lnTo>
                    <a:pt x="4571" y="0"/>
                  </a:lnTo>
                  <a:lnTo>
                    <a:pt x="0" y="0"/>
                  </a:lnTo>
                  <a:lnTo>
                    <a:pt x="0" y="13716"/>
                  </a:lnTo>
                  <a:close/>
                </a:path>
              </a:pathLst>
            </a:custGeom>
            <a:solidFill>
              <a:srgbClr val="000000"/>
            </a:solidFill>
          </p:spPr>
          <p:txBody>
            <a:bodyPr wrap="square" lIns="0" tIns="0" rIns="0" bIns="0" rtlCol="0"/>
            <a:lstStyle/>
            <a:p>
              <a:endParaRPr/>
            </a:p>
          </p:txBody>
        </p:sp>
        <p:sp>
          <p:nvSpPr>
            <p:cNvPr id="1111" name="object 611">
              <a:extLst>
                <a:ext uri="{FF2B5EF4-FFF2-40B4-BE49-F238E27FC236}">
                  <a16:creationId xmlns:a16="http://schemas.microsoft.com/office/drawing/2014/main" id="{90FD1866-95B2-7575-D750-B20A9CA1E517}"/>
                </a:ext>
              </a:extLst>
            </p:cNvPr>
            <p:cNvSpPr/>
            <p:nvPr/>
          </p:nvSpPr>
          <p:spPr>
            <a:xfrm>
              <a:off x="8532876" y="4386376"/>
              <a:ext cx="11430" cy="5080"/>
            </a:xfrm>
            <a:custGeom>
              <a:avLst/>
              <a:gdLst/>
              <a:ahLst/>
              <a:cxnLst/>
              <a:rect l="l" t="t" r="r" b="b"/>
              <a:pathLst>
                <a:path w="11429" h="5079">
                  <a:moveTo>
                    <a:pt x="0" y="4572"/>
                  </a:moveTo>
                  <a:lnTo>
                    <a:pt x="11429" y="4572"/>
                  </a:lnTo>
                  <a:lnTo>
                    <a:pt x="11429" y="0"/>
                  </a:lnTo>
                  <a:lnTo>
                    <a:pt x="0" y="0"/>
                  </a:lnTo>
                  <a:lnTo>
                    <a:pt x="0" y="4572"/>
                  </a:lnTo>
                  <a:close/>
                </a:path>
              </a:pathLst>
            </a:custGeom>
            <a:solidFill>
              <a:srgbClr val="000000"/>
            </a:solidFill>
          </p:spPr>
          <p:txBody>
            <a:bodyPr wrap="square" lIns="0" tIns="0" rIns="0" bIns="0" rtlCol="0"/>
            <a:lstStyle/>
            <a:p>
              <a:endParaRPr/>
            </a:p>
          </p:txBody>
        </p:sp>
        <p:sp>
          <p:nvSpPr>
            <p:cNvPr id="1112" name="object 612">
              <a:extLst>
                <a:ext uri="{FF2B5EF4-FFF2-40B4-BE49-F238E27FC236}">
                  <a16:creationId xmlns:a16="http://schemas.microsoft.com/office/drawing/2014/main" id="{BFBD61A2-A3BE-0F55-BEE8-F4672EA4DBF1}"/>
                </a:ext>
              </a:extLst>
            </p:cNvPr>
            <p:cNvSpPr/>
            <p:nvPr/>
          </p:nvSpPr>
          <p:spPr>
            <a:xfrm>
              <a:off x="8532876" y="4374946"/>
              <a:ext cx="5080" cy="13970"/>
            </a:xfrm>
            <a:custGeom>
              <a:avLst/>
              <a:gdLst/>
              <a:ahLst/>
              <a:cxnLst/>
              <a:rect l="l" t="t" r="r" b="b"/>
              <a:pathLst>
                <a:path w="5079" h="13970">
                  <a:moveTo>
                    <a:pt x="0" y="13716"/>
                  </a:moveTo>
                  <a:lnTo>
                    <a:pt x="4571" y="13716"/>
                  </a:lnTo>
                  <a:lnTo>
                    <a:pt x="4571" y="0"/>
                  </a:lnTo>
                  <a:lnTo>
                    <a:pt x="0" y="0"/>
                  </a:lnTo>
                  <a:lnTo>
                    <a:pt x="0" y="13716"/>
                  </a:lnTo>
                  <a:close/>
                </a:path>
              </a:pathLst>
            </a:custGeom>
            <a:solidFill>
              <a:srgbClr val="000000"/>
            </a:solidFill>
          </p:spPr>
          <p:txBody>
            <a:bodyPr wrap="square" lIns="0" tIns="0" rIns="0" bIns="0" rtlCol="0"/>
            <a:lstStyle/>
            <a:p>
              <a:endParaRPr/>
            </a:p>
          </p:txBody>
        </p:sp>
        <p:sp>
          <p:nvSpPr>
            <p:cNvPr id="1113" name="object 613">
              <a:extLst>
                <a:ext uri="{FF2B5EF4-FFF2-40B4-BE49-F238E27FC236}">
                  <a16:creationId xmlns:a16="http://schemas.microsoft.com/office/drawing/2014/main" id="{E0969881-9938-1AC7-3100-9DB7DA6C864F}"/>
                </a:ext>
              </a:extLst>
            </p:cNvPr>
            <p:cNvSpPr/>
            <p:nvPr/>
          </p:nvSpPr>
          <p:spPr>
            <a:xfrm>
              <a:off x="8535161" y="4398568"/>
              <a:ext cx="9525" cy="12700"/>
            </a:xfrm>
            <a:custGeom>
              <a:avLst/>
              <a:gdLst/>
              <a:ahLst/>
              <a:cxnLst/>
              <a:rect l="l" t="t" r="r" b="b"/>
              <a:pathLst>
                <a:path w="9525" h="12700">
                  <a:moveTo>
                    <a:pt x="0" y="12192"/>
                  </a:moveTo>
                  <a:lnTo>
                    <a:pt x="9144" y="12192"/>
                  </a:lnTo>
                  <a:lnTo>
                    <a:pt x="9144" y="0"/>
                  </a:lnTo>
                  <a:lnTo>
                    <a:pt x="0" y="0"/>
                  </a:lnTo>
                  <a:lnTo>
                    <a:pt x="0" y="12192"/>
                  </a:lnTo>
                  <a:close/>
                </a:path>
              </a:pathLst>
            </a:custGeom>
            <a:solidFill>
              <a:srgbClr val="000000"/>
            </a:solidFill>
          </p:spPr>
          <p:txBody>
            <a:bodyPr wrap="square" lIns="0" tIns="0" rIns="0" bIns="0" rtlCol="0"/>
            <a:lstStyle/>
            <a:p>
              <a:endParaRPr/>
            </a:p>
          </p:txBody>
        </p:sp>
        <p:sp>
          <p:nvSpPr>
            <p:cNvPr id="1114" name="object 614">
              <a:extLst>
                <a:ext uri="{FF2B5EF4-FFF2-40B4-BE49-F238E27FC236}">
                  <a16:creationId xmlns:a16="http://schemas.microsoft.com/office/drawing/2014/main" id="{4F05E8A9-5AE5-A450-1A3E-D2E768C65031}"/>
                </a:ext>
              </a:extLst>
            </p:cNvPr>
            <p:cNvSpPr/>
            <p:nvPr/>
          </p:nvSpPr>
          <p:spPr>
            <a:xfrm>
              <a:off x="8535161" y="4396282"/>
              <a:ext cx="11430" cy="5080"/>
            </a:xfrm>
            <a:custGeom>
              <a:avLst/>
              <a:gdLst/>
              <a:ahLst/>
              <a:cxnLst/>
              <a:rect l="l" t="t" r="r" b="b"/>
              <a:pathLst>
                <a:path w="11429" h="5079">
                  <a:moveTo>
                    <a:pt x="0" y="4572"/>
                  </a:moveTo>
                  <a:lnTo>
                    <a:pt x="11430" y="4572"/>
                  </a:lnTo>
                  <a:lnTo>
                    <a:pt x="11430" y="0"/>
                  </a:lnTo>
                  <a:lnTo>
                    <a:pt x="0" y="0"/>
                  </a:lnTo>
                  <a:lnTo>
                    <a:pt x="0" y="4572"/>
                  </a:lnTo>
                  <a:close/>
                </a:path>
              </a:pathLst>
            </a:custGeom>
            <a:solidFill>
              <a:srgbClr val="000000"/>
            </a:solidFill>
          </p:spPr>
          <p:txBody>
            <a:bodyPr wrap="square" lIns="0" tIns="0" rIns="0" bIns="0" rtlCol="0"/>
            <a:lstStyle/>
            <a:p>
              <a:endParaRPr/>
            </a:p>
          </p:txBody>
        </p:sp>
        <p:sp>
          <p:nvSpPr>
            <p:cNvPr id="1115" name="object 615">
              <a:extLst>
                <a:ext uri="{FF2B5EF4-FFF2-40B4-BE49-F238E27FC236}">
                  <a16:creationId xmlns:a16="http://schemas.microsoft.com/office/drawing/2014/main" id="{C9617212-EF4B-FD11-B99D-CD1C749A7D0D}"/>
                </a:ext>
              </a:extLst>
            </p:cNvPr>
            <p:cNvSpPr/>
            <p:nvPr/>
          </p:nvSpPr>
          <p:spPr>
            <a:xfrm>
              <a:off x="8542019" y="4398568"/>
              <a:ext cx="5080" cy="14604"/>
            </a:xfrm>
            <a:custGeom>
              <a:avLst/>
              <a:gdLst/>
              <a:ahLst/>
              <a:cxnLst/>
              <a:rect l="l" t="t" r="r" b="b"/>
              <a:pathLst>
                <a:path w="5079" h="14604">
                  <a:moveTo>
                    <a:pt x="0" y="14477"/>
                  </a:moveTo>
                  <a:lnTo>
                    <a:pt x="4571" y="14477"/>
                  </a:lnTo>
                  <a:lnTo>
                    <a:pt x="4571" y="0"/>
                  </a:lnTo>
                  <a:lnTo>
                    <a:pt x="0" y="0"/>
                  </a:lnTo>
                  <a:lnTo>
                    <a:pt x="0" y="14477"/>
                  </a:lnTo>
                  <a:close/>
                </a:path>
              </a:pathLst>
            </a:custGeom>
            <a:solidFill>
              <a:srgbClr val="000000"/>
            </a:solidFill>
          </p:spPr>
          <p:txBody>
            <a:bodyPr wrap="square" lIns="0" tIns="0" rIns="0" bIns="0" rtlCol="0"/>
            <a:lstStyle/>
            <a:p>
              <a:endParaRPr/>
            </a:p>
          </p:txBody>
        </p:sp>
        <p:sp>
          <p:nvSpPr>
            <p:cNvPr id="1116" name="object 616">
              <a:extLst>
                <a:ext uri="{FF2B5EF4-FFF2-40B4-BE49-F238E27FC236}">
                  <a16:creationId xmlns:a16="http://schemas.microsoft.com/office/drawing/2014/main" id="{D9154D6A-6FD4-2708-C148-64E527824B81}"/>
                </a:ext>
              </a:extLst>
            </p:cNvPr>
            <p:cNvSpPr/>
            <p:nvPr/>
          </p:nvSpPr>
          <p:spPr>
            <a:xfrm>
              <a:off x="8532876" y="4408474"/>
              <a:ext cx="11430" cy="5080"/>
            </a:xfrm>
            <a:custGeom>
              <a:avLst/>
              <a:gdLst/>
              <a:ahLst/>
              <a:cxnLst/>
              <a:rect l="l" t="t" r="r" b="b"/>
              <a:pathLst>
                <a:path w="11429" h="5079">
                  <a:moveTo>
                    <a:pt x="0" y="4571"/>
                  </a:moveTo>
                  <a:lnTo>
                    <a:pt x="11429" y="4571"/>
                  </a:lnTo>
                  <a:lnTo>
                    <a:pt x="11429" y="0"/>
                  </a:lnTo>
                  <a:lnTo>
                    <a:pt x="0" y="0"/>
                  </a:lnTo>
                  <a:lnTo>
                    <a:pt x="0" y="4571"/>
                  </a:lnTo>
                  <a:close/>
                </a:path>
              </a:pathLst>
            </a:custGeom>
            <a:solidFill>
              <a:srgbClr val="000000"/>
            </a:solidFill>
          </p:spPr>
          <p:txBody>
            <a:bodyPr wrap="square" lIns="0" tIns="0" rIns="0" bIns="0" rtlCol="0"/>
            <a:lstStyle/>
            <a:p>
              <a:endParaRPr/>
            </a:p>
          </p:txBody>
        </p:sp>
        <p:sp>
          <p:nvSpPr>
            <p:cNvPr id="1117" name="object 617">
              <a:extLst>
                <a:ext uri="{FF2B5EF4-FFF2-40B4-BE49-F238E27FC236}">
                  <a16:creationId xmlns:a16="http://schemas.microsoft.com/office/drawing/2014/main" id="{C8D59727-C151-A54F-497D-416320B3CF47}"/>
                </a:ext>
              </a:extLst>
            </p:cNvPr>
            <p:cNvSpPr/>
            <p:nvPr/>
          </p:nvSpPr>
          <p:spPr>
            <a:xfrm>
              <a:off x="8532876" y="4396282"/>
              <a:ext cx="5080" cy="14604"/>
            </a:xfrm>
            <a:custGeom>
              <a:avLst/>
              <a:gdLst/>
              <a:ahLst/>
              <a:cxnLst/>
              <a:rect l="l" t="t" r="r" b="b"/>
              <a:pathLst>
                <a:path w="5079" h="14604">
                  <a:moveTo>
                    <a:pt x="0" y="14478"/>
                  </a:moveTo>
                  <a:lnTo>
                    <a:pt x="4571" y="14478"/>
                  </a:lnTo>
                  <a:lnTo>
                    <a:pt x="4571" y="0"/>
                  </a:lnTo>
                  <a:lnTo>
                    <a:pt x="0" y="0"/>
                  </a:lnTo>
                  <a:lnTo>
                    <a:pt x="0" y="14478"/>
                  </a:lnTo>
                  <a:close/>
                </a:path>
              </a:pathLst>
            </a:custGeom>
            <a:solidFill>
              <a:srgbClr val="000000"/>
            </a:solidFill>
          </p:spPr>
          <p:txBody>
            <a:bodyPr wrap="square" lIns="0" tIns="0" rIns="0" bIns="0" rtlCol="0"/>
            <a:lstStyle/>
            <a:p>
              <a:endParaRPr/>
            </a:p>
          </p:txBody>
        </p:sp>
        <p:sp>
          <p:nvSpPr>
            <p:cNvPr id="1118" name="object 618">
              <a:extLst>
                <a:ext uri="{FF2B5EF4-FFF2-40B4-BE49-F238E27FC236}">
                  <a16:creationId xmlns:a16="http://schemas.microsoft.com/office/drawing/2014/main" id="{507A64ED-4681-E98C-3D17-DE251EAB9931}"/>
                </a:ext>
              </a:extLst>
            </p:cNvPr>
            <p:cNvSpPr/>
            <p:nvPr/>
          </p:nvSpPr>
          <p:spPr>
            <a:xfrm>
              <a:off x="8535161" y="4420666"/>
              <a:ext cx="9525" cy="11430"/>
            </a:xfrm>
            <a:custGeom>
              <a:avLst/>
              <a:gdLst/>
              <a:ahLst/>
              <a:cxnLst/>
              <a:rect l="l" t="t" r="r" b="b"/>
              <a:pathLst>
                <a:path w="9525" h="11429">
                  <a:moveTo>
                    <a:pt x="0" y="11429"/>
                  </a:moveTo>
                  <a:lnTo>
                    <a:pt x="9144" y="11429"/>
                  </a:lnTo>
                  <a:lnTo>
                    <a:pt x="9144" y="0"/>
                  </a:lnTo>
                  <a:lnTo>
                    <a:pt x="0" y="0"/>
                  </a:lnTo>
                  <a:lnTo>
                    <a:pt x="0" y="11429"/>
                  </a:lnTo>
                  <a:close/>
                </a:path>
              </a:pathLst>
            </a:custGeom>
            <a:solidFill>
              <a:srgbClr val="000000"/>
            </a:solidFill>
          </p:spPr>
          <p:txBody>
            <a:bodyPr wrap="square" lIns="0" tIns="0" rIns="0" bIns="0" rtlCol="0"/>
            <a:lstStyle/>
            <a:p>
              <a:endParaRPr/>
            </a:p>
          </p:txBody>
        </p:sp>
        <p:sp>
          <p:nvSpPr>
            <p:cNvPr id="1119" name="object 619">
              <a:extLst>
                <a:ext uri="{FF2B5EF4-FFF2-40B4-BE49-F238E27FC236}">
                  <a16:creationId xmlns:a16="http://schemas.microsoft.com/office/drawing/2014/main" id="{6DEFEC6F-D797-B102-0659-D5639C33D6C5}"/>
                </a:ext>
              </a:extLst>
            </p:cNvPr>
            <p:cNvSpPr/>
            <p:nvPr/>
          </p:nvSpPr>
          <p:spPr>
            <a:xfrm>
              <a:off x="8535161" y="4418380"/>
              <a:ext cx="11430" cy="5080"/>
            </a:xfrm>
            <a:custGeom>
              <a:avLst/>
              <a:gdLst/>
              <a:ahLst/>
              <a:cxnLst/>
              <a:rect l="l" t="t" r="r" b="b"/>
              <a:pathLst>
                <a:path w="11429" h="5079">
                  <a:moveTo>
                    <a:pt x="0" y="4572"/>
                  </a:moveTo>
                  <a:lnTo>
                    <a:pt x="11430" y="4572"/>
                  </a:lnTo>
                  <a:lnTo>
                    <a:pt x="11430" y="0"/>
                  </a:lnTo>
                  <a:lnTo>
                    <a:pt x="0" y="0"/>
                  </a:lnTo>
                  <a:lnTo>
                    <a:pt x="0" y="4572"/>
                  </a:lnTo>
                  <a:close/>
                </a:path>
              </a:pathLst>
            </a:custGeom>
            <a:solidFill>
              <a:srgbClr val="000000"/>
            </a:solidFill>
          </p:spPr>
          <p:txBody>
            <a:bodyPr wrap="square" lIns="0" tIns="0" rIns="0" bIns="0" rtlCol="0"/>
            <a:lstStyle/>
            <a:p>
              <a:endParaRPr/>
            </a:p>
          </p:txBody>
        </p:sp>
        <p:sp>
          <p:nvSpPr>
            <p:cNvPr id="1120" name="object 620">
              <a:extLst>
                <a:ext uri="{FF2B5EF4-FFF2-40B4-BE49-F238E27FC236}">
                  <a16:creationId xmlns:a16="http://schemas.microsoft.com/office/drawing/2014/main" id="{687AE319-33E1-87AE-4EDC-C0EACEE77DF1}"/>
                </a:ext>
              </a:extLst>
            </p:cNvPr>
            <p:cNvSpPr/>
            <p:nvPr/>
          </p:nvSpPr>
          <p:spPr>
            <a:xfrm>
              <a:off x="8542019" y="4420666"/>
              <a:ext cx="5080" cy="13970"/>
            </a:xfrm>
            <a:custGeom>
              <a:avLst/>
              <a:gdLst/>
              <a:ahLst/>
              <a:cxnLst/>
              <a:rect l="l" t="t" r="r" b="b"/>
              <a:pathLst>
                <a:path w="5079" h="13970">
                  <a:moveTo>
                    <a:pt x="0" y="13716"/>
                  </a:moveTo>
                  <a:lnTo>
                    <a:pt x="4571" y="13716"/>
                  </a:lnTo>
                  <a:lnTo>
                    <a:pt x="4571" y="0"/>
                  </a:lnTo>
                  <a:lnTo>
                    <a:pt x="0" y="0"/>
                  </a:lnTo>
                  <a:lnTo>
                    <a:pt x="0" y="13716"/>
                  </a:lnTo>
                  <a:close/>
                </a:path>
              </a:pathLst>
            </a:custGeom>
            <a:solidFill>
              <a:srgbClr val="000000"/>
            </a:solidFill>
          </p:spPr>
          <p:txBody>
            <a:bodyPr wrap="square" lIns="0" tIns="0" rIns="0" bIns="0" rtlCol="0"/>
            <a:lstStyle/>
            <a:p>
              <a:endParaRPr/>
            </a:p>
          </p:txBody>
        </p:sp>
        <p:sp>
          <p:nvSpPr>
            <p:cNvPr id="1121" name="object 621">
              <a:extLst>
                <a:ext uri="{FF2B5EF4-FFF2-40B4-BE49-F238E27FC236}">
                  <a16:creationId xmlns:a16="http://schemas.microsoft.com/office/drawing/2014/main" id="{D36D0C94-0025-90B3-F090-BF56BBB7CFC8}"/>
                </a:ext>
              </a:extLst>
            </p:cNvPr>
            <p:cNvSpPr/>
            <p:nvPr/>
          </p:nvSpPr>
          <p:spPr>
            <a:xfrm>
              <a:off x="8532876" y="4429811"/>
              <a:ext cx="11430" cy="5080"/>
            </a:xfrm>
            <a:custGeom>
              <a:avLst/>
              <a:gdLst/>
              <a:ahLst/>
              <a:cxnLst/>
              <a:rect l="l" t="t" r="r" b="b"/>
              <a:pathLst>
                <a:path w="11429" h="5079">
                  <a:moveTo>
                    <a:pt x="0" y="4571"/>
                  </a:moveTo>
                  <a:lnTo>
                    <a:pt x="11429" y="4571"/>
                  </a:lnTo>
                  <a:lnTo>
                    <a:pt x="11429" y="0"/>
                  </a:lnTo>
                  <a:lnTo>
                    <a:pt x="0" y="0"/>
                  </a:lnTo>
                  <a:lnTo>
                    <a:pt x="0" y="4571"/>
                  </a:lnTo>
                  <a:close/>
                </a:path>
              </a:pathLst>
            </a:custGeom>
            <a:solidFill>
              <a:srgbClr val="000000"/>
            </a:solidFill>
          </p:spPr>
          <p:txBody>
            <a:bodyPr wrap="square" lIns="0" tIns="0" rIns="0" bIns="0" rtlCol="0"/>
            <a:lstStyle/>
            <a:p>
              <a:endParaRPr/>
            </a:p>
          </p:txBody>
        </p:sp>
        <p:sp>
          <p:nvSpPr>
            <p:cNvPr id="1122" name="object 622">
              <a:extLst>
                <a:ext uri="{FF2B5EF4-FFF2-40B4-BE49-F238E27FC236}">
                  <a16:creationId xmlns:a16="http://schemas.microsoft.com/office/drawing/2014/main" id="{B1CFEEC2-13C0-6B8A-8CB9-0B5871A119F8}"/>
                </a:ext>
              </a:extLst>
            </p:cNvPr>
            <p:cNvSpPr/>
            <p:nvPr/>
          </p:nvSpPr>
          <p:spPr>
            <a:xfrm>
              <a:off x="8532876" y="4418380"/>
              <a:ext cx="5080" cy="13970"/>
            </a:xfrm>
            <a:custGeom>
              <a:avLst/>
              <a:gdLst/>
              <a:ahLst/>
              <a:cxnLst/>
              <a:rect l="l" t="t" r="r" b="b"/>
              <a:pathLst>
                <a:path w="5079" h="13970">
                  <a:moveTo>
                    <a:pt x="0" y="13716"/>
                  </a:moveTo>
                  <a:lnTo>
                    <a:pt x="4571" y="13716"/>
                  </a:lnTo>
                  <a:lnTo>
                    <a:pt x="4571" y="0"/>
                  </a:lnTo>
                  <a:lnTo>
                    <a:pt x="0" y="0"/>
                  </a:lnTo>
                  <a:lnTo>
                    <a:pt x="0" y="13716"/>
                  </a:lnTo>
                  <a:close/>
                </a:path>
              </a:pathLst>
            </a:custGeom>
            <a:solidFill>
              <a:srgbClr val="000000"/>
            </a:solidFill>
          </p:spPr>
          <p:txBody>
            <a:bodyPr wrap="square" lIns="0" tIns="0" rIns="0" bIns="0" rtlCol="0"/>
            <a:lstStyle/>
            <a:p>
              <a:endParaRPr/>
            </a:p>
          </p:txBody>
        </p:sp>
        <p:sp>
          <p:nvSpPr>
            <p:cNvPr id="1123" name="object 623">
              <a:extLst>
                <a:ext uri="{FF2B5EF4-FFF2-40B4-BE49-F238E27FC236}">
                  <a16:creationId xmlns:a16="http://schemas.microsoft.com/office/drawing/2014/main" id="{928674A3-F265-0779-6D82-60D0AC016E52}"/>
                </a:ext>
              </a:extLst>
            </p:cNvPr>
            <p:cNvSpPr/>
            <p:nvPr/>
          </p:nvSpPr>
          <p:spPr>
            <a:xfrm>
              <a:off x="8535161" y="4442002"/>
              <a:ext cx="9525" cy="11430"/>
            </a:xfrm>
            <a:custGeom>
              <a:avLst/>
              <a:gdLst/>
              <a:ahLst/>
              <a:cxnLst/>
              <a:rect l="l" t="t" r="r" b="b"/>
              <a:pathLst>
                <a:path w="9525" h="11429">
                  <a:moveTo>
                    <a:pt x="0" y="11429"/>
                  </a:moveTo>
                  <a:lnTo>
                    <a:pt x="9144" y="11429"/>
                  </a:lnTo>
                  <a:lnTo>
                    <a:pt x="9144" y="0"/>
                  </a:lnTo>
                  <a:lnTo>
                    <a:pt x="0" y="0"/>
                  </a:lnTo>
                  <a:lnTo>
                    <a:pt x="0" y="11429"/>
                  </a:lnTo>
                  <a:close/>
                </a:path>
              </a:pathLst>
            </a:custGeom>
            <a:solidFill>
              <a:srgbClr val="000000"/>
            </a:solidFill>
          </p:spPr>
          <p:txBody>
            <a:bodyPr wrap="square" lIns="0" tIns="0" rIns="0" bIns="0" rtlCol="0"/>
            <a:lstStyle/>
            <a:p>
              <a:endParaRPr/>
            </a:p>
          </p:txBody>
        </p:sp>
        <p:sp>
          <p:nvSpPr>
            <p:cNvPr id="1124" name="object 624">
              <a:extLst>
                <a:ext uri="{FF2B5EF4-FFF2-40B4-BE49-F238E27FC236}">
                  <a16:creationId xmlns:a16="http://schemas.microsoft.com/office/drawing/2014/main" id="{997CEA97-A239-A0CC-E330-78B83594F71A}"/>
                </a:ext>
              </a:extLst>
            </p:cNvPr>
            <p:cNvSpPr/>
            <p:nvPr/>
          </p:nvSpPr>
          <p:spPr>
            <a:xfrm>
              <a:off x="8535161" y="4439716"/>
              <a:ext cx="11430" cy="5080"/>
            </a:xfrm>
            <a:custGeom>
              <a:avLst/>
              <a:gdLst/>
              <a:ahLst/>
              <a:cxnLst/>
              <a:rect l="l" t="t" r="r" b="b"/>
              <a:pathLst>
                <a:path w="11429" h="5079">
                  <a:moveTo>
                    <a:pt x="0" y="4571"/>
                  </a:moveTo>
                  <a:lnTo>
                    <a:pt x="11430" y="4571"/>
                  </a:lnTo>
                  <a:lnTo>
                    <a:pt x="11430" y="0"/>
                  </a:lnTo>
                  <a:lnTo>
                    <a:pt x="0" y="0"/>
                  </a:lnTo>
                  <a:lnTo>
                    <a:pt x="0" y="4571"/>
                  </a:lnTo>
                  <a:close/>
                </a:path>
              </a:pathLst>
            </a:custGeom>
            <a:solidFill>
              <a:srgbClr val="000000"/>
            </a:solidFill>
          </p:spPr>
          <p:txBody>
            <a:bodyPr wrap="square" lIns="0" tIns="0" rIns="0" bIns="0" rtlCol="0"/>
            <a:lstStyle/>
            <a:p>
              <a:endParaRPr/>
            </a:p>
          </p:txBody>
        </p:sp>
        <p:sp>
          <p:nvSpPr>
            <p:cNvPr id="1125" name="object 625">
              <a:extLst>
                <a:ext uri="{FF2B5EF4-FFF2-40B4-BE49-F238E27FC236}">
                  <a16:creationId xmlns:a16="http://schemas.microsoft.com/office/drawing/2014/main" id="{F1BE99D5-C5D1-E142-2708-0F0BCF8405CC}"/>
                </a:ext>
              </a:extLst>
            </p:cNvPr>
            <p:cNvSpPr/>
            <p:nvPr/>
          </p:nvSpPr>
          <p:spPr>
            <a:xfrm>
              <a:off x="8542019" y="4442002"/>
              <a:ext cx="5080" cy="13970"/>
            </a:xfrm>
            <a:custGeom>
              <a:avLst/>
              <a:gdLst/>
              <a:ahLst/>
              <a:cxnLst/>
              <a:rect l="l" t="t" r="r" b="b"/>
              <a:pathLst>
                <a:path w="5079" h="13970">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1126" name="object 626">
              <a:extLst>
                <a:ext uri="{FF2B5EF4-FFF2-40B4-BE49-F238E27FC236}">
                  <a16:creationId xmlns:a16="http://schemas.microsoft.com/office/drawing/2014/main" id="{6E5F1701-A454-1A91-284B-5A303675A1ED}"/>
                </a:ext>
              </a:extLst>
            </p:cNvPr>
            <p:cNvSpPr/>
            <p:nvPr/>
          </p:nvSpPr>
          <p:spPr>
            <a:xfrm>
              <a:off x="8532876" y="4451146"/>
              <a:ext cx="11430" cy="5080"/>
            </a:xfrm>
            <a:custGeom>
              <a:avLst/>
              <a:gdLst/>
              <a:ahLst/>
              <a:cxnLst/>
              <a:rect l="l" t="t" r="r" b="b"/>
              <a:pathLst>
                <a:path w="11429" h="5079">
                  <a:moveTo>
                    <a:pt x="0" y="4572"/>
                  </a:moveTo>
                  <a:lnTo>
                    <a:pt x="11429" y="4572"/>
                  </a:lnTo>
                  <a:lnTo>
                    <a:pt x="11429" y="0"/>
                  </a:lnTo>
                  <a:lnTo>
                    <a:pt x="0" y="0"/>
                  </a:lnTo>
                  <a:lnTo>
                    <a:pt x="0" y="4572"/>
                  </a:lnTo>
                  <a:close/>
                </a:path>
              </a:pathLst>
            </a:custGeom>
            <a:solidFill>
              <a:srgbClr val="000000"/>
            </a:solidFill>
          </p:spPr>
          <p:txBody>
            <a:bodyPr wrap="square" lIns="0" tIns="0" rIns="0" bIns="0" rtlCol="0"/>
            <a:lstStyle/>
            <a:p>
              <a:endParaRPr/>
            </a:p>
          </p:txBody>
        </p:sp>
        <p:sp>
          <p:nvSpPr>
            <p:cNvPr id="1127" name="object 627">
              <a:extLst>
                <a:ext uri="{FF2B5EF4-FFF2-40B4-BE49-F238E27FC236}">
                  <a16:creationId xmlns:a16="http://schemas.microsoft.com/office/drawing/2014/main" id="{56792C67-FE99-B208-41C0-F40845E5F39F}"/>
                </a:ext>
              </a:extLst>
            </p:cNvPr>
            <p:cNvSpPr/>
            <p:nvPr/>
          </p:nvSpPr>
          <p:spPr>
            <a:xfrm>
              <a:off x="8532876" y="4439716"/>
              <a:ext cx="5080" cy="13970"/>
            </a:xfrm>
            <a:custGeom>
              <a:avLst/>
              <a:gdLst/>
              <a:ahLst/>
              <a:cxnLst/>
              <a:rect l="l" t="t" r="r" b="b"/>
              <a:pathLst>
                <a:path w="5079" h="13970">
                  <a:moveTo>
                    <a:pt x="0" y="13716"/>
                  </a:moveTo>
                  <a:lnTo>
                    <a:pt x="4571" y="13716"/>
                  </a:lnTo>
                  <a:lnTo>
                    <a:pt x="4571" y="0"/>
                  </a:lnTo>
                  <a:lnTo>
                    <a:pt x="0" y="0"/>
                  </a:lnTo>
                  <a:lnTo>
                    <a:pt x="0" y="13716"/>
                  </a:lnTo>
                  <a:close/>
                </a:path>
              </a:pathLst>
            </a:custGeom>
            <a:solidFill>
              <a:srgbClr val="000000"/>
            </a:solidFill>
          </p:spPr>
          <p:txBody>
            <a:bodyPr wrap="square" lIns="0" tIns="0" rIns="0" bIns="0" rtlCol="0"/>
            <a:lstStyle/>
            <a:p>
              <a:endParaRPr/>
            </a:p>
          </p:txBody>
        </p:sp>
        <p:sp>
          <p:nvSpPr>
            <p:cNvPr id="1128" name="object 628">
              <a:extLst>
                <a:ext uri="{FF2B5EF4-FFF2-40B4-BE49-F238E27FC236}">
                  <a16:creationId xmlns:a16="http://schemas.microsoft.com/office/drawing/2014/main" id="{F0AC5EE1-1189-23C6-6C94-A32857299046}"/>
                </a:ext>
              </a:extLst>
            </p:cNvPr>
            <p:cNvSpPr/>
            <p:nvPr/>
          </p:nvSpPr>
          <p:spPr>
            <a:xfrm>
              <a:off x="8567166" y="4389424"/>
              <a:ext cx="10160" cy="11430"/>
            </a:xfrm>
            <a:custGeom>
              <a:avLst/>
              <a:gdLst/>
              <a:ahLst/>
              <a:cxnLst/>
              <a:rect l="l" t="t" r="r" b="b"/>
              <a:pathLst>
                <a:path w="10159" h="11429">
                  <a:moveTo>
                    <a:pt x="0" y="11430"/>
                  </a:moveTo>
                  <a:lnTo>
                    <a:pt x="9906" y="11430"/>
                  </a:lnTo>
                  <a:lnTo>
                    <a:pt x="9906" y="0"/>
                  </a:lnTo>
                  <a:lnTo>
                    <a:pt x="0" y="0"/>
                  </a:lnTo>
                  <a:lnTo>
                    <a:pt x="0" y="11430"/>
                  </a:lnTo>
                  <a:close/>
                </a:path>
              </a:pathLst>
            </a:custGeom>
            <a:solidFill>
              <a:srgbClr val="000000"/>
            </a:solidFill>
          </p:spPr>
          <p:txBody>
            <a:bodyPr wrap="square" lIns="0" tIns="0" rIns="0" bIns="0" rtlCol="0"/>
            <a:lstStyle/>
            <a:p>
              <a:endParaRPr/>
            </a:p>
          </p:txBody>
        </p:sp>
        <p:sp>
          <p:nvSpPr>
            <p:cNvPr id="1129" name="object 629">
              <a:extLst>
                <a:ext uri="{FF2B5EF4-FFF2-40B4-BE49-F238E27FC236}">
                  <a16:creationId xmlns:a16="http://schemas.microsoft.com/office/drawing/2014/main" id="{FE96184C-508D-3AF9-5A2D-E6F8A3409C82}"/>
                </a:ext>
              </a:extLst>
            </p:cNvPr>
            <p:cNvSpPr/>
            <p:nvPr/>
          </p:nvSpPr>
          <p:spPr>
            <a:xfrm>
              <a:off x="8567166" y="4387138"/>
              <a:ext cx="12700" cy="5080"/>
            </a:xfrm>
            <a:custGeom>
              <a:avLst/>
              <a:gdLst/>
              <a:ahLst/>
              <a:cxnLst/>
              <a:rect l="l" t="t" r="r" b="b"/>
              <a:pathLst>
                <a:path w="12700" h="5079">
                  <a:moveTo>
                    <a:pt x="0" y="4572"/>
                  </a:moveTo>
                  <a:lnTo>
                    <a:pt x="12192" y="4572"/>
                  </a:lnTo>
                  <a:lnTo>
                    <a:pt x="12192" y="0"/>
                  </a:lnTo>
                  <a:lnTo>
                    <a:pt x="0" y="0"/>
                  </a:lnTo>
                  <a:lnTo>
                    <a:pt x="0" y="4572"/>
                  </a:lnTo>
                  <a:close/>
                </a:path>
              </a:pathLst>
            </a:custGeom>
            <a:solidFill>
              <a:srgbClr val="000000"/>
            </a:solidFill>
          </p:spPr>
          <p:txBody>
            <a:bodyPr wrap="square" lIns="0" tIns="0" rIns="0" bIns="0" rtlCol="0"/>
            <a:lstStyle/>
            <a:p>
              <a:endParaRPr/>
            </a:p>
          </p:txBody>
        </p:sp>
        <p:sp>
          <p:nvSpPr>
            <p:cNvPr id="1130" name="object 630">
              <a:extLst>
                <a:ext uri="{FF2B5EF4-FFF2-40B4-BE49-F238E27FC236}">
                  <a16:creationId xmlns:a16="http://schemas.microsoft.com/office/drawing/2014/main" id="{18F70AD8-F718-0B99-8671-C144E5860376}"/>
                </a:ext>
              </a:extLst>
            </p:cNvPr>
            <p:cNvSpPr/>
            <p:nvPr/>
          </p:nvSpPr>
          <p:spPr>
            <a:xfrm>
              <a:off x="8574785" y="4389424"/>
              <a:ext cx="5080" cy="13970"/>
            </a:xfrm>
            <a:custGeom>
              <a:avLst/>
              <a:gdLst/>
              <a:ahLst/>
              <a:cxnLst/>
              <a:rect l="l" t="t" r="r" b="b"/>
              <a:pathLst>
                <a:path w="5079" h="13970">
                  <a:moveTo>
                    <a:pt x="0" y="13715"/>
                  </a:moveTo>
                  <a:lnTo>
                    <a:pt x="4571" y="13715"/>
                  </a:lnTo>
                  <a:lnTo>
                    <a:pt x="4571" y="0"/>
                  </a:lnTo>
                  <a:lnTo>
                    <a:pt x="0" y="0"/>
                  </a:lnTo>
                  <a:lnTo>
                    <a:pt x="0" y="13715"/>
                  </a:lnTo>
                  <a:close/>
                </a:path>
              </a:pathLst>
            </a:custGeom>
            <a:solidFill>
              <a:srgbClr val="000000"/>
            </a:solidFill>
          </p:spPr>
          <p:txBody>
            <a:bodyPr wrap="square" lIns="0" tIns="0" rIns="0" bIns="0" rtlCol="0"/>
            <a:lstStyle/>
            <a:p>
              <a:endParaRPr/>
            </a:p>
          </p:txBody>
        </p:sp>
        <p:sp>
          <p:nvSpPr>
            <p:cNvPr id="1131" name="object 631">
              <a:extLst>
                <a:ext uri="{FF2B5EF4-FFF2-40B4-BE49-F238E27FC236}">
                  <a16:creationId xmlns:a16="http://schemas.microsoft.com/office/drawing/2014/main" id="{058CD898-0A4E-65C4-7C6C-731A019CBE0E}"/>
                </a:ext>
              </a:extLst>
            </p:cNvPr>
            <p:cNvSpPr/>
            <p:nvPr/>
          </p:nvSpPr>
          <p:spPr>
            <a:xfrm>
              <a:off x="8564880" y="4398568"/>
              <a:ext cx="12700" cy="5080"/>
            </a:xfrm>
            <a:custGeom>
              <a:avLst/>
              <a:gdLst/>
              <a:ahLst/>
              <a:cxnLst/>
              <a:rect l="l" t="t" r="r" b="b"/>
              <a:pathLst>
                <a:path w="12700" h="5079">
                  <a:moveTo>
                    <a:pt x="0" y="4572"/>
                  </a:moveTo>
                  <a:lnTo>
                    <a:pt x="12192" y="4572"/>
                  </a:lnTo>
                  <a:lnTo>
                    <a:pt x="12192" y="0"/>
                  </a:lnTo>
                  <a:lnTo>
                    <a:pt x="0" y="0"/>
                  </a:lnTo>
                  <a:lnTo>
                    <a:pt x="0" y="4572"/>
                  </a:lnTo>
                  <a:close/>
                </a:path>
              </a:pathLst>
            </a:custGeom>
            <a:solidFill>
              <a:srgbClr val="000000"/>
            </a:solidFill>
          </p:spPr>
          <p:txBody>
            <a:bodyPr wrap="square" lIns="0" tIns="0" rIns="0" bIns="0" rtlCol="0"/>
            <a:lstStyle/>
            <a:p>
              <a:endParaRPr/>
            </a:p>
          </p:txBody>
        </p:sp>
        <p:sp>
          <p:nvSpPr>
            <p:cNvPr id="1132" name="object 632">
              <a:extLst>
                <a:ext uri="{FF2B5EF4-FFF2-40B4-BE49-F238E27FC236}">
                  <a16:creationId xmlns:a16="http://schemas.microsoft.com/office/drawing/2014/main" id="{9B1EC2F8-C145-AEAE-9366-7993608CCC57}"/>
                </a:ext>
              </a:extLst>
            </p:cNvPr>
            <p:cNvSpPr/>
            <p:nvPr/>
          </p:nvSpPr>
          <p:spPr>
            <a:xfrm>
              <a:off x="8564880" y="4387138"/>
              <a:ext cx="5080" cy="13970"/>
            </a:xfrm>
            <a:custGeom>
              <a:avLst/>
              <a:gdLst/>
              <a:ahLst/>
              <a:cxnLst/>
              <a:rect l="l" t="t" r="r" b="b"/>
              <a:pathLst>
                <a:path w="5079" h="13970">
                  <a:moveTo>
                    <a:pt x="0" y="13716"/>
                  </a:moveTo>
                  <a:lnTo>
                    <a:pt x="4572" y="13716"/>
                  </a:lnTo>
                  <a:lnTo>
                    <a:pt x="4572" y="0"/>
                  </a:lnTo>
                  <a:lnTo>
                    <a:pt x="0" y="0"/>
                  </a:lnTo>
                  <a:lnTo>
                    <a:pt x="0" y="13716"/>
                  </a:lnTo>
                  <a:close/>
                </a:path>
              </a:pathLst>
            </a:custGeom>
            <a:solidFill>
              <a:srgbClr val="000000"/>
            </a:solidFill>
          </p:spPr>
          <p:txBody>
            <a:bodyPr wrap="square" lIns="0" tIns="0" rIns="0" bIns="0" rtlCol="0"/>
            <a:lstStyle/>
            <a:p>
              <a:endParaRPr/>
            </a:p>
          </p:txBody>
        </p:sp>
        <p:sp>
          <p:nvSpPr>
            <p:cNvPr id="1133" name="object 633">
              <a:extLst>
                <a:ext uri="{FF2B5EF4-FFF2-40B4-BE49-F238E27FC236}">
                  <a16:creationId xmlns:a16="http://schemas.microsoft.com/office/drawing/2014/main" id="{1AB4F3BD-EB56-E7BE-6209-A4CCDA1DFD7A}"/>
                </a:ext>
              </a:extLst>
            </p:cNvPr>
            <p:cNvSpPr/>
            <p:nvPr/>
          </p:nvSpPr>
          <p:spPr>
            <a:xfrm>
              <a:off x="8567166" y="4410761"/>
              <a:ext cx="10160" cy="11430"/>
            </a:xfrm>
            <a:custGeom>
              <a:avLst/>
              <a:gdLst/>
              <a:ahLst/>
              <a:cxnLst/>
              <a:rect l="l" t="t" r="r" b="b"/>
              <a:pathLst>
                <a:path w="10159" h="11429">
                  <a:moveTo>
                    <a:pt x="0" y="11429"/>
                  </a:moveTo>
                  <a:lnTo>
                    <a:pt x="9906" y="11429"/>
                  </a:lnTo>
                  <a:lnTo>
                    <a:pt x="9906" y="0"/>
                  </a:lnTo>
                  <a:lnTo>
                    <a:pt x="0" y="0"/>
                  </a:lnTo>
                  <a:lnTo>
                    <a:pt x="0" y="11429"/>
                  </a:lnTo>
                  <a:close/>
                </a:path>
              </a:pathLst>
            </a:custGeom>
            <a:solidFill>
              <a:srgbClr val="000000"/>
            </a:solidFill>
          </p:spPr>
          <p:txBody>
            <a:bodyPr wrap="square" lIns="0" tIns="0" rIns="0" bIns="0" rtlCol="0"/>
            <a:lstStyle/>
            <a:p>
              <a:endParaRPr/>
            </a:p>
          </p:txBody>
        </p:sp>
        <p:sp>
          <p:nvSpPr>
            <p:cNvPr id="1134" name="object 634">
              <a:extLst>
                <a:ext uri="{FF2B5EF4-FFF2-40B4-BE49-F238E27FC236}">
                  <a16:creationId xmlns:a16="http://schemas.microsoft.com/office/drawing/2014/main" id="{40B167A3-CF95-B739-E8A3-D6B1F6B99C23}"/>
                </a:ext>
              </a:extLst>
            </p:cNvPr>
            <p:cNvSpPr/>
            <p:nvPr/>
          </p:nvSpPr>
          <p:spPr>
            <a:xfrm>
              <a:off x="8567166" y="4408474"/>
              <a:ext cx="12700" cy="5080"/>
            </a:xfrm>
            <a:custGeom>
              <a:avLst/>
              <a:gdLst/>
              <a:ahLst/>
              <a:cxnLst/>
              <a:rect l="l" t="t" r="r" b="b"/>
              <a:pathLst>
                <a:path w="12700" h="5079">
                  <a:moveTo>
                    <a:pt x="0" y="4571"/>
                  </a:moveTo>
                  <a:lnTo>
                    <a:pt x="12192" y="4571"/>
                  </a:lnTo>
                  <a:lnTo>
                    <a:pt x="12192" y="0"/>
                  </a:lnTo>
                  <a:lnTo>
                    <a:pt x="0" y="0"/>
                  </a:lnTo>
                  <a:lnTo>
                    <a:pt x="0" y="4571"/>
                  </a:lnTo>
                  <a:close/>
                </a:path>
              </a:pathLst>
            </a:custGeom>
            <a:solidFill>
              <a:srgbClr val="000000"/>
            </a:solidFill>
          </p:spPr>
          <p:txBody>
            <a:bodyPr wrap="square" lIns="0" tIns="0" rIns="0" bIns="0" rtlCol="0"/>
            <a:lstStyle/>
            <a:p>
              <a:endParaRPr/>
            </a:p>
          </p:txBody>
        </p:sp>
        <p:sp>
          <p:nvSpPr>
            <p:cNvPr id="1135" name="object 635">
              <a:extLst>
                <a:ext uri="{FF2B5EF4-FFF2-40B4-BE49-F238E27FC236}">
                  <a16:creationId xmlns:a16="http://schemas.microsoft.com/office/drawing/2014/main" id="{3B7C7CA6-0CD5-575C-9B90-F8F21294B806}"/>
                </a:ext>
              </a:extLst>
            </p:cNvPr>
            <p:cNvSpPr/>
            <p:nvPr/>
          </p:nvSpPr>
          <p:spPr>
            <a:xfrm>
              <a:off x="8574785" y="4410760"/>
              <a:ext cx="5080" cy="13970"/>
            </a:xfrm>
            <a:custGeom>
              <a:avLst/>
              <a:gdLst/>
              <a:ahLst/>
              <a:cxnLst/>
              <a:rect l="l" t="t" r="r" b="b"/>
              <a:pathLst>
                <a:path w="5079" h="13970">
                  <a:moveTo>
                    <a:pt x="0" y="13716"/>
                  </a:moveTo>
                  <a:lnTo>
                    <a:pt x="4571" y="13716"/>
                  </a:lnTo>
                  <a:lnTo>
                    <a:pt x="4571" y="0"/>
                  </a:lnTo>
                  <a:lnTo>
                    <a:pt x="0" y="0"/>
                  </a:lnTo>
                  <a:lnTo>
                    <a:pt x="0" y="13716"/>
                  </a:lnTo>
                  <a:close/>
                </a:path>
              </a:pathLst>
            </a:custGeom>
            <a:solidFill>
              <a:srgbClr val="000000"/>
            </a:solidFill>
          </p:spPr>
          <p:txBody>
            <a:bodyPr wrap="square" lIns="0" tIns="0" rIns="0" bIns="0" rtlCol="0"/>
            <a:lstStyle/>
            <a:p>
              <a:endParaRPr/>
            </a:p>
          </p:txBody>
        </p:sp>
        <p:sp>
          <p:nvSpPr>
            <p:cNvPr id="1136" name="object 636">
              <a:extLst>
                <a:ext uri="{FF2B5EF4-FFF2-40B4-BE49-F238E27FC236}">
                  <a16:creationId xmlns:a16="http://schemas.microsoft.com/office/drawing/2014/main" id="{0D7C2D3C-CBBE-4F50-A74F-E20C99928A22}"/>
                </a:ext>
              </a:extLst>
            </p:cNvPr>
            <p:cNvSpPr/>
            <p:nvPr/>
          </p:nvSpPr>
          <p:spPr>
            <a:xfrm>
              <a:off x="8564880" y="4419905"/>
              <a:ext cx="12700" cy="5080"/>
            </a:xfrm>
            <a:custGeom>
              <a:avLst/>
              <a:gdLst/>
              <a:ahLst/>
              <a:cxnLst/>
              <a:rect l="l" t="t" r="r" b="b"/>
              <a:pathLst>
                <a:path w="12700" h="5079">
                  <a:moveTo>
                    <a:pt x="0" y="4571"/>
                  </a:moveTo>
                  <a:lnTo>
                    <a:pt x="12192" y="4571"/>
                  </a:lnTo>
                  <a:lnTo>
                    <a:pt x="12192" y="0"/>
                  </a:lnTo>
                  <a:lnTo>
                    <a:pt x="0" y="0"/>
                  </a:lnTo>
                  <a:lnTo>
                    <a:pt x="0" y="4571"/>
                  </a:lnTo>
                  <a:close/>
                </a:path>
              </a:pathLst>
            </a:custGeom>
            <a:solidFill>
              <a:srgbClr val="000000"/>
            </a:solidFill>
          </p:spPr>
          <p:txBody>
            <a:bodyPr wrap="square" lIns="0" tIns="0" rIns="0" bIns="0" rtlCol="0"/>
            <a:lstStyle/>
            <a:p>
              <a:endParaRPr/>
            </a:p>
          </p:txBody>
        </p:sp>
        <p:sp>
          <p:nvSpPr>
            <p:cNvPr id="1137" name="object 637">
              <a:extLst>
                <a:ext uri="{FF2B5EF4-FFF2-40B4-BE49-F238E27FC236}">
                  <a16:creationId xmlns:a16="http://schemas.microsoft.com/office/drawing/2014/main" id="{272E288A-CC9E-2B42-9E18-BD76C37EB38C}"/>
                </a:ext>
              </a:extLst>
            </p:cNvPr>
            <p:cNvSpPr/>
            <p:nvPr/>
          </p:nvSpPr>
          <p:spPr>
            <a:xfrm>
              <a:off x="8564880" y="4408474"/>
              <a:ext cx="5080" cy="13970"/>
            </a:xfrm>
            <a:custGeom>
              <a:avLst/>
              <a:gdLst/>
              <a:ahLst/>
              <a:cxnLst/>
              <a:rect l="l" t="t" r="r" b="b"/>
              <a:pathLst>
                <a:path w="5079" h="13970">
                  <a:moveTo>
                    <a:pt x="0" y="13715"/>
                  </a:moveTo>
                  <a:lnTo>
                    <a:pt x="4572" y="13715"/>
                  </a:lnTo>
                  <a:lnTo>
                    <a:pt x="4572" y="0"/>
                  </a:lnTo>
                  <a:lnTo>
                    <a:pt x="0" y="0"/>
                  </a:lnTo>
                  <a:lnTo>
                    <a:pt x="0" y="13715"/>
                  </a:lnTo>
                  <a:close/>
                </a:path>
              </a:pathLst>
            </a:custGeom>
            <a:solidFill>
              <a:srgbClr val="000000"/>
            </a:solidFill>
          </p:spPr>
          <p:txBody>
            <a:bodyPr wrap="square" lIns="0" tIns="0" rIns="0" bIns="0" rtlCol="0"/>
            <a:lstStyle/>
            <a:p>
              <a:endParaRPr/>
            </a:p>
          </p:txBody>
        </p:sp>
        <p:sp>
          <p:nvSpPr>
            <p:cNvPr id="1138" name="object 638">
              <a:extLst>
                <a:ext uri="{FF2B5EF4-FFF2-40B4-BE49-F238E27FC236}">
                  <a16:creationId xmlns:a16="http://schemas.microsoft.com/office/drawing/2014/main" id="{2740D221-9C1B-C4D9-A367-EC57F5254F43}"/>
                </a:ext>
              </a:extLst>
            </p:cNvPr>
            <p:cNvSpPr/>
            <p:nvPr/>
          </p:nvSpPr>
          <p:spPr>
            <a:xfrm>
              <a:off x="8567166" y="4432096"/>
              <a:ext cx="10160" cy="12700"/>
            </a:xfrm>
            <a:custGeom>
              <a:avLst/>
              <a:gdLst/>
              <a:ahLst/>
              <a:cxnLst/>
              <a:rect l="l" t="t" r="r" b="b"/>
              <a:pathLst>
                <a:path w="10159" h="12700">
                  <a:moveTo>
                    <a:pt x="0" y="12191"/>
                  </a:moveTo>
                  <a:lnTo>
                    <a:pt x="9906" y="12191"/>
                  </a:lnTo>
                  <a:lnTo>
                    <a:pt x="9906" y="0"/>
                  </a:lnTo>
                  <a:lnTo>
                    <a:pt x="0" y="0"/>
                  </a:lnTo>
                  <a:lnTo>
                    <a:pt x="0" y="12191"/>
                  </a:lnTo>
                  <a:close/>
                </a:path>
              </a:pathLst>
            </a:custGeom>
            <a:solidFill>
              <a:srgbClr val="000000"/>
            </a:solidFill>
          </p:spPr>
          <p:txBody>
            <a:bodyPr wrap="square" lIns="0" tIns="0" rIns="0" bIns="0" rtlCol="0"/>
            <a:lstStyle/>
            <a:p>
              <a:endParaRPr/>
            </a:p>
          </p:txBody>
        </p:sp>
        <p:sp>
          <p:nvSpPr>
            <p:cNvPr id="1139" name="object 639">
              <a:extLst>
                <a:ext uri="{FF2B5EF4-FFF2-40B4-BE49-F238E27FC236}">
                  <a16:creationId xmlns:a16="http://schemas.microsoft.com/office/drawing/2014/main" id="{061642F1-3395-3318-DE28-E6C33A551E3C}"/>
                </a:ext>
              </a:extLst>
            </p:cNvPr>
            <p:cNvSpPr/>
            <p:nvPr/>
          </p:nvSpPr>
          <p:spPr>
            <a:xfrm>
              <a:off x="8567166" y="4429811"/>
              <a:ext cx="12700" cy="5080"/>
            </a:xfrm>
            <a:custGeom>
              <a:avLst/>
              <a:gdLst/>
              <a:ahLst/>
              <a:cxnLst/>
              <a:rect l="l" t="t" r="r" b="b"/>
              <a:pathLst>
                <a:path w="12700" h="5079">
                  <a:moveTo>
                    <a:pt x="0" y="4571"/>
                  </a:moveTo>
                  <a:lnTo>
                    <a:pt x="12192" y="4571"/>
                  </a:lnTo>
                  <a:lnTo>
                    <a:pt x="12192" y="0"/>
                  </a:lnTo>
                  <a:lnTo>
                    <a:pt x="0" y="0"/>
                  </a:lnTo>
                  <a:lnTo>
                    <a:pt x="0" y="4571"/>
                  </a:lnTo>
                  <a:close/>
                </a:path>
              </a:pathLst>
            </a:custGeom>
            <a:solidFill>
              <a:srgbClr val="000000"/>
            </a:solidFill>
          </p:spPr>
          <p:txBody>
            <a:bodyPr wrap="square" lIns="0" tIns="0" rIns="0" bIns="0" rtlCol="0"/>
            <a:lstStyle/>
            <a:p>
              <a:endParaRPr/>
            </a:p>
          </p:txBody>
        </p:sp>
        <p:sp>
          <p:nvSpPr>
            <p:cNvPr id="1140" name="object 640">
              <a:extLst>
                <a:ext uri="{FF2B5EF4-FFF2-40B4-BE49-F238E27FC236}">
                  <a16:creationId xmlns:a16="http://schemas.microsoft.com/office/drawing/2014/main" id="{EADD0F52-3B40-48AE-3A5F-B97B3A220F12}"/>
                </a:ext>
              </a:extLst>
            </p:cNvPr>
            <p:cNvSpPr/>
            <p:nvPr/>
          </p:nvSpPr>
          <p:spPr>
            <a:xfrm>
              <a:off x="8574785" y="4432096"/>
              <a:ext cx="5080" cy="14604"/>
            </a:xfrm>
            <a:custGeom>
              <a:avLst/>
              <a:gdLst/>
              <a:ahLst/>
              <a:cxnLst/>
              <a:rect l="l" t="t" r="r" b="b"/>
              <a:pathLst>
                <a:path w="5079" h="14604">
                  <a:moveTo>
                    <a:pt x="0" y="14477"/>
                  </a:moveTo>
                  <a:lnTo>
                    <a:pt x="4571" y="14477"/>
                  </a:lnTo>
                  <a:lnTo>
                    <a:pt x="4571" y="0"/>
                  </a:lnTo>
                  <a:lnTo>
                    <a:pt x="0" y="0"/>
                  </a:lnTo>
                  <a:lnTo>
                    <a:pt x="0" y="14477"/>
                  </a:lnTo>
                  <a:close/>
                </a:path>
              </a:pathLst>
            </a:custGeom>
            <a:solidFill>
              <a:srgbClr val="000000"/>
            </a:solidFill>
          </p:spPr>
          <p:txBody>
            <a:bodyPr wrap="square" lIns="0" tIns="0" rIns="0" bIns="0" rtlCol="0"/>
            <a:lstStyle/>
            <a:p>
              <a:endParaRPr/>
            </a:p>
          </p:txBody>
        </p:sp>
        <p:sp>
          <p:nvSpPr>
            <p:cNvPr id="1141" name="object 641">
              <a:extLst>
                <a:ext uri="{FF2B5EF4-FFF2-40B4-BE49-F238E27FC236}">
                  <a16:creationId xmlns:a16="http://schemas.microsoft.com/office/drawing/2014/main" id="{F33B29D4-38A7-A7D4-C3A9-943F81BE0FF3}"/>
                </a:ext>
              </a:extLst>
            </p:cNvPr>
            <p:cNvSpPr/>
            <p:nvPr/>
          </p:nvSpPr>
          <p:spPr>
            <a:xfrm>
              <a:off x="8564880" y="4442002"/>
              <a:ext cx="12700" cy="5080"/>
            </a:xfrm>
            <a:custGeom>
              <a:avLst/>
              <a:gdLst/>
              <a:ahLst/>
              <a:cxnLst/>
              <a:rect l="l" t="t" r="r" b="b"/>
              <a:pathLst>
                <a:path w="12700" h="5079">
                  <a:moveTo>
                    <a:pt x="0" y="4571"/>
                  </a:moveTo>
                  <a:lnTo>
                    <a:pt x="12192" y="4571"/>
                  </a:lnTo>
                  <a:lnTo>
                    <a:pt x="12192" y="0"/>
                  </a:lnTo>
                  <a:lnTo>
                    <a:pt x="0" y="0"/>
                  </a:lnTo>
                  <a:lnTo>
                    <a:pt x="0" y="4571"/>
                  </a:lnTo>
                  <a:close/>
                </a:path>
              </a:pathLst>
            </a:custGeom>
            <a:solidFill>
              <a:srgbClr val="000000"/>
            </a:solidFill>
          </p:spPr>
          <p:txBody>
            <a:bodyPr wrap="square" lIns="0" tIns="0" rIns="0" bIns="0" rtlCol="0"/>
            <a:lstStyle/>
            <a:p>
              <a:endParaRPr/>
            </a:p>
          </p:txBody>
        </p:sp>
        <p:sp>
          <p:nvSpPr>
            <p:cNvPr id="1142" name="object 642">
              <a:extLst>
                <a:ext uri="{FF2B5EF4-FFF2-40B4-BE49-F238E27FC236}">
                  <a16:creationId xmlns:a16="http://schemas.microsoft.com/office/drawing/2014/main" id="{63D8B4C2-EF19-06E9-D570-E736CFD4A34F}"/>
                </a:ext>
              </a:extLst>
            </p:cNvPr>
            <p:cNvSpPr/>
            <p:nvPr/>
          </p:nvSpPr>
          <p:spPr>
            <a:xfrm>
              <a:off x="8564880" y="4429810"/>
              <a:ext cx="5080" cy="14604"/>
            </a:xfrm>
            <a:custGeom>
              <a:avLst/>
              <a:gdLst/>
              <a:ahLst/>
              <a:cxnLst/>
              <a:rect l="l" t="t" r="r" b="b"/>
              <a:pathLst>
                <a:path w="5079" h="14604">
                  <a:moveTo>
                    <a:pt x="0" y="14478"/>
                  </a:moveTo>
                  <a:lnTo>
                    <a:pt x="4572" y="14478"/>
                  </a:lnTo>
                  <a:lnTo>
                    <a:pt x="4572" y="0"/>
                  </a:lnTo>
                  <a:lnTo>
                    <a:pt x="0" y="0"/>
                  </a:lnTo>
                  <a:lnTo>
                    <a:pt x="0" y="14478"/>
                  </a:lnTo>
                  <a:close/>
                </a:path>
              </a:pathLst>
            </a:custGeom>
            <a:solidFill>
              <a:srgbClr val="000000"/>
            </a:solidFill>
          </p:spPr>
          <p:txBody>
            <a:bodyPr wrap="square" lIns="0" tIns="0" rIns="0" bIns="0" rtlCol="0"/>
            <a:lstStyle/>
            <a:p>
              <a:endParaRPr/>
            </a:p>
          </p:txBody>
        </p:sp>
        <p:sp>
          <p:nvSpPr>
            <p:cNvPr id="1143" name="object 643">
              <a:extLst>
                <a:ext uri="{FF2B5EF4-FFF2-40B4-BE49-F238E27FC236}">
                  <a16:creationId xmlns:a16="http://schemas.microsoft.com/office/drawing/2014/main" id="{262F7E7D-645E-9F23-29AF-5987469AFA3D}"/>
                </a:ext>
              </a:extLst>
            </p:cNvPr>
            <p:cNvSpPr/>
            <p:nvPr/>
          </p:nvSpPr>
          <p:spPr>
            <a:xfrm>
              <a:off x="8567166" y="4454194"/>
              <a:ext cx="10160" cy="11430"/>
            </a:xfrm>
            <a:custGeom>
              <a:avLst/>
              <a:gdLst/>
              <a:ahLst/>
              <a:cxnLst/>
              <a:rect l="l" t="t" r="r" b="b"/>
              <a:pathLst>
                <a:path w="10159" h="11429">
                  <a:moveTo>
                    <a:pt x="0" y="11429"/>
                  </a:moveTo>
                  <a:lnTo>
                    <a:pt x="9906" y="11429"/>
                  </a:lnTo>
                  <a:lnTo>
                    <a:pt x="9906" y="0"/>
                  </a:lnTo>
                  <a:lnTo>
                    <a:pt x="0" y="0"/>
                  </a:lnTo>
                  <a:lnTo>
                    <a:pt x="0" y="11429"/>
                  </a:lnTo>
                  <a:close/>
                </a:path>
              </a:pathLst>
            </a:custGeom>
            <a:solidFill>
              <a:srgbClr val="000000"/>
            </a:solidFill>
          </p:spPr>
          <p:txBody>
            <a:bodyPr wrap="square" lIns="0" tIns="0" rIns="0" bIns="0" rtlCol="0"/>
            <a:lstStyle/>
            <a:p>
              <a:endParaRPr/>
            </a:p>
          </p:txBody>
        </p:sp>
        <p:sp>
          <p:nvSpPr>
            <p:cNvPr id="1144" name="object 644">
              <a:extLst>
                <a:ext uri="{FF2B5EF4-FFF2-40B4-BE49-F238E27FC236}">
                  <a16:creationId xmlns:a16="http://schemas.microsoft.com/office/drawing/2014/main" id="{1EB5C581-7A45-7235-2367-BCC00E4A55AB}"/>
                </a:ext>
              </a:extLst>
            </p:cNvPr>
            <p:cNvSpPr/>
            <p:nvPr/>
          </p:nvSpPr>
          <p:spPr>
            <a:xfrm>
              <a:off x="8567166" y="4451908"/>
              <a:ext cx="12700" cy="5080"/>
            </a:xfrm>
            <a:custGeom>
              <a:avLst/>
              <a:gdLst/>
              <a:ahLst/>
              <a:cxnLst/>
              <a:rect l="l" t="t" r="r" b="b"/>
              <a:pathLst>
                <a:path w="12700" h="5079">
                  <a:moveTo>
                    <a:pt x="0" y="4572"/>
                  </a:moveTo>
                  <a:lnTo>
                    <a:pt x="12192" y="4572"/>
                  </a:lnTo>
                  <a:lnTo>
                    <a:pt x="12192" y="0"/>
                  </a:lnTo>
                  <a:lnTo>
                    <a:pt x="0" y="0"/>
                  </a:lnTo>
                  <a:lnTo>
                    <a:pt x="0" y="4572"/>
                  </a:lnTo>
                  <a:close/>
                </a:path>
              </a:pathLst>
            </a:custGeom>
            <a:solidFill>
              <a:srgbClr val="000000"/>
            </a:solidFill>
          </p:spPr>
          <p:txBody>
            <a:bodyPr wrap="square" lIns="0" tIns="0" rIns="0" bIns="0" rtlCol="0"/>
            <a:lstStyle/>
            <a:p>
              <a:endParaRPr/>
            </a:p>
          </p:txBody>
        </p:sp>
        <p:sp>
          <p:nvSpPr>
            <p:cNvPr id="1145" name="object 645">
              <a:extLst>
                <a:ext uri="{FF2B5EF4-FFF2-40B4-BE49-F238E27FC236}">
                  <a16:creationId xmlns:a16="http://schemas.microsoft.com/office/drawing/2014/main" id="{9DF2BB65-3CA4-F622-076C-0C7A9CDA418C}"/>
                </a:ext>
              </a:extLst>
            </p:cNvPr>
            <p:cNvSpPr/>
            <p:nvPr/>
          </p:nvSpPr>
          <p:spPr>
            <a:xfrm>
              <a:off x="8574785" y="4454194"/>
              <a:ext cx="5080" cy="13970"/>
            </a:xfrm>
            <a:custGeom>
              <a:avLst/>
              <a:gdLst/>
              <a:ahLst/>
              <a:cxnLst/>
              <a:rect l="l" t="t" r="r" b="b"/>
              <a:pathLst>
                <a:path w="5079" h="13970">
                  <a:moveTo>
                    <a:pt x="0" y="13716"/>
                  </a:moveTo>
                  <a:lnTo>
                    <a:pt x="4571" y="13716"/>
                  </a:lnTo>
                  <a:lnTo>
                    <a:pt x="4571" y="0"/>
                  </a:lnTo>
                  <a:lnTo>
                    <a:pt x="0" y="0"/>
                  </a:lnTo>
                  <a:lnTo>
                    <a:pt x="0" y="13716"/>
                  </a:lnTo>
                  <a:close/>
                </a:path>
              </a:pathLst>
            </a:custGeom>
            <a:solidFill>
              <a:srgbClr val="000000"/>
            </a:solidFill>
          </p:spPr>
          <p:txBody>
            <a:bodyPr wrap="square" lIns="0" tIns="0" rIns="0" bIns="0" rtlCol="0"/>
            <a:lstStyle/>
            <a:p>
              <a:endParaRPr/>
            </a:p>
          </p:txBody>
        </p:sp>
        <p:sp>
          <p:nvSpPr>
            <p:cNvPr id="1146" name="object 646">
              <a:extLst>
                <a:ext uri="{FF2B5EF4-FFF2-40B4-BE49-F238E27FC236}">
                  <a16:creationId xmlns:a16="http://schemas.microsoft.com/office/drawing/2014/main" id="{B7D68FBA-1B6A-31F9-229B-95EDDA388FC1}"/>
                </a:ext>
              </a:extLst>
            </p:cNvPr>
            <p:cNvSpPr/>
            <p:nvPr/>
          </p:nvSpPr>
          <p:spPr>
            <a:xfrm>
              <a:off x="8564880" y="4463338"/>
              <a:ext cx="12700" cy="5080"/>
            </a:xfrm>
            <a:custGeom>
              <a:avLst/>
              <a:gdLst/>
              <a:ahLst/>
              <a:cxnLst/>
              <a:rect l="l" t="t" r="r" b="b"/>
              <a:pathLst>
                <a:path w="12700" h="5079">
                  <a:moveTo>
                    <a:pt x="0" y="4572"/>
                  </a:moveTo>
                  <a:lnTo>
                    <a:pt x="12192" y="4572"/>
                  </a:lnTo>
                  <a:lnTo>
                    <a:pt x="12192" y="0"/>
                  </a:lnTo>
                  <a:lnTo>
                    <a:pt x="0" y="0"/>
                  </a:lnTo>
                  <a:lnTo>
                    <a:pt x="0" y="4572"/>
                  </a:lnTo>
                  <a:close/>
                </a:path>
              </a:pathLst>
            </a:custGeom>
            <a:solidFill>
              <a:srgbClr val="000000"/>
            </a:solidFill>
          </p:spPr>
          <p:txBody>
            <a:bodyPr wrap="square" lIns="0" tIns="0" rIns="0" bIns="0" rtlCol="0"/>
            <a:lstStyle/>
            <a:p>
              <a:endParaRPr/>
            </a:p>
          </p:txBody>
        </p:sp>
        <p:sp>
          <p:nvSpPr>
            <p:cNvPr id="1147" name="object 647">
              <a:extLst>
                <a:ext uri="{FF2B5EF4-FFF2-40B4-BE49-F238E27FC236}">
                  <a16:creationId xmlns:a16="http://schemas.microsoft.com/office/drawing/2014/main" id="{30081EE1-C68A-F439-1E05-066FA5766CF6}"/>
                </a:ext>
              </a:extLst>
            </p:cNvPr>
            <p:cNvSpPr/>
            <p:nvPr/>
          </p:nvSpPr>
          <p:spPr>
            <a:xfrm>
              <a:off x="8564880" y="4451908"/>
              <a:ext cx="5080" cy="13970"/>
            </a:xfrm>
            <a:custGeom>
              <a:avLst/>
              <a:gdLst/>
              <a:ahLst/>
              <a:cxnLst/>
              <a:rect l="l" t="t" r="r" b="b"/>
              <a:pathLst>
                <a:path w="5079" h="13970">
                  <a:moveTo>
                    <a:pt x="0" y="13716"/>
                  </a:moveTo>
                  <a:lnTo>
                    <a:pt x="4572" y="13716"/>
                  </a:lnTo>
                  <a:lnTo>
                    <a:pt x="4572" y="0"/>
                  </a:lnTo>
                  <a:lnTo>
                    <a:pt x="0" y="0"/>
                  </a:lnTo>
                  <a:lnTo>
                    <a:pt x="0" y="13716"/>
                  </a:lnTo>
                  <a:close/>
                </a:path>
              </a:pathLst>
            </a:custGeom>
            <a:solidFill>
              <a:srgbClr val="000000"/>
            </a:solidFill>
          </p:spPr>
          <p:txBody>
            <a:bodyPr wrap="square" lIns="0" tIns="0" rIns="0" bIns="0" rtlCol="0"/>
            <a:lstStyle/>
            <a:p>
              <a:endParaRPr/>
            </a:p>
          </p:txBody>
        </p:sp>
        <p:sp>
          <p:nvSpPr>
            <p:cNvPr id="1148" name="object 648">
              <a:extLst>
                <a:ext uri="{FF2B5EF4-FFF2-40B4-BE49-F238E27FC236}">
                  <a16:creationId xmlns:a16="http://schemas.microsoft.com/office/drawing/2014/main" id="{D7B1DF81-BE06-6538-6FA7-6E7B7CD7DEC8}"/>
                </a:ext>
              </a:extLst>
            </p:cNvPr>
            <p:cNvSpPr/>
            <p:nvPr/>
          </p:nvSpPr>
          <p:spPr>
            <a:xfrm>
              <a:off x="8438388" y="4236262"/>
              <a:ext cx="607060" cy="342900"/>
            </a:xfrm>
            <a:custGeom>
              <a:avLst/>
              <a:gdLst/>
              <a:ahLst/>
              <a:cxnLst/>
              <a:rect l="l" t="t" r="r" b="b"/>
              <a:pathLst>
                <a:path w="607059" h="342900">
                  <a:moveTo>
                    <a:pt x="606551" y="47244"/>
                  </a:moveTo>
                  <a:lnTo>
                    <a:pt x="603503" y="50292"/>
                  </a:lnTo>
                  <a:lnTo>
                    <a:pt x="600424" y="50292"/>
                  </a:lnTo>
                  <a:lnTo>
                    <a:pt x="597445" y="335538"/>
                  </a:lnTo>
                  <a:lnTo>
                    <a:pt x="601217" y="336042"/>
                  </a:lnTo>
                  <a:lnTo>
                    <a:pt x="600455" y="342138"/>
                  </a:lnTo>
                  <a:lnTo>
                    <a:pt x="605789" y="342900"/>
                  </a:lnTo>
                  <a:lnTo>
                    <a:pt x="603503" y="339090"/>
                  </a:lnTo>
                  <a:lnTo>
                    <a:pt x="606520" y="50292"/>
                  </a:lnTo>
                  <a:lnTo>
                    <a:pt x="603503" y="50292"/>
                  </a:lnTo>
                  <a:lnTo>
                    <a:pt x="600426" y="50066"/>
                  </a:lnTo>
                  <a:lnTo>
                    <a:pt x="606522" y="50066"/>
                  </a:lnTo>
                  <a:lnTo>
                    <a:pt x="606551" y="47244"/>
                  </a:lnTo>
                  <a:close/>
                </a:path>
                <a:path w="607059" h="342900">
                  <a:moveTo>
                    <a:pt x="7619" y="256794"/>
                  </a:moveTo>
                  <a:lnTo>
                    <a:pt x="3809" y="259842"/>
                  </a:lnTo>
                  <a:lnTo>
                    <a:pt x="3809" y="262128"/>
                  </a:lnTo>
                  <a:lnTo>
                    <a:pt x="6857" y="262890"/>
                  </a:lnTo>
                  <a:lnTo>
                    <a:pt x="600455" y="342138"/>
                  </a:lnTo>
                  <a:lnTo>
                    <a:pt x="597407" y="339090"/>
                  </a:lnTo>
                  <a:lnTo>
                    <a:pt x="597445" y="335538"/>
                  </a:lnTo>
                  <a:lnTo>
                    <a:pt x="7619" y="256794"/>
                  </a:lnTo>
                  <a:close/>
                </a:path>
                <a:path w="607059" h="342900">
                  <a:moveTo>
                    <a:pt x="597445" y="335538"/>
                  </a:moveTo>
                  <a:lnTo>
                    <a:pt x="597407" y="339090"/>
                  </a:lnTo>
                  <a:lnTo>
                    <a:pt x="600455" y="342138"/>
                  </a:lnTo>
                  <a:lnTo>
                    <a:pt x="601217" y="336042"/>
                  </a:lnTo>
                  <a:lnTo>
                    <a:pt x="597445" y="335538"/>
                  </a:lnTo>
                  <a:close/>
                </a:path>
                <a:path w="607059" h="342900">
                  <a:moveTo>
                    <a:pt x="606551" y="47244"/>
                  </a:moveTo>
                  <a:lnTo>
                    <a:pt x="600455" y="47244"/>
                  </a:lnTo>
                  <a:lnTo>
                    <a:pt x="600426" y="50066"/>
                  </a:lnTo>
                  <a:lnTo>
                    <a:pt x="603503" y="50292"/>
                  </a:lnTo>
                  <a:lnTo>
                    <a:pt x="606551" y="47244"/>
                  </a:lnTo>
                  <a:close/>
                </a:path>
                <a:path w="607059" h="342900">
                  <a:moveTo>
                    <a:pt x="761" y="0"/>
                  </a:moveTo>
                  <a:lnTo>
                    <a:pt x="0" y="6096"/>
                  </a:lnTo>
                  <a:lnTo>
                    <a:pt x="600426" y="50066"/>
                  </a:lnTo>
                  <a:lnTo>
                    <a:pt x="600455" y="47244"/>
                  </a:lnTo>
                  <a:lnTo>
                    <a:pt x="606551" y="47244"/>
                  </a:lnTo>
                  <a:lnTo>
                    <a:pt x="606551" y="44196"/>
                  </a:lnTo>
                  <a:lnTo>
                    <a:pt x="604265" y="44196"/>
                  </a:lnTo>
                  <a:lnTo>
                    <a:pt x="761" y="0"/>
                  </a:lnTo>
                  <a:close/>
                </a:path>
              </a:pathLst>
            </a:custGeom>
            <a:solidFill>
              <a:srgbClr val="000000"/>
            </a:solidFill>
          </p:spPr>
          <p:txBody>
            <a:bodyPr wrap="square" lIns="0" tIns="0" rIns="0" bIns="0" rtlCol="0"/>
            <a:lstStyle/>
            <a:p>
              <a:endParaRPr/>
            </a:p>
          </p:txBody>
        </p:sp>
        <p:sp>
          <p:nvSpPr>
            <p:cNvPr id="1149" name="object 649">
              <a:extLst>
                <a:ext uri="{FF2B5EF4-FFF2-40B4-BE49-F238E27FC236}">
                  <a16:creationId xmlns:a16="http://schemas.microsoft.com/office/drawing/2014/main" id="{00A768D6-2B9D-B130-6BF4-62BCDC02E14F}"/>
                </a:ext>
              </a:extLst>
            </p:cNvPr>
            <p:cNvSpPr/>
            <p:nvPr/>
          </p:nvSpPr>
          <p:spPr>
            <a:xfrm>
              <a:off x="8441817" y="4236262"/>
              <a:ext cx="0" cy="260350"/>
            </a:xfrm>
            <a:custGeom>
              <a:avLst/>
              <a:gdLst/>
              <a:ahLst/>
              <a:cxnLst/>
              <a:rect l="l" t="t" r="r" b="b"/>
              <a:pathLst>
                <a:path h="260350">
                  <a:moveTo>
                    <a:pt x="0" y="0"/>
                  </a:moveTo>
                  <a:lnTo>
                    <a:pt x="0" y="259841"/>
                  </a:lnTo>
                </a:path>
              </a:pathLst>
            </a:custGeom>
            <a:ln w="12953">
              <a:solidFill>
                <a:srgbClr val="000000"/>
              </a:solidFill>
            </a:ln>
          </p:spPr>
          <p:txBody>
            <a:bodyPr wrap="square" lIns="0" tIns="0" rIns="0" bIns="0" rtlCol="0"/>
            <a:lstStyle/>
            <a:p>
              <a:endParaRPr/>
            </a:p>
          </p:txBody>
        </p:sp>
        <p:sp>
          <p:nvSpPr>
            <p:cNvPr id="1150" name="object 650">
              <a:extLst>
                <a:ext uri="{FF2B5EF4-FFF2-40B4-BE49-F238E27FC236}">
                  <a16:creationId xmlns:a16="http://schemas.microsoft.com/office/drawing/2014/main" id="{B31EECCF-5FB2-029E-74D2-C5CA2304174E}"/>
                </a:ext>
              </a:extLst>
            </p:cNvPr>
            <p:cNvSpPr/>
            <p:nvPr/>
          </p:nvSpPr>
          <p:spPr>
            <a:xfrm>
              <a:off x="8451342" y="4584496"/>
              <a:ext cx="584835" cy="258445"/>
            </a:xfrm>
            <a:custGeom>
              <a:avLst/>
              <a:gdLst/>
              <a:ahLst/>
              <a:cxnLst/>
              <a:rect l="l" t="t" r="r" b="b"/>
              <a:pathLst>
                <a:path w="584834" h="258445">
                  <a:moveTo>
                    <a:pt x="0" y="0"/>
                  </a:moveTo>
                  <a:lnTo>
                    <a:pt x="7620" y="143255"/>
                  </a:lnTo>
                  <a:lnTo>
                    <a:pt x="582930" y="258317"/>
                  </a:lnTo>
                  <a:lnTo>
                    <a:pt x="584454" y="97535"/>
                  </a:lnTo>
                  <a:lnTo>
                    <a:pt x="0" y="0"/>
                  </a:lnTo>
                  <a:close/>
                </a:path>
              </a:pathLst>
            </a:custGeom>
            <a:solidFill>
              <a:srgbClr val="448686"/>
            </a:solidFill>
          </p:spPr>
          <p:txBody>
            <a:bodyPr wrap="square" lIns="0" tIns="0" rIns="0" bIns="0" rtlCol="0"/>
            <a:lstStyle/>
            <a:p>
              <a:endParaRPr/>
            </a:p>
          </p:txBody>
        </p:sp>
        <p:sp>
          <p:nvSpPr>
            <p:cNvPr id="1151" name="object 651">
              <a:extLst>
                <a:ext uri="{FF2B5EF4-FFF2-40B4-BE49-F238E27FC236}">
                  <a16:creationId xmlns:a16="http://schemas.microsoft.com/office/drawing/2014/main" id="{76BE6FC3-BCEC-1D7D-D8C7-202B7249C36E}"/>
                </a:ext>
              </a:extLst>
            </p:cNvPr>
            <p:cNvSpPr/>
            <p:nvPr/>
          </p:nvSpPr>
          <p:spPr>
            <a:xfrm>
              <a:off x="8426957" y="4176826"/>
              <a:ext cx="775335" cy="97790"/>
            </a:xfrm>
            <a:custGeom>
              <a:avLst/>
              <a:gdLst/>
              <a:ahLst/>
              <a:cxnLst/>
              <a:rect l="l" t="t" r="r" b="b"/>
              <a:pathLst>
                <a:path w="775334" h="97789">
                  <a:moveTo>
                    <a:pt x="234695" y="0"/>
                  </a:moveTo>
                  <a:lnTo>
                    <a:pt x="0" y="57150"/>
                  </a:lnTo>
                  <a:lnTo>
                    <a:pt x="613409" y="97536"/>
                  </a:lnTo>
                  <a:lnTo>
                    <a:pt x="774953" y="25146"/>
                  </a:lnTo>
                  <a:lnTo>
                    <a:pt x="234695" y="0"/>
                  </a:lnTo>
                  <a:close/>
                </a:path>
              </a:pathLst>
            </a:custGeom>
            <a:solidFill>
              <a:srgbClr val="7FACAC"/>
            </a:solidFill>
          </p:spPr>
          <p:txBody>
            <a:bodyPr wrap="square" lIns="0" tIns="0" rIns="0" bIns="0" rtlCol="0"/>
            <a:lstStyle/>
            <a:p>
              <a:endParaRPr/>
            </a:p>
          </p:txBody>
        </p:sp>
        <p:sp>
          <p:nvSpPr>
            <p:cNvPr id="1152" name="object 652">
              <a:extLst>
                <a:ext uri="{FF2B5EF4-FFF2-40B4-BE49-F238E27FC236}">
                  <a16:creationId xmlns:a16="http://schemas.microsoft.com/office/drawing/2014/main" id="{87B43D8D-39C1-7CAB-790F-5ADF52A4498C}"/>
                </a:ext>
              </a:extLst>
            </p:cNvPr>
            <p:cNvSpPr/>
            <p:nvPr/>
          </p:nvSpPr>
          <p:spPr>
            <a:xfrm>
              <a:off x="8426957" y="4175302"/>
              <a:ext cx="775970" cy="100965"/>
            </a:xfrm>
            <a:custGeom>
              <a:avLst/>
              <a:gdLst/>
              <a:ahLst/>
              <a:cxnLst/>
              <a:rect l="l" t="t" r="r" b="b"/>
              <a:pathLst>
                <a:path w="775970" h="100964">
                  <a:moveTo>
                    <a:pt x="768101" y="27875"/>
                  </a:moveTo>
                  <a:lnTo>
                    <a:pt x="612648" y="97536"/>
                  </a:lnTo>
                  <a:lnTo>
                    <a:pt x="614172" y="100584"/>
                  </a:lnTo>
                  <a:lnTo>
                    <a:pt x="775716" y="28194"/>
                  </a:lnTo>
                  <a:lnTo>
                    <a:pt x="774954" y="28194"/>
                  </a:lnTo>
                  <a:lnTo>
                    <a:pt x="768101" y="27875"/>
                  </a:lnTo>
                  <a:close/>
                </a:path>
                <a:path w="775970" h="100964">
                  <a:moveTo>
                    <a:pt x="234696" y="0"/>
                  </a:moveTo>
                  <a:lnTo>
                    <a:pt x="0" y="57150"/>
                  </a:lnTo>
                  <a:lnTo>
                    <a:pt x="762" y="60198"/>
                  </a:lnTo>
                  <a:lnTo>
                    <a:pt x="235335" y="3077"/>
                  </a:lnTo>
                  <a:lnTo>
                    <a:pt x="234696" y="3048"/>
                  </a:lnTo>
                  <a:lnTo>
                    <a:pt x="234696" y="0"/>
                  </a:lnTo>
                  <a:close/>
                </a:path>
                <a:path w="775970" h="100964">
                  <a:moveTo>
                    <a:pt x="774192" y="25146"/>
                  </a:moveTo>
                  <a:lnTo>
                    <a:pt x="768101" y="27875"/>
                  </a:lnTo>
                  <a:lnTo>
                    <a:pt x="774954" y="28194"/>
                  </a:lnTo>
                  <a:lnTo>
                    <a:pt x="774192" y="25146"/>
                  </a:lnTo>
                  <a:close/>
                </a:path>
                <a:path w="775970" h="100964">
                  <a:moveTo>
                    <a:pt x="774954" y="25146"/>
                  </a:moveTo>
                  <a:lnTo>
                    <a:pt x="774192" y="25146"/>
                  </a:lnTo>
                  <a:lnTo>
                    <a:pt x="774954" y="28194"/>
                  </a:lnTo>
                  <a:lnTo>
                    <a:pt x="775716" y="28194"/>
                  </a:lnTo>
                  <a:lnTo>
                    <a:pt x="774954" y="25146"/>
                  </a:lnTo>
                  <a:close/>
                </a:path>
                <a:path w="775970" h="100964">
                  <a:moveTo>
                    <a:pt x="234696" y="0"/>
                  </a:moveTo>
                  <a:lnTo>
                    <a:pt x="235458" y="3048"/>
                  </a:lnTo>
                  <a:lnTo>
                    <a:pt x="768101" y="27875"/>
                  </a:lnTo>
                  <a:lnTo>
                    <a:pt x="774192" y="25146"/>
                  </a:lnTo>
                  <a:lnTo>
                    <a:pt x="774954" y="25146"/>
                  </a:lnTo>
                  <a:lnTo>
                    <a:pt x="234696" y="0"/>
                  </a:lnTo>
                  <a:close/>
                </a:path>
                <a:path w="775970" h="100964">
                  <a:moveTo>
                    <a:pt x="234696" y="0"/>
                  </a:moveTo>
                  <a:lnTo>
                    <a:pt x="234696" y="3048"/>
                  </a:lnTo>
                  <a:lnTo>
                    <a:pt x="235335" y="3077"/>
                  </a:lnTo>
                  <a:lnTo>
                    <a:pt x="234696" y="0"/>
                  </a:lnTo>
                  <a:close/>
                </a:path>
              </a:pathLst>
            </a:custGeom>
            <a:solidFill>
              <a:srgbClr val="7FACAC"/>
            </a:solidFill>
          </p:spPr>
          <p:txBody>
            <a:bodyPr wrap="square" lIns="0" tIns="0" rIns="0" bIns="0" rtlCol="0"/>
            <a:lstStyle/>
            <a:p>
              <a:endParaRPr/>
            </a:p>
          </p:txBody>
        </p:sp>
        <p:sp>
          <p:nvSpPr>
            <p:cNvPr id="1153" name="object 653">
              <a:extLst>
                <a:ext uri="{FF2B5EF4-FFF2-40B4-BE49-F238E27FC236}">
                  <a16:creationId xmlns:a16="http://schemas.microsoft.com/office/drawing/2014/main" id="{D1A85710-F923-FA5C-D0A5-BE1A37C428FA}"/>
                </a:ext>
              </a:extLst>
            </p:cNvPr>
            <p:cNvSpPr/>
            <p:nvPr/>
          </p:nvSpPr>
          <p:spPr>
            <a:xfrm>
              <a:off x="8426957" y="4254169"/>
              <a:ext cx="614680" cy="0"/>
            </a:xfrm>
            <a:custGeom>
              <a:avLst/>
              <a:gdLst/>
              <a:ahLst/>
              <a:cxnLst/>
              <a:rect l="l" t="t" r="r" b="b"/>
              <a:pathLst>
                <a:path w="614679">
                  <a:moveTo>
                    <a:pt x="0" y="0"/>
                  </a:moveTo>
                  <a:lnTo>
                    <a:pt x="614172" y="0"/>
                  </a:lnTo>
                </a:path>
              </a:pathLst>
            </a:custGeom>
            <a:ln w="43434">
              <a:solidFill>
                <a:srgbClr val="7FACAC"/>
              </a:solidFill>
            </a:ln>
          </p:spPr>
          <p:txBody>
            <a:bodyPr wrap="square" lIns="0" tIns="0" rIns="0" bIns="0" rtlCol="0"/>
            <a:lstStyle/>
            <a:p>
              <a:endParaRPr/>
            </a:p>
          </p:txBody>
        </p:sp>
        <p:sp>
          <p:nvSpPr>
            <p:cNvPr id="1154" name="object 654">
              <a:extLst>
                <a:ext uri="{FF2B5EF4-FFF2-40B4-BE49-F238E27FC236}">
                  <a16:creationId xmlns:a16="http://schemas.microsoft.com/office/drawing/2014/main" id="{12287AF8-A1CF-6D0B-E7BD-533C099C1525}"/>
                </a:ext>
              </a:extLst>
            </p:cNvPr>
            <p:cNvSpPr/>
            <p:nvPr/>
          </p:nvSpPr>
          <p:spPr>
            <a:xfrm>
              <a:off x="8465819" y="4708702"/>
              <a:ext cx="1905" cy="2540"/>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a:p>
          </p:txBody>
        </p:sp>
        <p:sp>
          <p:nvSpPr>
            <p:cNvPr id="1155" name="object 655">
              <a:extLst>
                <a:ext uri="{FF2B5EF4-FFF2-40B4-BE49-F238E27FC236}">
                  <a16:creationId xmlns:a16="http://schemas.microsoft.com/office/drawing/2014/main" id="{CEDA0791-B823-5979-0B22-EC26D78494BC}"/>
                </a:ext>
              </a:extLst>
            </p:cNvPr>
            <p:cNvSpPr/>
            <p:nvPr/>
          </p:nvSpPr>
          <p:spPr>
            <a:xfrm>
              <a:off x="9027414" y="4818430"/>
              <a:ext cx="1905" cy="2540"/>
            </a:xfrm>
            <a:custGeom>
              <a:avLst/>
              <a:gdLst/>
              <a:ahLst/>
              <a:cxnLst/>
              <a:rect l="l" t="t" r="r" b="b"/>
              <a:pathLst>
                <a:path w="1904" h="2539">
                  <a:moveTo>
                    <a:pt x="1523" y="0"/>
                  </a:moveTo>
                  <a:lnTo>
                    <a:pt x="761" y="0"/>
                  </a:lnTo>
                  <a:lnTo>
                    <a:pt x="0" y="2286"/>
                  </a:lnTo>
                  <a:lnTo>
                    <a:pt x="761" y="2286"/>
                  </a:lnTo>
                  <a:lnTo>
                    <a:pt x="1523" y="0"/>
                  </a:lnTo>
                  <a:close/>
                </a:path>
              </a:pathLst>
            </a:custGeom>
            <a:solidFill>
              <a:srgbClr val="000000"/>
            </a:solidFill>
          </p:spPr>
          <p:txBody>
            <a:bodyPr wrap="square" lIns="0" tIns="0" rIns="0" bIns="0" rtlCol="0"/>
            <a:lstStyle/>
            <a:p>
              <a:endParaRPr/>
            </a:p>
          </p:txBody>
        </p:sp>
        <p:sp>
          <p:nvSpPr>
            <p:cNvPr id="1156" name="object 656">
              <a:extLst>
                <a:ext uri="{FF2B5EF4-FFF2-40B4-BE49-F238E27FC236}">
                  <a16:creationId xmlns:a16="http://schemas.microsoft.com/office/drawing/2014/main" id="{021C9308-DFE1-8799-A76C-1643666E7094}"/>
                </a:ext>
              </a:extLst>
            </p:cNvPr>
            <p:cNvSpPr/>
            <p:nvPr/>
          </p:nvSpPr>
          <p:spPr>
            <a:xfrm>
              <a:off x="8466581" y="4708702"/>
              <a:ext cx="561975" cy="112395"/>
            </a:xfrm>
            <a:custGeom>
              <a:avLst/>
              <a:gdLst/>
              <a:ahLst/>
              <a:cxnLst/>
              <a:rect l="l" t="t" r="r" b="b"/>
              <a:pathLst>
                <a:path w="561975" h="112395">
                  <a:moveTo>
                    <a:pt x="761" y="0"/>
                  </a:moveTo>
                  <a:lnTo>
                    <a:pt x="0" y="2286"/>
                  </a:lnTo>
                  <a:lnTo>
                    <a:pt x="560831" y="112014"/>
                  </a:lnTo>
                  <a:lnTo>
                    <a:pt x="561593" y="109728"/>
                  </a:lnTo>
                  <a:lnTo>
                    <a:pt x="761" y="0"/>
                  </a:lnTo>
                  <a:close/>
                </a:path>
              </a:pathLst>
            </a:custGeom>
            <a:solidFill>
              <a:srgbClr val="000000"/>
            </a:solidFill>
          </p:spPr>
          <p:txBody>
            <a:bodyPr wrap="square" lIns="0" tIns="0" rIns="0" bIns="0" rtlCol="0"/>
            <a:lstStyle/>
            <a:p>
              <a:endParaRPr/>
            </a:p>
          </p:txBody>
        </p:sp>
        <p:sp>
          <p:nvSpPr>
            <p:cNvPr id="1157" name="object 657">
              <a:extLst>
                <a:ext uri="{FF2B5EF4-FFF2-40B4-BE49-F238E27FC236}">
                  <a16:creationId xmlns:a16="http://schemas.microsoft.com/office/drawing/2014/main" id="{2C97AFA4-CFD8-A515-B41B-EB4C72F2FEC2}"/>
                </a:ext>
              </a:extLst>
            </p:cNvPr>
            <p:cNvSpPr/>
            <p:nvPr/>
          </p:nvSpPr>
          <p:spPr>
            <a:xfrm>
              <a:off x="8782050" y="4612690"/>
              <a:ext cx="216407" cy="45719"/>
            </a:xfrm>
            <a:prstGeom prst="rect">
              <a:avLst/>
            </a:prstGeom>
            <a:blipFill>
              <a:blip r:embed="rId4" cstate="print"/>
              <a:stretch>
                <a:fillRect/>
              </a:stretch>
            </a:blipFill>
          </p:spPr>
          <p:txBody>
            <a:bodyPr wrap="square" lIns="0" tIns="0" rIns="0" bIns="0" rtlCol="0"/>
            <a:lstStyle/>
            <a:p>
              <a:endParaRPr/>
            </a:p>
          </p:txBody>
        </p:sp>
        <p:sp>
          <p:nvSpPr>
            <p:cNvPr id="1158" name="object 658">
              <a:extLst>
                <a:ext uri="{FF2B5EF4-FFF2-40B4-BE49-F238E27FC236}">
                  <a16:creationId xmlns:a16="http://schemas.microsoft.com/office/drawing/2014/main" id="{CD48FD79-65B5-368A-2B2B-568A7D7B2527}"/>
                </a:ext>
              </a:extLst>
            </p:cNvPr>
            <p:cNvSpPr/>
            <p:nvPr/>
          </p:nvSpPr>
          <p:spPr>
            <a:xfrm>
              <a:off x="8781288" y="4611928"/>
              <a:ext cx="219075" cy="48260"/>
            </a:xfrm>
            <a:custGeom>
              <a:avLst/>
              <a:gdLst/>
              <a:ahLst/>
              <a:cxnLst/>
              <a:rect l="l" t="t" r="r" b="b"/>
              <a:pathLst>
                <a:path w="219075" h="48260">
                  <a:moveTo>
                    <a:pt x="0" y="9143"/>
                  </a:moveTo>
                  <a:lnTo>
                    <a:pt x="0" y="10667"/>
                  </a:lnTo>
                  <a:lnTo>
                    <a:pt x="762" y="10667"/>
                  </a:lnTo>
                  <a:lnTo>
                    <a:pt x="215646" y="48005"/>
                  </a:lnTo>
                  <a:lnTo>
                    <a:pt x="214884" y="46481"/>
                  </a:lnTo>
                  <a:lnTo>
                    <a:pt x="215037" y="45481"/>
                  </a:lnTo>
                  <a:lnTo>
                    <a:pt x="10294" y="9905"/>
                  </a:lnTo>
                  <a:lnTo>
                    <a:pt x="2286" y="9905"/>
                  </a:lnTo>
                  <a:lnTo>
                    <a:pt x="0" y="9143"/>
                  </a:lnTo>
                  <a:close/>
                </a:path>
                <a:path w="219075" h="48260">
                  <a:moveTo>
                    <a:pt x="215037" y="45481"/>
                  </a:moveTo>
                  <a:lnTo>
                    <a:pt x="214884" y="46481"/>
                  </a:lnTo>
                  <a:lnTo>
                    <a:pt x="215646" y="48005"/>
                  </a:lnTo>
                  <a:lnTo>
                    <a:pt x="216408" y="45719"/>
                  </a:lnTo>
                  <a:lnTo>
                    <a:pt x="215037" y="45481"/>
                  </a:lnTo>
                  <a:close/>
                </a:path>
                <a:path w="219075" h="48260">
                  <a:moveTo>
                    <a:pt x="218694" y="36575"/>
                  </a:moveTo>
                  <a:lnTo>
                    <a:pt x="216408" y="36575"/>
                  </a:lnTo>
                  <a:lnTo>
                    <a:pt x="215037" y="45481"/>
                  </a:lnTo>
                  <a:lnTo>
                    <a:pt x="216408" y="45719"/>
                  </a:lnTo>
                  <a:lnTo>
                    <a:pt x="215646" y="48005"/>
                  </a:lnTo>
                  <a:lnTo>
                    <a:pt x="217170" y="46481"/>
                  </a:lnTo>
                  <a:lnTo>
                    <a:pt x="218694" y="36575"/>
                  </a:lnTo>
                  <a:close/>
                </a:path>
                <a:path w="219075" h="48260">
                  <a:moveTo>
                    <a:pt x="1524" y="8381"/>
                  </a:moveTo>
                  <a:lnTo>
                    <a:pt x="0" y="9143"/>
                  </a:lnTo>
                  <a:lnTo>
                    <a:pt x="2286" y="9905"/>
                  </a:lnTo>
                  <a:lnTo>
                    <a:pt x="2531" y="8557"/>
                  </a:lnTo>
                  <a:lnTo>
                    <a:pt x="1524" y="8381"/>
                  </a:lnTo>
                  <a:close/>
                </a:path>
                <a:path w="219075" h="48260">
                  <a:moveTo>
                    <a:pt x="2531" y="8557"/>
                  </a:moveTo>
                  <a:lnTo>
                    <a:pt x="2286" y="9905"/>
                  </a:lnTo>
                  <a:lnTo>
                    <a:pt x="10294" y="9905"/>
                  </a:lnTo>
                  <a:lnTo>
                    <a:pt x="2531" y="8557"/>
                  </a:lnTo>
                  <a:close/>
                </a:path>
                <a:path w="219075" h="48260">
                  <a:moveTo>
                    <a:pt x="2286" y="0"/>
                  </a:moveTo>
                  <a:lnTo>
                    <a:pt x="1524" y="761"/>
                  </a:lnTo>
                  <a:lnTo>
                    <a:pt x="0" y="9143"/>
                  </a:lnTo>
                  <a:lnTo>
                    <a:pt x="1524" y="8381"/>
                  </a:lnTo>
                  <a:lnTo>
                    <a:pt x="2563" y="8381"/>
                  </a:lnTo>
                  <a:lnTo>
                    <a:pt x="3810" y="1523"/>
                  </a:lnTo>
                  <a:lnTo>
                    <a:pt x="2286" y="0"/>
                  </a:lnTo>
                  <a:close/>
                </a:path>
                <a:path w="219075" h="48260">
                  <a:moveTo>
                    <a:pt x="2563" y="8381"/>
                  </a:moveTo>
                  <a:lnTo>
                    <a:pt x="1524" y="8381"/>
                  </a:lnTo>
                  <a:lnTo>
                    <a:pt x="2531" y="8557"/>
                  </a:lnTo>
                  <a:lnTo>
                    <a:pt x="2563" y="8381"/>
                  </a:lnTo>
                  <a:close/>
                </a:path>
              </a:pathLst>
            </a:custGeom>
            <a:solidFill>
              <a:srgbClr val="000000"/>
            </a:solidFill>
          </p:spPr>
          <p:txBody>
            <a:bodyPr wrap="square" lIns="0" tIns="0" rIns="0" bIns="0" rtlCol="0"/>
            <a:lstStyle/>
            <a:p>
              <a:endParaRPr/>
            </a:p>
          </p:txBody>
        </p:sp>
        <p:sp>
          <p:nvSpPr>
            <p:cNvPr id="1159" name="object 659">
              <a:extLst>
                <a:ext uri="{FF2B5EF4-FFF2-40B4-BE49-F238E27FC236}">
                  <a16:creationId xmlns:a16="http://schemas.microsoft.com/office/drawing/2014/main" id="{6EA67980-C727-7EE2-B4D5-86D3CBFFE42C}"/>
                </a:ext>
              </a:extLst>
            </p:cNvPr>
            <p:cNvSpPr/>
            <p:nvPr/>
          </p:nvSpPr>
          <p:spPr>
            <a:xfrm>
              <a:off x="8783573" y="4611928"/>
              <a:ext cx="216535" cy="38100"/>
            </a:xfrm>
            <a:custGeom>
              <a:avLst/>
              <a:gdLst/>
              <a:ahLst/>
              <a:cxnLst/>
              <a:rect l="l" t="t" r="r" b="b"/>
              <a:pathLst>
                <a:path w="216534" h="38100">
                  <a:moveTo>
                    <a:pt x="0" y="0"/>
                  </a:moveTo>
                  <a:lnTo>
                    <a:pt x="0" y="2286"/>
                  </a:lnTo>
                  <a:lnTo>
                    <a:pt x="214884" y="38100"/>
                  </a:lnTo>
                  <a:lnTo>
                    <a:pt x="216408" y="36576"/>
                  </a:lnTo>
                  <a:lnTo>
                    <a:pt x="216408" y="35814"/>
                  </a:lnTo>
                  <a:lnTo>
                    <a:pt x="214884" y="35814"/>
                  </a:lnTo>
                  <a:lnTo>
                    <a:pt x="0" y="0"/>
                  </a:lnTo>
                  <a:close/>
                </a:path>
              </a:pathLst>
            </a:custGeom>
            <a:solidFill>
              <a:srgbClr val="000000"/>
            </a:solidFill>
          </p:spPr>
          <p:txBody>
            <a:bodyPr wrap="square" lIns="0" tIns="0" rIns="0" bIns="0" rtlCol="0"/>
            <a:lstStyle/>
            <a:p>
              <a:endParaRPr/>
            </a:p>
          </p:txBody>
        </p:sp>
        <p:sp>
          <p:nvSpPr>
            <p:cNvPr id="1160" name="object 660">
              <a:extLst>
                <a:ext uri="{FF2B5EF4-FFF2-40B4-BE49-F238E27FC236}">
                  <a16:creationId xmlns:a16="http://schemas.microsoft.com/office/drawing/2014/main" id="{5F226D7C-6399-29D6-450A-EB26EA2270CF}"/>
                </a:ext>
              </a:extLst>
            </p:cNvPr>
            <p:cNvSpPr/>
            <p:nvPr/>
          </p:nvSpPr>
          <p:spPr>
            <a:xfrm>
              <a:off x="8458961" y="4601260"/>
              <a:ext cx="1905" cy="2540"/>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a:p>
          </p:txBody>
        </p:sp>
        <p:sp>
          <p:nvSpPr>
            <p:cNvPr id="1161" name="object 661">
              <a:extLst>
                <a:ext uri="{FF2B5EF4-FFF2-40B4-BE49-F238E27FC236}">
                  <a16:creationId xmlns:a16="http://schemas.microsoft.com/office/drawing/2014/main" id="{773B0B66-C040-0530-8604-C28FBE18C11C}"/>
                </a:ext>
              </a:extLst>
            </p:cNvPr>
            <p:cNvSpPr/>
            <p:nvPr/>
          </p:nvSpPr>
          <p:spPr>
            <a:xfrm>
              <a:off x="9028176" y="4699558"/>
              <a:ext cx="1905" cy="2540"/>
            </a:xfrm>
            <a:custGeom>
              <a:avLst/>
              <a:gdLst/>
              <a:ahLst/>
              <a:cxnLst/>
              <a:rect l="l" t="t" r="r" b="b"/>
              <a:pathLst>
                <a:path w="1904" h="2539">
                  <a:moveTo>
                    <a:pt x="1523" y="0"/>
                  </a:moveTo>
                  <a:lnTo>
                    <a:pt x="761" y="0"/>
                  </a:lnTo>
                  <a:lnTo>
                    <a:pt x="0" y="2286"/>
                  </a:lnTo>
                  <a:lnTo>
                    <a:pt x="761" y="2286"/>
                  </a:lnTo>
                  <a:lnTo>
                    <a:pt x="1523" y="0"/>
                  </a:lnTo>
                  <a:close/>
                </a:path>
              </a:pathLst>
            </a:custGeom>
            <a:solidFill>
              <a:srgbClr val="000000"/>
            </a:solidFill>
          </p:spPr>
          <p:txBody>
            <a:bodyPr wrap="square" lIns="0" tIns="0" rIns="0" bIns="0" rtlCol="0"/>
            <a:lstStyle/>
            <a:p>
              <a:endParaRPr/>
            </a:p>
          </p:txBody>
        </p:sp>
        <p:sp>
          <p:nvSpPr>
            <p:cNvPr id="1162" name="object 662">
              <a:extLst>
                <a:ext uri="{FF2B5EF4-FFF2-40B4-BE49-F238E27FC236}">
                  <a16:creationId xmlns:a16="http://schemas.microsoft.com/office/drawing/2014/main" id="{28520A94-CB82-811E-76A2-015ACC019C9A}"/>
                </a:ext>
              </a:extLst>
            </p:cNvPr>
            <p:cNvSpPr/>
            <p:nvPr/>
          </p:nvSpPr>
          <p:spPr>
            <a:xfrm>
              <a:off x="8459723" y="4601260"/>
              <a:ext cx="569595" cy="100965"/>
            </a:xfrm>
            <a:custGeom>
              <a:avLst/>
              <a:gdLst/>
              <a:ahLst/>
              <a:cxnLst/>
              <a:rect l="l" t="t" r="r" b="b"/>
              <a:pathLst>
                <a:path w="569595" h="100964">
                  <a:moveTo>
                    <a:pt x="761" y="0"/>
                  </a:moveTo>
                  <a:lnTo>
                    <a:pt x="0" y="2286"/>
                  </a:lnTo>
                  <a:lnTo>
                    <a:pt x="568451" y="100584"/>
                  </a:lnTo>
                  <a:lnTo>
                    <a:pt x="569213" y="98298"/>
                  </a:lnTo>
                  <a:lnTo>
                    <a:pt x="761" y="0"/>
                  </a:lnTo>
                  <a:close/>
                </a:path>
              </a:pathLst>
            </a:custGeom>
            <a:solidFill>
              <a:srgbClr val="000000"/>
            </a:solidFill>
          </p:spPr>
          <p:txBody>
            <a:bodyPr wrap="square" lIns="0" tIns="0" rIns="0" bIns="0" rtlCol="0"/>
            <a:lstStyle/>
            <a:p>
              <a:endParaRPr/>
            </a:p>
          </p:txBody>
        </p:sp>
        <p:sp>
          <p:nvSpPr>
            <p:cNvPr id="1163" name="object 663">
              <a:extLst>
                <a:ext uri="{FF2B5EF4-FFF2-40B4-BE49-F238E27FC236}">
                  <a16:creationId xmlns:a16="http://schemas.microsoft.com/office/drawing/2014/main" id="{71D31164-0DC8-FE94-36DF-4CE90583090C}"/>
                </a:ext>
              </a:extLst>
            </p:cNvPr>
            <p:cNvSpPr/>
            <p:nvPr/>
          </p:nvSpPr>
          <p:spPr>
            <a:xfrm>
              <a:off x="8462009" y="4620310"/>
              <a:ext cx="1905" cy="2540"/>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a:p>
          </p:txBody>
        </p:sp>
        <p:sp>
          <p:nvSpPr>
            <p:cNvPr id="1164" name="object 664">
              <a:extLst>
                <a:ext uri="{FF2B5EF4-FFF2-40B4-BE49-F238E27FC236}">
                  <a16:creationId xmlns:a16="http://schemas.microsoft.com/office/drawing/2014/main" id="{3E51FDAE-6642-2977-1555-CE5690D94B0A}"/>
                </a:ext>
              </a:extLst>
            </p:cNvPr>
            <p:cNvSpPr/>
            <p:nvPr/>
          </p:nvSpPr>
          <p:spPr>
            <a:xfrm>
              <a:off x="9027414" y="4718608"/>
              <a:ext cx="1905" cy="2540"/>
            </a:xfrm>
            <a:custGeom>
              <a:avLst/>
              <a:gdLst/>
              <a:ahLst/>
              <a:cxnLst/>
              <a:rect l="l" t="t" r="r" b="b"/>
              <a:pathLst>
                <a:path w="1904" h="2539">
                  <a:moveTo>
                    <a:pt x="1523" y="0"/>
                  </a:moveTo>
                  <a:lnTo>
                    <a:pt x="761" y="0"/>
                  </a:lnTo>
                  <a:lnTo>
                    <a:pt x="0" y="2286"/>
                  </a:lnTo>
                  <a:lnTo>
                    <a:pt x="761" y="2286"/>
                  </a:lnTo>
                  <a:lnTo>
                    <a:pt x="1523" y="0"/>
                  </a:lnTo>
                  <a:close/>
                </a:path>
              </a:pathLst>
            </a:custGeom>
            <a:solidFill>
              <a:srgbClr val="000000"/>
            </a:solidFill>
          </p:spPr>
          <p:txBody>
            <a:bodyPr wrap="square" lIns="0" tIns="0" rIns="0" bIns="0" rtlCol="0"/>
            <a:lstStyle/>
            <a:p>
              <a:endParaRPr/>
            </a:p>
          </p:txBody>
        </p:sp>
        <p:sp>
          <p:nvSpPr>
            <p:cNvPr id="1165" name="object 665">
              <a:extLst>
                <a:ext uri="{FF2B5EF4-FFF2-40B4-BE49-F238E27FC236}">
                  <a16:creationId xmlns:a16="http://schemas.microsoft.com/office/drawing/2014/main" id="{002EAF6F-1BEE-EA79-C0EC-763321AA6A23}"/>
                </a:ext>
              </a:extLst>
            </p:cNvPr>
            <p:cNvSpPr/>
            <p:nvPr/>
          </p:nvSpPr>
          <p:spPr>
            <a:xfrm>
              <a:off x="8462771" y="4620310"/>
              <a:ext cx="565785" cy="100965"/>
            </a:xfrm>
            <a:custGeom>
              <a:avLst/>
              <a:gdLst/>
              <a:ahLst/>
              <a:cxnLst/>
              <a:rect l="l" t="t" r="r" b="b"/>
              <a:pathLst>
                <a:path w="565784" h="100964">
                  <a:moveTo>
                    <a:pt x="761" y="0"/>
                  </a:moveTo>
                  <a:lnTo>
                    <a:pt x="0" y="2286"/>
                  </a:lnTo>
                  <a:lnTo>
                    <a:pt x="564641" y="100584"/>
                  </a:lnTo>
                  <a:lnTo>
                    <a:pt x="565403" y="98298"/>
                  </a:lnTo>
                  <a:lnTo>
                    <a:pt x="761" y="0"/>
                  </a:lnTo>
                  <a:close/>
                </a:path>
              </a:pathLst>
            </a:custGeom>
            <a:solidFill>
              <a:srgbClr val="000000"/>
            </a:solidFill>
          </p:spPr>
          <p:txBody>
            <a:bodyPr wrap="square" lIns="0" tIns="0" rIns="0" bIns="0" rtlCol="0"/>
            <a:lstStyle/>
            <a:p>
              <a:endParaRPr/>
            </a:p>
          </p:txBody>
        </p:sp>
        <p:sp>
          <p:nvSpPr>
            <p:cNvPr id="1166" name="object 666">
              <a:extLst>
                <a:ext uri="{FF2B5EF4-FFF2-40B4-BE49-F238E27FC236}">
                  <a16:creationId xmlns:a16="http://schemas.microsoft.com/office/drawing/2014/main" id="{DA6314ED-550C-6440-D0F3-9B3A373B6001}"/>
                </a:ext>
              </a:extLst>
            </p:cNvPr>
            <p:cNvSpPr/>
            <p:nvPr/>
          </p:nvSpPr>
          <p:spPr>
            <a:xfrm>
              <a:off x="8462009" y="4640122"/>
              <a:ext cx="1905" cy="2540"/>
            </a:xfrm>
            <a:custGeom>
              <a:avLst/>
              <a:gdLst/>
              <a:ahLst/>
              <a:cxnLst/>
              <a:rect l="l" t="t" r="r" b="b"/>
              <a:pathLst>
                <a:path w="1904" h="2539">
                  <a:moveTo>
                    <a:pt x="1524" y="0"/>
                  </a:moveTo>
                  <a:lnTo>
                    <a:pt x="762" y="0"/>
                  </a:lnTo>
                  <a:lnTo>
                    <a:pt x="0" y="2285"/>
                  </a:lnTo>
                  <a:lnTo>
                    <a:pt x="762" y="2285"/>
                  </a:lnTo>
                  <a:lnTo>
                    <a:pt x="1524" y="0"/>
                  </a:lnTo>
                  <a:close/>
                </a:path>
              </a:pathLst>
            </a:custGeom>
            <a:solidFill>
              <a:srgbClr val="000000"/>
            </a:solidFill>
          </p:spPr>
          <p:txBody>
            <a:bodyPr wrap="square" lIns="0" tIns="0" rIns="0" bIns="0" rtlCol="0"/>
            <a:lstStyle/>
            <a:p>
              <a:endParaRPr/>
            </a:p>
          </p:txBody>
        </p:sp>
        <p:sp>
          <p:nvSpPr>
            <p:cNvPr id="1167" name="object 667">
              <a:extLst>
                <a:ext uri="{FF2B5EF4-FFF2-40B4-BE49-F238E27FC236}">
                  <a16:creationId xmlns:a16="http://schemas.microsoft.com/office/drawing/2014/main" id="{FCF075FE-2B5C-0EB3-79C0-B6D712F3C19E}"/>
                </a:ext>
              </a:extLst>
            </p:cNvPr>
            <p:cNvSpPr/>
            <p:nvPr/>
          </p:nvSpPr>
          <p:spPr>
            <a:xfrm>
              <a:off x="9027414" y="4746802"/>
              <a:ext cx="1905" cy="2540"/>
            </a:xfrm>
            <a:custGeom>
              <a:avLst/>
              <a:gdLst/>
              <a:ahLst/>
              <a:cxnLst/>
              <a:rect l="l" t="t" r="r" b="b"/>
              <a:pathLst>
                <a:path w="1904" h="2539">
                  <a:moveTo>
                    <a:pt x="1523" y="0"/>
                  </a:moveTo>
                  <a:lnTo>
                    <a:pt x="761" y="0"/>
                  </a:lnTo>
                  <a:lnTo>
                    <a:pt x="0" y="2286"/>
                  </a:lnTo>
                  <a:lnTo>
                    <a:pt x="761" y="2286"/>
                  </a:lnTo>
                  <a:lnTo>
                    <a:pt x="1523" y="0"/>
                  </a:lnTo>
                  <a:close/>
                </a:path>
              </a:pathLst>
            </a:custGeom>
            <a:solidFill>
              <a:srgbClr val="000000"/>
            </a:solidFill>
          </p:spPr>
          <p:txBody>
            <a:bodyPr wrap="square" lIns="0" tIns="0" rIns="0" bIns="0" rtlCol="0"/>
            <a:lstStyle/>
            <a:p>
              <a:endParaRPr/>
            </a:p>
          </p:txBody>
        </p:sp>
        <p:sp>
          <p:nvSpPr>
            <p:cNvPr id="1168" name="object 668">
              <a:extLst>
                <a:ext uri="{FF2B5EF4-FFF2-40B4-BE49-F238E27FC236}">
                  <a16:creationId xmlns:a16="http://schemas.microsoft.com/office/drawing/2014/main" id="{8342CD28-B0D2-3BBA-2CC5-F4903D526D1F}"/>
                </a:ext>
              </a:extLst>
            </p:cNvPr>
            <p:cNvSpPr/>
            <p:nvPr/>
          </p:nvSpPr>
          <p:spPr>
            <a:xfrm>
              <a:off x="8462771" y="4640122"/>
              <a:ext cx="565785" cy="109220"/>
            </a:xfrm>
            <a:custGeom>
              <a:avLst/>
              <a:gdLst/>
              <a:ahLst/>
              <a:cxnLst/>
              <a:rect l="l" t="t" r="r" b="b"/>
              <a:pathLst>
                <a:path w="565784" h="109220">
                  <a:moveTo>
                    <a:pt x="761" y="0"/>
                  </a:moveTo>
                  <a:lnTo>
                    <a:pt x="0" y="2285"/>
                  </a:lnTo>
                  <a:lnTo>
                    <a:pt x="564641" y="108965"/>
                  </a:lnTo>
                  <a:lnTo>
                    <a:pt x="565403" y="106679"/>
                  </a:lnTo>
                  <a:lnTo>
                    <a:pt x="761" y="0"/>
                  </a:lnTo>
                  <a:close/>
                </a:path>
              </a:pathLst>
            </a:custGeom>
            <a:solidFill>
              <a:srgbClr val="000000"/>
            </a:solidFill>
          </p:spPr>
          <p:txBody>
            <a:bodyPr wrap="square" lIns="0" tIns="0" rIns="0" bIns="0" rtlCol="0"/>
            <a:lstStyle/>
            <a:p>
              <a:endParaRPr/>
            </a:p>
          </p:txBody>
        </p:sp>
        <p:sp>
          <p:nvSpPr>
            <p:cNvPr id="1169" name="object 669">
              <a:extLst>
                <a:ext uri="{FF2B5EF4-FFF2-40B4-BE49-F238E27FC236}">
                  <a16:creationId xmlns:a16="http://schemas.microsoft.com/office/drawing/2014/main" id="{71B59CF7-CE34-FB83-58DC-38151F1FA36B}"/>
                </a:ext>
              </a:extLst>
            </p:cNvPr>
            <p:cNvSpPr/>
            <p:nvPr/>
          </p:nvSpPr>
          <p:spPr>
            <a:xfrm>
              <a:off x="8463533" y="4661458"/>
              <a:ext cx="1905" cy="2540"/>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a:p>
          </p:txBody>
        </p:sp>
        <p:sp>
          <p:nvSpPr>
            <p:cNvPr id="1170" name="object 670">
              <a:extLst>
                <a:ext uri="{FF2B5EF4-FFF2-40B4-BE49-F238E27FC236}">
                  <a16:creationId xmlns:a16="http://schemas.microsoft.com/office/drawing/2014/main" id="{FF5D418C-260D-7F26-0366-E72E1749F97D}"/>
                </a:ext>
              </a:extLst>
            </p:cNvPr>
            <p:cNvSpPr/>
            <p:nvPr/>
          </p:nvSpPr>
          <p:spPr>
            <a:xfrm>
              <a:off x="9023604" y="4768900"/>
              <a:ext cx="1905" cy="2540"/>
            </a:xfrm>
            <a:custGeom>
              <a:avLst/>
              <a:gdLst/>
              <a:ahLst/>
              <a:cxnLst/>
              <a:rect l="l" t="t" r="r" b="b"/>
              <a:pathLst>
                <a:path w="1904" h="2539">
                  <a:moveTo>
                    <a:pt x="1523" y="0"/>
                  </a:moveTo>
                  <a:lnTo>
                    <a:pt x="761" y="0"/>
                  </a:lnTo>
                  <a:lnTo>
                    <a:pt x="0" y="2285"/>
                  </a:lnTo>
                  <a:lnTo>
                    <a:pt x="761" y="2285"/>
                  </a:lnTo>
                  <a:lnTo>
                    <a:pt x="1523" y="0"/>
                  </a:lnTo>
                  <a:close/>
                </a:path>
              </a:pathLst>
            </a:custGeom>
            <a:solidFill>
              <a:srgbClr val="000000"/>
            </a:solidFill>
          </p:spPr>
          <p:txBody>
            <a:bodyPr wrap="square" lIns="0" tIns="0" rIns="0" bIns="0" rtlCol="0"/>
            <a:lstStyle/>
            <a:p>
              <a:endParaRPr/>
            </a:p>
          </p:txBody>
        </p:sp>
        <p:sp>
          <p:nvSpPr>
            <p:cNvPr id="1171" name="object 671">
              <a:extLst>
                <a:ext uri="{FF2B5EF4-FFF2-40B4-BE49-F238E27FC236}">
                  <a16:creationId xmlns:a16="http://schemas.microsoft.com/office/drawing/2014/main" id="{86F68F80-F8C8-916B-C097-C4DB0ECEB78A}"/>
                </a:ext>
              </a:extLst>
            </p:cNvPr>
            <p:cNvSpPr/>
            <p:nvPr/>
          </p:nvSpPr>
          <p:spPr>
            <a:xfrm>
              <a:off x="8464295" y="4661458"/>
              <a:ext cx="560070" cy="109855"/>
            </a:xfrm>
            <a:custGeom>
              <a:avLst/>
              <a:gdLst/>
              <a:ahLst/>
              <a:cxnLst/>
              <a:rect l="l" t="t" r="r" b="b"/>
              <a:pathLst>
                <a:path w="560070" h="109854">
                  <a:moveTo>
                    <a:pt x="761" y="0"/>
                  </a:moveTo>
                  <a:lnTo>
                    <a:pt x="0" y="2286"/>
                  </a:lnTo>
                  <a:lnTo>
                    <a:pt x="559307" y="109728"/>
                  </a:lnTo>
                  <a:lnTo>
                    <a:pt x="560069" y="107442"/>
                  </a:lnTo>
                  <a:lnTo>
                    <a:pt x="761" y="0"/>
                  </a:lnTo>
                  <a:close/>
                </a:path>
              </a:pathLst>
            </a:custGeom>
            <a:solidFill>
              <a:srgbClr val="000000"/>
            </a:solidFill>
          </p:spPr>
          <p:txBody>
            <a:bodyPr wrap="square" lIns="0" tIns="0" rIns="0" bIns="0" rtlCol="0"/>
            <a:lstStyle/>
            <a:p>
              <a:endParaRPr/>
            </a:p>
          </p:txBody>
        </p:sp>
        <p:sp>
          <p:nvSpPr>
            <p:cNvPr id="1172" name="object 672">
              <a:extLst>
                <a:ext uri="{FF2B5EF4-FFF2-40B4-BE49-F238E27FC236}">
                  <a16:creationId xmlns:a16="http://schemas.microsoft.com/office/drawing/2014/main" id="{155EAB7A-9DC8-B91A-D321-2EFA3F6B7EE6}"/>
                </a:ext>
              </a:extLst>
            </p:cNvPr>
            <p:cNvSpPr/>
            <p:nvPr/>
          </p:nvSpPr>
          <p:spPr>
            <a:xfrm>
              <a:off x="8467343" y="4684318"/>
              <a:ext cx="1905" cy="2540"/>
            </a:xfrm>
            <a:custGeom>
              <a:avLst/>
              <a:gdLst/>
              <a:ahLst/>
              <a:cxnLst/>
              <a:rect l="l" t="t" r="r" b="b"/>
              <a:pathLst>
                <a:path w="1904" h="2539">
                  <a:moveTo>
                    <a:pt x="1524" y="0"/>
                  </a:moveTo>
                  <a:lnTo>
                    <a:pt x="762" y="0"/>
                  </a:lnTo>
                  <a:lnTo>
                    <a:pt x="0" y="2286"/>
                  </a:lnTo>
                  <a:lnTo>
                    <a:pt x="762" y="2286"/>
                  </a:lnTo>
                  <a:lnTo>
                    <a:pt x="1524" y="0"/>
                  </a:lnTo>
                  <a:close/>
                </a:path>
              </a:pathLst>
            </a:custGeom>
            <a:solidFill>
              <a:srgbClr val="000000"/>
            </a:solidFill>
          </p:spPr>
          <p:txBody>
            <a:bodyPr wrap="square" lIns="0" tIns="0" rIns="0" bIns="0" rtlCol="0"/>
            <a:lstStyle/>
            <a:p>
              <a:endParaRPr/>
            </a:p>
          </p:txBody>
        </p:sp>
        <p:sp>
          <p:nvSpPr>
            <p:cNvPr id="1173" name="object 673">
              <a:extLst>
                <a:ext uri="{FF2B5EF4-FFF2-40B4-BE49-F238E27FC236}">
                  <a16:creationId xmlns:a16="http://schemas.microsoft.com/office/drawing/2014/main" id="{6D5D75E1-C056-3948-B1C6-B5302D774E10}"/>
                </a:ext>
              </a:extLst>
            </p:cNvPr>
            <p:cNvSpPr/>
            <p:nvPr/>
          </p:nvSpPr>
          <p:spPr>
            <a:xfrm>
              <a:off x="9023604" y="4791760"/>
              <a:ext cx="1905" cy="2540"/>
            </a:xfrm>
            <a:custGeom>
              <a:avLst/>
              <a:gdLst/>
              <a:ahLst/>
              <a:cxnLst/>
              <a:rect l="l" t="t" r="r" b="b"/>
              <a:pathLst>
                <a:path w="1904" h="2539">
                  <a:moveTo>
                    <a:pt x="1523" y="0"/>
                  </a:moveTo>
                  <a:lnTo>
                    <a:pt x="761" y="0"/>
                  </a:lnTo>
                  <a:lnTo>
                    <a:pt x="0" y="2286"/>
                  </a:lnTo>
                  <a:lnTo>
                    <a:pt x="761" y="2286"/>
                  </a:lnTo>
                  <a:lnTo>
                    <a:pt x="1523" y="0"/>
                  </a:lnTo>
                  <a:close/>
                </a:path>
              </a:pathLst>
            </a:custGeom>
            <a:solidFill>
              <a:srgbClr val="000000"/>
            </a:solidFill>
          </p:spPr>
          <p:txBody>
            <a:bodyPr wrap="square" lIns="0" tIns="0" rIns="0" bIns="0" rtlCol="0"/>
            <a:lstStyle/>
            <a:p>
              <a:endParaRPr/>
            </a:p>
          </p:txBody>
        </p:sp>
        <p:sp>
          <p:nvSpPr>
            <p:cNvPr id="1174" name="object 674">
              <a:extLst>
                <a:ext uri="{FF2B5EF4-FFF2-40B4-BE49-F238E27FC236}">
                  <a16:creationId xmlns:a16="http://schemas.microsoft.com/office/drawing/2014/main" id="{9DD373E2-D734-B8A2-634B-7C6DC32EDBBD}"/>
                </a:ext>
              </a:extLst>
            </p:cNvPr>
            <p:cNvSpPr/>
            <p:nvPr/>
          </p:nvSpPr>
          <p:spPr>
            <a:xfrm>
              <a:off x="8468106" y="4684318"/>
              <a:ext cx="556260" cy="109855"/>
            </a:xfrm>
            <a:custGeom>
              <a:avLst/>
              <a:gdLst/>
              <a:ahLst/>
              <a:cxnLst/>
              <a:rect l="l" t="t" r="r" b="b"/>
              <a:pathLst>
                <a:path w="556259" h="109854">
                  <a:moveTo>
                    <a:pt x="761" y="0"/>
                  </a:moveTo>
                  <a:lnTo>
                    <a:pt x="0" y="2286"/>
                  </a:lnTo>
                  <a:lnTo>
                    <a:pt x="555497" y="109728"/>
                  </a:lnTo>
                  <a:lnTo>
                    <a:pt x="556259" y="107442"/>
                  </a:lnTo>
                  <a:lnTo>
                    <a:pt x="761" y="0"/>
                  </a:lnTo>
                  <a:close/>
                </a:path>
              </a:pathLst>
            </a:custGeom>
            <a:solidFill>
              <a:srgbClr val="000000"/>
            </a:solidFill>
          </p:spPr>
          <p:txBody>
            <a:bodyPr wrap="square" lIns="0" tIns="0" rIns="0" bIns="0" rtlCol="0"/>
            <a:lstStyle/>
            <a:p>
              <a:endParaRPr/>
            </a:p>
          </p:txBody>
        </p:sp>
        <p:sp>
          <p:nvSpPr>
            <p:cNvPr id="1175" name="object 675">
              <a:extLst>
                <a:ext uri="{FF2B5EF4-FFF2-40B4-BE49-F238E27FC236}">
                  <a16:creationId xmlns:a16="http://schemas.microsoft.com/office/drawing/2014/main" id="{8625FAD2-83A9-EFCA-6CDF-0FCA5BD1ADB7}"/>
                </a:ext>
              </a:extLst>
            </p:cNvPr>
            <p:cNvSpPr/>
            <p:nvPr/>
          </p:nvSpPr>
          <p:spPr>
            <a:xfrm>
              <a:off x="9006078" y="4650028"/>
              <a:ext cx="29209" cy="14604"/>
            </a:xfrm>
            <a:custGeom>
              <a:avLst/>
              <a:gdLst/>
              <a:ahLst/>
              <a:cxnLst/>
              <a:rect l="l" t="t" r="r" b="b"/>
              <a:pathLst>
                <a:path w="29209" h="14604">
                  <a:moveTo>
                    <a:pt x="1523" y="0"/>
                  </a:moveTo>
                  <a:lnTo>
                    <a:pt x="0" y="9143"/>
                  </a:lnTo>
                  <a:lnTo>
                    <a:pt x="27431" y="14477"/>
                  </a:lnTo>
                  <a:lnTo>
                    <a:pt x="28955" y="5333"/>
                  </a:lnTo>
                  <a:lnTo>
                    <a:pt x="1523" y="0"/>
                  </a:lnTo>
                  <a:close/>
                </a:path>
              </a:pathLst>
            </a:custGeom>
            <a:solidFill>
              <a:srgbClr val="007FFF"/>
            </a:solidFill>
          </p:spPr>
          <p:txBody>
            <a:bodyPr wrap="square" lIns="0" tIns="0" rIns="0" bIns="0" rtlCol="0"/>
            <a:lstStyle/>
            <a:p>
              <a:endParaRPr/>
            </a:p>
          </p:txBody>
        </p:sp>
        <p:sp>
          <p:nvSpPr>
            <p:cNvPr id="1176" name="object 676">
              <a:extLst>
                <a:ext uri="{FF2B5EF4-FFF2-40B4-BE49-F238E27FC236}">
                  <a16:creationId xmlns:a16="http://schemas.microsoft.com/office/drawing/2014/main" id="{9A4378B0-E401-F8F0-DBF6-850C81741E5C}"/>
                </a:ext>
              </a:extLst>
            </p:cNvPr>
            <p:cNvSpPr/>
            <p:nvPr/>
          </p:nvSpPr>
          <p:spPr>
            <a:xfrm>
              <a:off x="9005316" y="4649266"/>
              <a:ext cx="31750" cy="17145"/>
            </a:xfrm>
            <a:custGeom>
              <a:avLst/>
              <a:gdLst/>
              <a:ahLst/>
              <a:cxnLst/>
              <a:rect l="l" t="t" r="r" b="b"/>
              <a:pathLst>
                <a:path w="31750" h="17145">
                  <a:moveTo>
                    <a:pt x="1524" y="9143"/>
                  </a:moveTo>
                  <a:lnTo>
                    <a:pt x="0" y="9905"/>
                  </a:lnTo>
                  <a:lnTo>
                    <a:pt x="0" y="11429"/>
                  </a:lnTo>
                  <a:lnTo>
                    <a:pt x="762" y="11429"/>
                  </a:lnTo>
                  <a:lnTo>
                    <a:pt x="28194" y="16763"/>
                  </a:lnTo>
                  <a:lnTo>
                    <a:pt x="27432" y="15239"/>
                  </a:lnTo>
                  <a:lnTo>
                    <a:pt x="27602" y="14214"/>
                  </a:lnTo>
                  <a:lnTo>
                    <a:pt x="5442" y="9905"/>
                  </a:lnTo>
                  <a:lnTo>
                    <a:pt x="2286" y="9905"/>
                  </a:lnTo>
                  <a:lnTo>
                    <a:pt x="2385" y="9311"/>
                  </a:lnTo>
                  <a:lnTo>
                    <a:pt x="1524" y="9143"/>
                  </a:lnTo>
                  <a:close/>
                </a:path>
                <a:path w="31750" h="17145">
                  <a:moveTo>
                    <a:pt x="27602" y="14214"/>
                  </a:moveTo>
                  <a:lnTo>
                    <a:pt x="27432" y="15239"/>
                  </a:lnTo>
                  <a:lnTo>
                    <a:pt x="28194" y="16763"/>
                  </a:lnTo>
                  <a:lnTo>
                    <a:pt x="28956" y="14477"/>
                  </a:lnTo>
                  <a:lnTo>
                    <a:pt x="27602" y="14214"/>
                  </a:lnTo>
                  <a:close/>
                </a:path>
                <a:path w="31750" h="17145">
                  <a:moveTo>
                    <a:pt x="31242" y="6095"/>
                  </a:moveTo>
                  <a:lnTo>
                    <a:pt x="28956" y="6095"/>
                  </a:lnTo>
                  <a:lnTo>
                    <a:pt x="27602" y="14214"/>
                  </a:lnTo>
                  <a:lnTo>
                    <a:pt x="28956" y="14477"/>
                  </a:lnTo>
                  <a:lnTo>
                    <a:pt x="28194" y="16763"/>
                  </a:lnTo>
                  <a:lnTo>
                    <a:pt x="29718" y="15239"/>
                  </a:lnTo>
                  <a:lnTo>
                    <a:pt x="31242" y="6095"/>
                  </a:lnTo>
                  <a:close/>
                </a:path>
                <a:path w="31750" h="17145">
                  <a:moveTo>
                    <a:pt x="3048" y="0"/>
                  </a:moveTo>
                  <a:lnTo>
                    <a:pt x="1524" y="761"/>
                  </a:lnTo>
                  <a:lnTo>
                    <a:pt x="0" y="9905"/>
                  </a:lnTo>
                  <a:lnTo>
                    <a:pt x="1524" y="9143"/>
                  </a:lnTo>
                  <a:lnTo>
                    <a:pt x="2413" y="9143"/>
                  </a:lnTo>
                  <a:lnTo>
                    <a:pt x="3810" y="761"/>
                  </a:lnTo>
                  <a:lnTo>
                    <a:pt x="3048" y="0"/>
                  </a:lnTo>
                  <a:close/>
                </a:path>
                <a:path w="31750" h="17145">
                  <a:moveTo>
                    <a:pt x="2385" y="9311"/>
                  </a:moveTo>
                  <a:lnTo>
                    <a:pt x="2286" y="9905"/>
                  </a:lnTo>
                  <a:lnTo>
                    <a:pt x="5442" y="9905"/>
                  </a:lnTo>
                  <a:lnTo>
                    <a:pt x="2385" y="9311"/>
                  </a:lnTo>
                  <a:close/>
                </a:path>
                <a:path w="31750" h="17145">
                  <a:moveTo>
                    <a:pt x="2413" y="9143"/>
                  </a:moveTo>
                  <a:lnTo>
                    <a:pt x="1524" y="9143"/>
                  </a:lnTo>
                  <a:lnTo>
                    <a:pt x="2385" y="9311"/>
                  </a:lnTo>
                  <a:lnTo>
                    <a:pt x="2413" y="9143"/>
                  </a:lnTo>
                  <a:close/>
                </a:path>
              </a:pathLst>
            </a:custGeom>
            <a:solidFill>
              <a:srgbClr val="007FFF"/>
            </a:solidFill>
          </p:spPr>
          <p:txBody>
            <a:bodyPr wrap="square" lIns="0" tIns="0" rIns="0" bIns="0" rtlCol="0"/>
            <a:lstStyle/>
            <a:p>
              <a:endParaRPr/>
            </a:p>
          </p:txBody>
        </p:sp>
        <p:sp>
          <p:nvSpPr>
            <p:cNvPr id="1177" name="object 677">
              <a:extLst>
                <a:ext uri="{FF2B5EF4-FFF2-40B4-BE49-F238E27FC236}">
                  <a16:creationId xmlns:a16="http://schemas.microsoft.com/office/drawing/2014/main" id="{47026D38-F08B-B34A-83A3-38454CBA7FF8}"/>
                </a:ext>
              </a:extLst>
            </p:cNvPr>
            <p:cNvSpPr/>
            <p:nvPr/>
          </p:nvSpPr>
          <p:spPr>
            <a:xfrm>
              <a:off x="9007602" y="4649266"/>
              <a:ext cx="29209" cy="7620"/>
            </a:xfrm>
            <a:custGeom>
              <a:avLst/>
              <a:gdLst/>
              <a:ahLst/>
              <a:cxnLst/>
              <a:rect l="l" t="t" r="r" b="b"/>
              <a:pathLst>
                <a:path w="29209" h="7620">
                  <a:moveTo>
                    <a:pt x="761" y="0"/>
                  </a:moveTo>
                  <a:lnTo>
                    <a:pt x="0" y="2286"/>
                  </a:lnTo>
                  <a:lnTo>
                    <a:pt x="27431" y="7620"/>
                  </a:lnTo>
                  <a:lnTo>
                    <a:pt x="28955" y="6096"/>
                  </a:lnTo>
                  <a:lnTo>
                    <a:pt x="28955" y="5334"/>
                  </a:lnTo>
                  <a:lnTo>
                    <a:pt x="28193" y="5334"/>
                  </a:lnTo>
                  <a:lnTo>
                    <a:pt x="761" y="0"/>
                  </a:lnTo>
                  <a:close/>
                </a:path>
              </a:pathLst>
            </a:custGeom>
            <a:solidFill>
              <a:srgbClr val="007FFF"/>
            </a:solidFill>
          </p:spPr>
          <p:txBody>
            <a:bodyPr wrap="square" lIns="0" tIns="0" rIns="0" bIns="0" rtlCol="0"/>
            <a:lstStyle/>
            <a:p>
              <a:endParaRPr/>
            </a:p>
          </p:txBody>
        </p:sp>
        <p:sp>
          <p:nvSpPr>
            <p:cNvPr id="1178" name="object 678">
              <a:extLst>
                <a:ext uri="{FF2B5EF4-FFF2-40B4-BE49-F238E27FC236}">
                  <a16:creationId xmlns:a16="http://schemas.microsoft.com/office/drawing/2014/main" id="{483CCB8A-D53C-7539-D9CE-AB8CB8077D00}"/>
                </a:ext>
              </a:extLst>
            </p:cNvPr>
            <p:cNvSpPr/>
            <p:nvPr/>
          </p:nvSpPr>
          <p:spPr>
            <a:xfrm>
              <a:off x="8391143" y="4164634"/>
              <a:ext cx="831850" cy="730885"/>
            </a:xfrm>
            <a:custGeom>
              <a:avLst/>
              <a:gdLst/>
              <a:ahLst/>
              <a:cxnLst/>
              <a:rect l="l" t="t" r="r" b="b"/>
              <a:pathLst>
                <a:path w="831850" h="730885">
                  <a:moveTo>
                    <a:pt x="36325" y="577434"/>
                  </a:moveTo>
                  <a:lnTo>
                    <a:pt x="36576" y="583692"/>
                  </a:lnTo>
                  <a:lnTo>
                    <a:pt x="26670" y="592074"/>
                  </a:lnTo>
                  <a:lnTo>
                    <a:pt x="688086" y="728472"/>
                  </a:lnTo>
                  <a:lnTo>
                    <a:pt x="697992" y="730758"/>
                  </a:lnTo>
                  <a:lnTo>
                    <a:pt x="697992" y="720852"/>
                  </a:lnTo>
                  <a:lnTo>
                    <a:pt x="681990" y="720090"/>
                  </a:lnTo>
                  <a:lnTo>
                    <a:pt x="682235" y="710634"/>
                  </a:lnTo>
                  <a:lnTo>
                    <a:pt x="36325" y="577434"/>
                  </a:lnTo>
                  <a:close/>
                </a:path>
                <a:path w="831850" h="730885">
                  <a:moveTo>
                    <a:pt x="682235" y="710634"/>
                  </a:moveTo>
                  <a:lnTo>
                    <a:pt x="681990" y="720090"/>
                  </a:lnTo>
                  <a:lnTo>
                    <a:pt x="697992" y="720852"/>
                  </a:lnTo>
                  <a:lnTo>
                    <a:pt x="691134" y="712470"/>
                  </a:lnTo>
                  <a:lnTo>
                    <a:pt x="682235" y="710634"/>
                  </a:lnTo>
                  <a:close/>
                </a:path>
                <a:path w="831850" h="730885">
                  <a:moveTo>
                    <a:pt x="685800" y="655320"/>
                  </a:moveTo>
                  <a:lnTo>
                    <a:pt x="684276" y="656844"/>
                  </a:lnTo>
                  <a:lnTo>
                    <a:pt x="683514" y="661416"/>
                  </a:lnTo>
                  <a:lnTo>
                    <a:pt x="682235" y="710634"/>
                  </a:lnTo>
                  <a:lnTo>
                    <a:pt x="691134" y="712470"/>
                  </a:lnTo>
                  <a:lnTo>
                    <a:pt x="697992" y="720852"/>
                  </a:lnTo>
                  <a:lnTo>
                    <a:pt x="699516" y="662178"/>
                  </a:lnTo>
                  <a:lnTo>
                    <a:pt x="685800" y="655320"/>
                  </a:lnTo>
                  <a:close/>
                </a:path>
                <a:path w="831850" h="730885">
                  <a:moveTo>
                    <a:pt x="0" y="70104"/>
                  </a:moveTo>
                  <a:lnTo>
                    <a:pt x="20574" y="584454"/>
                  </a:lnTo>
                  <a:lnTo>
                    <a:pt x="19050" y="590550"/>
                  </a:lnTo>
                  <a:lnTo>
                    <a:pt x="26670" y="592074"/>
                  </a:lnTo>
                  <a:lnTo>
                    <a:pt x="29718" y="576072"/>
                  </a:lnTo>
                  <a:lnTo>
                    <a:pt x="36271" y="576072"/>
                  </a:lnTo>
                  <a:lnTo>
                    <a:pt x="16337" y="77724"/>
                  </a:lnTo>
                  <a:lnTo>
                    <a:pt x="9144" y="77724"/>
                  </a:lnTo>
                  <a:lnTo>
                    <a:pt x="0" y="70104"/>
                  </a:lnTo>
                  <a:close/>
                </a:path>
                <a:path w="831850" h="730885">
                  <a:moveTo>
                    <a:pt x="29718" y="576072"/>
                  </a:moveTo>
                  <a:lnTo>
                    <a:pt x="26670" y="592074"/>
                  </a:lnTo>
                  <a:lnTo>
                    <a:pt x="36576" y="583692"/>
                  </a:lnTo>
                  <a:lnTo>
                    <a:pt x="36325" y="577434"/>
                  </a:lnTo>
                  <a:lnTo>
                    <a:pt x="29718" y="576072"/>
                  </a:lnTo>
                  <a:close/>
                </a:path>
                <a:path w="831850" h="730885">
                  <a:moveTo>
                    <a:pt x="36271" y="576072"/>
                  </a:moveTo>
                  <a:lnTo>
                    <a:pt x="29718" y="576072"/>
                  </a:lnTo>
                  <a:lnTo>
                    <a:pt x="36325" y="577434"/>
                  </a:lnTo>
                  <a:lnTo>
                    <a:pt x="36271" y="576072"/>
                  </a:lnTo>
                  <a:close/>
                </a:path>
                <a:path w="831850" h="730885">
                  <a:moveTo>
                    <a:pt x="810017" y="47562"/>
                  </a:moveTo>
                  <a:lnTo>
                    <a:pt x="810768" y="550164"/>
                  </a:lnTo>
                  <a:lnTo>
                    <a:pt x="826770" y="550164"/>
                  </a:lnTo>
                  <a:lnTo>
                    <a:pt x="826020" y="48006"/>
                  </a:lnTo>
                  <a:lnTo>
                    <a:pt x="817626" y="48006"/>
                  </a:lnTo>
                  <a:lnTo>
                    <a:pt x="810017" y="47562"/>
                  </a:lnTo>
                  <a:close/>
                </a:path>
                <a:path w="831850" h="730885">
                  <a:moveTo>
                    <a:pt x="16002" y="69342"/>
                  </a:moveTo>
                  <a:lnTo>
                    <a:pt x="0" y="70104"/>
                  </a:lnTo>
                  <a:lnTo>
                    <a:pt x="9144" y="77724"/>
                  </a:lnTo>
                  <a:lnTo>
                    <a:pt x="16278" y="76260"/>
                  </a:lnTo>
                  <a:lnTo>
                    <a:pt x="16002" y="69342"/>
                  </a:lnTo>
                  <a:close/>
                </a:path>
                <a:path w="831850" h="730885">
                  <a:moveTo>
                    <a:pt x="16278" y="76260"/>
                  </a:moveTo>
                  <a:lnTo>
                    <a:pt x="9144" y="77724"/>
                  </a:lnTo>
                  <a:lnTo>
                    <a:pt x="16337" y="77724"/>
                  </a:lnTo>
                  <a:lnTo>
                    <a:pt x="16278" y="76260"/>
                  </a:lnTo>
                  <a:close/>
                </a:path>
                <a:path w="831850" h="730885">
                  <a:moveTo>
                    <a:pt x="38426" y="69342"/>
                  </a:moveTo>
                  <a:lnTo>
                    <a:pt x="16002" y="69342"/>
                  </a:lnTo>
                  <a:lnTo>
                    <a:pt x="16278" y="76260"/>
                  </a:lnTo>
                  <a:lnTo>
                    <a:pt x="24003" y="74676"/>
                  </a:lnTo>
                  <a:lnTo>
                    <a:pt x="23622" y="74676"/>
                  </a:lnTo>
                  <a:lnTo>
                    <a:pt x="38756" y="71072"/>
                  </a:lnTo>
                  <a:lnTo>
                    <a:pt x="38426" y="69342"/>
                  </a:lnTo>
                  <a:close/>
                </a:path>
                <a:path w="831850" h="730885">
                  <a:moveTo>
                    <a:pt x="38862" y="71628"/>
                  </a:moveTo>
                  <a:lnTo>
                    <a:pt x="23622" y="74676"/>
                  </a:lnTo>
                  <a:lnTo>
                    <a:pt x="24003" y="74676"/>
                  </a:lnTo>
                  <a:lnTo>
                    <a:pt x="38862" y="71628"/>
                  </a:lnTo>
                  <a:close/>
                </a:path>
                <a:path w="831850" h="730885">
                  <a:moveTo>
                    <a:pt x="266700" y="0"/>
                  </a:moveTo>
                  <a:lnTo>
                    <a:pt x="35814" y="55626"/>
                  </a:lnTo>
                  <a:lnTo>
                    <a:pt x="38756" y="71072"/>
                  </a:lnTo>
                  <a:lnTo>
                    <a:pt x="268204" y="15795"/>
                  </a:lnTo>
                  <a:lnTo>
                    <a:pt x="266700" y="0"/>
                  </a:lnTo>
                  <a:close/>
                </a:path>
                <a:path w="831850" h="730885">
                  <a:moveTo>
                    <a:pt x="35814" y="55626"/>
                  </a:moveTo>
                  <a:lnTo>
                    <a:pt x="6096" y="61722"/>
                  </a:lnTo>
                  <a:lnTo>
                    <a:pt x="0" y="63246"/>
                  </a:lnTo>
                  <a:lnTo>
                    <a:pt x="0" y="70104"/>
                  </a:lnTo>
                  <a:lnTo>
                    <a:pt x="16002" y="69342"/>
                  </a:lnTo>
                  <a:lnTo>
                    <a:pt x="38426" y="69342"/>
                  </a:lnTo>
                  <a:lnTo>
                    <a:pt x="35814" y="55626"/>
                  </a:lnTo>
                  <a:close/>
                </a:path>
                <a:path w="831850" h="730885">
                  <a:moveTo>
                    <a:pt x="818380" y="32010"/>
                  </a:moveTo>
                  <a:lnTo>
                    <a:pt x="810006" y="39624"/>
                  </a:lnTo>
                  <a:lnTo>
                    <a:pt x="810017" y="47562"/>
                  </a:lnTo>
                  <a:lnTo>
                    <a:pt x="817626" y="48006"/>
                  </a:lnTo>
                  <a:lnTo>
                    <a:pt x="818380" y="32010"/>
                  </a:lnTo>
                  <a:close/>
                </a:path>
                <a:path w="831850" h="730885">
                  <a:moveTo>
                    <a:pt x="818387" y="32011"/>
                  </a:moveTo>
                  <a:lnTo>
                    <a:pt x="817626" y="48006"/>
                  </a:lnTo>
                  <a:lnTo>
                    <a:pt x="826020" y="48006"/>
                  </a:lnTo>
                  <a:lnTo>
                    <a:pt x="826008" y="39624"/>
                  </a:lnTo>
                  <a:lnTo>
                    <a:pt x="831342" y="32766"/>
                  </a:lnTo>
                  <a:lnTo>
                    <a:pt x="818387" y="32011"/>
                  </a:lnTo>
                  <a:close/>
                </a:path>
                <a:path w="831850" h="730885">
                  <a:moveTo>
                    <a:pt x="268986" y="0"/>
                  </a:moveTo>
                  <a:lnTo>
                    <a:pt x="266700" y="0"/>
                  </a:lnTo>
                  <a:lnTo>
                    <a:pt x="270510" y="15240"/>
                  </a:lnTo>
                  <a:lnTo>
                    <a:pt x="268204" y="15795"/>
                  </a:lnTo>
                  <a:lnTo>
                    <a:pt x="268224" y="16002"/>
                  </a:lnTo>
                  <a:lnTo>
                    <a:pt x="810017" y="47562"/>
                  </a:lnTo>
                  <a:lnTo>
                    <a:pt x="810006" y="39624"/>
                  </a:lnTo>
                  <a:lnTo>
                    <a:pt x="818380" y="32011"/>
                  </a:lnTo>
                  <a:lnTo>
                    <a:pt x="268986" y="0"/>
                  </a:lnTo>
                  <a:close/>
                </a:path>
                <a:path w="831850" h="730885">
                  <a:moveTo>
                    <a:pt x="266700" y="0"/>
                  </a:moveTo>
                  <a:lnTo>
                    <a:pt x="268204" y="15795"/>
                  </a:lnTo>
                  <a:lnTo>
                    <a:pt x="270510" y="15240"/>
                  </a:lnTo>
                  <a:lnTo>
                    <a:pt x="266700" y="0"/>
                  </a:lnTo>
                  <a:close/>
                </a:path>
              </a:pathLst>
            </a:custGeom>
            <a:solidFill>
              <a:srgbClr val="000000"/>
            </a:solidFill>
          </p:spPr>
          <p:txBody>
            <a:bodyPr wrap="square" lIns="0" tIns="0" rIns="0" bIns="0" rtlCol="0"/>
            <a:lstStyle/>
            <a:p>
              <a:endParaRPr/>
            </a:p>
          </p:txBody>
        </p:sp>
        <p:sp>
          <p:nvSpPr>
            <p:cNvPr id="1179" name="object 679">
              <a:extLst>
                <a:ext uri="{FF2B5EF4-FFF2-40B4-BE49-F238E27FC236}">
                  <a16:creationId xmlns:a16="http://schemas.microsoft.com/office/drawing/2014/main" id="{D839CC63-FEFD-619A-4014-C33C0CEB73F1}"/>
                </a:ext>
              </a:extLst>
            </p:cNvPr>
            <p:cNvSpPr/>
            <p:nvPr/>
          </p:nvSpPr>
          <p:spPr>
            <a:xfrm>
              <a:off x="9076943" y="4708702"/>
              <a:ext cx="140970" cy="123825"/>
            </a:xfrm>
            <a:custGeom>
              <a:avLst/>
              <a:gdLst/>
              <a:ahLst/>
              <a:cxnLst/>
              <a:rect l="l" t="t" r="r" b="b"/>
              <a:pathLst>
                <a:path w="140970" h="123825">
                  <a:moveTo>
                    <a:pt x="127254" y="0"/>
                  </a:moveTo>
                  <a:lnTo>
                    <a:pt x="0" y="111251"/>
                  </a:lnTo>
                  <a:lnTo>
                    <a:pt x="10668" y="123443"/>
                  </a:lnTo>
                  <a:lnTo>
                    <a:pt x="137922" y="12191"/>
                  </a:lnTo>
                  <a:lnTo>
                    <a:pt x="140970" y="9143"/>
                  </a:lnTo>
                  <a:lnTo>
                    <a:pt x="140970" y="6095"/>
                  </a:lnTo>
                  <a:lnTo>
                    <a:pt x="127254" y="0"/>
                  </a:lnTo>
                  <a:close/>
                </a:path>
              </a:pathLst>
            </a:custGeom>
            <a:solidFill>
              <a:srgbClr val="000000"/>
            </a:solidFill>
          </p:spPr>
          <p:txBody>
            <a:bodyPr wrap="square" lIns="0" tIns="0" rIns="0" bIns="0" rtlCol="0"/>
            <a:lstStyle/>
            <a:p>
              <a:endParaRPr/>
            </a:p>
          </p:txBody>
        </p:sp>
        <p:sp>
          <p:nvSpPr>
            <p:cNvPr id="1180" name="object 680">
              <a:extLst>
                <a:ext uri="{FF2B5EF4-FFF2-40B4-BE49-F238E27FC236}">
                  <a16:creationId xmlns:a16="http://schemas.microsoft.com/office/drawing/2014/main" id="{18811D96-D7C7-DEC3-E655-BE9A55905208}"/>
                </a:ext>
              </a:extLst>
            </p:cNvPr>
            <p:cNvSpPr/>
            <p:nvPr/>
          </p:nvSpPr>
          <p:spPr>
            <a:xfrm>
              <a:off x="9081516" y="4284268"/>
              <a:ext cx="0" cy="525780"/>
            </a:xfrm>
            <a:custGeom>
              <a:avLst/>
              <a:gdLst/>
              <a:ahLst/>
              <a:cxnLst/>
              <a:rect l="l" t="t" r="r" b="b"/>
              <a:pathLst>
                <a:path h="525779">
                  <a:moveTo>
                    <a:pt x="0" y="0"/>
                  </a:moveTo>
                  <a:lnTo>
                    <a:pt x="0" y="525780"/>
                  </a:lnTo>
                </a:path>
              </a:pathLst>
            </a:custGeom>
            <a:ln w="7620">
              <a:solidFill>
                <a:srgbClr val="000000"/>
              </a:solidFill>
            </a:ln>
          </p:spPr>
          <p:txBody>
            <a:bodyPr wrap="square" lIns="0" tIns="0" rIns="0" bIns="0" rtlCol="0"/>
            <a:lstStyle/>
            <a:p>
              <a:endParaRPr/>
            </a:p>
          </p:txBody>
        </p:sp>
        <p:sp>
          <p:nvSpPr>
            <p:cNvPr id="1181" name="object 681">
              <a:extLst>
                <a:ext uri="{FF2B5EF4-FFF2-40B4-BE49-F238E27FC236}">
                  <a16:creationId xmlns:a16="http://schemas.microsoft.com/office/drawing/2014/main" id="{A2BAE95F-8892-ABF8-C601-CBFD9720AD7B}"/>
                </a:ext>
              </a:extLst>
            </p:cNvPr>
            <p:cNvSpPr/>
            <p:nvPr/>
          </p:nvSpPr>
          <p:spPr>
            <a:xfrm>
              <a:off x="9009888" y="4281220"/>
              <a:ext cx="2540" cy="5080"/>
            </a:xfrm>
            <a:custGeom>
              <a:avLst/>
              <a:gdLst/>
              <a:ahLst/>
              <a:cxnLst/>
              <a:rect l="l" t="t" r="r" b="b"/>
              <a:pathLst>
                <a:path w="2540" h="5079">
                  <a:moveTo>
                    <a:pt x="0" y="4572"/>
                  </a:moveTo>
                  <a:lnTo>
                    <a:pt x="2286" y="4572"/>
                  </a:lnTo>
                  <a:lnTo>
                    <a:pt x="2286" y="0"/>
                  </a:lnTo>
                  <a:lnTo>
                    <a:pt x="0" y="0"/>
                  </a:lnTo>
                  <a:lnTo>
                    <a:pt x="0" y="4572"/>
                  </a:lnTo>
                  <a:close/>
                </a:path>
              </a:pathLst>
            </a:custGeom>
            <a:solidFill>
              <a:srgbClr val="000000"/>
            </a:solidFill>
          </p:spPr>
          <p:txBody>
            <a:bodyPr wrap="square" lIns="0" tIns="0" rIns="0" bIns="0" rtlCol="0"/>
            <a:lstStyle/>
            <a:p>
              <a:endParaRPr/>
            </a:p>
          </p:txBody>
        </p:sp>
        <p:sp>
          <p:nvSpPr>
            <p:cNvPr id="1182" name="object 682">
              <a:extLst>
                <a:ext uri="{FF2B5EF4-FFF2-40B4-BE49-F238E27FC236}">
                  <a16:creationId xmlns:a16="http://schemas.microsoft.com/office/drawing/2014/main" id="{3C6D18E9-C09F-FF27-77C3-41C595CF1B7B}"/>
                </a:ext>
              </a:extLst>
            </p:cNvPr>
            <p:cNvSpPr/>
            <p:nvPr/>
          </p:nvSpPr>
          <p:spPr>
            <a:xfrm>
              <a:off x="9083040" y="4283506"/>
              <a:ext cx="2540" cy="5080"/>
            </a:xfrm>
            <a:custGeom>
              <a:avLst/>
              <a:gdLst/>
              <a:ahLst/>
              <a:cxnLst/>
              <a:rect l="l" t="t" r="r" b="b"/>
              <a:pathLst>
                <a:path w="2540" h="5079">
                  <a:moveTo>
                    <a:pt x="0" y="4572"/>
                  </a:moveTo>
                  <a:lnTo>
                    <a:pt x="2286" y="4572"/>
                  </a:lnTo>
                  <a:lnTo>
                    <a:pt x="2286" y="0"/>
                  </a:lnTo>
                  <a:lnTo>
                    <a:pt x="0" y="0"/>
                  </a:lnTo>
                  <a:lnTo>
                    <a:pt x="0" y="4572"/>
                  </a:lnTo>
                  <a:close/>
                </a:path>
              </a:pathLst>
            </a:custGeom>
            <a:solidFill>
              <a:srgbClr val="000000"/>
            </a:solidFill>
          </p:spPr>
          <p:txBody>
            <a:bodyPr wrap="square" lIns="0" tIns="0" rIns="0" bIns="0" rtlCol="0"/>
            <a:lstStyle/>
            <a:p>
              <a:endParaRPr/>
            </a:p>
          </p:txBody>
        </p:sp>
        <p:sp>
          <p:nvSpPr>
            <p:cNvPr id="1183" name="object 683">
              <a:extLst>
                <a:ext uri="{FF2B5EF4-FFF2-40B4-BE49-F238E27FC236}">
                  <a16:creationId xmlns:a16="http://schemas.microsoft.com/office/drawing/2014/main" id="{7532E970-7830-93C0-A395-AD908B2A978A}"/>
                </a:ext>
              </a:extLst>
            </p:cNvPr>
            <p:cNvSpPr/>
            <p:nvPr/>
          </p:nvSpPr>
          <p:spPr>
            <a:xfrm>
              <a:off x="9012173" y="4281220"/>
              <a:ext cx="71120" cy="6985"/>
            </a:xfrm>
            <a:custGeom>
              <a:avLst/>
              <a:gdLst/>
              <a:ahLst/>
              <a:cxnLst/>
              <a:rect l="l" t="t" r="r" b="b"/>
              <a:pathLst>
                <a:path w="71120" h="6985">
                  <a:moveTo>
                    <a:pt x="0" y="0"/>
                  </a:moveTo>
                  <a:lnTo>
                    <a:pt x="0" y="4572"/>
                  </a:lnTo>
                  <a:lnTo>
                    <a:pt x="70866" y="6858"/>
                  </a:lnTo>
                  <a:lnTo>
                    <a:pt x="70866" y="2286"/>
                  </a:lnTo>
                  <a:lnTo>
                    <a:pt x="0" y="0"/>
                  </a:lnTo>
                  <a:close/>
                </a:path>
              </a:pathLst>
            </a:custGeom>
            <a:solidFill>
              <a:srgbClr val="000000"/>
            </a:solidFill>
          </p:spPr>
          <p:txBody>
            <a:bodyPr wrap="square" lIns="0" tIns="0" rIns="0" bIns="0" rtlCol="0"/>
            <a:lstStyle/>
            <a:p>
              <a:endParaRPr/>
            </a:p>
          </p:txBody>
        </p:sp>
        <p:sp>
          <p:nvSpPr>
            <p:cNvPr id="1184" name="object 684">
              <a:extLst>
                <a:ext uri="{FF2B5EF4-FFF2-40B4-BE49-F238E27FC236}">
                  <a16:creationId xmlns:a16="http://schemas.microsoft.com/office/drawing/2014/main" id="{23491884-DFD5-73D9-3E0F-D771B227B0E1}"/>
                </a:ext>
              </a:extLst>
            </p:cNvPr>
            <p:cNvSpPr/>
            <p:nvPr/>
          </p:nvSpPr>
          <p:spPr>
            <a:xfrm>
              <a:off x="9054083" y="4821478"/>
              <a:ext cx="17145" cy="22860"/>
            </a:xfrm>
            <a:custGeom>
              <a:avLst/>
              <a:gdLst/>
              <a:ahLst/>
              <a:cxnLst/>
              <a:rect l="l" t="t" r="r" b="b"/>
              <a:pathLst>
                <a:path w="17145" h="22860">
                  <a:moveTo>
                    <a:pt x="8382" y="0"/>
                  </a:moveTo>
                  <a:lnTo>
                    <a:pt x="4572" y="762"/>
                  </a:lnTo>
                  <a:lnTo>
                    <a:pt x="2286" y="3048"/>
                  </a:lnTo>
                  <a:lnTo>
                    <a:pt x="0" y="11430"/>
                  </a:lnTo>
                  <a:lnTo>
                    <a:pt x="2286" y="19050"/>
                  </a:lnTo>
                  <a:lnTo>
                    <a:pt x="4572" y="22098"/>
                  </a:lnTo>
                  <a:lnTo>
                    <a:pt x="8382" y="22860"/>
                  </a:lnTo>
                  <a:lnTo>
                    <a:pt x="11430" y="22098"/>
                  </a:lnTo>
                  <a:lnTo>
                    <a:pt x="14478" y="19050"/>
                  </a:lnTo>
                  <a:lnTo>
                    <a:pt x="16764" y="11430"/>
                  </a:lnTo>
                  <a:lnTo>
                    <a:pt x="14478" y="3048"/>
                  </a:lnTo>
                  <a:lnTo>
                    <a:pt x="11430" y="762"/>
                  </a:lnTo>
                  <a:lnTo>
                    <a:pt x="8382" y="0"/>
                  </a:lnTo>
                  <a:close/>
                </a:path>
              </a:pathLst>
            </a:custGeom>
            <a:solidFill>
              <a:srgbClr val="7F7F7F"/>
            </a:solidFill>
          </p:spPr>
          <p:txBody>
            <a:bodyPr wrap="square" lIns="0" tIns="0" rIns="0" bIns="0" rtlCol="0"/>
            <a:lstStyle/>
            <a:p>
              <a:endParaRPr/>
            </a:p>
          </p:txBody>
        </p:sp>
        <p:sp>
          <p:nvSpPr>
            <p:cNvPr id="1185" name="object 685">
              <a:extLst>
                <a:ext uri="{FF2B5EF4-FFF2-40B4-BE49-F238E27FC236}">
                  <a16:creationId xmlns:a16="http://schemas.microsoft.com/office/drawing/2014/main" id="{1F66DA1E-43A5-5656-0437-8A41B7515EC5}"/>
                </a:ext>
              </a:extLst>
            </p:cNvPr>
            <p:cNvSpPr/>
            <p:nvPr/>
          </p:nvSpPr>
          <p:spPr>
            <a:xfrm>
              <a:off x="9053321" y="4820716"/>
              <a:ext cx="19050" cy="25400"/>
            </a:xfrm>
            <a:custGeom>
              <a:avLst/>
              <a:gdLst/>
              <a:ahLst/>
              <a:cxnLst/>
              <a:rect l="l" t="t" r="r" b="b"/>
              <a:pathLst>
                <a:path w="19050" h="25400">
                  <a:moveTo>
                    <a:pt x="9906" y="0"/>
                  </a:moveTo>
                  <a:lnTo>
                    <a:pt x="9144" y="0"/>
                  </a:lnTo>
                  <a:lnTo>
                    <a:pt x="5334" y="762"/>
                  </a:lnTo>
                  <a:lnTo>
                    <a:pt x="4572" y="762"/>
                  </a:lnTo>
                  <a:lnTo>
                    <a:pt x="2286" y="3048"/>
                  </a:lnTo>
                  <a:lnTo>
                    <a:pt x="2286" y="3810"/>
                  </a:lnTo>
                  <a:lnTo>
                    <a:pt x="0" y="12192"/>
                  </a:lnTo>
                  <a:lnTo>
                    <a:pt x="0" y="12954"/>
                  </a:lnTo>
                  <a:lnTo>
                    <a:pt x="2286" y="20574"/>
                  </a:lnTo>
                  <a:lnTo>
                    <a:pt x="4572" y="23622"/>
                  </a:lnTo>
                  <a:lnTo>
                    <a:pt x="5334" y="24384"/>
                  </a:lnTo>
                  <a:lnTo>
                    <a:pt x="9144" y="25146"/>
                  </a:lnTo>
                  <a:lnTo>
                    <a:pt x="9906" y="25146"/>
                  </a:lnTo>
                  <a:lnTo>
                    <a:pt x="12954" y="24384"/>
                  </a:lnTo>
                  <a:lnTo>
                    <a:pt x="12954" y="23622"/>
                  </a:lnTo>
                  <a:lnTo>
                    <a:pt x="13716" y="22860"/>
                  </a:lnTo>
                  <a:lnTo>
                    <a:pt x="9144" y="22860"/>
                  </a:lnTo>
                  <a:lnTo>
                    <a:pt x="9482" y="22775"/>
                  </a:lnTo>
                  <a:lnTo>
                    <a:pt x="6096" y="22098"/>
                  </a:lnTo>
                  <a:lnTo>
                    <a:pt x="3810" y="19050"/>
                  </a:lnTo>
                  <a:lnTo>
                    <a:pt x="4343" y="19050"/>
                  </a:lnTo>
                  <a:lnTo>
                    <a:pt x="2514" y="12954"/>
                  </a:lnTo>
                  <a:lnTo>
                    <a:pt x="2286" y="12954"/>
                  </a:lnTo>
                  <a:lnTo>
                    <a:pt x="2286" y="12192"/>
                  </a:lnTo>
                  <a:lnTo>
                    <a:pt x="2493" y="12192"/>
                  </a:lnTo>
                  <a:lnTo>
                    <a:pt x="4572" y="4572"/>
                  </a:lnTo>
                  <a:lnTo>
                    <a:pt x="3810" y="4572"/>
                  </a:lnTo>
                  <a:lnTo>
                    <a:pt x="6096" y="2286"/>
                  </a:lnTo>
                  <a:lnTo>
                    <a:pt x="14986" y="2286"/>
                  </a:lnTo>
                  <a:lnTo>
                    <a:pt x="12954" y="762"/>
                  </a:lnTo>
                  <a:lnTo>
                    <a:pt x="9906" y="0"/>
                  </a:lnTo>
                  <a:close/>
                </a:path>
                <a:path w="19050" h="25400">
                  <a:moveTo>
                    <a:pt x="9482" y="22775"/>
                  </a:moveTo>
                  <a:lnTo>
                    <a:pt x="9144" y="22860"/>
                  </a:lnTo>
                  <a:lnTo>
                    <a:pt x="9906" y="22860"/>
                  </a:lnTo>
                  <a:lnTo>
                    <a:pt x="9482" y="22775"/>
                  </a:lnTo>
                  <a:close/>
                </a:path>
                <a:path w="19050" h="25400">
                  <a:moveTo>
                    <a:pt x="14478" y="19050"/>
                  </a:moveTo>
                  <a:lnTo>
                    <a:pt x="11430" y="22098"/>
                  </a:lnTo>
                  <a:lnTo>
                    <a:pt x="12192" y="22098"/>
                  </a:lnTo>
                  <a:lnTo>
                    <a:pt x="9482" y="22775"/>
                  </a:lnTo>
                  <a:lnTo>
                    <a:pt x="9906" y="22860"/>
                  </a:lnTo>
                  <a:lnTo>
                    <a:pt x="13716" y="22860"/>
                  </a:lnTo>
                  <a:lnTo>
                    <a:pt x="16002" y="20574"/>
                  </a:lnTo>
                  <a:lnTo>
                    <a:pt x="16764" y="20574"/>
                  </a:lnTo>
                  <a:lnTo>
                    <a:pt x="16992" y="19812"/>
                  </a:lnTo>
                  <a:lnTo>
                    <a:pt x="14478" y="19812"/>
                  </a:lnTo>
                  <a:lnTo>
                    <a:pt x="14478" y="19050"/>
                  </a:lnTo>
                  <a:close/>
                </a:path>
                <a:path w="19050" h="25400">
                  <a:moveTo>
                    <a:pt x="4343" y="19050"/>
                  </a:moveTo>
                  <a:lnTo>
                    <a:pt x="3810" y="19050"/>
                  </a:lnTo>
                  <a:lnTo>
                    <a:pt x="4572" y="19812"/>
                  </a:lnTo>
                  <a:lnTo>
                    <a:pt x="4343" y="19050"/>
                  </a:lnTo>
                  <a:close/>
                </a:path>
                <a:path w="19050" h="25400">
                  <a:moveTo>
                    <a:pt x="16655" y="12554"/>
                  </a:moveTo>
                  <a:lnTo>
                    <a:pt x="14478" y="19812"/>
                  </a:lnTo>
                  <a:lnTo>
                    <a:pt x="16992" y="19812"/>
                  </a:lnTo>
                  <a:lnTo>
                    <a:pt x="19050" y="12954"/>
                  </a:lnTo>
                  <a:lnTo>
                    <a:pt x="16764" y="12954"/>
                  </a:lnTo>
                  <a:lnTo>
                    <a:pt x="16655" y="12554"/>
                  </a:lnTo>
                  <a:close/>
                </a:path>
                <a:path w="19050" h="25400">
                  <a:moveTo>
                    <a:pt x="2394" y="12554"/>
                  </a:moveTo>
                  <a:lnTo>
                    <a:pt x="2286" y="12954"/>
                  </a:lnTo>
                  <a:lnTo>
                    <a:pt x="2514" y="12954"/>
                  </a:lnTo>
                  <a:lnTo>
                    <a:pt x="2394" y="12554"/>
                  </a:lnTo>
                  <a:close/>
                </a:path>
                <a:path w="19050" h="25400">
                  <a:moveTo>
                    <a:pt x="16764" y="12192"/>
                  </a:moveTo>
                  <a:lnTo>
                    <a:pt x="16764" y="12954"/>
                  </a:lnTo>
                  <a:lnTo>
                    <a:pt x="17907" y="12573"/>
                  </a:lnTo>
                  <a:lnTo>
                    <a:pt x="16764" y="12192"/>
                  </a:lnTo>
                  <a:close/>
                </a:path>
                <a:path w="19050" h="25400">
                  <a:moveTo>
                    <a:pt x="17907" y="12573"/>
                  </a:moveTo>
                  <a:lnTo>
                    <a:pt x="16764" y="12954"/>
                  </a:lnTo>
                  <a:lnTo>
                    <a:pt x="19050" y="12954"/>
                  </a:lnTo>
                  <a:lnTo>
                    <a:pt x="17907" y="12573"/>
                  </a:lnTo>
                  <a:close/>
                </a:path>
                <a:path w="19050" h="25400">
                  <a:moveTo>
                    <a:pt x="19050" y="12192"/>
                  </a:moveTo>
                  <a:lnTo>
                    <a:pt x="16764" y="12192"/>
                  </a:lnTo>
                  <a:lnTo>
                    <a:pt x="17907" y="12573"/>
                  </a:lnTo>
                  <a:lnTo>
                    <a:pt x="19050" y="12192"/>
                  </a:lnTo>
                  <a:close/>
                </a:path>
                <a:path w="19050" h="25400">
                  <a:moveTo>
                    <a:pt x="2493" y="12192"/>
                  </a:moveTo>
                  <a:lnTo>
                    <a:pt x="2286" y="12192"/>
                  </a:lnTo>
                  <a:lnTo>
                    <a:pt x="2394" y="12554"/>
                  </a:lnTo>
                  <a:lnTo>
                    <a:pt x="2493" y="12192"/>
                  </a:lnTo>
                  <a:close/>
                </a:path>
                <a:path w="19050" h="25400">
                  <a:moveTo>
                    <a:pt x="14986" y="2286"/>
                  </a:moveTo>
                  <a:lnTo>
                    <a:pt x="11430" y="2286"/>
                  </a:lnTo>
                  <a:lnTo>
                    <a:pt x="14478" y="4572"/>
                  </a:lnTo>
                  <a:lnTo>
                    <a:pt x="16655" y="12554"/>
                  </a:lnTo>
                  <a:lnTo>
                    <a:pt x="16764" y="12192"/>
                  </a:lnTo>
                  <a:lnTo>
                    <a:pt x="19050" y="12192"/>
                  </a:lnTo>
                  <a:lnTo>
                    <a:pt x="16764" y="3810"/>
                  </a:lnTo>
                  <a:lnTo>
                    <a:pt x="16002" y="3048"/>
                  </a:lnTo>
                  <a:lnTo>
                    <a:pt x="14986" y="2286"/>
                  </a:lnTo>
                  <a:close/>
                </a:path>
                <a:path w="19050" h="25400">
                  <a:moveTo>
                    <a:pt x="9144" y="2286"/>
                  </a:moveTo>
                  <a:lnTo>
                    <a:pt x="6096" y="2286"/>
                  </a:lnTo>
                  <a:lnTo>
                    <a:pt x="6096" y="3048"/>
                  </a:lnTo>
                  <a:lnTo>
                    <a:pt x="9482" y="2370"/>
                  </a:lnTo>
                  <a:lnTo>
                    <a:pt x="9144" y="2286"/>
                  </a:lnTo>
                  <a:close/>
                </a:path>
                <a:path w="19050" h="25400">
                  <a:moveTo>
                    <a:pt x="11430" y="2286"/>
                  </a:moveTo>
                  <a:lnTo>
                    <a:pt x="9906" y="2286"/>
                  </a:lnTo>
                  <a:lnTo>
                    <a:pt x="9482" y="2370"/>
                  </a:lnTo>
                  <a:lnTo>
                    <a:pt x="12192" y="3048"/>
                  </a:lnTo>
                  <a:lnTo>
                    <a:pt x="11430" y="2286"/>
                  </a:lnTo>
                  <a:close/>
                </a:path>
                <a:path w="19050" h="25400">
                  <a:moveTo>
                    <a:pt x="9906" y="2286"/>
                  </a:moveTo>
                  <a:lnTo>
                    <a:pt x="9144" y="2286"/>
                  </a:lnTo>
                  <a:lnTo>
                    <a:pt x="9482" y="2370"/>
                  </a:lnTo>
                  <a:lnTo>
                    <a:pt x="9906" y="2286"/>
                  </a:lnTo>
                  <a:close/>
                </a:path>
              </a:pathLst>
            </a:custGeom>
            <a:solidFill>
              <a:srgbClr val="000000"/>
            </a:solidFill>
          </p:spPr>
          <p:txBody>
            <a:bodyPr wrap="square" lIns="0" tIns="0" rIns="0" bIns="0" rtlCol="0"/>
            <a:lstStyle/>
            <a:p>
              <a:endParaRPr/>
            </a:p>
          </p:txBody>
        </p:sp>
        <p:sp>
          <p:nvSpPr>
            <p:cNvPr id="1186" name="object 686">
              <a:extLst>
                <a:ext uri="{FF2B5EF4-FFF2-40B4-BE49-F238E27FC236}">
                  <a16:creationId xmlns:a16="http://schemas.microsoft.com/office/drawing/2014/main" id="{593AC582-41BD-BF9B-BFFF-42206C2F7BAB}"/>
                </a:ext>
              </a:extLst>
            </p:cNvPr>
            <p:cNvSpPr/>
            <p:nvPr/>
          </p:nvSpPr>
          <p:spPr>
            <a:xfrm>
              <a:off x="9070085" y="4832908"/>
              <a:ext cx="2540" cy="1270"/>
            </a:xfrm>
            <a:custGeom>
              <a:avLst/>
              <a:gdLst/>
              <a:ahLst/>
              <a:cxnLst/>
              <a:rect l="l" t="t" r="r" b="b"/>
              <a:pathLst>
                <a:path w="2540" h="1270">
                  <a:moveTo>
                    <a:pt x="0" y="0"/>
                  </a:moveTo>
                  <a:lnTo>
                    <a:pt x="0" y="762"/>
                  </a:lnTo>
                  <a:lnTo>
                    <a:pt x="1143" y="381"/>
                  </a:lnTo>
                  <a:lnTo>
                    <a:pt x="0" y="0"/>
                  </a:lnTo>
                  <a:close/>
                </a:path>
                <a:path w="2540" h="1270">
                  <a:moveTo>
                    <a:pt x="2286" y="0"/>
                  </a:moveTo>
                  <a:lnTo>
                    <a:pt x="1143" y="381"/>
                  </a:lnTo>
                  <a:lnTo>
                    <a:pt x="2286" y="762"/>
                  </a:lnTo>
                  <a:lnTo>
                    <a:pt x="2286" y="0"/>
                  </a:lnTo>
                  <a:close/>
                </a:path>
              </a:pathLst>
            </a:custGeom>
            <a:solidFill>
              <a:srgbClr val="000000"/>
            </a:solidFill>
          </p:spPr>
          <p:txBody>
            <a:bodyPr wrap="square" lIns="0" tIns="0" rIns="0" bIns="0" rtlCol="0"/>
            <a:lstStyle/>
            <a:p>
              <a:endParaRPr/>
            </a:p>
          </p:txBody>
        </p:sp>
      </p:grpSp>
      <p:cxnSp>
        <p:nvCxnSpPr>
          <p:cNvPr id="1188" name="Straight Arrow Connector 25">
            <a:extLst>
              <a:ext uri="{FF2B5EF4-FFF2-40B4-BE49-F238E27FC236}">
                <a16:creationId xmlns:a16="http://schemas.microsoft.com/office/drawing/2014/main" id="{C482E997-1B90-0A68-1377-B771CE02F3E4}"/>
              </a:ext>
            </a:extLst>
          </p:cNvPr>
          <p:cNvCxnSpPr>
            <a:cxnSpLocks/>
          </p:cNvCxnSpPr>
          <p:nvPr/>
        </p:nvCxnSpPr>
        <p:spPr bwMode="auto">
          <a:xfrm flipV="1">
            <a:off x="3295305" y="3026517"/>
            <a:ext cx="3405533" cy="14115"/>
          </a:xfrm>
          <a:prstGeom prst="straightConnector1">
            <a:avLst/>
          </a:prstGeom>
          <a:ln w="2857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189" name="Rectangle 4">
            <a:extLst>
              <a:ext uri="{FF2B5EF4-FFF2-40B4-BE49-F238E27FC236}">
                <a16:creationId xmlns:a16="http://schemas.microsoft.com/office/drawing/2014/main" id="{B6A7B2D0-3798-51F9-1462-1E053F0EB1FA}"/>
              </a:ext>
            </a:extLst>
          </p:cNvPr>
          <p:cNvSpPr>
            <a:spLocks noChangeArrowheads="1"/>
          </p:cNvSpPr>
          <p:nvPr/>
        </p:nvSpPr>
        <p:spPr bwMode="auto">
          <a:xfrm>
            <a:off x="5113961" y="2515548"/>
            <a:ext cx="1739371"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s-ES" altLang="en-US" sz="1600" dirty="0">
                <a:solidFill>
                  <a:schemeClr val="accent6">
                    <a:lumMod val="75000"/>
                  </a:schemeClr>
                </a:solidFill>
                <a:ea typeface="SimSun" panose="02010600030101010101" pitchFamily="2" charset="-122"/>
              </a:rPr>
              <a:t>DTE </a:t>
            </a:r>
            <a:br>
              <a:rPr lang="es-ES" altLang="en-US" sz="1600" dirty="0">
                <a:solidFill>
                  <a:schemeClr val="accent6">
                    <a:lumMod val="75000"/>
                  </a:schemeClr>
                </a:solidFill>
                <a:ea typeface="SimSun" panose="02010600030101010101" pitchFamily="2" charset="-122"/>
              </a:rPr>
            </a:br>
            <a:r>
              <a:rPr lang="es-ES" altLang="en-US" sz="1600" dirty="0" err="1">
                <a:solidFill>
                  <a:schemeClr val="accent6">
                    <a:lumMod val="75000"/>
                  </a:schemeClr>
                </a:solidFill>
                <a:ea typeface="SimSun" panose="02010600030101010101" pitchFamily="2" charset="-122"/>
              </a:rPr>
              <a:t>Datacom</a:t>
            </a:r>
            <a:endParaRPr lang="es-ES" altLang="en-US" sz="1600" dirty="0">
              <a:solidFill>
                <a:schemeClr val="accent6">
                  <a:lumMod val="75000"/>
                </a:schemeClr>
              </a:solidFill>
              <a:ea typeface="SimSun" panose="02010600030101010101" pitchFamily="2" charset="-122"/>
            </a:endParaRPr>
          </a:p>
        </p:txBody>
      </p:sp>
    </p:spTree>
    <p:extLst>
      <p:ext uri="{BB962C8B-B14F-4D97-AF65-F5344CB8AC3E}">
        <p14:creationId xmlns:p14="http://schemas.microsoft.com/office/powerpoint/2010/main" val="2266502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7059801B-7713-C929-6CA5-0972CA9A11F4}"/>
              </a:ext>
            </a:extLst>
          </p:cNvPr>
          <p:cNvPicPr>
            <a:picLocks noChangeAspect="1"/>
          </p:cNvPicPr>
          <p:nvPr/>
        </p:nvPicPr>
        <p:blipFill>
          <a:blip r:embed="rId3"/>
          <a:stretch>
            <a:fillRect/>
          </a:stretch>
        </p:blipFill>
        <p:spPr>
          <a:xfrm>
            <a:off x="5096936" y="1571452"/>
            <a:ext cx="4039923" cy="2443615"/>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idx="4294967295"/>
          </p:nvPr>
        </p:nvSpPr>
        <p:spPr>
          <a:xfrm>
            <a:off x="0" y="0"/>
            <a:ext cx="9144000" cy="836613"/>
          </a:xfrm>
        </p:spPr>
        <p:txBody>
          <a:bodyPr/>
          <a:lstStyle/>
          <a:p>
            <a:r>
              <a:rPr lang="en-GB" noProof="0" dirty="0"/>
              <a:t>Select + Configure Datacom</a:t>
            </a:r>
          </a:p>
        </p:txBody>
      </p:sp>
      <p:grpSp>
        <p:nvGrpSpPr>
          <p:cNvPr id="25" name="Group 24"/>
          <p:cNvGrpSpPr/>
          <p:nvPr/>
        </p:nvGrpSpPr>
        <p:grpSpPr>
          <a:xfrm>
            <a:off x="3748407" y="1466490"/>
            <a:ext cx="591940" cy="481707"/>
            <a:chOff x="1707517" y="1467106"/>
            <a:chExt cx="591940" cy="481707"/>
          </a:xfrm>
        </p:grpSpPr>
        <p:pic>
          <p:nvPicPr>
            <p:cNvPr id="26" name="Picture 2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596860">
              <a:off x="1763360" y="1411263"/>
              <a:ext cx="480253" cy="591940"/>
            </a:xfrm>
            <a:prstGeom prst="rect">
              <a:avLst/>
            </a:prstGeom>
          </p:spPr>
        </p:pic>
        <p:sp>
          <p:nvSpPr>
            <p:cNvPr id="27" name="TextBox 26"/>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4" name="Group 24">
            <a:extLst>
              <a:ext uri="{FF2B5EF4-FFF2-40B4-BE49-F238E27FC236}">
                <a16:creationId xmlns:a16="http://schemas.microsoft.com/office/drawing/2014/main" id="{9EDF4BB9-2326-F208-0BEE-7700E0552D55}"/>
              </a:ext>
            </a:extLst>
          </p:cNvPr>
          <p:cNvGrpSpPr/>
          <p:nvPr/>
        </p:nvGrpSpPr>
        <p:grpSpPr>
          <a:xfrm>
            <a:off x="3656351" y="2268843"/>
            <a:ext cx="591940" cy="481707"/>
            <a:chOff x="1707517" y="1467106"/>
            <a:chExt cx="591940" cy="481707"/>
          </a:xfrm>
        </p:grpSpPr>
        <p:pic>
          <p:nvPicPr>
            <p:cNvPr id="5" name="Picture 25">
              <a:extLst>
                <a:ext uri="{FF2B5EF4-FFF2-40B4-BE49-F238E27FC236}">
                  <a16:creationId xmlns:a16="http://schemas.microsoft.com/office/drawing/2014/main" id="{852A4AE8-B700-DCFF-F8CC-F2EB97AC08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596860">
              <a:off x="1763360" y="1411263"/>
              <a:ext cx="480253" cy="591940"/>
            </a:xfrm>
            <a:prstGeom prst="rect">
              <a:avLst/>
            </a:prstGeom>
          </p:spPr>
        </p:pic>
        <p:sp>
          <p:nvSpPr>
            <p:cNvPr id="6" name="TextBox 26">
              <a:extLst>
                <a:ext uri="{FF2B5EF4-FFF2-40B4-BE49-F238E27FC236}">
                  <a16:creationId xmlns:a16="http://schemas.microsoft.com/office/drawing/2014/main" id="{33A8E1E9-1A42-5EE3-B3B2-861FD7D90556}"/>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7" name="Group 24">
            <a:extLst>
              <a:ext uri="{FF2B5EF4-FFF2-40B4-BE49-F238E27FC236}">
                <a16:creationId xmlns:a16="http://schemas.microsoft.com/office/drawing/2014/main" id="{5C2C0691-FE30-704D-DB17-2CE5A98214D0}"/>
              </a:ext>
            </a:extLst>
          </p:cNvPr>
          <p:cNvGrpSpPr/>
          <p:nvPr/>
        </p:nvGrpSpPr>
        <p:grpSpPr>
          <a:xfrm>
            <a:off x="4933951" y="2509696"/>
            <a:ext cx="591940" cy="481707"/>
            <a:chOff x="1707517" y="1467106"/>
            <a:chExt cx="591940" cy="481707"/>
          </a:xfrm>
        </p:grpSpPr>
        <p:pic>
          <p:nvPicPr>
            <p:cNvPr id="8" name="Picture 25">
              <a:extLst>
                <a:ext uri="{FF2B5EF4-FFF2-40B4-BE49-F238E27FC236}">
                  <a16:creationId xmlns:a16="http://schemas.microsoft.com/office/drawing/2014/main" id="{5236A46E-A66B-D1E8-D978-518D75E514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596860">
              <a:off x="1763360" y="1411263"/>
              <a:ext cx="480253" cy="591940"/>
            </a:xfrm>
            <a:prstGeom prst="rect">
              <a:avLst/>
            </a:prstGeom>
          </p:spPr>
        </p:pic>
        <p:sp>
          <p:nvSpPr>
            <p:cNvPr id="9" name="TextBox 26">
              <a:extLst>
                <a:ext uri="{FF2B5EF4-FFF2-40B4-BE49-F238E27FC236}">
                  <a16:creationId xmlns:a16="http://schemas.microsoft.com/office/drawing/2014/main" id="{6EEB5628-6BF6-D1FC-1BD6-6D34B76F3111}"/>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pic>
        <p:nvPicPr>
          <p:cNvPr id="11" name="Imagen 10">
            <a:extLst>
              <a:ext uri="{FF2B5EF4-FFF2-40B4-BE49-F238E27FC236}">
                <a16:creationId xmlns:a16="http://schemas.microsoft.com/office/drawing/2014/main" id="{BC6FA318-898C-C322-78AF-867D6838A6A5}"/>
              </a:ext>
            </a:extLst>
          </p:cNvPr>
          <p:cNvPicPr>
            <a:picLocks noChangeAspect="1"/>
          </p:cNvPicPr>
          <p:nvPr/>
        </p:nvPicPr>
        <p:blipFill>
          <a:blip r:embed="rId5"/>
          <a:stretch>
            <a:fillRect/>
          </a:stretch>
        </p:blipFill>
        <p:spPr>
          <a:xfrm>
            <a:off x="2519622" y="1266243"/>
            <a:ext cx="4086817" cy="2443615"/>
          </a:xfrm>
          <a:prstGeom prst="rect">
            <a:avLst/>
          </a:prstGeom>
          <a:ln>
            <a:noFill/>
          </a:ln>
          <a:effectLst>
            <a:outerShdw blurRad="292100" dist="139700" dir="2700000" algn="tl" rotWithShape="0">
              <a:srgbClr val="333333">
                <a:alpha val="65000"/>
              </a:srgbClr>
            </a:outerShdw>
          </a:effectLst>
        </p:spPr>
      </p:pic>
      <p:pic>
        <p:nvPicPr>
          <p:cNvPr id="16" name="Imagen 15">
            <a:extLst>
              <a:ext uri="{FF2B5EF4-FFF2-40B4-BE49-F238E27FC236}">
                <a16:creationId xmlns:a16="http://schemas.microsoft.com/office/drawing/2014/main" id="{A70A30FB-5077-D483-794B-AD2736E93983}"/>
              </a:ext>
            </a:extLst>
          </p:cNvPr>
          <p:cNvPicPr>
            <a:picLocks noChangeAspect="1"/>
          </p:cNvPicPr>
          <p:nvPr/>
        </p:nvPicPr>
        <p:blipFill>
          <a:blip r:embed="rId6"/>
          <a:stretch>
            <a:fillRect/>
          </a:stretch>
        </p:blipFill>
        <p:spPr>
          <a:xfrm>
            <a:off x="32760" y="1035500"/>
            <a:ext cx="3954981" cy="2392237"/>
          </a:xfrm>
          <a:prstGeom prst="rect">
            <a:avLst/>
          </a:prstGeom>
          <a:ln>
            <a:noFill/>
          </a:ln>
          <a:effectLst>
            <a:outerShdw blurRad="292100" dist="139700" dir="2700000" algn="tl" rotWithShape="0">
              <a:srgbClr val="333333">
                <a:alpha val="65000"/>
              </a:srgbClr>
            </a:outerShdw>
          </a:effectLst>
        </p:spPr>
      </p:pic>
      <p:sp>
        <p:nvSpPr>
          <p:cNvPr id="19" name="Marcador de contenido 1">
            <a:extLst>
              <a:ext uri="{FF2B5EF4-FFF2-40B4-BE49-F238E27FC236}">
                <a16:creationId xmlns:a16="http://schemas.microsoft.com/office/drawing/2014/main" id="{D355924F-F58E-9F0A-91C3-5C540D7B4CD4}"/>
              </a:ext>
            </a:extLst>
          </p:cNvPr>
          <p:cNvSpPr>
            <a:spLocks noGrp="1"/>
          </p:cNvSpPr>
          <p:nvPr>
            <p:ph idx="1"/>
          </p:nvPr>
        </p:nvSpPr>
        <p:spPr>
          <a:xfrm>
            <a:off x="457200" y="4105290"/>
            <a:ext cx="8220075" cy="2509823"/>
          </a:xfrm>
        </p:spPr>
        <p:txBody>
          <a:bodyPr/>
          <a:lstStyle/>
          <a:p>
            <a:pPr marL="0" indent="0" algn="l">
              <a:buNone/>
            </a:pPr>
            <a:r>
              <a:rPr lang="en-US" sz="1800" dirty="0"/>
              <a:t>Configure a datacom interface, the interface, DTE / DCE, Operation, etc. :</a:t>
            </a:r>
          </a:p>
          <a:p>
            <a:pPr algn="l">
              <a:buFont typeface="+mj-lt"/>
              <a:buAutoNum type="arabicPeriod"/>
            </a:pPr>
            <a:r>
              <a:rPr lang="en-GB" sz="1800" noProof="0" dirty="0"/>
              <a:t>Go to </a:t>
            </a:r>
            <a:r>
              <a:rPr lang="en-GB" sz="1800" u="sng" noProof="0" dirty="0"/>
              <a:t>Home</a:t>
            </a:r>
            <a:r>
              <a:rPr lang="en-GB" sz="1800" noProof="0" dirty="0"/>
              <a:t>  &gt; </a:t>
            </a:r>
            <a:r>
              <a:rPr lang="en-GB" sz="1800" u="sng" noProof="0" dirty="0"/>
              <a:t>Config</a:t>
            </a:r>
            <a:r>
              <a:rPr lang="en-GB" sz="1800" noProof="0" dirty="0"/>
              <a:t> &gt; </a:t>
            </a:r>
            <a:r>
              <a:rPr lang="en-GB" sz="1800" u="sng" noProof="0" dirty="0"/>
              <a:t>Mode </a:t>
            </a:r>
            <a:r>
              <a:rPr lang="en-GB" sz="1800" noProof="0" dirty="0"/>
              <a:t>:= </a:t>
            </a:r>
            <a:r>
              <a:rPr lang="en-GB" sz="1800" i="1" noProof="0" dirty="0"/>
              <a:t>Datacom endpoint</a:t>
            </a:r>
          </a:p>
          <a:p>
            <a:pPr algn="l">
              <a:buFont typeface="+mj-lt"/>
              <a:buAutoNum type="arabicPeriod"/>
            </a:pPr>
            <a:r>
              <a:rPr lang="en-GB" sz="1800" u="sng" noProof="0" dirty="0"/>
              <a:t>Config</a:t>
            </a:r>
            <a:r>
              <a:rPr lang="en-GB" sz="1800" noProof="0" dirty="0"/>
              <a:t> &gt; </a:t>
            </a:r>
            <a:r>
              <a:rPr lang="en-GB" sz="1800" u="sng" noProof="0" dirty="0"/>
              <a:t>Datacom </a:t>
            </a:r>
            <a:r>
              <a:rPr lang="en-GB" sz="1800" noProof="0" dirty="0"/>
              <a:t>&gt; </a:t>
            </a:r>
            <a:r>
              <a:rPr lang="en-GB" sz="1800" u="sng" noProof="0" dirty="0"/>
              <a:t>Line</a:t>
            </a:r>
            <a:r>
              <a:rPr lang="en-GB" sz="1800" noProof="0" dirty="0"/>
              <a:t> := </a:t>
            </a:r>
            <a:r>
              <a:rPr lang="en-GB" sz="1800" i="1" noProof="0" dirty="0"/>
              <a:t>V.24 / RS 232</a:t>
            </a:r>
          </a:p>
          <a:p>
            <a:pPr algn="l">
              <a:buFont typeface="+mj-lt"/>
              <a:buAutoNum type="arabicPeriod"/>
            </a:pPr>
            <a:r>
              <a:rPr lang="en-GB" sz="1800" u="sng" noProof="0" dirty="0"/>
              <a:t>Config</a:t>
            </a:r>
            <a:r>
              <a:rPr lang="en-GB" sz="1800" noProof="0" dirty="0"/>
              <a:t> &gt; </a:t>
            </a:r>
            <a:r>
              <a:rPr lang="en-GB" sz="1800" u="sng" noProof="0" dirty="0"/>
              <a:t>Datacom </a:t>
            </a:r>
            <a:r>
              <a:rPr lang="en-GB" sz="1800" noProof="0" dirty="0"/>
              <a:t>&gt; </a:t>
            </a:r>
            <a:r>
              <a:rPr lang="en-GB" sz="1800" u="sng" noProof="0" dirty="0"/>
              <a:t>Line</a:t>
            </a:r>
            <a:r>
              <a:rPr lang="en-GB" sz="1800" noProof="0" dirty="0"/>
              <a:t> &gt; </a:t>
            </a:r>
            <a:r>
              <a:rPr lang="en-GB" sz="1800" u="sng" noProof="0" dirty="0"/>
              <a:t>Emulation</a:t>
            </a:r>
            <a:r>
              <a:rPr lang="en-GB" sz="1800" noProof="0" dirty="0"/>
              <a:t> := </a:t>
            </a:r>
            <a:r>
              <a:rPr lang="en-GB" sz="1800" i="1" noProof="0" dirty="0"/>
              <a:t>DTE</a:t>
            </a:r>
          </a:p>
          <a:p>
            <a:pPr algn="l">
              <a:buFont typeface="+mj-lt"/>
              <a:buAutoNum type="arabicPeriod"/>
            </a:pPr>
            <a:r>
              <a:rPr lang="en-GB" sz="1800" u="sng" noProof="0" dirty="0"/>
              <a:t>Config</a:t>
            </a:r>
            <a:r>
              <a:rPr lang="en-GB" sz="1800" noProof="0" dirty="0"/>
              <a:t> &gt; </a:t>
            </a:r>
            <a:r>
              <a:rPr lang="en-GB" sz="1800" u="sng" noProof="0" dirty="0"/>
              <a:t>Datacom </a:t>
            </a:r>
            <a:r>
              <a:rPr lang="en-GB" sz="1800" noProof="0" dirty="0"/>
              <a:t>&gt; </a:t>
            </a:r>
            <a:r>
              <a:rPr lang="en-GB" sz="1800" u="sng" noProof="0" dirty="0"/>
              <a:t>Line</a:t>
            </a:r>
            <a:r>
              <a:rPr lang="en-GB" sz="1800" noProof="0" dirty="0"/>
              <a:t> &gt; </a:t>
            </a:r>
            <a:r>
              <a:rPr lang="en-GB" sz="1800" u="sng" noProof="0" dirty="0"/>
              <a:t>Operation</a:t>
            </a:r>
            <a:r>
              <a:rPr lang="en-GB" sz="1800" noProof="0" dirty="0"/>
              <a:t> := </a:t>
            </a:r>
            <a:r>
              <a:rPr lang="en-GB" sz="1800" i="1" noProof="0" dirty="0"/>
              <a:t>Synchronous</a:t>
            </a:r>
          </a:p>
          <a:p>
            <a:pPr algn="l">
              <a:buFont typeface="+mj-lt"/>
              <a:buAutoNum type="arabicPeriod"/>
            </a:pPr>
            <a:r>
              <a:rPr lang="en-GB" sz="1800" u="sng" noProof="0" dirty="0"/>
              <a:t>Config</a:t>
            </a:r>
            <a:r>
              <a:rPr lang="en-GB" sz="1800" noProof="0" dirty="0"/>
              <a:t> &gt; </a:t>
            </a:r>
            <a:r>
              <a:rPr lang="en-GB" sz="1800" u="sng" noProof="0" dirty="0"/>
              <a:t>Datacom </a:t>
            </a:r>
            <a:r>
              <a:rPr lang="en-GB" sz="1800" noProof="0" dirty="0"/>
              <a:t>&gt; </a:t>
            </a:r>
            <a:r>
              <a:rPr lang="en-GB" sz="1800" u="sng" noProof="0" dirty="0"/>
              <a:t>Line</a:t>
            </a:r>
            <a:r>
              <a:rPr lang="en-GB" sz="1800" noProof="0" dirty="0"/>
              <a:t> &gt; </a:t>
            </a:r>
            <a:r>
              <a:rPr lang="en-GB" sz="1800" u="sng" noProof="0" dirty="0"/>
              <a:t>TD Clock circuit</a:t>
            </a:r>
            <a:r>
              <a:rPr lang="en-GB" sz="1800" noProof="0" dirty="0"/>
              <a:t> := </a:t>
            </a:r>
            <a:r>
              <a:rPr lang="en-GB" sz="1800" i="1" noProof="0" dirty="0"/>
              <a:t>DTE</a:t>
            </a:r>
          </a:p>
          <a:p>
            <a:pPr algn="l">
              <a:buFont typeface="+mj-lt"/>
              <a:buAutoNum type="arabicPeriod"/>
            </a:pPr>
            <a:r>
              <a:rPr lang="en-GB" sz="1800" u="sng" noProof="0" dirty="0"/>
              <a:t>Config</a:t>
            </a:r>
            <a:r>
              <a:rPr lang="en-GB" sz="1800" noProof="0" dirty="0"/>
              <a:t> &gt; </a:t>
            </a:r>
            <a:r>
              <a:rPr lang="en-GB" sz="1800" u="sng" noProof="0" dirty="0"/>
              <a:t>Datacom </a:t>
            </a:r>
            <a:r>
              <a:rPr lang="en-GB" sz="1800" noProof="0" dirty="0"/>
              <a:t>&gt; </a:t>
            </a:r>
            <a:r>
              <a:rPr lang="en-GB" sz="1800" u="sng" noProof="0" dirty="0"/>
              <a:t>Line</a:t>
            </a:r>
            <a:r>
              <a:rPr lang="en-GB" sz="1800" noProof="0" dirty="0"/>
              <a:t> &gt; </a:t>
            </a:r>
            <a:r>
              <a:rPr lang="en-GB" sz="1800" u="sng" noProof="0" dirty="0"/>
              <a:t>Emulation</a:t>
            </a:r>
            <a:r>
              <a:rPr lang="en-GB" sz="1800" noProof="0" dirty="0"/>
              <a:t> := </a:t>
            </a:r>
            <a:r>
              <a:rPr lang="en-GB" sz="1800" i="1" noProof="0" dirty="0"/>
              <a:t>DTE</a:t>
            </a:r>
          </a:p>
          <a:p>
            <a:pPr algn="l">
              <a:buFont typeface="+mj-lt"/>
              <a:buAutoNum type="arabicPeriod"/>
            </a:pPr>
            <a:endParaRPr lang="en-GB" sz="1800" i="1" noProof="0" dirty="0"/>
          </a:p>
          <a:p>
            <a:pPr algn="l">
              <a:buFont typeface="+mj-lt"/>
              <a:buAutoNum type="arabicPeriod"/>
            </a:pPr>
            <a:endParaRPr lang="en-GB" sz="1800" i="1" noProof="0" dirty="0"/>
          </a:p>
          <a:p>
            <a:endParaRPr lang="en-US" dirty="0"/>
          </a:p>
        </p:txBody>
      </p:sp>
      <p:grpSp>
        <p:nvGrpSpPr>
          <p:cNvPr id="20" name="Group 33">
            <a:extLst>
              <a:ext uri="{FF2B5EF4-FFF2-40B4-BE49-F238E27FC236}">
                <a16:creationId xmlns:a16="http://schemas.microsoft.com/office/drawing/2014/main" id="{C4546A7A-9A3B-8921-E531-0C1E3F732498}"/>
              </a:ext>
            </a:extLst>
          </p:cNvPr>
          <p:cNvGrpSpPr/>
          <p:nvPr/>
        </p:nvGrpSpPr>
        <p:grpSpPr>
          <a:xfrm>
            <a:off x="1662781" y="2672979"/>
            <a:ext cx="591940" cy="481707"/>
            <a:chOff x="1707517" y="1467106"/>
            <a:chExt cx="591940" cy="481707"/>
          </a:xfrm>
        </p:grpSpPr>
        <p:pic>
          <p:nvPicPr>
            <p:cNvPr id="21" name="Picture 34">
              <a:extLst>
                <a:ext uri="{FF2B5EF4-FFF2-40B4-BE49-F238E27FC236}">
                  <a16:creationId xmlns:a16="http://schemas.microsoft.com/office/drawing/2014/main" id="{2A78FE70-962D-1290-CB12-79600EC053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596860">
              <a:off x="1763360" y="1411263"/>
              <a:ext cx="480253" cy="591940"/>
            </a:xfrm>
            <a:prstGeom prst="rect">
              <a:avLst/>
            </a:prstGeom>
          </p:spPr>
        </p:pic>
        <p:sp>
          <p:nvSpPr>
            <p:cNvPr id="22" name="TextBox 35">
              <a:extLst>
                <a:ext uri="{FF2B5EF4-FFF2-40B4-BE49-F238E27FC236}">
                  <a16:creationId xmlns:a16="http://schemas.microsoft.com/office/drawing/2014/main" id="{7A710A0E-A024-4852-1076-FC362AF111E7}"/>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23" name="Group 33">
            <a:extLst>
              <a:ext uri="{FF2B5EF4-FFF2-40B4-BE49-F238E27FC236}">
                <a16:creationId xmlns:a16="http://schemas.microsoft.com/office/drawing/2014/main" id="{4B154556-80B4-8DDA-D210-DCB83FF1E728}"/>
              </a:ext>
            </a:extLst>
          </p:cNvPr>
          <p:cNvGrpSpPr/>
          <p:nvPr/>
        </p:nvGrpSpPr>
        <p:grpSpPr>
          <a:xfrm>
            <a:off x="4543744" y="2268116"/>
            <a:ext cx="591940" cy="481707"/>
            <a:chOff x="1707517" y="1467106"/>
            <a:chExt cx="591940" cy="481707"/>
          </a:xfrm>
        </p:grpSpPr>
        <p:pic>
          <p:nvPicPr>
            <p:cNvPr id="24" name="Picture 34">
              <a:extLst>
                <a:ext uri="{FF2B5EF4-FFF2-40B4-BE49-F238E27FC236}">
                  <a16:creationId xmlns:a16="http://schemas.microsoft.com/office/drawing/2014/main" id="{C9B31DE0-0676-95DE-3FA8-2BB5ABCE1D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596860">
              <a:off x="1763360" y="1411263"/>
              <a:ext cx="480253" cy="591940"/>
            </a:xfrm>
            <a:prstGeom prst="rect">
              <a:avLst/>
            </a:prstGeom>
          </p:spPr>
        </p:pic>
        <p:sp>
          <p:nvSpPr>
            <p:cNvPr id="28" name="TextBox 35">
              <a:extLst>
                <a:ext uri="{FF2B5EF4-FFF2-40B4-BE49-F238E27FC236}">
                  <a16:creationId xmlns:a16="http://schemas.microsoft.com/office/drawing/2014/main" id="{160FD16E-DC73-5A75-995C-4418102FF9AB}"/>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29" name="Group 33">
            <a:extLst>
              <a:ext uri="{FF2B5EF4-FFF2-40B4-BE49-F238E27FC236}">
                <a16:creationId xmlns:a16="http://schemas.microsoft.com/office/drawing/2014/main" id="{13E75E8D-7725-2211-BFDC-E616E96906A0}"/>
              </a:ext>
            </a:extLst>
          </p:cNvPr>
          <p:cNvGrpSpPr/>
          <p:nvPr/>
        </p:nvGrpSpPr>
        <p:grpSpPr>
          <a:xfrm>
            <a:off x="7254498" y="2546170"/>
            <a:ext cx="591940" cy="481707"/>
            <a:chOff x="1707517" y="1467106"/>
            <a:chExt cx="591940" cy="481707"/>
          </a:xfrm>
        </p:grpSpPr>
        <p:pic>
          <p:nvPicPr>
            <p:cNvPr id="30" name="Picture 34">
              <a:extLst>
                <a:ext uri="{FF2B5EF4-FFF2-40B4-BE49-F238E27FC236}">
                  <a16:creationId xmlns:a16="http://schemas.microsoft.com/office/drawing/2014/main" id="{90D50442-0A2E-C85C-0E04-2608CD0F23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596860">
              <a:off x="1763360" y="1411263"/>
              <a:ext cx="480253" cy="591940"/>
            </a:xfrm>
            <a:prstGeom prst="rect">
              <a:avLst/>
            </a:prstGeom>
          </p:spPr>
        </p:pic>
        <p:sp>
          <p:nvSpPr>
            <p:cNvPr id="31" name="TextBox 35">
              <a:extLst>
                <a:ext uri="{FF2B5EF4-FFF2-40B4-BE49-F238E27FC236}">
                  <a16:creationId xmlns:a16="http://schemas.microsoft.com/office/drawing/2014/main" id="{55794A1D-B8E2-24E8-5F69-AD3E60C3F359}"/>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3</a:t>
              </a:r>
            </a:p>
          </p:txBody>
        </p:sp>
      </p:grpSp>
    </p:spTree>
    <p:extLst>
      <p:ext uri="{BB962C8B-B14F-4D97-AF65-F5344CB8AC3E}">
        <p14:creationId xmlns:p14="http://schemas.microsoft.com/office/powerpoint/2010/main" val="2659349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7EF4B-4C89-CBBE-2FDF-83BC840A9BB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5436767-B983-560F-90EF-6B94AB75364B}"/>
              </a:ext>
            </a:extLst>
          </p:cNvPr>
          <p:cNvSpPr>
            <a:spLocks noGrp="1"/>
          </p:cNvSpPr>
          <p:nvPr>
            <p:ph type="title" idx="4294967295"/>
          </p:nvPr>
        </p:nvSpPr>
        <p:spPr>
          <a:xfrm>
            <a:off x="0" y="0"/>
            <a:ext cx="9144000" cy="836613"/>
          </a:xfrm>
        </p:spPr>
        <p:txBody>
          <a:bodyPr/>
          <a:lstStyle/>
          <a:p>
            <a:r>
              <a:rPr lang="en-GB" noProof="0" dirty="0"/>
              <a:t>Configure ALL parameters</a:t>
            </a:r>
          </a:p>
        </p:txBody>
      </p:sp>
      <p:grpSp>
        <p:nvGrpSpPr>
          <p:cNvPr id="25" name="Group 24">
            <a:extLst>
              <a:ext uri="{FF2B5EF4-FFF2-40B4-BE49-F238E27FC236}">
                <a16:creationId xmlns:a16="http://schemas.microsoft.com/office/drawing/2014/main" id="{636BB4C7-1FF2-027B-377C-566091BB36B8}"/>
              </a:ext>
            </a:extLst>
          </p:cNvPr>
          <p:cNvGrpSpPr/>
          <p:nvPr/>
        </p:nvGrpSpPr>
        <p:grpSpPr>
          <a:xfrm>
            <a:off x="3748407" y="1466490"/>
            <a:ext cx="591940" cy="481707"/>
            <a:chOff x="1707517" y="1467106"/>
            <a:chExt cx="591940" cy="481707"/>
          </a:xfrm>
        </p:grpSpPr>
        <p:pic>
          <p:nvPicPr>
            <p:cNvPr id="26" name="Picture 25">
              <a:extLst>
                <a:ext uri="{FF2B5EF4-FFF2-40B4-BE49-F238E27FC236}">
                  <a16:creationId xmlns:a16="http://schemas.microsoft.com/office/drawing/2014/main" id="{28360BA0-3A04-EF7E-FCDD-E59296D0BA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596860">
              <a:off x="1763360" y="1411263"/>
              <a:ext cx="480253" cy="591940"/>
            </a:xfrm>
            <a:prstGeom prst="rect">
              <a:avLst/>
            </a:prstGeom>
          </p:spPr>
        </p:pic>
        <p:sp>
          <p:nvSpPr>
            <p:cNvPr id="27" name="TextBox 26">
              <a:extLst>
                <a:ext uri="{FF2B5EF4-FFF2-40B4-BE49-F238E27FC236}">
                  <a16:creationId xmlns:a16="http://schemas.microsoft.com/office/drawing/2014/main" id="{9DA28A2C-BD52-20CC-9276-963BE37C9048}"/>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sp>
        <p:nvSpPr>
          <p:cNvPr id="19" name="Marcador de contenido 1">
            <a:extLst>
              <a:ext uri="{FF2B5EF4-FFF2-40B4-BE49-F238E27FC236}">
                <a16:creationId xmlns:a16="http://schemas.microsoft.com/office/drawing/2014/main" id="{3602A71D-BC9D-01B6-3C54-86B2267D6EDC}"/>
              </a:ext>
            </a:extLst>
          </p:cNvPr>
          <p:cNvSpPr>
            <a:spLocks noGrp="1"/>
          </p:cNvSpPr>
          <p:nvPr>
            <p:ph idx="1"/>
          </p:nvPr>
        </p:nvSpPr>
        <p:spPr>
          <a:xfrm>
            <a:off x="457200" y="4656675"/>
            <a:ext cx="8220075" cy="1958438"/>
          </a:xfrm>
        </p:spPr>
        <p:txBody>
          <a:bodyPr/>
          <a:lstStyle/>
          <a:p>
            <a:pPr marL="0" indent="0" algn="l">
              <a:buNone/>
            </a:pPr>
            <a:r>
              <a:rPr lang="en-US" sz="1800" dirty="0"/>
              <a:t>Configure all Datacom parameters :</a:t>
            </a:r>
          </a:p>
          <a:p>
            <a:pPr algn="l">
              <a:buFont typeface="+mj-lt"/>
              <a:buAutoNum type="arabicPeriod"/>
            </a:pPr>
            <a:r>
              <a:rPr lang="en-US" sz="1800" noProof="0" dirty="0"/>
              <a:t>Emulation, Operation,  TD clock circuit,  Input data-to-clock phase, etc.</a:t>
            </a:r>
            <a:endParaRPr lang="en-GB" sz="1800" i="1" noProof="0" dirty="0"/>
          </a:p>
          <a:p>
            <a:pPr algn="l">
              <a:buFont typeface="+mj-lt"/>
              <a:buAutoNum type="arabicPeriod"/>
            </a:pPr>
            <a:r>
              <a:rPr lang="en-GB" sz="1800" noProof="0" dirty="0"/>
              <a:t>Verify the configuration</a:t>
            </a:r>
          </a:p>
          <a:p>
            <a:pPr algn="l">
              <a:buFont typeface="+mj-lt"/>
              <a:buAutoNum type="arabicPeriod"/>
            </a:pPr>
            <a:endParaRPr lang="en-GB" sz="1800" i="1" noProof="0" dirty="0"/>
          </a:p>
          <a:p>
            <a:endParaRPr lang="en-US" dirty="0"/>
          </a:p>
        </p:txBody>
      </p:sp>
      <p:pic>
        <p:nvPicPr>
          <p:cNvPr id="14" name="Imagen 13">
            <a:extLst>
              <a:ext uri="{FF2B5EF4-FFF2-40B4-BE49-F238E27FC236}">
                <a16:creationId xmlns:a16="http://schemas.microsoft.com/office/drawing/2014/main" id="{A0597573-EC5F-6ECB-2A92-E644075D388A}"/>
              </a:ext>
            </a:extLst>
          </p:cNvPr>
          <p:cNvPicPr>
            <a:picLocks noChangeAspect="1"/>
          </p:cNvPicPr>
          <p:nvPr/>
        </p:nvPicPr>
        <p:blipFill>
          <a:blip r:embed="rId4"/>
          <a:stretch>
            <a:fillRect/>
          </a:stretch>
        </p:blipFill>
        <p:spPr>
          <a:xfrm>
            <a:off x="1697262" y="1350552"/>
            <a:ext cx="4922619" cy="2985477"/>
          </a:xfrm>
          <a:prstGeom prst="rect">
            <a:avLst/>
          </a:prstGeom>
          <a:ln>
            <a:noFill/>
          </a:ln>
          <a:effectLst>
            <a:outerShdw blurRad="292100" dist="139700" dir="2700000" algn="tl" rotWithShape="0">
              <a:srgbClr val="333333">
                <a:alpha val="65000"/>
              </a:srgbClr>
            </a:outerShdw>
          </a:effectLst>
        </p:spPr>
      </p:pic>
      <p:sp>
        <p:nvSpPr>
          <p:cNvPr id="32" name="Rounded Rectangle 48">
            <a:extLst>
              <a:ext uri="{FF2B5EF4-FFF2-40B4-BE49-F238E27FC236}">
                <a16:creationId xmlns:a16="http://schemas.microsoft.com/office/drawing/2014/main" id="{B612DB14-70D7-0058-C0F0-91A825CC4223}"/>
              </a:ext>
            </a:extLst>
          </p:cNvPr>
          <p:cNvSpPr/>
          <p:nvPr/>
        </p:nvSpPr>
        <p:spPr bwMode="auto">
          <a:xfrm>
            <a:off x="1732342" y="1635052"/>
            <a:ext cx="1652826" cy="2116441"/>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grpSp>
        <p:nvGrpSpPr>
          <p:cNvPr id="33" name="Group 49">
            <a:extLst>
              <a:ext uri="{FF2B5EF4-FFF2-40B4-BE49-F238E27FC236}">
                <a16:creationId xmlns:a16="http://schemas.microsoft.com/office/drawing/2014/main" id="{A84BF513-F77B-4414-072A-EAA8F8D3EA59}"/>
              </a:ext>
            </a:extLst>
          </p:cNvPr>
          <p:cNvGrpSpPr/>
          <p:nvPr/>
        </p:nvGrpSpPr>
        <p:grpSpPr>
          <a:xfrm>
            <a:off x="2334211" y="908872"/>
            <a:ext cx="661687" cy="583930"/>
            <a:chOff x="868104" y="811372"/>
            <a:chExt cx="661687" cy="583930"/>
          </a:xfrm>
        </p:grpSpPr>
        <p:pic>
          <p:nvPicPr>
            <p:cNvPr id="34" name="Picture 50">
              <a:extLst>
                <a:ext uri="{FF2B5EF4-FFF2-40B4-BE49-F238E27FC236}">
                  <a16:creationId xmlns:a16="http://schemas.microsoft.com/office/drawing/2014/main" id="{BCB639D7-BF4D-815D-B41D-0AA883ED55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8104" y="952656"/>
              <a:ext cx="661687" cy="442646"/>
            </a:xfrm>
            <a:prstGeom prst="rect">
              <a:avLst/>
            </a:prstGeom>
          </p:spPr>
        </p:pic>
        <p:sp>
          <p:nvSpPr>
            <p:cNvPr id="35" name="TextBox 51">
              <a:extLst>
                <a:ext uri="{FF2B5EF4-FFF2-40B4-BE49-F238E27FC236}">
                  <a16:creationId xmlns:a16="http://schemas.microsoft.com/office/drawing/2014/main" id="{12CFF749-1203-7BC4-BAA2-2D05A78F17CD}"/>
                </a:ext>
              </a:extLst>
            </p:cNvPr>
            <p:cNvSpPr txBox="1"/>
            <p:nvPr/>
          </p:nvSpPr>
          <p:spPr>
            <a:xfrm>
              <a:off x="1086717" y="811372"/>
              <a:ext cx="269626" cy="276999"/>
            </a:xfrm>
            <a:prstGeom prst="rect">
              <a:avLst/>
            </a:prstGeom>
            <a:noFill/>
          </p:spPr>
          <p:txBody>
            <a:bodyPr wrap="none" rtlCol="0">
              <a:spAutoFit/>
            </a:bodyPr>
            <a:lstStyle/>
            <a:p>
              <a:r>
                <a:rPr lang="en-US" dirty="0">
                  <a:solidFill>
                    <a:srgbClr val="3E1FF5"/>
                  </a:solidFill>
                </a:rPr>
                <a:t>2</a:t>
              </a:r>
            </a:p>
          </p:txBody>
        </p:sp>
      </p:grpSp>
      <p:grpSp>
        <p:nvGrpSpPr>
          <p:cNvPr id="15" name="Group 33">
            <a:extLst>
              <a:ext uri="{FF2B5EF4-FFF2-40B4-BE49-F238E27FC236}">
                <a16:creationId xmlns:a16="http://schemas.microsoft.com/office/drawing/2014/main" id="{1D4BF61B-D493-F5BE-7D65-E84CE6A5CA09}"/>
              </a:ext>
            </a:extLst>
          </p:cNvPr>
          <p:cNvGrpSpPr/>
          <p:nvPr/>
        </p:nvGrpSpPr>
        <p:grpSpPr>
          <a:xfrm>
            <a:off x="1554802" y="1430344"/>
            <a:ext cx="591940" cy="481707"/>
            <a:chOff x="1707517" y="1467106"/>
            <a:chExt cx="591940" cy="481707"/>
          </a:xfrm>
        </p:grpSpPr>
        <p:pic>
          <p:nvPicPr>
            <p:cNvPr id="17" name="Picture 34">
              <a:extLst>
                <a:ext uri="{FF2B5EF4-FFF2-40B4-BE49-F238E27FC236}">
                  <a16:creationId xmlns:a16="http://schemas.microsoft.com/office/drawing/2014/main" id="{4B72B209-52E7-2770-AE28-E73A055EFA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596860">
              <a:off x="1763360" y="1411263"/>
              <a:ext cx="480253" cy="591940"/>
            </a:xfrm>
            <a:prstGeom prst="rect">
              <a:avLst/>
            </a:prstGeom>
          </p:spPr>
        </p:pic>
        <p:sp>
          <p:nvSpPr>
            <p:cNvPr id="18" name="TextBox 35">
              <a:extLst>
                <a:ext uri="{FF2B5EF4-FFF2-40B4-BE49-F238E27FC236}">
                  <a16:creationId xmlns:a16="http://schemas.microsoft.com/office/drawing/2014/main" id="{DAAAAA83-67CF-13F2-FD1E-7AE907B992C5}"/>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36" name="Group 33">
            <a:extLst>
              <a:ext uri="{FF2B5EF4-FFF2-40B4-BE49-F238E27FC236}">
                <a16:creationId xmlns:a16="http://schemas.microsoft.com/office/drawing/2014/main" id="{E4A7026D-7996-B275-E9E0-461CA545B33D}"/>
              </a:ext>
            </a:extLst>
          </p:cNvPr>
          <p:cNvGrpSpPr/>
          <p:nvPr/>
        </p:nvGrpSpPr>
        <p:grpSpPr>
          <a:xfrm>
            <a:off x="4342133" y="2000525"/>
            <a:ext cx="591940" cy="481707"/>
            <a:chOff x="1707517" y="1467106"/>
            <a:chExt cx="591940" cy="481707"/>
          </a:xfrm>
        </p:grpSpPr>
        <p:pic>
          <p:nvPicPr>
            <p:cNvPr id="37" name="Picture 34">
              <a:extLst>
                <a:ext uri="{FF2B5EF4-FFF2-40B4-BE49-F238E27FC236}">
                  <a16:creationId xmlns:a16="http://schemas.microsoft.com/office/drawing/2014/main" id="{1786AB90-E1E3-5085-B630-E1BCC0175F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596860">
              <a:off x="1763360" y="1411263"/>
              <a:ext cx="480253" cy="591940"/>
            </a:xfrm>
            <a:prstGeom prst="rect">
              <a:avLst/>
            </a:prstGeom>
          </p:spPr>
        </p:pic>
        <p:sp>
          <p:nvSpPr>
            <p:cNvPr id="38" name="TextBox 35">
              <a:extLst>
                <a:ext uri="{FF2B5EF4-FFF2-40B4-BE49-F238E27FC236}">
                  <a16:creationId xmlns:a16="http://schemas.microsoft.com/office/drawing/2014/main" id="{A0F3E579-BE39-04F7-7411-334A3BFBAD99}"/>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40" name="Group 49">
            <a:extLst>
              <a:ext uri="{FF2B5EF4-FFF2-40B4-BE49-F238E27FC236}">
                <a16:creationId xmlns:a16="http://schemas.microsoft.com/office/drawing/2014/main" id="{D8604F17-D3CD-6EC1-C83F-9EF6F8973906}"/>
              </a:ext>
            </a:extLst>
          </p:cNvPr>
          <p:cNvGrpSpPr/>
          <p:nvPr/>
        </p:nvGrpSpPr>
        <p:grpSpPr>
          <a:xfrm>
            <a:off x="5092855" y="824723"/>
            <a:ext cx="661687" cy="583930"/>
            <a:chOff x="868104" y="811372"/>
            <a:chExt cx="661687" cy="583930"/>
          </a:xfrm>
        </p:grpSpPr>
        <p:pic>
          <p:nvPicPr>
            <p:cNvPr id="41" name="Picture 50">
              <a:extLst>
                <a:ext uri="{FF2B5EF4-FFF2-40B4-BE49-F238E27FC236}">
                  <a16:creationId xmlns:a16="http://schemas.microsoft.com/office/drawing/2014/main" id="{C6EFBCB3-F616-1CD9-0039-65707B0D0D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8104" y="952656"/>
              <a:ext cx="661687" cy="442646"/>
            </a:xfrm>
            <a:prstGeom prst="rect">
              <a:avLst/>
            </a:prstGeom>
          </p:spPr>
        </p:pic>
        <p:sp>
          <p:nvSpPr>
            <p:cNvPr id="42" name="TextBox 51">
              <a:extLst>
                <a:ext uri="{FF2B5EF4-FFF2-40B4-BE49-F238E27FC236}">
                  <a16:creationId xmlns:a16="http://schemas.microsoft.com/office/drawing/2014/main" id="{03B4C0E7-49B1-B6F5-47DE-58A1DAD569D4}"/>
                </a:ext>
              </a:extLst>
            </p:cNvPr>
            <p:cNvSpPr txBox="1"/>
            <p:nvPr/>
          </p:nvSpPr>
          <p:spPr>
            <a:xfrm>
              <a:off x="1086717" y="811372"/>
              <a:ext cx="269626" cy="276999"/>
            </a:xfrm>
            <a:prstGeom prst="rect">
              <a:avLst/>
            </a:prstGeom>
            <a:noFill/>
          </p:spPr>
          <p:txBody>
            <a:bodyPr wrap="none" rtlCol="0">
              <a:spAutoFit/>
            </a:bodyPr>
            <a:lstStyle/>
            <a:p>
              <a:r>
                <a:rPr lang="en-US" dirty="0">
                  <a:solidFill>
                    <a:srgbClr val="3E1FF5"/>
                  </a:solidFill>
                </a:rPr>
                <a:t>1</a:t>
              </a:r>
            </a:p>
          </p:txBody>
        </p:sp>
      </p:grpSp>
      <p:grpSp>
        <p:nvGrpSpPr>
          <p:cNvPr id="43" name="Group 33">
            <a:extLst>
              <a:ext uri="{FF2B5EF4-FFF2-40B4-BE49-F238E27FC236}">
                <a16:creationId xmlns:a16="http://schemas.microsoft.com/office/drawing/2014/main" id="{252B397F-868C-AD41-ABB5-0BC42A5BF160}"/>
              </a:ext>
            </a:extLst>
          </p:cNvPr>
          <p:cNvGrpSpPr/>
          <p:nvPr/>
        </p:nvGrpSpPr>
        <p:grpSpPr>
          <a:xfrm>
            <a:off x="4494533" y="2152925"/>
            <a:ext cx="591940" cy="481707"/>
            <a:chOff x="1707517" y="1467106"/>
            <a:chExt cx="591940" cy="481707"/>
          </a:xfrm>
        </p:grpSpPr>
        <p:pic>
          <p:nvPicPr>
            <p:cNvPr id="44" name="Picture 34">
              <a:extLst>
                <a:ext uri="{FF2B5EF4-FFF2-40B4-BE49-F238E27FC236}">
                  <a16:creationId xmlns:a16="http://schemas.microsoft.com/office/drawing/2014/main" id="{64025C3E-1E7F-6419-6681-DF9B83C224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596860">
              <a:off x="1763360" y="1411263"/>
              <a:ext cx="480253" cy="591940"/>
            </a:xfrm>
            <a:prstGeom prst="rect">
              <a:avLst/>
            </a:prstGeom>
          </p:spPr>
        </p:pic>
        <p:sp>
          <p:nvSpPr>
            <p:cNvPr id="45" name="TextBox 35">
              <a:extLst>
                <a:ext uri="{FF2B5EF4-FFF2-40B4-BE49-F238E27FC236}">
                  <a16:creationId xmlns:a16="http://schemas.microsoft.com/office/drawing/2014/main" id="{9EDA8587-0908-6AD5-DFA4-0DF66C701AD3}"/>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46" name="Group 33">
            <a:extLst>
              <a:ext uri="{FF2B5EF4-FFF2-40B4-BE49-F238E27FC236}">
                <a16:creationId xmlns:a16="http://schemas.microsoft.com/office/drawing/2014/main" id="{79288978-55BC-EF7D-9F39-F58F3D7006DF}"/>
              </a:ext>
            </a:extLst>
          </p:cNvPr>
          <p:cNvGrpSpPr/>
          <p:nvPr/>
        </p:nvGrpSpPr>
        <p:grpSpPr>
          <a:xfrm>
            <a:off x="4646933" y="2305325"/>
            <a:ext cx="591940" cy="481707"/>
            <a:chOff x="1707517" y="1467106"/>
            <a:chExt cx="591940" cy="481707"/>
          </a:xfrm>
        </p:grpSpPr>
        <p:pic>
          <p:nvPicPr>
            <p:cNvPr id="47" name="Picture 34">
              <a:extLst>
                <a:ext uri="{FF2B5EF4-FFF2-40B4-BE49-F238E27FC236}">
                  <a16:creationId xmlns:a16="http://schemas.microsoft.com/office/drawing/2014/main" id="{85131C79-D5FE-F89C-660B-6C2D5B784D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596860">
              <a:off x="1763360" y="1411263"/>
              <a:ext cx="480253" cy="591940"/>
            </a:xfrm>
            <a:prstGeom prst="rect">
              <a:avLst/>
            </a:prstGeom>
          </p:spPr>
        </p:pic>
        <p:sp>
          <p:nvSpPr>
            <p:cNvPr id="48" name="TextBox 35">
              <a:extLst>
                <a:ext uri="{FF2B5EF4-FFF2-40B4-BE49-F238E27FC236}">
                  <a16:creationId xmlns:a16="http://schemas.microsoft.com/office/drawing/2014/main" id="{439121A2-50C1-1C69-522A-F26417B5655D}"/>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49" name="Group 33">
            <a:extLst>
              <a:ext uri="{FF2B5EF4-FFF2-40B4-BE49-F238E27FC236}">
                <a16:creationId xmlns:a16="http://schemas.microsoft.com/office/drawing/2014/main" id="{0610EF3C-0E26-A962-6027-67DE21B7E547}"/>
              </a:ext>
            </a:extLst>
          </p:cNvPr>
          <p:cNvGrpSpPr/>
          <p:nvPr/>
        </p:nvGrpSpPr>
        <p:grpSpPr>
          <a:xfrm>
            <a:off x="4799333" y="2457725"/>
            <a:ext cx="591940" cy="481707"/>
            <a:chOff x="1707517" y="1467106"/>
            <a:chExt cx="591940" cy="481707"/>
          </a:xfrm>
        </p:grpSpPr>
        <p:pic>
          <p:nvPicPr>
            <p:cNvPr id="50" name="Picture 34">
              <a:extLst>
                <a:ext uri="{FF2B5EF4-FFF2-40B4-BE49-F238E27FC236}">
                  <a16:creationId xmlns:a16="http://schemas.microsoft.com/office/drawing/2014/main" id="{6DB6B6B3-993E-5166-BF52-9098925B7C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596860">
              <a:off x="1763360" y="1411263"/>
              <a:ext cx="480253" cy="591940"/>
            </a:xfrm>
            <a:prstGeom prst="rect">
              <a:avLst/>
            </a:prstGeom>
          </p:spPr>
        </p:pic>
        <p:sp>
          <p:nvSpPr>
            <p:cNvPr id="51" name="TextBox 35">
              <a:extLst>
                <a:ext uri="{FF2B5EF4-FFF2-40B4-BE49-F238E27FC236}">
                  <a16:creationId xmlns:a16="http://schemas.microsoft.com/office/drawing/2014/main" id="{8B284FB0-585D-ED37-8916-1A41372D196B}"/>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52" name="Group 33">
            <a:extLst>
              <a:ext uri="{FF2B5EF4-FFF2-40B4-BE49-F238E27FC236}">
                <a16:creationId xmlns:a16="http://schemas.microsoft.com/office/drawing/2014/main" id="{058F4D61-F88A-D8EF-0054-EB27B3339262}"/>
              </a:ext>
            </a:extLst>
          </p:cNvPr>
          <p:cNvGrpSpPr/>
          <p:nvPr/>
        </p:nvGrpSpPr>
        <p:grpSpPr>
          <a:xfrm>
            <a:off x="4951733" y="2610125"/>
            <a:ext cx="591940" cy="481707"/>
            <a:chOff x="1707517" y="1467106"/>
            <a:chExt cx="591940" cy="481707"/>
          </a:xfrm>
        </p:grpSpPr>
        <p:pic>
          <p:nvPicPr>
            <p:cNvPr id="53" name="Picture 34">
              <a:extLst>
                <a:ext uri="{FF2B5EF4-FFF2-40B4-BE49-F238E27FC236}">
                  <a16:creationId xmlns:a16="http://schemas.microsoft.com/office/drawing/2014/main" id="{ECB97C7F-78E0-E0BC-10F8-A38521DBFC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596860">
              <a:off x="1763360" y="1411263"/>
              <a:ext cx="480253" cy="591940"/>
            </a:xfrm>
            <a:prstGeom prst="rect">
              <a:avLst/>
            </a:prstGeom>
          </p:spPr>
        </p:pic>
        <p:sp>
          <p:nvSpPr>
            <p:cNvPr id="54" name="TextBox 35">
              <a:extLst>
                <a:ext uri="{FF2B5EF4-FFF2-40B4-BE49-F238E27FC236}">
                  <a16:creationId xmlns:a16="http://schemas.microsoft.com/office/drawing/2014/main" id="{A28A9CE2-7DA3-0EEA-6D3E-C3E59459DAB9}"/>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55" name="Group 33">
            <a:extLst>
              <a:ext uri="{FF2B5EF4-FFF2-40B4-BE49-F238E27FC236}">
                <a16:creationId xmlns:a16="http://schemas.microsoft.com/office/drawing/2014/main" id="{74009342-EACF-CA85-8360-6DD621F15F7E}"/>
              </a:ext>
            </a:extLst>
          </p:cNvPr>
          <p:cNvGrpSpPr/>
          <p:nvPr/>
        </p:nvGrpSpPr>
        <p:grpSpPr>
          <a:xfrm>
            <a:off x="5104133" y="2762525"/>
            <a:ext cx="591940" cy="481707"/>
            <a:chOff x="1707517" y="1467106"/>
            <a:chExt cx="591940" cy="481707"/>
          </a:xfrm>
        </p:grpSpPr>
        <p:pic>
          <p:nvPicPr>
            <p:cNvPr id="56" name="Picture 34">
              <a:extLst>
                <a:ext uri="{FF2B5EF4-FFF2-40B4-BE49-F238E27FC236}">
                  <a16:creationId xmlns:a16="http://schemas.microsoft.com/office/drawing/2014/main" id="{52A61F9F-3A45-3495-1B80-334FEBE198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596860">
              <a:off x="1763360" y="1411263"/>
              <a:ext cx="480253" cy="591940"/>
            </a:xfrm>
            <a:prstGeom prst="rect">
              <a:avLst/>
            </a:prstGeom>
          </p:spPr>
        </p:pic>
        <p:sp>
          <p:nvSpPr>
            <p:cNvPr id="57" name="TextBox 35">
              <a:extLst>
                <a:ext uri="{FF2B5EF4-FFF2-40B4-BE49-F238E27FC236}">
                  <a16:creationId xmlns:a16="http://schemas.microsoft.com/office/drawing/2014/main" id="{521D635B-B1DB-C888-D82D-02A6C530231C}"/>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sp>
        <p:nvSpPr>
          <p:cNvPr id="58" name="Rounded Rectangle 48">
            <a:extLst>
              <a:ext uri="{FF2B5EF4-FFF2-40B4-BE49-F238E27FC236}">
                <a16:creationId xmlns:a16="http://schemas.microsoft.com/office/drawing/2014/main" id="{C3D83650-06CF-2D89-17B3-1F341136E684}"/>
              </a:ext>
            </a:extLst>
          </p:cNvPr>
          <p:cNvSpPr/>
          <p:nvPr/>
        </p:nvSpPr>
        <p:spPr bwMode="auto">
          <a:xfrm>
            <a:off x="1884742" y="1787453"/>
            <a:ext cx="415824" cy="532462"/>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spTree>
    <p:extLst>
      <p:ext uri="{BB962C8B-B14F-4D97-AF65-F5344CB8AC3E}">
        <p14:creationId xmlns:p14="http://schemas.microsoft.com/office/powerpoint/2010/main" val="3404141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53566-36C3-B282-827B-CFFF9BD6821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061B087-5C9C-69DB-94B3-A1B302A5991E}"/>
              </a:ext>
            </a:extLst>
          </p:cNvPr>
          <p:cNvSpPr>
            <a:spLocks noGrp="1"/>
          </p:cNvSpPr>
          <p:nvPr>
            <p:ph type="title" idx="4294967295"/>
          </p:nvPr>
        </p:nvSpPr>
        <p:spPr>
          <a:xfrm>
            <a:off x="0" y="0"/>
            <a:ext cx="9144000" cy="836613"/>
          </a:xfrm>
        </p:spPr>
        <p:txBody>
          <a:bodyPr/>
          <a:lstStyle/>
          <a:p>
            <a:r>
              <a:rPr lang="en-GB" noProof="0" dirty="0"/>
              <a:t>Test Pattern</a:t>
            </a:r>
          </a:p>
        </p:txBody>
      </p:sp>
      <p:sp>
        <p:nvSpPr>
          <p:cNvPr id="4" name="Content Placeholder 1">
            <a:extLst>
              <a:ext uri="{FF2B5EF4-FFF2-40B4-BE49-F238E27FC236}">
                <a16:creationId xmlns:a16="http://schemas.microsoft.com/office/drawing/2014/main" id="{E712EC2E-6B43-C639-82CB-79673A040BFB}"/>
              </a:ext>
            </a:extLst>
          </p:cNvPr>
          <p:cNvSpPr txBox="1">
            <a:spLocks/>
          </p:cNvSpPr>
          <p:nvPr/>
        </p:nvSpPr>
        <p:spPr bwMode="auto">
          <a:xfrm>
            <a:off x="282734" y="4979194"/>
            <a:ext cx="8327144" cy="1831650"/>
          </a:xfrm>
          <a:prstGeom prst="rect">
            <a:avLst/>
          </a:prstGeom>
          <a:noFill/>
          <a:ln w="9525">
            <a:noFill/>
            <a:round/>
            <a:headEnd/>
            <a:tailEnd/>
          </a:ln>
        </p:spPr>
        <p:txBody>
          <a:bodyPr vert="horz" wrap="square" lIns="50760" tIns="50760" rIns="90000" bIns="50760" numCol="1" anchor="t" anchorCtr="0" compatLnSpc="1">
            <a:prstTxWarp prst="textNoShape">
              <a:avLst/>
            </a:prstTxWarp>
          </a:bodyPr>
          <a:lstStyle>
            <a:lvl1pPr marL="342900" indent="-342900" algn="l" defTabSz="457200" rtl="0" eaLnBrk="0" fontAlgn="base" hangingPunct="0">
              <a:spcBef>
                <a:spcPts val="500"/>
              </a:spcBef>
              <a:spcAft>
                <a:spcPct val="0"/>
              </a:spcAft>
              <a:buClr>
                <a:srgbClr val="006BFF"/>
              </a:buClr>
              <a:buSzPct val="85000"/>
              <a:buFont typeface="Wingdings" pitchFamily="2" charset="2"/>
              <a:buChar char=""/>
              <a:defRPr sz="1800">
                <a:solidFill>
                  <a:srgbClr val="000000"/>
                </a:solidFill>
                <a:latin typeface="+mn-lt"/>
                <a:ea typeface="+mn-ea"/>
                <a:cs typeface="+mn-cs"/>
              </a:defRPr>
            </a:lvl1pPr>
            <a:lvl2pPr marL="742950" indent="-285750" algn="l" defTabSz="457200" rtl="0" eaLnBrk="0" fontAlgn="base" hangingPunct="0">
              <a:spcBef>
                <a:spcPts val="500"/>
              </a:spcBef>
              <a:spcAft>
                <a:spcPct val="0"/>
              </a:spcAft>
              <a:buClr>
                <a:srgbClr val="FF0000"/>
              </a:buClr>
              <a:buSzPct val="90000"/>
              <a:buFont typeface="Wingdings" pitchFamily="2" charset="2"/>
              <a:buChar char=""/>
              <a:defRPr sz="18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90000"/>
              <a:buFont typeface="Wingdings" pitchFamily="2" charset="2"/>
              <a:buChar char=""/>
              <a:defRPr sz="1400">
                <a:solidFill>
                  <a:srgbClr val="000000"/>
                </a:solidFill>
                <a:latin typeface="+mn-lt"/>
                <a:ea typeface="+mn-ea"/>
                <a:cs typeface="+mn-cs"/>
              </a:defRPr>
            </a:lvl3pPr>
            <a:lvl4pPr marL="1600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a:solidFill>
                  <a:srgbClr val="000000"/>
                </a:solidFill>
                <a:latin typeface="Verdana" charset="0"/>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9pPr>
          </a:lstStyle>
          <a:p>
            <a:pPr marL="0" indent="0">
              <a:buFont typeface="Wingdings" pitchFamily="2" charset="2"/>
              <a:buNone/>
            </a:pPr>
            <a:r>
              <a:rPr lang="en-US" sz="1600" kern="0" dirty="0"/>
              <a:t>Some datacom tests like the datacom BER and the datacom ITU-T G.821 require a test pattern.  Select the one you need</a:t>
            </a:r>
            <a:endParaRPr lang="es-ES" sz="1600" kern="0" dirty="0"/>
          </a:p>
          <a:p>
            <a:pPr>
              <a:buFont typeface="+mj-lt"/>
              <a:buAutoNum type="arabicPeriod"/>
            </a:pPr>
            <a:r>
              <a:rPr lang="en-GB" sz="1600" u="sng" noProof="0" dirty="0"/>
              <a:t>Config</a:t>
            </a:r>
            <a:r>
              <a:rPr lang="en-GB" sz="1600" noProof="0" dirty="0"/>
              <a:t> &gt; </a:t>
            </a:r>
            <a:r>
              <a:rPr lang="en-GB" sz="1600" u="sng" noProof="0" dirty="0"/>
              <a:t>Datacom </a:t>
            </a:r>
            <a:r>
              <a:rPr lang="en-GB" sz="1600" noProof="0" dirty="0"/>
              <a:t>&gt; </a:t>
            </a:r>
            <a:r>
              <a:rPr lang="en-GB" sz="1600" u="sng" noProof="0" dirty="0"/>
              <a:t>Test pattern</a:t>
            </a:r>
            <a:r>
              <a:rPr lang="en-GB" sz="1600" noProof="0" dirty="0"/>
              <a:t> &gt; Tx := </a:t>
            </a:r>
            <a:r>
              <a:rPr lang="en-GB" sz="1600" i="1" noProof="0" dirty="0"/>
              <a:t>Match Rx</a:t>
            </a:r>
            <a:endParaRPr lang="es-ES" sz="1600" kern="0" dirty="0"/>
          </a:p>
          <a:p>
            <a:pPr>
              <a:buFont typeface="+mj-lt"/>
              <a:buAutoNum type="arabicPeriod"/>
            </a:pPr>
            <a:r>
              <a:rPr lang="en-GB" sz="1600" u="sng" noProof="0" dirty="0"/>
              <a:t>Config</a:t>
            </a:r>
            <a:r>
              <a:rPr lang="en-GB" sz="1600" noProof="0" dirty="0"/>
              <a:t> &gt; </a:t>
            </a:r>
            <a:r>
              <a:rPr lang="en-GB" sz="1600" u="sng" noProof="0" dirty="0"/>
              <a:t>Datacom </a:t>
            </a:r>
            <a:r>
              <a:rPr lang="en-GB" sz="1600" noProof="0" dirty="0"/>
              <a:t>&gt; </a:t>
            </a:r>
            <a:r>
              <a:rPr lang="en-GB" sz="1600" u="sng" noProof="0" dirty="0"/>
              <a:t>Test pattern</a:t>
            </a:r>
            <a:r>
              <a:rPr lang="en-GB" sz="1600" noProof="0" dirty="0"/>
              <a:t> &gt; </a:t>
            </a:r>
            <a:r>
              <a:rPr lang="en-GB" sz="1600" i="1" noProof="0" dirty="0"/>
              <a:t>Rx := ITU PRBS…</a:t>
            </a:r>
          </a:p>
          <a:p>
            <a:pPr marL="0" indent="0">
              <a:buNone/>
            </a:pPr>
            <a:endParaRPr lang="en-GB" sz="1600" i="1" noProof="0" dirty="0"/>
          </a:p>
          <a:p>
            <a:pPr marL="0" indent="0">
              <a:buFont typeface="Wingdings" pitchFamily="2" charset="2"/>
              <a:buNone/>
            </a:pPr>
            <a:endParaRPr lang="en-GB" sz="1400" kern="0" dirty="0">
              <a:solidFill>
                <a:schemeClr val="tx1">
                  <a:lumMod val="50000"/>
                  <a:lumOff val="50000"/>
                </a:schemeClr>
              </a:solidFill>
            </a:endParaRPr>
          </a:p>
          <a:p>
            <a:pPr marL="0" indent="0">
              <a:buFont typeface="Wingdings" pitchFamily="2" charset="2"/>
              <a:buNone/>
            </a:pPr>
            <a:br>
              <a:rPr lang="en-GB" kern="0" dirty="0"/>
            </a:br>
            <a:endParaRPr lang="en-GB" kern="0" dirty="0"/>
          </a:p>
          <a:p>
            <a:pPr>
              <a:buFont typeface="+mj-lt"/>
              <a:buAutoNum type="arabicPeriod"/>
            </a:pPr>
            <a:endParaRPr lang="en-GB" i="1" kern="0" dirty="0"/>
          </a:p>
          <a:p>
            <a:pPr marL="0" indent="0">
              <a:buFont typeface="Wingdings" pitchFamily="2" charset="2"/>
              <a:buNone/>
            </a:pPr>
            <a:endParaRPr lang="en-GB" kern="0" dirty="0"/>
          </a:p>
        </p:txBody>
      </p:sp>
      <p:pic>
        <p:nvPicPr>
          <p:cNvPr id="17" name="Imagen 16">
            <a:extLst>
              <a:ext uri="{FF2B5EF4-FFF2-40B4-BE49-F238E27FC236}">
                <a16:creationId xmlns:a16="http://schemas.microsoft.com/office/drawing/2014/main" id="{7A6B7068-32F1-6D73-62F9-C4F9D85DCA45}"/>
              </a:ext>
            </a:extLst>
          </p:cNvPr>
          <p:cNvPicPr>
            <a:picLocks noChangeAspect="1"/>
          </p:cNvPicPr>
          <p:nvPr/>
        </p:nvPicPr>
        <p:blipFill>
          <a:blip r:embed="rId3"/>
          <a:stretch>
            <a:fillRect/>
          </a:stretch>
        </p:blipFill>
        <p:spPr>
          <a:xfrm>
            <a:off x="3545828" y="1584084"/>
            <a:ext cx="5196355" cy="3140721"/>
          </a:xfrm>
          <a:prstGeom prst="rect">
            <a:avLst/>
          </a:prstGeom>
          <a:ln>
            <a:noFill/>
          </a:ln>
          <a:effectLst>
            <a:outerShdw blurRad="292100" dist="139700" dir="2700000" algn="tl" rotWithShape="0">
              <a:srgbClr val="333333">
                <a:alpha val="65000"/>
              </a:srgbClr>
            </a:outerShdw>
          </a:effectLst>
        </p:spPr>
      </p:pic>
      <p:pic>
        <p:nvPicPr>
          <p:cNvPr id="19" name="Imagen 18">
            <a:extLst>
              <a:ext uri="{FF2B5EF4-FFF2-40B4-BE49-F238E27FC236}">
                <a16:creationId xmlns:a16="http://schemas.microsoft.com/office/drawing/2014/main" id="{2E03FCA3-D013-F1D3-EE46-B39C53541C4E}"/>
              </a:ext>
            </a:extLst>
          </p:cNvPr>
          <p:cNvPicPr>
            <a:picLocks noChangeAspect="1"/>
          </p:cNvPicPr>
          <p:nvPr/>
        </p:nvPicPr>
        <p:blipFill>
          <a:blip r:embed="rId4"/>
          <a:stretch>
            <a:fillRect/>
          </a:stretch>
        </p:blipFill>
        <p:spPr>
          <a:xfrm>
            <a:off x="377366" y="1164030"/>
            <a:ext cx="4887130" cy="2888107"/>
          </a:xfrm>
          <a:prstGeom prst="rect">
            <a:avLst/>
          </a:prstGeom>
          <a:ln>
            <a:noFill/>
          </a:ln>
          <a:effectLst>
            <a:outerShdw blurRad="292100" dist="139700" dir="2700000" algn="tl" rotWithShape="0">
              <a:srgbClr val="333333">
                <a:alpha val="65000"/>
              </a:srgbClr>
            </a:outerShdw>
          </a:effectLst>
        </p:spPr>
      </p:pic>
      <p:grpSp>
        <p:nvGrpSpPr>
          <p:cNvPr id="20" name="Group 33">
            <a:extLst>
              <a:ext uri="{FF2B5EF4-FFF2-40B4-BE49-F238E27FC236}">
                <a16:creationId xmlns:a16="http://schemas.microsoft.com/office/drawing/2014/main" id="{1716D185-1E8F-5D5C-D21B-5CA2FFE5440B}"/>
              </a:ext>
            </a:extLst>
          </p:cNvPr>
          <p:cNvGrpSpPr/>
          <p:nvPr/>
        </p:nvGrpSpPr>
        <p:grpSpPr>
          <a:xfrm>
            <a:off x="1574727" y="1343230"/>
            <a:ext cx="591940" cy="481707"/>
            <a:chOff x="1707517" y="1467106"/>
            <a:chExt cx="591940" cy="481707"/>
          </a:xfrm>
        </p:grpSpPr>
        <p:pic>
          <p:nvPicPr>
            <p:cNvPr id="21" name="Picture 34">
              <a:extLst>
                <a:ext uri="{FF2B5EF4-FFF2-40B4-BE49-F238E27FC236}">
                  <a16:creationId xmlns:a16="http://schemas.microsoft.com/office/drawing/2014/main" id="{4A1B45AB-296C-FF1D-DE80-F7EF794E9AF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596860">
              <a:off x="1763360" y="1411263"/>
              <a:ext cx="480253" cy="591940"/>
            </a:xfrm>
            <a:prstGeom prst="rect">
              <a:avLst/>
            </a:prstGeom>
          </p:spPr>
        </p:pic>
        <p:sp>
          <p:nvSpPr>
            <p:cNvPr id="22" name="TextBox 35">
              <a:extLst>
                <a:ext uri="{FF2B5EF4-FFF2-40B4-BE49-F238E27FC236}">
                  <a16:creationId xmlns:a16="http://schemas.microsoft.com/office/drawing/2014/main" id="{5AFCE314-0215-FFA2-7BAE-5411935CB83E}"/>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23" name="Group 33">
            <a:extLst>
              <a:ext uri="{FF2B5EF4-FFF2-40B4-BE49-F238E27FC236}">
                <a16:creationId xmlns:a16="http://schemas.microsoft.com/office/drawing/2014/main" id="{9D6F8F3F-2EC6-0132-E178-1AA131CD1DFC}"/>
              </a:ext>
            </a:extLst>
          </p:cNvPr>
          <p:cNvGrpSpPr/>
          <p:nvPr/>
        </p:nvGrpSpPr>
        <p:grpSpPr>
          <a:xfrm>
            <a:off x="1647756" y="1761830"/>
            <a:ext cx="591940" cy="481707"/>
            <a:chOff x="1707517" y="1467106"/>
            <a:chExt cx="591940" cy="481707"/>
          </a:xfrm>
        </p:grpSpPr>
        <p:pic>
          <p:nvPicPr>
            <p:cNvPr id="24" name="Picture 34">
              <a:extLst>
                <a:ext uri="{FF2B5EF4-FFF2-40B4-BE49-F238E27FC236}">
                  <a16:creationId xmlns:a16="http://schemas.microsoft.com/office/drawing/2014/main" id="{B81ACBE6-A588-B813-92E3-7EA45667171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596860">
              <a:off x="1763360" y="1411263"/>
              <a:ext cx="480253" cy="591940"/>
            </a:xfrm>
            <a:prstGeom prst="rect">
              <a:avLst/>
            </a:prstGeom>
          </p:spPr>
        </p:pic>
        <p:sp>
          <p:nvSpPr>
            <p:cNvPr id="25" name="TextBox 35">
              <a:extLst>
                <a:ext uri="{FF2B5EF4-FFF2-40B4-BE49-F238E27FC236}">
                  <a16:creationId xmlns:a16="http://schemas.microsoft.com/office/drawing/2014/main" id="{50CC838E-F509-3C65-2B62-FD4764F8AC30}"/>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26" name="Group 33">
            <a:extLst>
              <a:ext uri="{FF2B5EF4-FFF2-40B4-BE49-F238E27FC236}">
                <a16:creationId xmlns:a16="http://schemas.microsoft.com/office/drawing/2014/main" id="{2D2EB610-469E-FF21-561E-373D2B5B6DE8}"/>
              </a:ext>
            </a:extLst>
          </p:cNvPr>
          <p:cNvGrpSpPr/>
          <p:nvPr/>
        </p:nvGrpSpPr>
        <p:grpSpPr>
          <a:xfrm>
            <a:off x="6490163" y="3641430"/>
            <a:ext cx="591940" cy="481707"/>
            <a:chOff x="1707517" y="1467106"/>
            <a:chExt cx="591940" cy="481707"/>
          </a:xfrm>
        </p:grpSpPr>
        <p:pic>
          <p:nvPicPr>
            <p:cNvPr id="27" name="Picture 34">
              <a:extLst>
                <a:ext uri="{FF2B5EF4-FFF2-40B4-BE49-F238E27FC236}">
                  <a16:creationId xmlns:a16="http://schemas.microsoft.com/office/drawing/2014/main" id="{DB4E3EB9-ADD0-AA4F-6142-B1AB6EB085A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596860">
              <a:off x="1763360" y="1411263"/>
              <a:ext cx="480253" cy="591940"/>
            </a:xfrm>
            <a:prstGeom prst="rect">
              <a:avLst/>
            </a:prstGeom>
          </p:spPr>
        </p:pic>
        <p:sp>
          <p:nvSpPr>
            <p:cNvPr id="28" name="TextBox 35">
              <a:extLst>
                <a:ext uri="{FF2B5EF4-FFF2-40B4-BE49-F238E27FC236}">
                  <a16:creationId xmlns:a16="http://schemas.microsoft.com/office/drawing/2014/main" id="{FE416056-6AF5-09A7-8D6C-CDBB6A559296}"/>
                </a:ext>
              </a:extLst>
            </p:cNvPr>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spTree>
    <p:extLst>
      <p:ext uri="{BB962C8B-B14F-4D97-AF65-F5344CB8AC3E}">
        <p14:creationId xmlns:p14="http://schemas.microsoft.com/office/powerpoint/2010/main" val="4101698062"/>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ヒラギノ明朝 ProN W3"/>
        <a:cs typeface="ヒラギノ明朝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200" b="0" i="0" u="none" strike="noStrike" cap="none" normalizeH="0" baseline="0" smtClean="0">
            <a:ln>
              <a:noFill/>
            </a:ln>
            <a:solidFill>
              <a:schemeClr val="bg1"/>
            </a:solidFill>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200" b="0" i="0" u="none" strike="noStrike" cap="none" normalizeH="0" baseline="0" smtClean="0">
            <a:ln>
              <a:noFill/>
            </a:ln>
            <a:solidFill>
              <a:schemeClr val="bg1"/>
            </a:solidFill>
            <a:effectLst/>
            <a:latin typeface="Arial" charset="0"/>
            <a:ea typeface="SimSun"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1534</Words>
  <Application>Microsoft Office PowerPoint</Application>
  <PresentationFormat>On-screen Show (4:3)</PresentationFormat>
  <Paragraphs>180</Paragraphs>
  <Slides>12</Slides>
  <Notes>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12</vt:i4>
      </vt:variant>
    </vt:vector>
  </HeadingPairs>
  <TitlesOfParts>
    <vt:vector size="24" baseType="lpstr">
      <vt:lpstr>SimSun</vt:lpstr>
      <vt:lpstr>Arial</vt:lpstr>
      <vt:lpstr>Arial Black</vt:lpstr>
      <vt:lpstr>Calibri</vt:lpstr>
      <vt:lpstr>Calibri Light</vt:lpstr>
      <vt:lpstr>Century Gothic</vt:lpstr>
      <vt:lpstr>Myriad Pro Cond</vt:lpstr>
      <vt:lpstr>Times New Roman</vt:lpstr>
      <vt:lpstr>Verdana</vt:lpstr>
      <vt:lpstr>Wingdings</vt:lpstr>
      <vt:lpstr>Office Theme</vt:lpstr>
      <vt:lpstr>Custom Design</vt:lpstr>
      <vt:lpstr>PowerPoint Presentation</vt:lpstr>
      <vt:lpstr>Zeus &amp; xGenius</vt:lpstr>
      <vt:lpstr>Datacom: Interfaces &amp; time References</vt:lpstr>
      <vt:lpstr>Test Serial intefaces in Legacy Substations</vt:lpstr>
      <vt:lpstr>Connecting to the Serial interfaces</vt:lpstr>
      <vt:lpstr>Hands-on End-Point test</vt:lpstr>
      <vt:lpstr>Select + Configure Datacom</vt:lpstr>
      <vt:lpstr>Configure ALL parameters</vt:lpstr>
      <vt:lpstr>Test Pattern</vt:lpstr>
      <vt:lpstr>Display de Results</vt:lpstr>
      <vt:lpstr>Glossary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Net.Time</dc:title>
  <dc:creator>Pepe Caballero</dc:creator>
  <cp:lastModifiedBy>Pepe Caballero</cp:lastModifiedBy>
  <cp:revision>248</cp:revision>
  <cp:lastPrinted>1601-01-01T00:00:00Z</cp:lastPrinted>
  <dcterms:created xsi:type="dcterms:W3CDTF">1601-01-01T00:00:00Z</dcterms:created>
  <dcterms:modified xsi:type="dcterms:W3CDTF">2024-02-20T15:54:46Z</dcterms:modified>
</cp:coreProperties>
</file>