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9"/>
  </p:notesMasterIdLst>
  <p:handoutMasterIdLst>
    <p:handoutMasterId r:id="rId20"/>
  </p:handoutMasterIdLst>
  <p:sldIdLst>
    <p:sldId id="273" r:id="rId3"/>
    <p:sldId id="453" r:id="rId4"/>
    <p:sldId id="455" r:id="rId5"/>
    <p:sldId id="505" r:id="rId6"/>
    <p:sldId id="459" r:id="rId7"/>
    <p:sldId id="506" r:id="rId8"/>
    <p:sldId id="491" r:id="rId9"/>
    <p:sldId id="494" r:id="rId10"/>
    <p:sldId id="492" r:id="rId11"/>
    <p:sldId id="496" r:id="rId12"/>
    <p:sldId id="497" r:id="rId13"/>
    <p:sldId id="490" r:id="rId14"/>
    <p:sldId id="507" r:id="rId15"/>
    <p:sldId id="499" r:id="rId16"/>
    <p:sldId id="474" r:id="rId17"/>
    <p:sldId id="385" r:id="rId18"/>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444"/>
    <a:srgbClr val="422B95"/>
    <a:srgbClr val="3E1FF5"/>
    <a:srgbClr val="0951BD"/>
    <a:srgbClr val="2609D3"/>
    <a:srgbClr val="4B1561"/>
    <a:srgbClr val="FF9900"/>
    <a:srgbClr val="800000"/>
    <a:srgbClr val="651303"/>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7" autoAdjust="0"/>
    <p:restoredTop sz="95132" autoAdjust="0"/>
  </p:normalViewPr>
  <p:slideViewPr>
    <p:cSldViewPr snapToGrid="0">
      <p:cViewPr varScale="1">
        <p:scale>
          <a:sx n="109" d="100"/>
          <a:sy n="109" d="100"/>
        </p:scale>
        <p:origin x="106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09/02/2024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‹Nº›</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2705635" y="3307937"/>
            <a:ext cx="6330415" cy="830997"/>
          </a:xfrm>
          <a:prstGeom prst="rect">
            <a:avLst/>
          </a:prstGeom>
          <a:noFill/>
        </p:spPr>
        <p:txBody>
          <a:bodyPr wrap="square" rtlCol="0">
            <a:spAutoFit/>
          </a:bodyPr>
          <a:lstStyle/>
          <a:p>
            <a:pPr algn="r"/>
            <a:r>
              <a:rPr lang="en-US" sz="3200" dirty="0">
                <a:solidFill>
                  <a:srgbClr val="1F4E79"/>
                </a:solidFill>
                <a:latin typeface="Myriad Pro Cond" panose="020B0506030403020204" pitchFamily="34" charset="0"/>
              </a:rPr>
              <a:t>Impairment Generation over C.3794 with Zeus</a:t>
            </a:r>
          </a:p>
          <a:p>
            <a:pPr algn="r"/>
            <a:r>
              <a:rPr lang="en-US" sz="1600" dirty="0">
                <a:solidFill>
                  <a:schemeClr val="bg2">
                    <a:lumMod val="60000"/>
                    <a:lumOff val="40000"/>
                  </a:schemeClr>
                </a:solidFill>
                <a:latin typeface="Myriad Pro Cond" panose="020B0506030403020204" pitchFamily="34" charset="0"/>
              </a:rPr>
              <a:t>Guide &amp; Slides corresponding to software ver. 2.10.5</a:t>
            </a: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a:t>
            </a:r>
            <a:r>
              <a:rPr lang="en-US" sz="6600" b="1" dirty="0">
                <a:solidFill>
                  <a:srgbClr val="FF0000"/>
                </a:solidFill>
                <a:latin typeface="Myriad Pro Cond" panose="020B0506030403020204" pitchFamily="34" charset="0"/>
              </a:rPr>
              <a:t>.</a:t>
            </a:r>
            <a:r>
              <a:rPr lang="en-US" sz="6600" b="1" dirty="0">
                <a:solidFill>
                  <a:schemeClr val="tx1"/>
                </a:solidFill>
                <a:latin typeface="Myriad Pro Cond" panose="020B0506030403020204" pitchFamily="34" charset="0"/>
              </a:rPr>
              <a:t>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pic>
        <p:nvPicPr>
          <p:cNvPr id="12" name="Google Shape;56;p1"/>
          <p:cNvPicPr preferRelativeResize="0"/>
          <p:nvPr/>
        </p:nvPicPr>
        <p:blipFill rotWithShape="1">
          <a:blip r:embed="rId7">
            <a:alphaModFix/>
          </a:blip>
          <a:srcRect/>
          <a:stretch/>
        </p:blipFill>
        <p:spPr>
          <a:xfrm>
            <a:off x="683568" y="3861048"/>
            <a:ext cx="4104456" cy="250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a:t>Configure the </a:t>
            </a:r>
            <a:r>
              <a:rPr lang="en-US" b="1" dirty="0"/>
              <a:t>frame</a:t>
            </a:r>
          </a:p>
        </p:txBody>
      </p:sp>
      <p:sp>
        <p:nvSpPr>
          <p:cNvPr id="5" name="Content Placeholder 1">
            <a:extLst>
              <a:ext uri="{FF2B5EF4-FFF2-40B4-BE49-F238E27FC236}">
                <a16:creationId xmlns:a16="http://schemas.microsoft.com/office/drawing/2014/main" id="{375EA378-0A86-4634-8E08-90DC19BA56DC}"/>
              </a:ext>
            </a:extLst>
          </p:cNvPr>
          <p:cNvSpPr txBox="1">
            <a:spLocks/>
          </p:cNvSpPr>
          <p:nvPr/>
        </p:nvSpPr>
        <p:spPr bwMode="auto">
          <a:xfrm>
            <a:off x="394860" y="4194155"/>
            <a:ext cx="8344754" cy="1900274"/>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a:buFont typeface="+mj-lt"/>
              <a:buAutoNum type="arabicPeriod"/>
            </a:pPr>
            <a:r>
              <a:rPr lang="en-US" b="1" kern="0" dirty="0"/>
              <a:t>In Port A</a:t>
            </a:r>
            <a:r>
              <a:rPr lang="en-US" kern="0" dirty="0"/>
              <a:t>: Configure </a:t>
            </a:r>
            <a:r>
              <a:rPr lang="en-US" u="sng" dirty="0"/>
              <a:t>Home</a:t>
            </a:r>
            <a:r>
              <a:rPr lang="en-US" dirty="0"/>
              <a:t> &gt; </a:t>
            </a:r>
            <a:r>
              <a:rPr lang="en-US" u="sng" dirty="0"/>
              <a:t>Config</a:t>
            </a:r>
            <a:r>
              <a:rPr lang="en-US" dirty="0"/>
              <a:t> &gt; </a:t>
            </a:r>
            <a:r>
              <a:rPr lang="en-US" u="sng" dirty="0"/>
              <a:t>Port A</a:t>
            </a:r>
            <a:r>
              <a:rPr lang="en-US" dirty="0"/>
              <a:t>  &gt; </a:t>
            </a:r>
            <a:r>
              <a:rPr lang="en-US" u="sng" kern="0" dirty="0"/>
              <a:t>Frame</a:t>
            </a:r>
            <a:r>
              <a:rPr lang="en-US" kern="0" dirty="0"/>
              <a:t> :=  </a:t>
            </a:r>
            <a:r>
              <a:rPr lang="en-US" i="1" kern="0" dirty="0"/>
              <a:t>C37.94</a:t>
            </a:r>
          </a:p>
          <a:p>
            <a:pPr>
              <a:buFont typeface="+mj-lt"/>
              <a:buAutoNum type="arabicPeriod"/>
            </a:pPr>
            <a:r>
              <a:rPr lang="en-US" dirty="0"/>
              <a:t>Repeat the configuration in Port B</a:t>
            </a:r>
            <a:endParaRPr lang="en-US" u="sng" dirty="0"/>
          </a:p>
        </p:txBody>
      </p:sp>
      <p:pic>
        <p:nvPicPr>
          <p:cNvPr id="4" name="Picture 3">
            <a:extLst>
              <a:ext uri="{FF2B5EF4-FFF2-40B4-BE49-F238E27FC236}">
                <a16:creationId xmlns:a16="http://schemas.microsoft.com/office/drawing/2014/main" id="{46AB8E53-B598-4E2F-8C71-26F51164D586}"/>
              </a:ext>
            </a:extLst>
          </p:cNvPr>
          <p:cNvPicPr>
            <a:picLocks noChangeAspect="1"/>
          </p:cNvPicPr>
          <p:nvPr/>
        </p:nvPicPr>
        <p:blipFill>
          <a:blip r:embed="rId2"/>
          <a:stretch>
            <a:fillRect/>
          </a:stretch>
        </p:blipFill>
        <p:spPr>
          <a:xfrm>
            <a:off x="1904215" y="995387"/>
            <a:ext cx="4826524" cy="2906554"/>
          </a:xfrm>
          <a:prstGeom prst="rect">
            <a:avLst/>
          </a:prstGeom>
        </p:spPr>
      </p:pic>
      <p:grpSp>
        <p:nvGrpSpPr>
          <p:cNvPr id="6" name="Group 5">
            <a:extLst>
              <a:ext uri="{FF2B5EF4-FFF2-40B4-BE49-F238E27FC236}">
                <a16:creationId xmlns:a16="http://schemas.microsoft.com/office/drawing/2014/main" id="{0D86B194-A053-4B75-8060-A03121929586}"/>
              </a:ext>
            </a:extLst>
          </p:cNvPr>
          <p:cNvGrpSpPr/>
          <p:nvPr/>
        </p:nvGrpSpPr>
        <p:grpSpPr>
          <a:xfrm>
            <a:off x="4831802" y="2117640"/>
            <a:ext cx="591940" cy="481707"/>
            <a:chOff x="1707517" y="1467106"/>
            <a:chExt cx="591940" cy="481707"/>
          </a:xfrm>
        </p:grpSpPr>
        <p:pic>
          <p:nvPicPr>
            <p:cNvPr id="7" name="Picture 6">
              <a:extLst>
                <a:ext uri="{FF2B5EF4-FFF2-40B4-BE49-F238E27FC236}">
                  <a16:creationId xmlns:a16="http://schemas.microsoft.com/office/drawing/2014/main" id="{0EED1BFD-352D-4AED-A1C5-3F6A4742E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8" name="TextBox 7">
              <a:extLst>
                <a:ext uri="{FF2B5EF4-FFF2-40B4-BE49-F238E27FC236}">
                  <a16:creationId xmlns:a16="http://schemas.microsoft.com/office/drawing/2014/main" id="{142DD948-FE3F-4363-A399-294596BDBE5C}"/>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6677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0E522E7-E71B-4BAD-ADF6-046451FAABDE}"/>
              </a:ext>
            </a:extLst>
          </p:cNvPr>
          <p:cNvPicPr>
            <a:picLocks noChangeAspect="1"/>
          </p:cNvPicPr>
          <p:nvPr/>
        </p:nvPicPr>
        <p:blipFill>
          <a:blip r:embed="rId2"/>
          <a:stretch>
            <a:fillRect/>
          </a:stretch>
        </p:blipFill>
        <p:spPr>
          <a:xfrm>
            <a:off x="136574" y="1308626"/>
            <a:ext cx="4320000" cy="2602800"/>
          </a:xfrm>
          <a:prstGeom prst="rect">
            <a:avLst/>
          </a:prstGeom>
        </p:spPr>
      </p:pic>
      <p:pic>
        <p:nvPicPr>
          <p:cNvPr id="20" name="Picture 19">
            <a:extLst>
              <a:ext uri="{FF2B5EF4-FFF2-40B4-BE49-F238E27FC236}">
                <a16:creationId xmlns:a16="http://schemas.microsoft.com/office/drawing/2014/main" id="{14BA18C3-EB3B-416F-B11D-69772CAB343E}"/>
              </a:ext>
            </a:extLst>
          </p:cNvPr>
          <p:cNvPicPr>
            <a:picLocks noChangeAspect="1"/>
          </p:cNvPicPr>
          <p:nvPr/>
        </p:nvPicPr>
        <p:blipFill>
          <a:blip r:embed="rId3"/>
          <a:stretch>
            <a:fillRect/>
          </a:stretch>
        </p:blipFill>
        <p:spPr>
          <a:xfrm>
            <a:off x="4544750" y="1303904"/>
            <a:ext cx="4316445" cy="2602800"/>
          </a:xfrm>
          <a:prstGeom prst="rect">
            <a:avLst/>
          </a:prstGeom>
        </p:spPr>
      </p:pic>
      <p:sp>
        <p:nvSpPr>
          <p:cNvPr id="3" name="Title 2"/>
          <p:cNvSpPr>
            <a:spLocks noGrp="1"/>
          </p:cNvSpPr>
          <p:nvPr>
            <p:ph type="title" idx="4294967295"/>
          </p:nvPr>
        </p:nvSpPr>
        <p:spPr>
          <a:xfrm>
            <a:off x="0" y="0"/>
            <a:ext cx="9144000" cy="836613"/>
          </a:xfrm>
        </p:spPr>
        <p:txBody>
          <a:bodyPr/>
          <a:lstStyle/>
          <a:p>
            <a:r>
              <a:rPr lang="en-US" dirty="0"/>
              <a:t>Check </a:t>
            </a:r>
            <a:r>
              <a:rPr lang="en-US" b="1" dirty="0"/>
              <a:t>SFP Information </a:t>
            </a:r>
            <a:r>
              <a:rPr lang="en-US" dirty="0"/>
              <a:t>and </a:t>
            </a:r>
            <a:r>
              <a:rPr lang="en-US" b="1" dirty="0"/>
              <a:t>Line</a:t>
            </a:r>
            <a:r>
              <a:rPr lang="en-US" dirty="0"/>
              <a:t> results</a:t>
            </a:r>
            <a:endParaRPr lang="en-US" b="1" dirty="0"/>
          </a:p>
        </p:txBody>
      </p:sp>
      <p:grpSp>
        <p:nvGrpSpPr>
          <p:cNvPr id="26" name="Group 25"/>
          <p:cNvGrpSpPr/>
          <p:nvPr/>
        </p:nvGrpSpPr>
        <p:grpSpPr>
          <a:xfrm>
            <a:off x="6870252" y="2773781"/>
            <a:ext cx="661687" cy="599170"/>
            <a:chOff x="2428577" y="858424"/>
            <a:chExt cx="661687" cy="59917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8" name="TextBox 27"/>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2</a:t>
              </a:r>
            </a:p>
          </p:txBody>
        </p:sp>
      </p:grpSp>
      <p:grpSp>
        <p:nvGrpSpPr>
          <p:cNvPr id="22" name="Group 21"/>
          <p:cNvGrpSpPr/>
          <p:nvPr/>
        </p:nvGrpSpPr>
        <p:grpSpPr>
          <a:xfrm>
            <a:off x="5279179" y="2405318"/>
            <a:ext cx="591940" cy="481707"/>
            <a:chOff x="1707517" y="1467106"/>
            <a:chExt cx="591940" cy="481707"/>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9" name="Group 28">
            <a:extLst>
              <a:ext uri="{FF2B5EF4-FFF2-40B4-BE49-F238E27FC236}">
                <a16:creationId xmlns:a16="http://schemas.microsoft.com/office/drawing/2014/main" id="{FAD2FEC5-E0DC-41B9-99C7-FA3D28890DA4}"/>
              </a:ext>
            </a:extLst>
          </p:cNvPr>
          <p:cNvGrpSpPr/>
          <p:nvPr/>
        </p:nvGrpSpPr>
        <p:grpSpPr>
          <a:xfrm>
            <a:off x="2553807" y="2845070"/>
            <a:ext cx="661687" cy="583930"/>
            <a:chOff x="868104" y="811372"/>
            <a:chExt cx="661687" cy="583930"/>
          </a:xfrm>
        </p:grpSpPr>
        <p:pic>
          <p:nvPicPr>
            <p:cNvPr id="30" name="Picture 29">
              <a:extLst>
                <a:ext uri="{FF2B5EF4-FFF2-40B4-BE49-F238E27FC236}">
                  <a16:creationId xmlns:a16="http://schemas.microsoft.com/office/drawing/2014/main" id="{8C6AFF39-5B50-45D0-AC64-70458828B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1" name="TextBox 30">
              <a:extLst>
                <a:ext uri="{FF2B5EF4-FFF2-40B4-BE49-F238E27FC236}">
                  <a16:creationId xmlns:a16="http://schemas.microsoft.com/office/drawing/2014/main" id="{588F285E-E9E0-4D64-AE98-7991982A056B}"/>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
        <p:nvSpPr>
          <p:cNvPr id="36" name="Content Placeholder 1">
            <a:extLst>
              <a:ext uri="{FF2B5EF4-FFF2-40B4-BE49-F238E27FC236}">
                <a16:creationId xmlns:a16="http://schemas.microsoft.com/office/drawing/2014/main" id="{3B9272F9-E028-4976-8145-7492D1B4CC63}"/>
              </a:ext>
            </a:extLst>
          </p:cNvPr>
          <p:cNvSpPr>
            <a:spLocks noGrp="1"/>
          </p:cNvSpPr>
          <p:nvPr>
            <p:ph idx="1"/>
          </p:nvPr>
        </p:nvSpPr>
        <p:spPr>
          <a:xfrm>
            <a:off x="457200" y="4471387"/>
            <a:ext cx="8220075" cy="2111740"/>
          </a:xfrm>
        </p:spPr>
        <p:txBody>
          <a:bodyPr/>
          <a:lstStyle/>
          <a:p>
            <a:pPr>
              <a:buFont typeface="+mj-lt"/>
              <a:buAutoNum type="arabicPeriod"/>
            </a:pPr>
            <a:r>
              <a:rPr lang="en-US" dirty="0"/>
              <a:t>Check: </a:t>
            </a:r>
            <a:r>
              <a:rPr lang="en-US" u="sng" dirty="0"/>
              <a:t>Home</a:t>
            </a:r>
            <a:r>
              <a:rPr lang="en-US" dirty="0"/>
              <a:t>  &gt; </a:t>
            </a:r>
            <a:r>
              <a:rPr lang="en-US" u="sng" dirty="0"/>
              <a:t>Results</a:t>
            </a:r>
            <a:r>
              <a:rPr lang="en-US" dirty="0"/>
              <a:t> &gt; </a:t>
            </a:r>
            <a:r>
              <a:rPr lang="en-US" u="sng" dirty="0"/>
              <a:t>Port A</a:t>
            </a:r>
            <a:r>
              <a:rPr lang="en-US" dirty="0"/>
              <a:t> &gt; </a:t>
            </a:r>
            <a:r>
              <a:rPr lang="en-US" u="sng" dirty="0"/>
              <a:t>SFP information</a:t>
            </a:r>
            <a:r>
              <a:rPr lang="en-US" dirty="0"/>
              <a:t>. Make sure that RX and TX optical power are within the limits of IEEE C37.94</a:t>
            </a:r>
          </a:p>
          <a:p>
            <a:pPr>
              <a:buFont typeface="+mj-lt"/>
              <a:buAutoNum type="arabicPeriod"/>
            </a:pPr>
            <a:r>
              <a:rPr lang="en-US" dirty="0"/>
              <a:t>Check: </a:t>
            </a:r>
            <a:r>
              <a:rPr lang="en-US" u="sng" dirty="0"/>
              <a:t>Home</a:t>
            </a:r>
            <a:r>
              <a:rPr lang="en-US" dirty="0"/>
              <a:t> &gt; </a:t>
            </a:r>
            <a:r>
              <a:rPr lang="en-US" u="sng" dirty="0"/>
              <a:t>Results</a:t>
            </a:r>
            <a:r>
              <a:rPr lang="en-US" dirty="0"/>
              <a:t> &gt; </a:t>
            </a:r>
            <a:r>
              <a:rPr lang="en-US" u="sng" dirty="0"/>
              <a:t>Port A</a:t>
            </a:r>
            <a:r>
              <a:rPr lang="en-US" dirty="0"/>
              <a:t> &gt; </a:t>
            </a:r>
            <a:r>
              <a:rPr lang="en-US" u="sng" dirty="0"/>
              <a:t>Line</a:t>
            </a:r>
            <a:r>
              <a:rPr lang="en-US" dirty="0"/>
              <a:t>. Make sure that Deviation is smaller than 100 ppm (scenario #1) or 0 (scenario #2)</a:t>
            </a:r>
          </a:p>
          <a:p>
            <a:pPr>
              <a:buFont typeface="+mj-lt"/>
              <a:buAutoNum type="arabicPeriod"/>
            </a:pPr>
            <a:r>
              <a:rPr lang="en-US" dirty="0"/>
              <a:t>Check the same results in Port B</a:t>
            </a:r>
          </a:p>
        </p:txBody>
      </p:sp>
    </p:spTree>
    <p:extLst>
      <p:ext uri="{BB962C8B-B14F-4D97-AF65-F5344CB8AC3E}">
        <p14:creationId xmlns:p14="http://schemas.microsoft.com/office/powerpoint/2010/main" val="117549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617F92-4590-43C1-9383-095213D39AE5}"/>
              </a:ext>
            </a:extLst>
          </p:cNvPr>
          <p:cNvPicPr>
            <a:picLocks noChangeAspect="1"/>
          </p:cNvPicPr>
          <p:nvPr/>
        </p:nvPicPr>
        <p:blipFill>
          <a:blip r:embed="rId2"/>
          <a:stretch>
            <a:fillRect/>
          </a:stretch>
        </p:blipFill>
        <p:spPr>
          <a:xfrm>
            <a:off x="5010676" y="1871295"/>
            <a:ext cx="3989712" cy="2398625"/>
          </a:xfrm>
          <a:prstGeom prst="rect">
            <a:avLst/>
          </a:prstGeom>
        </p:spPr>
      </p:pic>
      <p:pic>
        <p:nvPicPr>
          <p:cNvPr id="3" name="Imagen 2">
            <a:extLst>
              <a:ext uri="{FF2B5EF4-FFF2-40B4-BE49-F238E27FC236}">
                <a16:creationId xmlns:a16="http://schemas.microsoft.com/office/drawing/2014/main" id="{13782DB9-4BB1-FA50-B1F6-AB6E0A141FA8}"/>
              </a:ext>
            </a:extLst>
          </p:cNvPr>
          <p:cNvPicPr>
            <a:picLocks noChangeAspect="1"/>
          </p:cNvPicPr>
          <p:nvPr/>
        </p:nvPicPr>
        <p:blipFill>
          <a:blip r:embed="rId3"/>
          <a:stretch>
            <a:fillRect/>
          </a:stretch>
        </p:blipFill>
        <p:spPr>
          <a:xfrm>
            <a:off x="2565993" y="1458524"/>
            <a:ext cx="3838068" cy="2354403"/>
          </a:xfrm>
          <a:prstGeom prst="rect">
            <a:avLst/>
          </a:prstGeom>
        </p:spPr>
      </p:pic>
      <p:sp>
        <p:nvSpPr>
          <p:cNvPr id="40" name="Content Placeholder 1"/>
          <p:cNvSpPr>
            <a:spLocks noGrp="1"/>
          </p:cNvSpPr>
          <p:nvPr>
            <p:ph idx="1"/>
          </p:nvPr>
        </p:nvSpPr>
        <p:spPr>
          <a:xfrm>
            <a:off x="457200" y="4269920"/>
            <a:ext cx="8220075" cy="2313207"/>
          </a:xfrm>
        </p:spPr>
        <p:txBody>
          <a:bodyPr/>
          <a:lstStyle/>
          <a:p>
            <a:pPr>
              <a:buFont typeface="+mj-lt"/>
              <a:buAutoNum type="arabicPeriod"/>
            </a:pPr>
            <a:r>
              <a:rPr lang="en-US" dirty="0"/>
              <a:t>Set the port where the delay is to be inserted: </a:t>
            </a:r>
            <a:r>
              <a:rPr lang="en-US" u="sng" dirty="0"/>
              <a:t>Test</a:t>
            </a:r>
            <a:r>
              <a:rPr lang="en-US" dirty="0"/>
              <a:t>  &gt; </a:t>
            </a:r>
            <a:r>
              <a:rPr lang="en-US" u="sng" dirty="0"/>
              <a:t>Insertion</a:t>
            </a:r>
            <a:r>
              <a:rPr lang="en-US" dirty="0"/>
              <a:t> &gt; </a:t>
            </a:r>
            <a:r>
              <a:rPr lang="en-US" u="sng" dirty="0"/>
              <a:t>Target port </a:t>
            </a:r>
            <a:r>
              <a:rPr lang="en-US" dirty="0"/>
              <a:t>:= </a:t>
            </a:r>
            <a:r>
              <a:rPr lang="en-US" i="1" dirty="0"/>
              <a:t>Port A </a:t>
            </a:r>
            <a:r>
              <a:rPr lang="en-US" dirty="0"/>
              <a:t>or </a:t>
            </a:r>
            <a:r>
              <a:rPr lang="en-US" i="1" dirty="0"/>
              <a:t>Port B</a:t>
            </a:r>
          </a:p>
          <a:p>
            <a:pPr>
              <a:buFont typeface="+mj-lt"/>
              <a:buAutoNum type="arabicPeriod"/>
            </a:pPr>
            <a:r>
              <a:rPr lang="en-US" dirty="0"/>
              <a:t>Select Delay</a:t>
            </a:r>
          </a:p>
          <a:p>
            <a:pPr>
              <a:buFont typeface="+mj-lt"/>
              <a:buAutoNum type="arabicPeriod"/>
            </a:pPr>
            <a:r>
              <a:rPr lang="en-US" dirty="0"/>
              <a:t>Configure the magnitude of the delay to be inserted (one hundred microseconds in this example): </a:t>
            </a:r>
            <a:r>
              <a:rPr lang="en-US" u="sng" dirty="0"/>
              <a:t>Test</a:t>
            </a:r>
            <a:r>
              <a:rPr lang="en-US" dirty="0"/>
              <a:t>  &gt; </a:t>
            </a:r>
            <a:r>
              <a:rPr lang="en-US" u="sng" dirty="0"/>
              <a:t>Insertion</a:t>
            </a:r>
            <a:r>
              <a:rPr lang="en-US" dirty="0"/>
              <a:t> &gt; </a:t>
            </a:r>
            <a:r>
              <a:rPr lang="en-US" u="sng" dirty="0"/>
              <a:t>Delay</a:t>
            </a:r>
            <a:r>
              <a:rPr lang="en-US" dirty="0"/>
              <a:t>:= </a:t>
            </a:r>
            <a:r>
              <a:rPr lang="en-US" i="1" dirty="0"/>
              <a:t>100 </a:t>
            </a:r>
            <a:r>
              <a:rPr lang="en-US" i="1" dirty="0" err="1">
                <a:latin typeface="Symbol" panose="05050102010706020507" pitchFamily="18" charset="2"/>
              </a:rPr>
              <a:t>m</a:t>
            </a:r>
            <a:r>
              <a:rPr lang="en-US" i="1" dirty="0" err="1"/>
              <a:t>s</a:t>
            </a:r>
            <a:r>
              <a:rPr lang="en-US" i="1" dirty="0"/>
              <a:t> </a:t>
            </a:r>
          </a:p>
          <a:p>
            <a:pPr marL="0" indent="0">
              <a:buNone/>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 Insert </a:t>
            </a:r>
            <a:r>
              <a:rPr lang="en-US" b="1" dirty="0"/>
              <a:t>Delay</a:t>
            </a:r>
            <a:endParaRPr lang="es-ES" dirty="0"/>
          </a:p>
        </p:txBody>
      </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9" name="Group 8">
            <a:extLst>
              <a:ext uri="{FF2B5EF4-FFF2-40B4-BE49-F238E27FC236}">
                <a16:creationId xmlns:a16="http://schemas.microsoft.com/office/drawing/2014/main" id="{0B6A37F3-0B32-4CB1-A803-8B4626D3FDD2}"/>
              </a:ext>
            </a:extLst>
          </p:cNvPr>
          <p:cNvGrpSpPr/>
          <p:nvPr/>
        </p:nvGrpSpPr>
        <p:grpSpPr>
          <a:xfrm>
            <a:off x="5304786" y="1701652"/>
            <a:ext cx="591940" cy="481707"/>
            <a:chOff x="1707517" y="1467106"/>
            <a:chExt cx="591940" cy="481707"/>
          </a:xfrm>
        </p:grpSpPr>
        <p:pic>
          <p:nvPicPr>
            <p:cNvPr id="10" name="Picture 9">
              <a:extLst>
                <a:ext uri="{FF2B5EF4-FFF2-40B4-BE49-F238E27FC236}">
                  <a16:creationId xmlns:a16="http://schemas.microsoft.com/office/drawing/2014/main" id="{804EC2F2-5F49-49ED-A857-0F469164E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a:extLst>
                <a:ext uri="{FF2B5EF4-FFF2-40B4-BE49-F238E27FC236}">
                  <a16:creationId xmlns:a16="http://schemas.microsoft.com/office/drawing/2014/main" id="{802EE8BF-B6DE-4F2C-8F84-AACE85269E8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pic>
        <p:nvPicPr>
          <p:cNvPr id="5" name="Picture 4">
            <a:extLst>
              <a:ext uri="{FF2B5EF4-FFF2-40B4-BE49-F238E27FC236}">
                <a16:creationId xmlns:a16="http://schemas.microsoft.com/office/drawing/2014/main" id="{2E8147A5-6203-4093-BD96-D209BD917A12}"/>
              </a:ext>
            </a:extLst>
          </p:cNvPr>
          <p:cNvPicPr>
            <a:picLocks noChangeAspect="1"/>
          </p:cNvPicPr>
          <p:nvPr/>
        </p:nvPicPr>
        <p:blipFill>
          <a:blip r:embed="rId5"/>
          <a:stretch>
            <a:fillRect/>
          </a:stretch>
        </p:blipFill>
        <p:spPr>
          <a:xfrm>
            <a:off x="0" y="943955"/>
            <a:ext cx="4366694" cy="2627010"/>
          </a:xfrm>
          <a:prstGeom prst="rect">
            <a:avLst/>
          </a:prstGeom>
        </p:spPr>
      </p:pic>
      <p:grpSp>
        <p:nvGrpSpPr>
          <p:cNvPr id="19" name="Group 18">
            <a:extLst>
              <a:ext uri="{FF2B5EF4-FFF2-40B4-BE49-F238E27FC236}">
                <a16:creationId xmlns:a16="http://schemas.microsoft.com/office/drawing/2014/main" id="{826A0C8A-322A-4336-946E-30A1705338C8}"/>
              </a:ext>
            </a:extLst>
          </p:cNvPr>
          <p:cNvGrpSpPr/>
          <p:nvPr/>
        </p:nvGrpSpPr>
        <p:grpSpPr>
          <a:xfrm>
            <a:off x="2172833" y="2403852"/>
            <a:ext cx="591940" cy="481707"/>
            <a:chOff x="1707517" y="1467106"/>
            <a:chExt cx="591940" cy="481707"/>
          </a:xfrm>
        </p:grpSpPr>
        <p:pic>
          <p:nvPicPr>
            <p:cNvPr id="20" name="Picture 19">
              <a:extLst>
                <a:ext uri="{FF2B5EF4-FFF2-40B4-BE49-F238E27FC236}">
                  <a16:creationId xmlns:a16="http://schemas.microsoft.com/office/drawing/2014/main" id="{3CAF567F-155C-43BF-AEDF-3AC52F9C7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a:extLst>
                <a:ext uri="{FF2B5EF4-FFF2-40B4-BE49-F238E27FC236}">
                  <a16:creationId xmlns:a16="http://schemas.microsoft.com/office/drawing/2014/main" id="{F142A447-78B2-4EDE-854C-A36DC9896649}"/>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2" name="Group 21">
            <a:extLst>
              <a:ext uri="{FF2B5EF4-FFF2-40B4-BE49-F238E27FC236}">
                <a16:creationId xmlns:a16="http://schemas.microsoft.com/office/drawing/2014/main" id="{EF8A4D05-5657-453B-84D9-9844C79D7662}"/>
              </a:ext>
            </a:extLst>
          </p:cNvPr>
          <p:cNvGrpSpPr/>
          <p:nvPr/>
        </p:nvGrpSpPr>
        <p:grpSpPr>
          <a:xfrm>
            <a:off x="5997449" y="3206205"/>
            <a:ext cx="591940" cy="481707"/>
            <a:chOff x="1707517" y="1467106"/>
            <a:chExt cx="591940" cy="481707"/>
          </a:xfrm>
        </p:grpSpPr>
        <p:pic>
          <p:nvPicPr>
            <p:cNvPr id="23" name="Picture 22">
              <a:extLst>
                <a:ext uri="{FF2B5EF4-FFF2-40B4-BE49-F238E27FC236}">
                  <a16:creationId xmlns:a16="http://schemas.microsoft.com/office/drawing/2014/main" id="{AB18FF3C-98E4-4C59-AC13-96689D456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a:extLst>
                <a:ext uri="{FF2B5EF4-FFF2-40B4-BE49-F238E27FC236}">
                  <a16:creationId xmlns:a16="http://schemas.microsoft.com/office/drawing/2014/main" id="{308D668E-B134-4C0C-9051-656BA75AD3B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17726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2DBA9-996E-6875-2D14-E8D6D26CF255}"/>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196A555-BDE5-5D0A-03A6-DC1555BE7D07}"/>
              </a:ext>
            </a:extLst>
          </p:cNvPr>
          <p:cNvPicPr>
            <a:picLocks noChangeAspect="1"/>
          </p:cNvPicPr>
          <p:nvPr/>
        </p:nvPicPr>
        <p:blipFill>
          <a:blip r:embed="rId2"/>
          <a:stretch>
            <a:fillRect/>
          </a:stretch>
        </p:blipFill>
        <p:spPr>
          <a:xfrm>
            <a:off x="0" y="1323236"/>
            <a:ext cx="4386999" cy="2656758"/>
          </a:xfrm>
          <a:prstGeom prst="rect">
            <a:avLst/>
          </a:prstGeom>
        </p:spPr>
      </p:pic>
      <p:sp>
        <p:nvSpPr>
          <p:cNvPr id="40" name="Content Placeholder 1">
            <a:extLst>
              <a:ext uri="{FF2B5EF4-FFF2-40B4-BE49-F238E27FC236}">
                <a16:creationId xmlns:a16="http://schemas.microsoft.com/office/drawing/2014/main" id="{7BDD7017-0A6E-2D06-1F5F-20CE8A30B49B}"/>
              </a:ext>
            </a:extLst>
          </p:cNvPr>
          <p:cNvSpPr>
            <a:spLocks noGrp="1"/>
          </p:cNvSpPr>
          <p:nvPr>
            <p:ph idx="1"/>
          </p:nvPr>
        </p:nvSpPr>
        <p:spPr>
          <a:xfrm>
            <a:off x="457200" y="4269920"/>
            <a:ext cx="8220075" cy="2313207"/>
          </a:xfrm>
        </p:spPr>
        <p:txBody>
          <a:bodyPr/>
          <a:lstStyle/>
          <a:p>
            <a:pPr>
              <a:buFont typeface="+mj-lt"/>
              <a:buAutoNum type="arabicPeriod"/>
            </a:pPr>
            <a:r>
              <a:rPr lang="en-US" dirty="0"/>
              <a:t>Insert the Delay event</a:t>
            </a:r>
            <a:endParaRPr lang="en-US" i="1" dirty="0"/>
          </a:p>
          <a:p>
            <a:pPr>
              <a:buFont typeface="+mj-lt"/>
              <a:buAutoNum type="arabicPeriod"/>
            </a:pPr>
            <a:r>
              <a:rPr lang="en-US" dirty="0"/>
              <a:t>Spot how the Delay has been increased</a:t>
            </a:r>
            <a:endParaRPr lang="es-ES" dirty="0"/>
          </a:p>
        </p:txBody>
      </p:sp>
      <p:sp>
        <p:nvSpPr>
          <p:cNvPr id="45" name="Title 2">
            <a:extLst>
              <a:ext uri="{FF2B5EF4-FFF2-40B4-BE49-F238E27FC236}">
                <a16:creationId xmlns:a16="http://schemas.microsoft.com/office/drawing/2014/main" id="{6EBA2E68-A8E5-122B-96F6-849C3CE38AE0}"/>
              </a:ext>
            </a:extLst>
          </p:cNvPr>
          <p:cNvSpPr>
            <a:spLocks noGrp="1"/>
          </p:cNvSpPr>
          <p:nvPr>
            <p:ph type="title" idx="4294967295"/>
          </p:nvPr>
        </p:nvSpPr>
        <p:spPr>
          <a:xfrm>
            <a:off x="0" y="0"/>
            <a:ext cx="9144000" cy="836613"/>
          </a:xfrm>
        </p:spPr>
        <p:txBody>
          <a:bodyPr/>
          <a:lstStyle/>
          <a:p>
            <a:r>
              <a:rPr lang="en-US" dirty="0"/>
              <a:t>Observe the Results</a:t>
            </a:r>
            <a:endParaRPr lang="es-ES" dirty="0"/>
          </a:p>
        </p:txBody>
      </p:sp>
      <p:sp>
        <p:nvSpPr>
          <p:cNvPr id="59" name="TextBox 58">
            <a:extLst>
              <a:ext uri="{FF2B5EF4-FFF2-40B4-BE49-F238E27FC236}">
                <a16:creationId xmlns:a16="http://schemas.microsoft.com/office/drawing/2014/main" id="{60E12EB2-EC3C-9210-C6CC-92C43EFA45B0}"/>
              </a:ext>
            </a:extLst>
          </p:cNvPr>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9" name="Group 8">
            <a:extLst>
              <a:ext uri="{FF2B5EF4-FFF2-40B4-BE49-F238E27FC236}">
                <a16:creationId xmlns:a16="http://schemas.microsoft.com/office/drawing/2014/main" id="{59076ABA-5815-7EE2-15DA-0C216C7ADEF0}"/>
              </a:ext>
            </a:extLst>
          </p:cNvPr>
          <p:cNvGrpSpPr/>
          <p:nvPr/>
        </p:nvGrpSpPr>
        <p:grpSpPr>
          <a:xfrm>
            <a:off x="5304786" y="1701652"/>
            <a:ext cx="591940" cy="481707"/>
            <a:chOff x="1707517" y="1467106"/>
            <a:chExt cx="591940" cy="481707"/>
          </a:xfrm>
        </p:grpSpPr>
        <p:pic>
          <p:nvPicPr>
            <p:cNvPr id="10" name="Picture 9">
              <a:extLst>
                <a:ext uri="{FF2B5EF4-FFF2-40B4-BE49-F238E27FC236}">
                  <a16:creationId xmlns:a16="http://schemas.microsoft.com/office/drawing/2014/main" id="{6085AAFA-05B3-D14F-253F-5F0B646ED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a:extLst>
                <a:ext uri="{FF2B5EF4-FFF2-40B4-BE49-F238E27FC236}">
                  <a16:creationId xmlns:a16="http://schemas.microsoft.com/office/drawing/2014/main" id="{D24157BF-34CE-83CE-E26C-F8E651D8F37E}"/>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a:extLst>
              <a:ext uri="{FF2B5EF4-FFF2-40B4-BE49-F238E27FC236}">
                <a16:creationId xmlns:a16="http://schemas.microsoft.com/office/drawing/2014/main" id="{31126814-D826-D4C1-1586-200B8AD9987C}"/>
              </a:ext>
            </a:extLst>
          </p:cNvPr>
          <p:cNvGrpSpPr/>
          <p:nvPr/>
        </p:nvGrpSpPr>
        <p:grpSpPr>
          <a:xfrm>
            <a:off x="0" y="3802397"/>
            <a:ext cx="591940" cy="481707"/>
            <a:chOff x="1707517" y="1467106"/>
            <a:chExt cx="591940" cy="481707"/>
          </a:xfrm>
        </p:grpSpPr>
        <p:pic>
          <p:nvPicPr>
            <p:cNvPr id="20" name="Picture 19">
              <a:extLst>
                <a:ext uri="{FF2B5EF4-FFF2-40B4-BE49-F238E27FC236}">
                  <a16:creationId xmlns:a16="http://schemas.microsoft.com/office/drawing/2014/main" id="{97180965-36D9-CBB7-BD8A-5EA833850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a:extLst>
                <a:ext uri="{FF2B5EF4-FFF2-40B4-BE49-F238E27FC236}">
                  <a16:creationId xmlns:a16="http://schemas.microsoft.com/office/drawing/2014/main" id="{582F3B93-DB6E-4EDA-5D9C-852B23B0C7E4}"/>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2" name="Group 21">
            <a:extLst>
              <a:ext uri="{FF2B5EF4-FFF2-40B4-BE49-F238E27FC236}">
                <a16:creationId xmlns:a16="http://schemas.microsoft.com/office/drawing/2014/main" id="{D9D1B5F7-4550-A0FB-03AD-97EE12A70798}"/>
              </a:ext>
            </a:extLst>
          </p:cNvPr>
          <p:cNvGrpSpPr/>
          <p:nvPr/>
        </p:nvGrpSpPr>
        <p:grpSpPr>
          <a:xfrm>
            <a:off x="5997449" y="3206205"/>
            <a:ext cx="591940" cy="481707"/>
            <a:chOff x="1707517" y="1467106"/>
            <a:chExt cx="591940" cy="481707"/>
          </a:xfrm>
        </p:grpSpPr>
        <p:pic>
          <p:nvPicPr>
            <p:cNvPr id="23" name="Picture 22">
              <a:extLst>
                <a:ext uri="{FF2B5EF4-FFF2-40B4-BE49-F238E27FC236}">
                  <a16:creationId xmlns:a16="http://schemas.microsoft.com/office/drawing/2014/main" id="{AFA4B9A3-8E1C-2EE6-E2A3-BDA5F3B0C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a:extLst>
                <a:ext uri="{FF2B5EF4-FFF2-40B4-BE49-F238E27FC236}">
                  <a16:creationId xmlns:a16="http://schemas.microsoft.com/office/drawing/2014/main" id="{6D30344D-EFC9-4D59-5188-1DECAF30E53F}"/>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pic>
        <p:nvPicPr>
          <p:cNvPr id="4" name="Imagen 3">
            <a:extLst>
              <a:ext uri="{FF2B5EF4-FFF2-40B4-BE49-F238E27FC236}">
                <a16:creationId xmlns:a16="http://schemas.microsoft.com/office/drawing/2014/main" id="{88F6F67E-A8B3-3C50-C235-19CE390B5A55}"/>
              </a:ext>
            </a:extLst>
          </p:cNvPr>
          <p:cNvPicPr>
            <a:picLocks noChangeAspect="1"/>
          </p:cNvPicPr>
          <p:nvPr/>
        </p:nvPicPr>
        <p:blipFill>
          <a:blip r:embed="rId4"/>
          <a:stretch>
            <a:fillRect/>
          </a:stretch>
        </p:blipFill>
        <p:spPr>
          <a:xfrm>
            <a:off x="4755448" y="1306704"/>
            <a:ext cx="4273914" cy="2656758"/>
          </a:xfrm>
          <a:prstGeom prst="rect">
            <a:avLst/>
          </a:prstGeom>
        </p:spPr>
      </p:pic>
      <p:grpSp>
        <p:nvGrpSpPr>
          <p:cNvPr id="12" name="Group 25">
            <a:extLst>
              <a:ext uri="{FF2B5EF4-FFF2-40B4-BE49-F238E27FC236}">
                <a16:creationId xmlns:a16="http://schemas.microsoft.com/office/drawing/2014/main" id="{662F6245-2743-345D-0239-001CEECB0E15}"/>
              </a:ext>
            </a:extLst>
          </p:cNvPr>
          <p:cNvGrpSpPr/>
          <p:nvPr/>
        </p:nvGrpSpPr>
        <p:grpSpPr>
          <a:xfrm>
            <a:off x="7318986" y="739779"/>
            <a:ext cx="661687" cy="599170"/>
            <a:chOff x="2428577" y="858424"/>
            <a:chExt cx="661687" cy="599170"/>
          </a:xfrm>
        </p:grpSpPr>
        <p:pic>
          <p:nvPicPr>
            <p:cNvPr id="13" name="Picture 26">
              <a:extLst>
                <a:ext uri="{FF2B5EF4-FFF2-40B4-BE49-F238E27FC236}">
                  <a16:creationId xmlns:a16="http://schemas.microsoft.com/office/drawing/2014/main" id="{E77C16F3-F5A2-6CC8-BAE7-44D58E180C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14" name="TextBox 27">
              <a:extLst>
                <a:ext uri="{FF2B5EF4-FFF2-40B4-BE49-F238E27FC236}">
                  <a16:creationId xmlns:a16="http://schemas.microsoft.com/office/drawing/2014/main" id="{43D2EFE3-1DC5-F9C2-EC93-E4D29A91442D}"/>
                </a:ext>
              </a:extLst>
            </p:cNvPr>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2</a:t>
              </a:r>
            </a:p>
          </p:txBody>
        </p:sp>
      </p:grpSp>
      <p:sp>
        <p:nvSpPr>
          <p:cNvPr id="15" name="Rectángulo: esquinas redondeadas 14">
            <a:extLst>
              <a:ext uri="{FF2B5EF4-FFF2-40B4-BE49-F238E27FC236}">
                <a16:creationId xmlns:a16="http://schemas.microsoft.com/office/drawing/2014/main" id="{26B38730-8084-0CC6-E5DE-D1A974182383}"/>
              </a:ext>
            </a:extLst>
          </p:cNvPr>
          <p:cNvSpPr/>
          <p:nvPr/>
        </p:nvSpPr>
        <p:spPr bwMode="auto">
          <a:xfrm>
            <a:off x="6293418" y="1811867"/>
            <a:ext cx="2528849" cy="186266"/>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237141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752" y="4067503"/>
            <a:ext cx="8655267" cy="2465272"/>
          </a:xfrm>
        </p:spPr>
        <p:txBody>
          <a:bodyPr/>
          <a:lstStyle/>
          <a:p>
            <a:pPr>
              <a:buFont typeface="+mj-lt"/>
              <a:buAutoNum type="arabicPeriod"/>
            </a:pPr>
            <a:r>
              <a:rPr lang="en-US" dirty="0"/>
              <a:t>Set the port where the bit error is to be inserted: </a:t>
            </a:r>
            <a:r>
              <a:rPr lang="en-US" u="sng" dirty="0"/>
              <a:t>Test</a:t>
            </a:r>
            <a:r>
              <a:rPr lang="en-US" dirty="0"/>
              <a:t>  &gt; </a:t>
            </a:r>
            <a:r>
              <a:rPr lang="en-US" u="sng" dirty="0"/>
              <a:t>Insertion</a:t>
            </a:r>
            <a:r>
              <a:rPr lang="en-US" dirty="0"/>
              <a:t> &gt; </a:t>
            </a:r>
            <a:r>
              <a:rPr lang="en-US" u="sng" dirty="0"/>
              <a:t>Target port </a:t>
            </a:r>
            <a:r>
              <a:rPr lang="en-US" dirty="0"/>
              <a:t>:= </a:t>
            </a:r>
            <a:r>
              <a:rPr lang="en-US" i="1" dirty="0"/>
              <a:t>Port A </a:t>
            </a:r>
            <a:r>
              <a:rPr lang="en-US" dirty="0"/>
              <a:t>or </a:t>
            </a:r>
            <a:r>
              <a:rPr lang="en-US" i="1" dirty="0"/>
              <a:t>Port B</a:t>
            </a:r>
          </a:p>
          <a:p>
            <a:pPr>
              <a:buFont typeface="+mj-lt"/>
              <a:buAutoNum type="arabicPeriod"/>
            </a:pPr>
            <a:r>
              <a:rPr lang="en-US" dirty="0"/>
              <a:t>Configure the event: </a:t>
            </a:r>
            <a:r>
              <a:rPr lang="en-US" u="sng" dirty="0"/>
              <a:t>Test</a:t>
            </a:r>
            <a:r>
              <a:rPr lang="en-US" dirty="0"/>
              <a:t>  &gt; </a:t>
            </a:r>
            <a:r>
              <a:rPr lang="en-US" u="sng" dirty="0"/>
              <a:t>Insertion</a:t>
            </a:r>
            <a:r>
              <a:rPr lang="en-US" dirty="0"/>
              <a:t> &gt; </a:t>
            </a:r>
            <a:r>
              <a:rPr lang="en-US" u="sng" dirty="0"/>
              <a:t>Physical-level events</a:t>
            </a:r>
            <a:r>
              <a:rPr lang="en-US" dirty="0"/>
              <a:t>:= </a:t>
            </a:r>
            <a:r>
              <a:rPr lang="en-US" i="1" dirty="0"/>
              <a:t>EBIT</a:t>
            </a:r>
          </a:p>
          <a:p>
            <a:pPr>
              <a:buFont typeface="+mj-lt"/>
              <a:buAutoNum type="arabicPeriod"/>
            </a:pPr>
            <a:r>
              <a:rPr lang="en-US" dirty="0"/>
              <a:t>Configure the insertion mode (“single” in this example): </a:t>
            </a:r>
            <a:r>
              <a:rPr lang="en-US" u="sng" dirty="0"/>
              <a:t>Test</a:t>
            </a:r>
            <a:r>
              <a:rPr lang="en-US" dirty="0"/>
              <a:t>  &gt; </a:t>
            </a:r>
            <a:r>
              <a:rPr lang="en-US" u="sng" dirty="0"/>
              <a:t>Insertion</a:t>
            </a:r>
            <a:r>
              <a:rPr lang="en-US" dirty="0"/>
              <a:t> &gt; Mode </a:t>
            </a:r>
            <a:r>
              <a:rPr lang="en-US" i="1" dirty="0"/>
              <a:t>:= Single</a:t>
            </a:r>
          </a:p>
          <a:p>
            <a:pPr>
              <a:buFont typeface="+mj-lt"/>
              <a:buAutoNum type="arabicPeriod"/>
            </a:pPr>
            <a:r>
              <a:rPr lang="en-US" dirty="0"/>
              <a:t>Insert the bit error by pressing the </a:t>
            </a:r>
            <a:r>
              <a:rPr lang="en-US" i="1" dirty="0"/>
              <a:t>Event</a:t>
            </a:r>
            <a:r>
              <a:rPr lang="en-US" dirty="0"/>
              <a:t> button</a:t>
            </a:r>
          </a:p>
        </p:txBody>
      </p:sp>
      <p:sp>
        <p:nvSpPr>
          <p:cNvPr id="3" name="Title 2"/>
          <p:cNvSpPr>
            <a:spLocks noGrp="1"/>
          </p:cNvSpPr>
          <p:nvPr>
            <p:ph type="title" idx="4294967295"/>
          </p:nvPr>
        </p:nvSpPr>
        <p:spPr>
          <a:xfrm>
            <a:off x="0" y="0"/>
            <a:ext cx="9144000" cy="836613"/>
          </a:xfrm>
        </p:spPr>
        <p:txBody>
          <a:bodyPr/>
          <a:lstStyle/>
          <a:p>
            <a:r>
              <a:rPr lang="nl-NL" dirty="0"/>
              <a:t>Insert </a:t>
            </a:r>
            <a:r>
              <a:rPr lang="nl-NL" b="1" dirty="0"/>
              <a:t>Bit Errors</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5" name="Picture 4">
            <a:extLst>
              <a:ext uri="{FF2B5EF4-FFF2-40B4-BE49-F238E27FC236}">
                <a16:creationId xmlns:a16="http://schemas.microsoft.com/office/drawing/2014/main" id="{1CEFAEF1-E7A7-4FAE-BB98-FFD515DC5E5F}"/>
              </a:ext>
            </a:extLst>
          </p:cNvPr>
          <p:cNvPicPr>
            <a:picLocks noChangeAspect="1"/>
          </p:cNvPicPr>
          <p:nvPr/>
        </p:nvPicPr>
        <p:blipFill>
          <a:blip r:embed="rId3"/>
          <a:stretch>
            <a:fillRect/>
          </a:stretch>
        </p:blipFill>
        <p:spPr>
          <a:xfrm>
            <a:off x="186447" y="1128716"/>
            <a:ext cx="4300647" cy="2585559"/>
          </a:xfrm>
          <a:prstGeom prst="rect">
            <a:avLst/>
          </a:prstGeom>
        </p:spPr>
      </p:pic>
      <p:grpSp>
        <p:nvGrpSpPr>
          <p:cNvPr id="9" name="Group 8"/>
          <p:cNvGrpSpPr/>
          <p:nvPr/>
        </p:nvGrpSpPr>
        <p:grpSpPr>
          <a:xfrm>
            <a:off x="2750766" y="2348933"/>
            <a:ext cx="591940" cy="481707"/>
            <a:chOff x="1707517" y="1467106"/>
            <a:chExt cx="591940" cy="48170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pic>
        <p:nvPicPr>
          <p:cNvPr id="7" name="Picture 6">
            <a:extLst>
              <a:ext uri="{FF2B5EF4-FFF2-40B4-BE49-F238E27FC236}">
                <a16:creationId xmlns:a16="http://schemas.microsoft.com/office/drawing/2014/main" id="{A68059F0-E474-4B8A-A802-A286AB8330F9}"/>
              </a:ext>
            </a:extLst>
          </p:cNvPr>
          <p:cNvPicPr>
            <a:picLocks noChangeAspect="1"/>
          </p:cNvPicPr>
          <p:nvPr/>
        </p:nvPicPr>
        <p:blipFill>
          <a:blip r:embed="rId4"/>
          <a:stretch>
            <a:fillRect/>
          </a:stretch>
        </p:blipFill>
        <p:spPr>
          <a:xfrm>
            <a:off x="4659761" y="1128716"/>
            <a:ext cx="4297792" cy="2585559"/>
          </a:xfrm>
          <a:prstGeom prst="rect">
            <a:avLst/>
          </a:prstGeom>
        </p:spPr>
      </p:pic>
      <p:grpSp>
        <p:nvGrpSpPr>
          <p:cNvPr id="16" name="Group 15">
            <a:extLst>
              <a:ext uri="{FF2B5EF4-FFF2-40B4-BE49-F238E27FC236}">
                <a16:creationId xmlns:a16="http://schemas.microsoft.com/office/drawing/2014/main" id="{96C007BB-2597-4393-811A-2B90DC3A7390}"/>
              </a:ext>
            </a:extLst>
          </p:cNvPr>
          <p:cNvGrpSpPr/>
          <p:nvPr/>
        </p:nvGrpSpPr>
        <p:grpSpPr>
          <a:xfrm>
            <a:off x="4740051" y="3473421"/>
            <a:ext cx="591940" cy="481707"/>
            <a:chOff x="1707517" y="1467106"/>
            <a:chExt cx="591940" cy="481707"/>
          </a:xfrm>
        </p:grpSpPr>
        <p:pic>
          <p:nvPicPr>
            <p:cNvPr id="17" name="Picture 16">
              <a:extLst>
                <a:ext uri="{FF2B5EF4-FFF2-40B4-BE49-F238E27FC236}">
                  <a16:creationId xmlns:a16="http://schemas.microsoft.com/office/drawing/2014/main" id="{06942BC6-A346-452B-9052-A322509AA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a:extLst>
                <a:ext uri="{FF2B5EF4-FFF2-40B4-BE49-F238E27FC236}">
                  <a16:creationId xmlns:a16="http://schemas.microsoft.com/office/drawing/2014/main" id="{F7763DEC-2765-4E0F-80F9-C7CDA1E4051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spTree>
    <p:extLst>
      <p:ext uri="{BB962C8B-B14F-4D97-AF65-F5344CB8AC3E}">
        <p14:creationId xmlns:p14="http://schemas.microsoft.com/office/powerpoint/2010/main" val="106797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a:solidFill>
                  <a:schemeClr val="tx1"/>
                </a:solidFill>
                <a:ea typeface="SimSun"/>
              </a:rPr>
              <a:t>Zeus </a:t>
            </a:r>
            <a:r>
              <a:rPr lang="en-US" sz="2400" dirty="0">
                <a:solidFill>
                  <a:schemeClr val="tx1"/>
                </a:solidFill>
                <a:ea typeface="SimSun"/>
              </a:rPr>
              <a:t>&amp; </a:t>
            </a:r>
            <a:r>
              <a:rPr lang="en-US" sz="2400" b="1" dirty="0">
                <a:solidFill>
                  <a:schemeClr val="tx1"/>
                </a:solidFill>
                <a:ea typeface="SimSun"/>
              </a:rPr>
              <a:t>xGenius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resources of </a:t>
            </a:r>
            <a:r>
              <a:rPr lang="en-US" dirty="0">
                <a:solidFill>
                  <a:schemeClr val="tx1"/>
                </a:solidFill>
                <a:ea typeface="SimSun"/>
              </a:rPr>
              <a:t> Mobile Operators, Power Utilities, </a:t>
            </a:r>
            <a:r>
              <a:rPr lang="en-US" dirty="0" err="1">
                <a:solidFill>
                  <a:schemeClr val="tx1"/>
                </a:solidFill>
                <a:ea typeface="SimSun"/>
              </a:rPr>
              <a:t>Finace</a:t>
            </a:r>
            <a:r>
              <a:rPr lang="en-US" dirty="0">
                <a:solidFill>
                  <a:schemeClr val="tx1"/>
                </a:solidFill>
                <a:ea typeface="SimSun"/>
              </a:rPr>
              <a:t>, Labs and R+D centers</a:t>
            </a:r>
            <a:r>
              <a:rPr lang="en-US" dirty="0">
                <a:solidFill>
                  <a:schemeClr val="bg1">
                    <a:lumMod val="50000"/>
                  </a:schemeClr>
                </a:solidFill>
                <a:ea typeface="SimSun"/>
              </a:rPr>
              <a:t>. The unit is able to verify </a:t>
            </a:r>
            <a:r>
              <a:rPr lang="en-US" dirty="0">
                <a:solidFill>
                  <a:schemeClr val="tx1"/>
                </a:solidFill>
                <a:ea typeface="SimSun"/>
              </a:rPr>
              <a:t>Ethernet/IP, SyncE, PTP, </a:t>
            </a:r>
            <a:r>
              <a:rPr lang="en-US" dirty="0" err="1">
                <a:solidFill>
                  <a:schemeClr val="tx1"/>
                </a:solidFill>
                <a:ea typeface="SimSun"/>
              </a:rPr>
              <a:t>GbE</a:t>
            </a:r>
            <a:r>
              <a:rPr lang="en-US" dirty="0">
                <a:solidFill>
                  <a:schemeClr val="tx1"/>
                </a:solidFill>
                <a:ea typeface="SimSun"/>
              </a:rPr>
              <a:t>, IRIG-B, 1PPS, T1/E1, G703, Serial Datacom, C37.94, GOOSE, SV, MMS,</a:t>
            </a:r>
            <a:r>
              <a:rPr lang="en-US" dirty="0">
                <a:solidFill>
                  <a:schemeClr val="bg1">
                    <a:lumMod val="50000"/>
                  </a:schemeClr>
                </a:solidFill>
                <a:ea typeface="SimSun"/>
              </a:rPr>
              <a:t> </a:t>
            </a:r>
            <a:r>
              <a:rPr lang="en-US" dirty="0">
                <a:solidFill>
                  <a:schemeClr val="tx1"/>
                </a:solidFill>
                <a:ea typeface="SimSun"/>
              </a:rPr>
              <a:t>Round-trip &amp; One-way Delay </a:t>
            </a:r>
            <a:r>
              <a:rPr lang="en-US" dirty="0">
                <a:solidFill>
                  <a:schemeClr val="bg1">
                    <a:lumMod val="50000"/>
                  </a:schemeClr>
                </a:solidFill>
                <a:ea typeface="SimSun"/>
              </a:rPr>
              <a:t>tests at all interfaces. </a:t>
            </a:r>
            <a:endParaRPr lang="en-US"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74;p3"/>
          <p:cNvSpPr txBox="1">
            <a:spLocks/>
          </p:cNvSpPr>
          <p:nvPr/>
        </p:nvSpPr>
        <p:spPr bwMode="auto">
          <a:xfrm>
            <a:off x="5664200" y="1145027"/>
            <a:ext cx="3191933" cy="2377105"/>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104775" indent="0">
              <a:spcBef>
                <a:spcPts val="0"/>
              </a:spcBef>
              <a:spcAft>
                <a:spcPts val="0"/>
              </a:spcAft>
              <a:buClr>
                <a:srgbClr val="0000FF"/>
              </a:buClr>
              <a:buSzPts val="1620"/>
              <a:buFont typeface="Wingdings" pitchFamily="2" charset="2"/>
              <a:buNone/>
            </a:pPr>
            <a:r>
              <a:rPr lang="en-US" kern="0"/>
              <a:t>The unit is  equipped with GNSS receiver with SMA female connector for connecting an antenna typically supplied with a 5 m of coaxial cable plus a 10 m extension cable.</a:t>
            </a:r>
            <a:endParaRPr lang="en-US" kern="0" dirty="0"/>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dirty="0">
                <a:latin typeface="Century Gothic"/>
                <a:ea typeface="Century Gothic"/>
                <a:cs typeface="Century Gothic"/>
                <a:sym typeface="Century Gothic"/>
              </a:rPr>
              <a:t>Interfaces</a:t>
            </a:r>
            <a:r>
              <a:rPr lang="en-US" dirty="0">
                <a:latin typeface="Century Gothic"/>
                <a:ea typeface="Century Gothic"/>
                <a:cs typeface="Century Gothic"/>
                <a:sym typeface="Century Gothic"/>
              </a:rPr>
              <a:t> &amp; Clock </a:t>
            </a:r>
            <a:r>
              <a:rPr lang="en-US" b="1" dirty="0">
                <a:latin typeface="Century Gothic"/>
                <a:ea typeface="Century Gothic"/>
                <a:cs typeface="Century Gothic"/>
                <a:sym typeface="Century Gothic"/>
              </a:rPr>
              <a:t>References</a:t>
            </a:r>
            <a:endParaRPr b="1" dirty="0"/>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72" name="Table 71"/>
          <p:cNvGraphicFramePr>
            <a:graphicFrameLocks noGrp="1"/>
          </p:cNvGraphicFramePr>
          <p:nvPr>
            <p:extLst>
              <p:ext uri="{D42A27DB-BD31-4B8C-83A1-F6EECF244321}">
                <p14:modId xmlns:p14="http://schemas.microsoft.com/office/powerpoint/2010/main" val="1427302271"/>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73" name="Group 72"/>
          <p:cNvGrpSpPr/>
          <p:nvPr/>
        </p:nvGrpSpPr>
        <p:grpSpPr>
          <a:xfrm>
            <a:off x="877993" y="1208618"/>
            <a:ext cx="8469" cy="524934"/>
            <a:chOff x="1473200" y="1193800"/>
            <a:chExt cx="8469" cy="524934"/>
          </a:xfrm>
        </p:grpSpPr>
        <p:cxnSp>
          <p:nvCxnSpPr>
            <p:cNvPr id="74" name="Straight Connector 73"/>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76" name="Straight Connector 75"/>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9" name="Straight Connector 8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1" name="Straight Connector 9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3" name="Straight Connector 9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4" name="Straight Connector 9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6" name="Straight Connector 9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98" name="TextBox 97"/>
          <p:cNvSpPr txBox="1"/>
          <p:nvPr/>
        </p:nvSpPr>
        <p:spPr>
          <a:xfrm>
            <a:off x="476725" y="996585"/>
            <a:ext cx="636594"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C37.94 A</a:t>
            </a:r>
          </a:p>
        </p:txBody>
      </p:sp>
      <p:sp>
        <p:nvSpPr>
          <p:cNvPr id="99" name="TextBox 9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00" name="TextBox 9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01" name="TextBox 100"/>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02" name="TextBox 101"/>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03" name="TextBox 102"/>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04" name="TextBox 103"/>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05" name="TextBox 104"/>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06" name="TextBox 105"/>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07" name="TextBox 106"/>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08" name="TextBox 107"/>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09" name="TextBox 108"/>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10" name="TextBox 109"/>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11" name="Right Brace 110"/>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12" name="Straight Connector 111"/>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2B15F7D7-38FF-4D06-845F-8B3BC80205F1}"/>
              </a:ext>
            </a:extLst>
          </p:cNvPr>
          <p:cNvGrpSpPr/>
          <p:nvPr/>
        </p:nvGrpSpPr>
        <p:grpSpPr>
          <a:xfrm>
            <a:off x="1284393" y="1208618"/>
            <a:ext cx="8469" cy="524934"/>
            <a:chOff x="1473200" y="1193800"/>
            <a:chExt cx="8469" cy="524934"/>
          </a:xfrm>
        </p:grpSpPr>
        <p:cxnSp>
          <p:nvCxnSpPr>
            <p:cNvPr id="50" name="Straight Connector 49">
              <a:extLst>
                <a:ext uri="{FF2B5EF4-FFF2-40B4-BE49-F238E27FC236}">
                  <a16:creationId xmlns:a16="http://schemas.microsoft.com/office/drawing/2014/main" id="{3D36DE2B-C4D7-442D-B43D-3C296F84C4BA}"/>
                </a:ext>
              </a:extLst>
            </p:cNvPr>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3CBE52BB-A5D4-422D-9DEA-39CB2852700A}"/>
                </a:ext>
              </a:extLst>
            </p:cNvPr>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sp>
        <p:nvSpPr>
          <p:cNvPr id="52" name="TextBox 51">
            <a:extLst>
              <a:ext uri="{FF2B5EF4-FFF2-40B4-BE49-F238E27FC236}">
                <a16:creationId xmlns:a16="http://schemas.microsoft.com/office/drawing/2014/main" id="{4CA4B481-6D3F-4E2A-A43D-1C6EE94A3AB5}"/>
              </a:ext>
            </a:extLst>
          </p:cNvPr>
          <p:cNvSpPr txBox="1"/>
          <p:nvPr/>
        </p:nvSpPr>
        <p:spPr>
          <a:xfrm>
            <a:off x="954245" y="996585"/>
            <a:ext cx="636594"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C37.94 B</a:t>
            </a:r>
          </a:p>
        </p:txBody>
      </p:sp>
      <p:grpSp>
        <p:nvGrpSpPr>
          <p:cNvPr id="53" name="Group 52">
            <a:extLst>
              <a:ext uri="{FF2B5EF4-FFF2-40B4-BE49-F238E27FC236}">
                <a16:creationId xmlns:a16="http://schemas.microsoft.com/office/drawing/2014/main" id="{C1F3F704-86E0-4414-9242-62FFFC954AA8}"/>
              </a:ext>
            </a:extLst>
          </p:cNvPr>
          <p:cNvGrpSpPr/>
          <p:nvPr/>
        </p:nvGrpSpPr>
        <p:grpSpPr>
          <a:xfrm>
            <a:off x="1253913" y="2519258"/>
            <a:ext cx="8469" cy="524934"/>
            <a:chOff x="1473200" y="1193800"/>
            <a:chExt cx="8469" cy="524934"/>
          </a:xfrm>
        </p:grpSpPr>
        <p:cxnSp>
          <p:nvCxnSpPr>
            <p:cNvPr id="54" name="Straight Connector 53">
              <a:extLst>
                <a:ext uri="{FF2B5EF4-FFF2-40B4-BE49-F238E27FC236}">
                  <a16:creationId xmlns:a16="http://schemas.microsoft.com/office/drawing/2014/main" id="{C17BC554-8EAD-4260-959B-3297E7CF4481}"/>
                </a:ext>
              </a:extLst>
            </p:cNvPr>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E94DF672-A7A2-435D-87F8-34CEB974D1D2}"/>
                </a:ext>
              </a:extLst>
            </p:cNvPr>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sp>
        <p:nvSpPr>
          <p:cNvPr id="56" name="TextBox 55">
            <a:extLst>
              <a:ext uri="{FF2B5EF4-FFF2-40B4-BE49-F238E27FC236}">
                <a16:creationId xmlns:a16="http://schemas.microsoft.com/office/drawing/2014/main" id="{26AEB56E-023F-419D-BEA3-91D29340999E}"/>
              </a:ext>
            </a:extLst>
          </p:cNvPr>
          <p:cNvSpPr txBox="1"/>
          <p:nvPr/>
        </p:nvSpPr>
        <p:spPr>
          <a:xfrm>
            <a:off x="964405" y="3059065"/>
            <a:ext cx="574627"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 21</a:t>
            </a:r>
          </a:p>
        </p:txBody>
      </p: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p:nvPr/>
        </p:nvSpPr>
        <p:spPr>
          <a:xfrm>
            <a:off x="1268120" y="1428577"/>
            <a:ext cx="2000543" cy="1753433"/>
          </a:xfrm>
          <a:custGeom>
            <a:avLst/>
            <a:gdLst/>
            <a:ahLst/>
            <a:cxnLst/>
            <a:rect l="l" t="t" r="r" b="b"/>
            <a:pathLst>
              <a:path w="2348865" h="2021205">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p:spPr>
        <p:txBody>
          <a:bodyPr wrap="square" lIns="0" tIns="0" rIns="0" bIns="0" rtlCol="0"/>
          <a:lstStyle/>
          <a:p>
            <a:endParaRPr sz="1000"/>
          </a:p>
        </p:txBody>
      </p:sp>
      <p:sp>
        <p:nvSpPr>
          <p:cNvPr id="532" name="object 541"/>
          <p:cNvSpPr/>
          <p:nvPr/>
        </p:nvSpPr>
        <p:spPr>
          <a:xfrm>
            <a:off x="1704756" y="1595823"/>
            <a:ext cx="822283" cy="1506531"/>
          </a:xfrm>
          <a:prstGeom prst="rect">
            <a:avLst/>
          </a:prstGeom>
          <a:blipFill>
            <a:blip r:embed="rId2" cstate="print"/>
            <a:stretch>
              <a:fillRect/>
            </a:stretch>
          </a:blipFill>
        </p:spPr>
        <p:txBody>
          <a:bodyPr wrap="square" lIns="0" tIns="0" rIns="0" bIns="0" rtlCol="0"/>
          <a:lstStyle/>
          <a:p>
            <a:endParaRPr sz="1100"/>
          </a:p>
        </p:txBody>
      </p:sp>
      <p:sp>
        <p:nvSpPr>
          <p:cNvPr id="62" name="object 70"/>
          <p:cNvSpPr/>
          <p:nvPr/>
        </p:nvSpPr>
        <p:spPr>
          <a:xfrm>
            <a:off x="5516475" y="1418001"/>
            <a:ext cx="2231911" cy="1786155"/>
          </a:xfrm>
          <a:prstGeom prst="rect">
            <a:avLst/>
          </a:prstGeom>
          <a:blipFill>
            <a:blip r:embed="rId3" cstate="print"/>
            <a:stretch>
              <a:fillRect/>
            </a:stretch>
          </a:blipFill>
        </p:spPr>
        <p:txBody>
          <a:bodyPr wrap="square" lIns="0" tIns="0" rIns="0" bIns="0" rtlCol="0"/>
          <a:lstStyle/>
          <a:p>
            <a:endParaRPr sz="1000"/>
          </a:p>
        </p:txBody>
      </p:sp>
      <p:sp>
        <p:nvSpPr>
          <p:cNvPr id="522" name="object 531"/>
          <p:cNvSpPr/>
          <p:nvPr/>
        </p:nvSpPr>
        <p:spPr>
          <a:xfrm>
            <a:off x="3381913" y="1086154"/>
            <a:ext cx="4043270" cy="2016200"/>
          </a:xfrm>
          <a:prstGeom prst="rect">
            <a:avLst/>
          </a:prstGeom>
          <a:blipFill>
            <a:blip r:embed="rId4" cstate="print"/>
            <a:stretch>
              <a:fillRect/>
            </a:stretch>
          </a:blipFill>
        </p:spPr>
        <p:txBody>
          <a:bodyPr wrap="square" lIns="0" tIns="0" rIns="0" bIns="0" rtlCol="0"/>
          <a:lstStyle/>
          <a:p>
            <a:endParaRPr sz="1000"/>
          </a:p>
        </p:txBody>
      </p:sp>
      <p:sp>
        <p:nvSpPr>
          <p:cNvPr id="3" name="Title 2"/>
          <p:cNvSpPr>
            <a:spLocks noGrp="1"/>
          </p:cNvSpPr>
          <p:nvPr>
            <p:ph type="title" idx="4294967295"/>
          </p:nvPr>
        </p:nvSpPr>
        <p:spPr/>
        <p:txBody>
          <a:bodyPr/>
          <a:lstStyle/>
          <a:p>
            <a:r>
              <a:rPr lang="en-US" b="1" dirty="0" err="1"/>
              <a:t>Teleprotection</a:t>
            </a:r>
            <a:r>
              <a:rPr lang="en-US" dirty="0"/>
              <a:t> Testing</a:t>
            </a:r>
          </a:p>
        </p:txBody>
      </p:sp>
      <p:sp>
        <p:nvSpPr>
          <p:cNvPr id="5" name="object 13"/>
          <p:cNvSpPr/>
          <p:nvPr/>
        </p:nvSpPr>
        <p:spPr>
          <a:xfrm>
            <a:off x="1391429" y="1418001"/>
            <a:ext cx="71390" cy="33052"/>
          </a:xfrm>
          <a:custGeom>
            <a:avLst/>
            <a:gdLst/>
            <a:ahLst/>
            <a:cxnLst/>
            <a:rect l="l" t="t" r="r" b="b"/>
            <a:pathLst>
              <a:path w="83819" h="3810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a:moveTo>
                  <a:pt x="56006" y="26670"/>
                </a:moveTo>
                <a:lnTo>
                  <a:pt x="51053" y="26670"/>
                </a:lnTo>
                <a:lnTo>
                  <a:pt x="50291" y="27432"/>
                </a:lnTo>
                <a:lnTo>
                  <a:pt x="56006" y="26670"/>
                </a:lnTo>
                <a:close/>
              </a:path>
            </a:pathLst>
          </a:custGeom>
          <a:solidFill>
            <a:srgbClr val="60CEC5"/>
          </a:solidFill>
        </p:spPr>
        <p:txBody>
          <a:bodyPr wrap="square" lIns="0" tIns="0" rIns="0" bIns="0" rtlCol="0"/>
          <a:lstStyle/>
          <a:p>
            <a:endParaRPr sz="1100"/>
          </a:p>
        </p:txBody>
      </p:sp>
      <p:sp>
        <p:nvSpPr>
          <p:cNvPr id="6" name="object 14"/>
          <p:cNvSpPr/>
          <p:nvPr/>
        </p:nvSpPr>
        <p:spPr>
          <a:xfrm>
            <a:off x="1382343" y="1430561"/>
            <a:ext cx="17307" cy="24238"/>
          </a:xfrm>
          <a:custGeom>
            <a:avLst/>
            <a:gdLst/>
            <a:ahLst/>
            <a:cxnLst/>
            <a:rect l="l" t="t" r="r" b="b"/>
            <a:pathLst>
              <a:path w="20319" h="27940">
                <a:moveTo>
                  <a:pt x="10668" y="0"/>
                </a:moveTo>
                <a:lnTo>
                  <a:pt x="762" y="3810"/>
                </a:lnTo>
                <a:lnTo>
                  <a:pt x="0" y="3810"/>
                </a:lnTo>
                <a:lnTo>
                  <a:pt x="11430" y="26670"/>
                </a:lnTo>
                <a:lnTo>
                  <a:pt x="9906" y="27432"/>
                </a:lnTo>
                <a:lnTo>
                  <a:pt x="19812" y="23622"/>
                </a:lnTo>
                <a:lnTo>
                  <a:pt x="10668" y="0"/>
                </a:lnTo>
                <a:close/>
              </a:path>
            </a:pathLst>
          </a:custGeom>
          <a:solidFill>
            <a:srgbClr val="60CEC5"/>
          </a:solidFill>
        </p:spPr>
        <p:txBody>
          <a:bodyPr wrap="square" lIns="0" tIns="0" rIns="0" bIns="0" rtlCol="0"/>
          <a:lstStyle/>
          <a:p>
            <a:endParaRPr sz="1100"/>
          </a:p>
        </p:txBody>
      </p:sp>
      <p:sp>
        <p:nvSpPr>
          <p:cNvPr id="7" name="object 15"/>
          <p:cNvSpPr/>
          <p:nvPr/>
        </p:nvSpPr>
        <p:spPr>
          <a:xfrm>
            <a:off x="1374555" y="1433866"/>
            <a:ext cx="17848" cy="24238"/>
          </a:xfrm>
          <a:custGeom>
            <a:avLst/>
            <a:gdLst/>
            <a:ahLst/>
            <a:cxnLst/>
            <a:rect l="l" t="t" r="r" b="b"/>
            <a:pathLst>
              <a:path w="20955" h="27940">
                <a:moveTo>
                  <a:pt x="9144" y="0"/>
                </a:moveTo>
                <a:lnTo>
                  <a:pt x="0" y="4572"/>
                </a:lnTo>
                <a:lnTo>
                  <a:pt x="11430" y="27432"/>
                </a:lnTo>
                <a:lnTo>
                  <a:pt x="20574" y="22860"/>
                </a:lnTo>
                <a:lnTo>
                  <a:pt x="9144" y="0"/>
                </a:lnTo>
                <a:close/>
              </a:path>
            </a:pathLst>
          </a:custGeom>
          <a:solidFill>
            <a:srgbClr val="60CEC5"/>
          </a:solidFill>
        </p:spPr>
        <p:txBody>
          <a:bodyPr wrap="square" lIns="0" tIns="0" rIns="0" bIns="0" rtlCol="0"/>
          <a:lstStyle/>
          <a:p>
            <a:endParaRPr sz="1100"/>
          </a:p>
        </p:txBody>
      </p:sp>
      <p:sp>
        <p:nvSpPr>
          <p:cNvPr id="8" name="object 16"/>
          <p:cNvSpPr/>
          <p:nvPr/>
        </p:nvSpPr>
        <p:spPr>
          <a:xfrm>
            <a:off x="1270067" y="1478156"/>
            <a:ext cx="63601" cy="84614"/>
          </a:xfrm>
          <a:prstGeom prst="rect">
            <a:avLst/>
          </a:prstGeom>
          <a:blipFill>
            <a:blip r:embed="rId5" cstate="print"/>
            <a:stretch>
              <a:fillRect/>
            </a:stretch>
          </a:blipFill>
        </p:spPr>
        <p:txBody>
          <a:bodyPr wrap="square" lIns="0" tIns="0" rIns="0" bIns="0" rtlCol="0"/>
          <a:lstStyle/>
          <a:p>
            <a:endParaRPr sz="1100"/>
          </a:p>
        </p:txBody>
      </p:sp>
      <p:sp>
        <p:nvSpPr>
          <p:cNvPr id="9" name="object 17"/>
          <p:cNvSpPr/>
          <p:nvPr/>
        </p:nvSpPr>
        <p:spPr>
          <a:xfrm>
            <a:off x="1268444" y="162358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0" name="object 18"/>
          <p:cNvSpPr/>
          <p:nvPr/>
        </p:nvSpPr>
        <p:spPr>
          <a:xfrm>
            <a:off x="1268444" y="177761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1" name="object 19"/>
          <p:cNvSpPr/>
          <p:nvPr/>
        </p:nvSpPr>
        <p:spPr>
          <a:xfrm>
            <a:off x="1268444" y="193163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2" name="object 20"/>
          <p:cNvSpPr/>
          <p:nvPr/>
        </p:nvSpPr>
        <p:spPr>
          <a:xfrm>
            <a:off x="1268444" y="208566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3" name="object 21"/>
          <p:cNvSpPr/>
          <p:nvPr/>
        </p:nvSpPr>
        <p:spPr>
          <a:xfrm>
            <a:off x="1268444" y="223968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4" name="object 22"/>
          <p:cNvSpPr/>
          <p:nvPr/>
        </p:nvSpPr>
        <p:spPr>
          <a:xfrm>
            <a:off x="1268444" y="239370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5" name="object 23"/>
          <p:cNvSpPr/>
          <p:nvPr/>
        </p:nvSpPr>
        <p:spPr>
          <a:xfrm>
            <a:off x="1268444" y="2547734"/>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6" name="object 24"/>
          <p:cNvSpPr/>
          <p:nvPr/>
        </p:nvSpPr>
        <p:spPr>
          <a:xfrm>
            <a:off x="1268444" y="2701758"/>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7" name="object 25"/>
          <p:cNvSpPr/>
          <p:nvPr/>
        </p:nvSpPr>
        <p:spPr>
          <a:xfrm>
            <a:off x="1268444" y="2855782"/>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8" name="object 26"/>
          <p:cNvSpPr/>
          <p:nvPr/>
        </p:nvSpPr>
        <p:spPr>
          <a:xfrm>
            <a:off x="1259034" y="3008485"/>
            <a:ext cx="42185" cy="75470"/>
          </a:xfrm>
          <a:custGeom>
            <a:avLst/>
            <a:gdLst/>
            <a:ahLst/>
            <a:cxnLst/>
            <a:rect l="l" t="t" r="r" b="b"/>
            <a:pathLst>
              <a:path w="49530" h="86994">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a:moveTo>
                  <a:pt x="44196" y="64008"/>
                </a:moveTo>
                <a:lnTo>
                  <a:pt x="44196" y="64769"/>
                </a:lnTo>
                <a:lnTo>
                  <a:pt x="44606" y="64769"/>
                </a:lnTo>
                <a:lnTo>
                  <a:pt x="44196" y="64008"/>
                </a:lnTo>
                <a:close/>
              </a:path>
              <a:path w="49530" h="86994">
                <a:moveTo>
                  <a:pt x="39841" y="54864"/>
                </a:moveTo>
                <a:lnTo>
                  <a:pt x="39624" y="54864"/>
                </a:lnTo>
                <a:lnTo>
                  <a:pt x="40386" y="56388"/>
                </a:lnTo>
                <a:lnTo>
                  <a:pt x="39841" y="54864"/>
                </a:lnTo>
                <a:close/>
              </a:path>
              <a:path w="49530" h="86994">
                <a:moveTo>
                  <a:pt x="32766" y="35052"/>
                </a:moveTo>
                <a:lnTo>
                  <a:pt x="32766" y="35814"/>
                </a:lnTo>
                <a:lnTo>
                  <a:pt x="33038" y="35814"/>
                </a:lnTo>
                <a:lnTo>
                  <a:pt x="32766" y="35052"/>
                </a:lnTo>
                <a:close/>
              </a:path>
              <a:path w="49530" h="86994">
                <a:moveTo>
                  <a:pt x="29718" y="25146"/>
                </a:moveTo>
                <a:lnTo>
                  <a:pt x="29718" y="25908"/>
                </a:lnTo>
                <a:lnTo>
                  <a:pt x="29935" y="25908"/>
                </a:lnTo>
                <a:lnTo>
                  <a:pt x="29718" y="25146"/>
                </a:lnTo>
                <a:close/>
              </a:path>
              <a:path w="49530" h="86994">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a:moveTo>
                  <a:pt x="25781" y="3810"/>
                </a:moveTo>
                <a:lnTo>
                  <a:pt x="25146" y="3810"/>
                </a:lnTo>
                <a:lnTo>
                  <a:pt x="25908" y="4572"/>
                </a:lnTo>
                <a:lnTo>
                  <a:pt x="25781" y="3810"/>
                </a:lnTo>
                <a:close/>
              </a:path>
            </a:pathLst>
          </a:custGeom>
          <a:solidFill>
            <a:srgbClr val="60CEC5"/>
          </a:solidFill>
        </p:spPr>
        <p:txBody>
          <a:bodyPr wrap="square" lIns="0" tIns="0" rIns="0" bIns="0" rtlCol="0"/>
          <a:lstStyle/>
          <a:p>
            <a:endParaRPr sz="1100"/>
          </a:p>
        </p:txBody>
      </p:sp>
      <p:sp>
        <p:nvSpPr>
          <p:cNvPr id="19" name="object 27"/>
          <p:cNvSpPr/>
          <p:nvPr/>
        </p:nvSpPr>
        <p:spPr>
          <a:xfrm>
            <a:off x="1282397" y="3072607"/>
            <a:ext cx="23797" cy="19281"/>
          </a:xfrm>
          <a:custGeom>
            <a:avLst/>
            <a:gdLst/>
            <a:ahLst/>
            <a:cxnLst/>
            <a:rect l="l" t="t" r="r" b="b"/>
            <a:pathLst>
              <a:path w="27940" h="22225">
                <a:moveTo>
                  <a:pt x="22097" y="0"/>
                </a:moveTo>
                <a:lnTo>
                  <a:pt x="0" y="12954"/>
                </a:lnTo>
                <a:lnTo>
                  <a:pt x="5333" y="22098"/>
                </a:lnTo>
                <a:lnTo>
                  <a:pt x="5333" y="21336"/>
                </a:lnTo>
                <a:lnTo>
                  <a:pt x="27431" y="9144"/>
                </a:lnTo>
                <a:lnTo>
                  <a:pt x="22097" y="0"/>
                </a:lnTo>
                <a:close/>
              </a:path>
            </a:pathLst>
          </a:custGeom>
          <a:solidFill>
            <a:srgbClr val="60CEC5"/>
          </a:solidFill>
        </p:spPr>
        <p:txBody>
          <a:bodyPr wrap="square" lIns="0" tIns="0" rIns="0" bIns="0" rtlCol="0"/>
          <a:lstStyle/>
          <a:p>
            <a:endParaRPr sz="1100"/>
          </a:p>
        </p:txBody>
      </p:sp>
      <p:sp>
        <p:nvSpPr>
          <p:cNvPr id="20" name="object 28"/>
          <p:cNvSpPr/>
          <p:nvPr/>
        </p:nvSpPr>
        <p:spPr>
          <a:xfrm>
            <a:off x="1286940" y="3080539"/>
            <a:ext cx="22173" cy="16526"/>
          </a:xfrm>
          <a:custGeom>
            <a:avLst/>
            <a:gdLst/>
            <a:ahLst/>
            <a:cxnLst/>
            <a:rect l="l" t="t" r="r" b="b"/>
            <a:pathLst>
              <a:path w="26034" h="19050">
                <a:moveTo>
                  <a:pt x="22097" y="0"/>
                </a:moveTo>
                <a:lnTo>
                  <a:pt x="0" y="12192"/>
                </a:lnTo>
                <a:lnTo>
                  <a:pt x="3809" y="19050"/>
                </a:lnTo>
                <a:lnTo>
                  <a:pt x="25907" y="6858"/>
                </a:lnTo>
                <a:lnTo>
                  <a:pt x="22097" y="0"/>
                </a:lnTo>
                <a:close/>
              </a:path>
            </a:pathLst>
          </a:custGeom>
          <a:solidFill>
            <a:srgbClr val="60CEC5"/>
          </a:solidFill>
        </p:spPr>
        <p:txBody>
          <a:bodyPr wrap="square" lIns="0" tIns="0" rIns="0" bIns="0" rtlCol="0"/>
          <a:lstStyle/>
          <a:p>
            <a:endParaRPr sz="1100"/>
          </a:p>
        </p:txBody>
      </p:sp>
      <p:sp>
        <p:nvSpPr>
          <p:cNvPr id="21" name="object 29"/>
          <p:cNvSpPr/>
          <p:nvPr/>
        </p:nvSpPr>
        <p:spPr>
          <a:xfrm>
            <a:off x="1336914" y="3131440"/>
            <a:ext cx="86966" cy="56189"/>
          </a:xfrm>
          <a:prstGeom prst="rect">
            <a:avLst/>
          </a:prstGeom>
          <a:blipFill>
            <a:blip r:embed="rId6" cstate="print"/>
            <a:stretch>
              <a:fillRect/>
            </a:stretch>
          </a:blipFill>
        </p:spPr>
        <p:txBody>
          <a:bodyPr wrap="square" lIns="0" tIns="0" rIns="0" bIns="0" rtlCol="0"/>
          <a:lstStyle/>
          <a:p>
            <a:endParaRPr sz="1000"/>
          </a:p>
        </p:txBody>
      </p:sp>
      <p:sp>
        <p:nvSpPr>
          <p:cNvPr id="22" name="object 30"/>
          <p:cNvSpPr/>
          <p:nvPr/>
        </p:nvSpPr>
        <p:spPr>
          <a:xfrm>
            <a:off x="148553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3" name="object 31"/>
          <p:cNvSpPr/>
          <p:nvPr/>
        </p:nvSpPr>
        <p:spPr>
          <a:xfrm>
            <a:off x="1636752"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4" name="object 32"/>
          <p:cNvSpPr/>
          <p:nvPr/>
        </p:nvSpPr>
        <p:spPr>
          <a:xfrm>
            <a:off x="1787968"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5" name="object 33"/>
          <p:cNvSpPr/>
          <p:nvPr/>
        </p:nvSpPr>
        <p:spPr>
          <a:xfrm>
            <a:off x="193918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6" name="object 34"/>
          <p:cNvSpPr/>
          <p:nvPr/>
        </p:nvSpPr>
        <p:spPr>
          <a:xfrm>
            <a:off x="2090403"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7" name="object 35"/>
          <p:cNvSpPr/>
          <p:nvPr/>
        </p:nvSpPr>
        <p:spPr>
          <a:xfrm>
            <a:off x="2241620"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8" name="object 36"/>
          <p:cNvSpPr/>
          <p:nvPr/>
        </p:nvSpPr>
        <p:spPr>
          <a:xfrm>
            <a:off x="2392836"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9" name="object 37"/>
          <p:cNvSpPr/>
          <p:nvPr/>
        </p:nvSpPr>
        <p:spPr>
          <a:xfrm>
            <a:off x="2544054"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30" name="object 38"/>
          <p:cNvSpPr/>
          <p:nvPr/>
        </p:nvSpPr>
        <p:spPr>
          <a:xfrm>
            <a:off x="2695271" y="3182010"/>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000"/>
          </a:p>
        </p:txBody>
      </p:sp>
      <p:sp>
        <p:nvSpPr>
          <p:cNvPr id="31" name="object 39"/>
          <p:cNvSpPr/>
          <p:nvPr/>
        </p:nvSpPr>
        <p:spPr>
          <a:xfrm>
            <a:off x="2846488" y="3182010"/>
            <a:ext cx="87074" cy="0"/>
          </a:xfrm>
          <a:custGeom>
            <a:avLst/>
            <a:gdLst/>
            <a:ahLst/>
            <a:cxnLst/>
            <a:rect l="l" t="t" r="r" b="b"/>
            <a:pathLst>
              <a:path w="102235">
                <a:moveTo>
                  <a:pt x="0" y="0"/>
                </a:moveTo>
                <a:lnTo>
                  <a:pt x="102108" y="0"/>
                </a:lnTo>
              </a:path>
            </a:pathLst>
          </a:custGeom>
          <a:ln w="25146">
            <a:solidFill>
              <a:srgbClr val="60CEC5"/>
            </a:solidFill>
          </a:ln>
        </p:spPr>
        <p:txBody>
          <a:bodyPr wrap="square" lIns="0" tIns="0" rIns="0" bIns="0" rtlCol="0"/>
          <a:lstStyle/>
          <a:p>
            <a:endParaRPr sz="1000"/>
          </a:p>
        </p:txBody>
      </p:sp>
      <p:sp>
        <p:nvSpPr>
          <p:cNvPr id="32" name="object 40"/>
          <p:cNvSpPr/>
          <p:nvPr/>
        </p:nvSpPr>
        <p:spPr>
          <a:xfrm>
            <a:off x="2997704" y="3171103"/>
            <a:ext cx="76798" cy="22035"/>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60CEC5"/>
          </a:solidFill>
        </p:spPr>
        <p:txBody>
          <a:bodyPr wrap="square" lIns="0" tIns="0" rIns="0" bIns="0" rtlCol="0"/>
          <a:lstStyle/>
          <a:p>
            <a:endParaRPr sz="1000"/>
          </a:p>
        </p:txBody>
      </p:sp>
      <p:sp>
        <p:nvSpPr>
          <p:cNvPr id="33" name="object 41"/>
          <p:cNvSpPr/>
          <p:nvPr/>
        </p:nvSpPr>
        <p:spPr>
          <a:xfrm>
            <a:off x="3072988" y="3170442"/>
            <a:ext cx="11358" cy="22585"/>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60CEC5"/>
          </a:solidFill>
        </p:spPr>
        <p:txBody>
          <a:bodyPr wrap="square" lIns="0" tIns="0" rIns="0" bIns="0" rtlCol="0"/>
          <a:lstStyle/>
          <a:p>
            <a:endParaRPr sz="1000"/>
          </a:p>
        </p:txBody>
      </p:sp>
      <p:sp>
        <p:nvSpPr>
          <p:cNvPr id="34" name="object 42"/>
          <p:cNvSpPr/>
          <p:nvPr/>
        </p:nvSpPr>
        <p:spPr>
          <a:xfrm>
            <a:off x="3083373" y="3170442"/>
            <a:ext cx="1623" cy="22035"/>
          </a:xfrm>
          <a:custGeom>
            <a:avLst/>
            <a:gdLst/>
            <a:ahLst/>
            <a:cxnLst/>
            <a:rect l="l" t="t" r="r" b="b"/>
            <a:pathLst>
              <a:path w="1904" h="25400">
                <a:moveTo>
                  <a:pt x="0" y="25146"/>
                </a:moveTo>
                <a:lnTo>
                  <a:pt x="1524" y="25146"/>
                </a:lnTo>
                <a:lnTo>
                  <a:pt x="1524" y="0"/>
                </a:lnTo>
                <a:lnTo>
                  <a:pt x="0" y="0"/>
                </a:lnTo>
                <a:lnTo>
                  <a:pt x="0" y="25146"/>
                </a:lnTo>
                <a:close/>
              </a:path>
            </a:pathLst>
          </a:custGeom>
          <a:solidFill>
            <a:srgbClr val="60CEC5"/>
          </a:solidFill>
        </p:spPr>
        <p:txBody>
          <a:bodyPr wrap="square" lIns="0" tIns="0" rIns="0" bIns="0" rtlCol="0"/>
          <a:lstStyle/>
          <a:p>
            <a:endParaRPr sz="1000"/>
          </a:p>
        </p:txBody>
      </p:sp>
      <p:sp>
        <p:nvSpPr>
          <p:cNvPr id="35" name="object 43"/>
          <p:cNvSpPr/>
          <p:nvPr/>
        </p:nvSpPr>
        <p:spPr>
          <a:xfrm>
            <a:off x="3141783" y="3109625"/>
            <a:ext cx="83721" cy="66766"/>
          </a:xfrm>
          <a:prstGeom prst="rect">
            <a:avLst/>
          </a:prstGeom>
          <a:blipFill>
            <a:blip r:embed="rId7" cstate="print"/>
            <a:stretch>
              <a:fillRect/>
            </a:stretch>
          </a:blipFill>
        </p:spPr>
        <p:txBody>
          <a:bodyPr wrap="square" lIns="0" tIns="0" rIns="0" bIns="0" rtlCol="0"/>
          <a:lstStyle/>
          <a:p>
            <a:endParaRPr sz="1000"/>
          </a:p>
        </p:txBody>
      </p:sp>
      <p:sp>
        <p:nvSpPr>
          <p:cNvPr id="36" name="object 44"/>
          <p:cNvSpPr/>
          <p:nvPr/>
        </p:nvSpPr>
        <p:spPr>
          <a:xfrm>
            <a:off x="3242377" y="2991959"/>
            <a:ext cx="37318" cy="73817"/>
          </a:xfrm>
          <a:custGeom>
            <a:avLst/>
            <a:gdLst/>
            <a:ahLst/>
            <a:cxnLst/>
            <a:rect l="l" t="t" r="r" b="b"/>
            <a:pathLst>
              <a:path w="43814" h="85089">
                <a:moveTo>
                  <a:pt x="25146" y="79248"/>
                </a:moveTo>
                <a:lnTo>
                  <a:pt x="23622" y="84582"/>
                </a:lnTo>
                <a:lnTo>
                  <a:pt x="25581" y="80010"/>
                </a:lnTo>
                <a:lnTo>
                  <a:pt x="25146" y="80010"/>
                </a:lnTo>
                <a:lnTo>
                  <a:pt x="25146" y="79248"/>
                </a:lnTo>
                <a:close/>
              </a:path>
              <a:path w="43814" h="85089">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a:moveTo>
                  <a:pt x="25908" y="79248"/>
                </a:moveTo>
                <a:lnTo>
                  <a:pt x="25146" y="79248"/>
                </a:lnTo>
                <a:lnTo>
                  <a:pt x="25146" y="80010"/>
                </a:lnTo>
                <a:lnTo>
                  <a:pt x="25581" y="80010"/>
                </a:lnTo>
                <a:lnTo>
                  <a:pt x="25908" y="79248"/>
                </a:lnTo>
                <a:close/>
              </a:path>
              <a:path w="43814" h="85089">
                <a:moveTo>
                  <a:pt x="34943" y="54102"/>
                </a:moveTo>
                <a:lnTo>
                  <a:pt x="9144" y="54102"/>
                </a:lnTo>
                <a:lnTo>
                  <a:pt x="5334" y="64770"/>
                </a:lnTo>
                <a:lnTo>
                  <a:pt x="31949" y="64770"/>
                </a:lnTo>
                <a:lnTo>
                  <a:pt x="32766" y="62484"/>
                </a:lnTo>
                <a:lnTo>
                  <a:pt x="32766" y="61722"/>
                </a:lnTo>
                <a:lnTo>
                  <a:pt x="34943" y="54102"/>
                </a:lnTo>
                <a:close/>
              </a:path>
              <a:path w="43814" h="85089">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a:moveTo>
                  <a:pt x="38263" y="38100"/>
                </a:moveTo>
                <a:lnTo>
                  <a:pt x="38100" y="38100"/>
                </a:lnTo>
                <a:lnTo>
                  <a:pt x="38100" y="38862"/>
                </a:lnTo>
                <a:lnTo>
                  <a:pt x="38263" y="38100"/>
                </a:lnTo>
                <a:close/>
              </a:path>
              <a:path w="43814" h="85089">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a:moveTo>
                  <a:pt x="42005" y="14478"/>
                </a:moveTo>
                <a:lnTo>
                  <a:pt x="41910" y="15240"/>
                </a:lnTo>
                <a:lnTo>
                  <a:pt x="42005" y="14478"/>
                </a:lnTo>
                <a:close/>
              </a:path>
            </a:pathLst>
          </a:custGeom>
          <a:solidFill>
            <a:srgbClr val="60CEC5"/>
          </a:solidFill>
        </p:spPr>
        <p:txBody>
          <a:bodyPr wrap="square" lIns="0" tIns="0" rIns="0" bIns="0" rtlCol="0"/>
          <a:lstStyle/>
          <a:p>
            <a:endParaRPr sz="1100"/>
          </a:p>
        </p:txBody>
      </p:sp>
      <p:sp>
        <p:nvSpPr>
          <p:cNvPr id="37" name="object 45"/>
          <p:cNvSpPr/>
          <p:nvPr/>
        </p:nvSpPr>
        <p:spPr>
          <a:xfrm>
            <a:off x="3257954" y="2975432"/>
            <a:ext cx="21633" cy="18179"/>
          </a:xfrm>
          <a:custGeom>
            <a:avLst/>
            <a:gdLst/>
            <a:ahLst/>
            <a:cxnLst/>
            <a:rect l="l" t="t" r="r" b="b"/>
            <a:pathLst>
              <a:path w="25400" h="20955">
                <a:moveTo>
                  <a:pt x="0" y="20574"/>
                </a:moveTo>
                <a:lnTo>
                  <a:pt x="25146" y="20574"/>
                </a:lnTo>
                <a:lnTo>
                  <a:pt x="25146" y="0"/>
                </a:lnTo>
                <a:lnTo>
                  <a:pt x="0" y="0"/>
                </a:lnTo>
                <a:lnTo>
                  <a:pt x="0" y="20574"/>
                </a:lnTo>
                <a:close/>
              </a:path>
            </a:pathLst>
          </a:custGeom>
          <a:solidFill>
            <a:srgbClr val="60CEC5"/>
          </a:solidFill>
        </p:spPr>
        <p:txBody>
          <a:bodyPr wrap="square" lIns="0" tIns="0" rIns="0" bIns="0" rtlCol="0"/>
          <a:lstStyle/>
          <a:p>
            <a:endParaRPr sz="1100"/>
          </a:p>
        </p:txBody>
      </p:sp>
      <p:sp>
        <p:nvSpPr>
          <p:cNvPr id="38" name="object 46"/>
          <p:cNvSpPr/>
          <p:nvPr/>
        </p:nvSpPr>
        <p:spPr>
          <a:xfrm>
            <a:off x="3268663" y="2821408"/>
            <a:ext cx="0" cy="88691"/>
          </a:xfrm>
          <a:custGeom>
            <a:avLst/>
            <a:gdLst/>
            <a:ahLst/>
            <a:cxnLst/>
            <a:rect l="l" t="t" r="r" b="b"/>
            <a:pathLst>
              <a:path h="102235">
                <a:moveTo>
                  <a:pt x="0" y="0"/>
                </a:moveTo>
                <a:lnTo>
                  <a:pt x="0" y="102108"/>
                </a:lnTo>
              </a:path>
            </a:pathLst>
          </a:custGeom>
          <a:ln w="25146">
            <a:solidFill>
              <a:srgbClr val="60CEC5"/>
            </a:solidFill>
          </a:ln>
        </p:spPr>
        <p:txBody>
          <a:bodyPr wrap="square" lIns="0" tIns="0" rIns="0" bIns="0" rtlCol="0"/>
          <a:lstStyle/>
          <a:p>
            <a:endParaRPr sz="1100"/>
          </a:p>
        </p:txBody>
      </p:sp>
      <p:sp>
        <p:nvSpPr>
          <p:cNvPr id="39" name="object 47"/>
          <p:cNvSpPr/>
          <p:nvPr/>
        </p:nvSpPr>
        <p:spPr>
          <a:xfrm>
            <a:off x="3268663" y="2667383"/>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0" name="object 48"/>
          <p:cNvSpPr/>
          <p:nvPr/>
        </p:nvSpPr>
        <p:spPr>
          <a:xfrm>
            <a:off x="3268663" y="251335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1" name="object 49"/>
          <p:cNvSpPr/>
          <p:nvPr/>
        </p:nvSpPr>
        <p:spPr>
          <a:xfrm>
            <a:off x="3268663" y="235933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2" name="object 50"/>
          <p:cNvSpPr/>
          <p:nvPr/>
        </p:nvSpPr>
        <p:spPr>
          <a:xfrm>
            <a:off x="3268663" y="220531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3" name="object 51"/>
          <p:cNvSpPr/>
          <p:nvPr/>
        </p:nvSpPr>
        <p:spPr>
          <a:xfrm>
            <a:off x="3268663" y="205128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4" name="object 52"/>
          <p:cNvSpPr/>
          <p:nvPr/>
        </p:nvSpPr>
        <p:spPr>
          <a:xfrm>
            <a:off x="3268663" y="189726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5" name="object 53"/>
          <p:cNvSpPr/>
          <p:nvPr/>
        </p:nvSpPr>
        <p:spPr>
          <a:xfrm>
            <a:off x="3268663" y="174323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6" name="object 54"/>
          <p:cNvSpPr/>
          <p:nvPr/>
        </p:nvSpPr>
        <p:spPr>
          <a:xfrm>
            <a:off x="3256656" y="1605078"/>
            <a:ext cx="22715" cy="72165"/>
          </a:xfrm>
          <a:custGeom>
            <a:avLst/>
            <a:gdLst/>
            <a:ahLst/>
            <a:cxnLst/>
            <a:rect l="l" t="t" r="r" b="b"/>
            <a:pathLst>
              <a:path w="26670" h="83184">
                <a:moveTo>
                  <a:pt x="26670" y="12954"/>
                </a:moveTo>
                <a:lnTo>
                  <a:pt x="1524" y="12954"/>
                </a:lnTo>
                <a:lnTo>
                  <a:pt x="1524" y="83058"/>
                </a:lnTo>
                <a:lnTo>
                  <a:pt x="26670" y="83058"/>
                </a:lnTo>
                <a:lnTo>
                  <a:pt x="26670" y="12954"/>
                </a:lnTo>
                <a:close/>
              </a:path>
              <a:path w="26670" h="83184">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p:spPr>
        <p:txBody>
          <a:bodyPr wrap="square" lIns="0" tIns="0" rIns="0" bIns="0" rtlCol="0"/>
          <a:lstStyle/>
          <a:p>
            <a:endParaRPr sz="1100"/>
          </a:p>
        </p:txBody>
      </p:sp>
      <p:sp>
        <p:nvSpPr>
          <p:cNvPr id="47" name="object 55"/>
          <p:cNvSpPr/>
          <p:nvPr/>
        </p:nvSpPr>
        <p:spPr>
          <a:xfrm>
            <a:off x="3256093" y="1594501"/>
            <a:ext cx="22173" cy="12669"/>
          </a:xfrm>
          <a:custGeom>
            <a:avLst/>
            <a:gdLst/>
            <a:ahLst/>
            <a:cxnLst/>
            <a:rect l="l" t="t" r="r" b="b"/>
            <a:pathLst>
              <a:path w="26035" h="14605">
                <a:moveTo>
                  <a:pt x="24283" y="0"/>
                </a:moveTo>
                <a:lnTo>
                  <a:pt x="0" y="4553"/>
                </a:lnTo>
                <a:lnTo>
                  <a:pt x="661" y="14477"/>
                </a:lnTo>
                <a:lnTo>
                  <a:pt x="25807" y="12953"/>
                </a:lnTo>
                <a:lnTo>
                  <a:pt x="25045" y="1523"/>
                </a:lnTo>
                <a:lnTo>
                  <a:pt x="24283" y="0"/>
                </a:lnTo>
                <a:close/>
              </a:path>
            </a:pathLst>
          </a:custGeom>
          <a:solidFill>
            <a:srgbClr val="60CEC5"/>
          </a:solidFill>
        </p:spPr>
        <p:txBody>
          <a:bodyPr wrap="square" lIns="0" tIns="0" rIns="0" bIns="0" rtlCol="0"/>
          <a:lstStyle/>
          <a:p>
            <a:endParaRPr sz="1100"/>
          </a:p>
        </p:txBody>
      </p:sp>
      <p:sp>
        <p:nvSpPr>
          <p:cNvPr id="48" name="object 56"/>
          <p:cNvSpPr/>
          <p:nvPr/>
        </p:nvSpPr>
        <p:spPr>
          <a:xfrm>
            <a:off x="3254709" y="1587229"/>
            <a:ext cx="22173" cy="11568"/>
          </a:xfrm>
          <a:custGeom>
            <a:avLst/>
            <a:gdLst/>
            <a:ahLst/>
            <a:cxnLst/>
            <a:rect l="l" t="t" r="r" b="b"/>
            <a:pathLst>
              <a:path w="26035" h="13334">
                <a:moveTo>
                  <a:pt x="24384" y="0"/>
                </a:moveTo>
                <a:lnTo>
                  <a:pt x="0" y="4571"/>
                </a:lnTo>
                <a:lnTo>
                  <a:pt x="1524" y="12953"/>
                </a:lnTo>
                <a:lnTo>
                  <a:pt x="25908" y="8381"/>
                </a:lnTo>
                <a:lnTo>
                  <a:pt x="24384" y="0"/>
                </a:lnTo>
                <a:close/>
              </a:path>
            </a:pathLst>
          </a:custGeom>
          <a:solidFill>
            <a:srgbClr val="60CEC5"/>
          </a:solidFill>
        </p:spPr>
        <p:txBody>
          <a:bodyPr wrap="square" lIns="0" tIns="0" rIns="0" bIns="0" rtlCol="0"/>
          <a:lstStyle/>
          <a:p>
            <a:endParaRPr sz="1100"/>
          </a:p>
        </p:txBody>
      </p:sp>
      <p:sp>
        <p:nvSpPr>
          <p:cNvPr id="49" name="object 57"/>
          <p:cNvSpPr/>
          <p:nvPr/>
        </p:nvSpPr>
        <p:spPr>
          <a:xfrm>
            <a:off x="3178776" y="1455019"/>
            <a:ext cx="73337" cy="78004"/>
          </a:xfrm>
          <a:prstGeom prst="rect">
            <a:avLst/>
          </a:prstGeom>
          <a:blipFill>
            <a:blip r:embed="rId8" cstate="print"/>
            <a:stretch>
              <a:fillRect/>
            </a:stretch>
          </a:blipFill>
        </p:spPr>
        <p:txBody>
          <a:bodyPr wrap="square" lIns="0" tIns="0" rIns="0" bIns="0" rtlCol="0"/>
          <a:lstStyle/>
          <a:p>
            <a:endParaRPr sz="1100"/>
          </a:p>
        </p:txBody>
      </p:sp>
      <p:sp>
        <p:nvSpPr>
          <p:cNvPr id="50" name="object 58"/>
          <p:cNvSpPr/>
          <p:nvPr/>
        </p:nvSpPr>
        <p:spPr>
          <a:xfrm>
            <a:off x="3082724" y="1418001"/>
            <a:ext cx="47052" cy="28645"/>
          </a:xfrm>
          <a:custGeom>
            <a:avLst/>
            <a:gdLst/>
            <a:ahLst/>
            <a:cxnLst/>
            <a:rect l="l" t="t" r="r" b="b"/>
            <a:pathLst>
              <a:path w="55245" h="33019">
                <a:moveTo>
                  <a:pt x="48079" y="26669"/>
                </a:moveTo>
                <a:lnTo>
                  <a:pt x="22098" y="26669"/>
                </a:lnTo>
                <a:lnTo>
                  <a:pt x="32766" y="28955"/>
                </a:lnTo>
                <a:lnTo>
                  <a:pt x="44196" y="31241"/>
                </a:lnTo>
                <a:lnTo>
                  <a:pt x="41910" y="31241"/>
                </a:lnTo>
                <a:lnTo>
                  <a:pt x="45720" y="32765"/>
                </a:lnTo>
                <a:lnTo>
                  <a:pt x="48079" y="26669"/>
                </a:lnTo>
                <a:close/>
              </a:path>
              <a:path w="55245" h="33019">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p:spPr>
        <p:txBody>
          <a:bodyPr wrap="square" lIns="0" tIns="0" rIns="0" bIns="0" rtlCol="0"/>
          <a:lstStyle/>
          <a:p>
            <a:endParaRPr sz="1100"/>
          </a:p>
        </p:txBody>
      </p:sp>
      <p:sp>
        <p:nvSpPr>
          <p:cNvPr id="51" name="object 59"/>
          <p:cNvSpPr/>
          <p:nvPr/>
        </p:nvSpPr>
        <p:spPr>
          <a:xfrm>
            <a:off x="3039889" y="1418001"/>
            <a:ext cx="43808" cy="22035"/>
          </a:xfrm>
          <a:custGeom>
            <a:avLst/>
            <a:gdLst/>
            <a:ahLst/>
            <a:cxnLst/>
            <a:rect l="l" t="t" r="r" b="b"/>
            <a:pathLst>
              <a:path w="51435" h="25400">
                <a:moveTo>
                  <a:pt x="0" y="25146"/>
                </a:moveTo>
                <a:lnTo>
                  <a:pt x="51053" y="25146"/>
                </a:lnTo>
                <a:lnTo>
                  <a:pt x="51053" y="0"/>
                </a:lnTo>
                <a:lnTo>
                  <a:pt x="0" y="0"/>
                </a:lnTo>
                <a:lnTo>
                  <a:pt x="0" y="25146"/>
                </a:lnTo>
                <a:close/>
              </a:path>
            </a:pathLst>
          </a:custGeom>
          <a:solidFill>
            <a:srgbClr val="60CEC5"/>
          </a:solidFill>
        </p:spPr>
        <p:txBody>
          <a:bodyPr wrap="square" lIns="0" tIns="0" rIns="0" bIns="0" rtlCol="0"/>
          <a:lstStyle/>
          <a:p>
            <a:endParaRPr sz="1100"/>
          </a:p>
        </p:txBody>
      </p:sp>
      <p:sp>
        <p:nvSpPr>
          <p:cNvPr id="52" name="object 60"/>
          <p:cNvSpPr/>
          <p:nvPr/>
        </p:nvSpPr>
        <p:spPr>
          <a:xfrm>
            <a:off x="2888673" y="1428908"/>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100"/>
          </a:p>
        </p:txBody>
      </p:sp>
      <p:sp>
        <p:nvSpPr>
          <p:cNvPr id="53" name="object 61"/>
          <p:cNvSpPr/>
          <p:nvPr/>
        </p:nvSpPr>
        <p:spPr>
          <a:xfrm>
            <a:off x="2737455"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4" name="object 62"/>
          <p:cNvSpPr/>
          <p:nvPr/>
        </p:nvSpPr>
        <p:spPr>
          <a:xfrm>
            <a:off x="2586239"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5" name="object 63"/>
          <p:cNvSpPr/>
          <p:nvPr/>
        </p:nvSpPr>
        <p:spPr>
          <a:xfrm>
            <a:off x="2435022"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6" name="object 64"/>
          <p:cNvSpPr/>
          <p:nvPr/>
        </p:nvSpPr>
        <p:spPr>
          <a:xfrm>
            <a:off x="228380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7" name="object 65"/>
          <p:cNvSpPr/>
          <p:nvPr/>
        </p:nvSpPr>
        <p:spPr>
          <a:xfrm>
            <a:off x="2132587"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8" name="object 66"/>
          <p:cNvSpPr/>
          <p:nvPr/>
        </p:nvSpPr>
        <p:spPr>
          <a:xfrm>
            <a:off x="1981371"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9" name="object 67"/>
          <p:cNvSpPr/>
          <p:nvPr/>
        </p:nvSpPr>
        <p:spPr>
          <a:xfrm>
            <a:off x="183015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0" name="object 68"/>
          <p:cNvSpPr/>
          <p:nvPr/>
        </p:nvSpPr>
        <p:spPr>
          <a:xfrm>
            <a:off x="1678936"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1" name="object 69"/>
          <p:cNvSpPr/>
          <p:nvPr/>
        </p:nvSpPr>
        <p:spPr>
          <a:xfrm>
            <a:off x="1527720"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3" name="object 71"/>
          <p:cNvSpPr txBox="1"/>
          <p:nvPr/>
        </p:nvSpPr>
        <p:spPr>
          <a:xfrm>
            <a:off x="5808091" y="2625301"/>
            <a:ext cx="1047594" cy="139141"/>
          </a:xfrm>
          <a:prstGeom prst="rect">
            <a:avLst/>
          </a:prstGeom>
        </p:spPr>
        <p:txBody>
          <a:bodyPr vert="horz" wrap="square" lIns="0" tIns="15875" rIns="0" bIns="0" rtlCol="0">
            <a:spAutoFit/>
          </a:bodyPr>
          <a:lstStyle/>
          <a:p>
            <a:pPr marL="12700">
              <a:lnSpc>
                <a:spcPct val="100000"/>
              </a:lnSpc>
              <a:spcBef>
                <a:spcPts val="125"/>
              </a:spcBef>
            </a:pPr>
            <a:r>
              <a:rPr sz="800" b="1" spc="-10" dirty="0">
                <a:solidFill>
                  <a:srgbClr val="00007F"/>
                </a:solidFill>
                <a:latin typeface="Verdana"/>
                <a:cs typeface="Verdana"/>
              </a:rPr>
              <a:t>IEEE</a:t>
            </a:r>
            <a:r>
              <a:rPr sz="800" b="1" spc="-70" dirty="0">
                <a:solidFill>
                  <a:srgbClr val="00007F"/>
                </a:solidFill>
                <a:latin typeface="Verdana"/>
                <a:cs typeface="Verdana"/>
              </a:rPr>
              <a:t> </a:t>
            </a:r>
            <a:r>
              <a:rPr sz="800" b="1" spc="-10" dirty="0">
                <a:solidFill>
                  <a:srgbClr val="00007F"/>
                </a:solidFill>
                <a:latin typeface="Verdana"/>
                <a:cs typeface="Verdana"/>
              </a:rPr>
              <a:t>C37.94</a:t>
            </a:r>
            <a:endParaRPr sz="800" b="1" dirty="0">
              <a:latin typeface="Verdana"/>
              <a:cs typeface="Verdana"/>
            </a:endParaRPr>
          </a:p>
        </p:txBody>
      </p:sp>
      <p:sp>
        <p:nvSpPr>
          <p:cNvPr id="64" name="object 72"/>
          <p:cNvSpPr txBox="1"/>
          <p:nvPr/>
        </p:nvSpPr>
        <p:spPr>
          <a:xfrm>
            <a:off x="7291055" y="2163890"/>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65" name="object 73"/>
          <p:cNvSpPr txBox="1"/>
          <p:nvPr/>
        </p:nvSpPr>
        <p:spPr>
          <a:xfrm>
            <a:off x="6983429" y="2163890"/>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66" name="object 74"/>
          <p:cNvSpPr txBox="1"/>
          <p:nvPr/>
        </p:nvSpPr>
        <p:spPr>
          <a:xfrm>
            <a:off x="6464878" y="2163890"/>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67" name="object 75"/>
          <p:cNvSpPr/>
          <p:nvPr/>
        </p:nvSpPr>
        <p:spPr>
          <a:xfrm>
            <a:off x="5526209" y="261648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8" name="object 76"/>
          <p:cNvSpPr/>
          <p:nvPr/>
        </p:nvSpPr>
        <p:spPr>
          <a:xfrm>
            <a:off x="5523614" y="275993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9" name="object 77"/>
          <p:cNvSpPr/>
          <p:nvPr/>
        </p:nvSpPr>
        <p:spPr>
          <a:xfrm>
            <a:off x="5527508"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70" name="object 78"/>
          <p:cNvSpPr/>
          <p:nvPr/>
        </p:nvSpPr>
        <p:spPr>
          <a:xfrm>
            <a:off x="5502197" y="26217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1" name="object 79"/>
          <p:cNvSpPr/>
          <p:nvPr/>
        </p:nvSpPr>
        <p:spPr>
          <a:xfrm>
            <a:off x="5498952" y="276125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2" name="object 80"/>
          <p:cNvSpPr/>
          <p:nvPr/>
        </p:nvSpPr>
        <p:spPr>
          <a:xfrm>
            <a:off x="5503169" y="2624415"/>
            <a:ext cx="0" cy="137168"/>
          </a:xfrm>
          <a:custGeom>
            <a:avLst/>
            <a:gdLst/>
            <a:ahLst/>
            <a:cxnLst/>
            <a:rect l="l" t="t" r="r" b="b"/>
            <a:pathLst>
              <a:path h="158114">
                <a:moveTo>
                  <a:pt x="0" y="0"/>
                </a:moveTo>
                <a:lnTo>
                  <a:pt x="0" y="157734"/>
                </a:lnTo>
              </a:path>
            </a:pathLst>
          </a:custGeom>
          <a:ln w="9905">
            <a:solidFill>
              <a:srgbClr val="000000"/>
            </a:solidFill>
          </a:ln>
        </p:spPr>
        <p:txBody>
          <a:bodyPr wrap="square" lIns="0" tIns="0" rIns="0" bIns="0" rtlCol="0"/>
          <a:lstStyle/>
          <a:p>
            <a:endParaRPr sz="1100"/>
          </a:p>
        </p:txBody>
      </p:sp>
      <p:sp>
        <p:nvSpPr>
          <p:cNvPr id="73" name="object 81"/>
          <p:cNvSpPr/>
          <p:nvPr/>
        </p:nvSpPr>
        <p:spPr>
          <a:xfrm>
            <a:off x="5477535" y="262044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4" name="object 82"/>
          <p:cNvSpPr/>
          <p:nvPr/>
        </p:nvSpPr>
        <p:spPr>
          <a:xfrm>
            <a:off x="5474939" y="276521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5" name="object 83"/>
          <p:cNvSpPr/>
          <p:nvPr/>
        </p:nvSpPr>
        <p:spPr>
          <a:xfrm>
            <a:off x="5478832"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76" name="object 84"/>
          <p:cNvSpPr/>
          <p:nvPr/>
        </p:nvSpPr>
        <p:spPr>
          <a:xfrm>
            <a:off x="1631560" y="2666722"/>
            <a:ext cx="71390" cy="71393"/>
          </a:xfrm>
          <a:prstGeom prst="rect">
            <a:avLst/>
          </a:prstGeom>
          <a:blipFill>
            <a:blip r:embed="rId9" cstate="print"/>
            <a:stretch>
              <a:fillRect/>
            </a:stretch>
          </a:blipFill>
        </p:spPr>
        <p:txBody>
          <a:bodyPr wrap="square" lIns="0" tIns="0" rIns="0" bIns="0" rtlCol="0"/>
          <a:lstStyle/>
          <a:p>
            <a:endParaRPr sz="1100"/>
          </a:p>
        </p:txBody>
      </p:sp>
      <p:sp>
        <p:nvSpPr>
          <p:cNvPr id="77" name="object 85"/>
          <p:cNvSpPr/>
          <p:nvPr/>
        </p:nvSpPr>
        <p:spPr>
          <a:xfrm>
            <a:off x="1568606" y="2147138"/>
            <a:ext cx="95187" cy="566299"/>
          </a:xfrm>
          <a:custGeom>
            <a:avLst/>
            <a:gdLst/>
            <a:ahLst/>
            <a:cxnLst/>
            <a:rect l="l" t="t" r="r" b="b"/>
            <a:pathLst>
              <a:path w="111760" h="65278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a:moveTo>
                  <a:pt x="76962" y="635508"/>
                </a:moveTo>
                <a:lnTo>
                  <a:pt x="65532" y="637794"/>
                </a:lnTo>
                <a:lnTo>
                  <a:pt x="55626" y="639318"/>
                </a:lnTo>
                <a:lnTo>
                  <a:pt x="77634" y="639318"/>
                </a:lnTo>
                <a:lnTo>
                  <a:pt x="76962" y="635508"/>
                </a:lnTo>
                <a:close/>
              </a:path>
              <a:path w="111760" h="652780">
                <a:moveTo>
                  <a:pt x="33528" y="637032"/>
                </a:moveTo>
                <a:lnTo>
                  <a:pt x="35052" y="637794"/>
                </a:lnTo>
                <a:lnTo>
                  <a:pt x="37338" y="637794"/>
                </a:lnTo>
                <a:lnTo>
                  <a:pt x="33528" y="637032"/>
                </a:lnTo>
                <a:close/>
              </a:path>
              <a:path w="111760" h="65278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a:moveTo>
                  <a:pt x="22098" y="629412"/>
                </a:moveTo>
                <a:lnTo>
                  <a:pt x="24384" y="631698"/>
                </a:lnTo>
                <a:lnTo>
                  <a:pt x="23812" y="630555"/>
                </a:lnTo>
                <a:lnTo>
                  <a:pt x="22098" y="629412"/>
                </a:lnTo>
                <a:close/>
              </a:path>
              <a:path w="111760" h="652780">
                <a:moveTo>
                  <a:pt x="23812" y="630555"/>
                </a:moveTo>
                <a:lnTo>
                  <a:pt x="24384" y="631698"/>
                </a:lnTo>
                <a:lnTo>
                  <a:pt x="25450" y="631698"/>
                </a:lnTo>
                <a:lnTo>
                  <a:pt x="24384" y="630936"/>
                </a:lnTo>
                <a:lnTo>
                  <a:pt x="23812" y="630555"/>
                </a:lnTo>
                <a:close/>
              </a:path>
              <a:path w="111760" h="652780">
                <a:moveTo>
                  <a:pt x="23241" y="629412"/>
                </a:moveTo>
                <a:lnTo>
                  <a:pt x="22098" y="629412"/>
                </a:lnTo>
                <a:lnTo>
                  <a:pt x="23812" y="630555"/>
                </a:lnTo>
                <a:lnTo>
                  <a:pt x="23241" y="629412"/>
                </a:lnTo>
                <a:close/>
              </a:path>
              <a:path w="111760" h="652780">
                <a:moveTo>
                  <a:pt x="18288" y="622554"/>
                </a:moveTo>
                <a:lnTo>
                  <a:pt x="19050" y="624078"/>
                </a:lnTo>
                <a:lnTo>
                  <a:pt x="18689" y="623115"/>
                </a:lnTo>
                <a:lnTo>
                  <a:pt x="18288" y="622554"/>
                </a:lnTo>
                <a:close/>
              </a:path>
              <a:path w="111760" h="652780">
                <a:moveTo>
                  <a:pt x="18689" y="623115"/>
                </a:moveTo>
                <a:lnTo>
                  <a:pt x="19050" y="624078"/>
                </a:lnTo>
                <a:lnTo>
                  <a:pt x="19376" y="624078"/>
                </a:lnTo>
                <a:lnTo>
                  <a:pt x="18689" y="623115"/>
                </a:lnTo>
                <a:close/>
              </a:path>
              <a:path w="111760" h="652780">
                <a:moveTo>
                  <a:pt x="18478" y="622554"/>
                </a:moveTo>
                <a:lnTo>
                  <a:pt x="18288" y="622554"/>
                </a:lnTo>
                <a:lnTo>
                  <a:pt x="18689" y="623115"/>
                </a:lnTo>
                <a:lnTo>
                  <a:pt x="18478" y="622554"/>
                </a:lnTo>
                <a:close/>
              </a:path>
              <a:path w="111760" h="652780">
                <a:moveTo>
                  <a:pt x="16764" y="617982"/>
                </a:moveTo>
                <a:lnTo>
                  <a:pt x="16764" y="618744"/>
                </a:lnTo>
                <a:lnTo>
                  <a:pt x="17049" y="618744"/>
                </a:lnTo>
                <a:lnTo>
                  <a:pt x="16764" y="617982"/>
                </a:lnTo>
                <a:close/>
              </a:path>
              <a:path w="111760" h="652780">
                <a:moveTo>
                  <a:pt x="15087" y="611886"/>
                </a:moveTo>
                <a:lnTo>
                  <a:pt x="14478" y="611886"/>
                </a:lnTo>
                <a:lnTo>
                  <a:pt x="15240" y="612648"/>
                </a:lnTo>
                <a:lnTo>
                  <a:pt x="15087" y="611886"/>
                </a:lnTo>
                <a:close/>
              </a:path>
              <a:path w="111760" h="652780">
                <a:moveTo>
                  <a:pt x="12954" y="596646"/>
                </a:moveTo>
                <a:lnTo>
                  <a:pt x="12954" y="597408"/>
                </a:lnTo>
                <a:lnTo>
                  <a:pt x="12954" y="596646"/>
                </a:lnTo>
                <a:close/>
              </a:path>
              <a:path w="111760" h="652780">
                <a:moveTo>
                  <a:pt x="13012" y="588264"/>
                </a:moveTo>
                <a:lnTo>
                  <a:pt x="12954" y="589026"/>
                </a:lnTo>
                <a:lnTo>
                  <a:pt x="13012" y="588264"/>
                </a:lnTo>
                <a:close/>
              </a:path>
              <a:path w="111760" h="652780">
                <a:moveTo>
                  <a:pt x="18288" y="545592"/>
                </a:moveTo>
                <a:lnTo>
                  <a:pt x="17526" y="546354"/>
                </a:lnTo>
                <a:lnTo>
                  <a:pt x="18186" y="546354"/>
                </a:lnTo>
                <a:lnTo>
                  <a:pt x="18288" y="545592"/>
                </a:lnTo>
                <a:close/>
              </a:path>
              <a:path w="111760" h="652780">
                <a:moveTo>
                  <a:pt x="38324" y="466344"/>
                </a:moveTo>
                <a:lnTo>
                  <a:pt x="38100" y="466344"/>
                </a:lnTo>
                <a:lnTo>
                  <a:pt x="38100" y="467106"/>
                </a:lnTo>
                <a:lnTo>
                  <a:pt x="38324" y="466344"/>
                </a:lnTo>
                <a:close/>
              </a:path>
              <a:path w="111760" h="65278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a:moveTo>
                  <a:pt x="97536" y="161544"/>
                </a:moveTo>
                <a:lnTo>
                  <a:pt x="97459" y="162306"/>
                </a:lnTo>
                <a:lnTo>
                  <a:pt x="97536" y="161544"/>
                </a:lnTo>
                <a:close/>
              </a:path>
              <a:path w="111760" h="652780">
                <a:moveTo>
                  <a:pt x="110528" y="147066"/>
                </a:moveTo>
                <a:lnTo>
                  <a:pt x="110490" y="147828"/>
                </a:lnTo>
                <a:lnTo>
                  <a:pt x="110528" y="147066"/>
                </a:lnTo>
                <a:close/>
              </a:path>
              <a:path w="111760" h="652780">
                <a:moveTo>
                  <a:pt x="98278" y="132216"/>
                </a:moveTo>
                <a:lnTo>
                  <a:pt x="98259" y="132588"/>
                </a:lnTo>
                <a:lnTo>
                  <a:pt x="98278" y="132216"/>
                </a:lnTo>
                <a:close/>
              </a:path>
              <a:path w="111760" h="65278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a:moveTo>
                  <a:pt x="88595" y="28956"/>
                </a:moveTo>
                <a:lnTo>
                  <a:pt x="73914" y="28956"/>
                </a:lnTo>
                <a:lnTo>
                  <a:pt x="80010" y="40386"/>
                </a:lnTo>
                <a:lnTo>
                  <a:pt x="93440" y="40386"/>
                </a:lnTo>
                <a:lnTo>
                  <a:pt x="91440" y="35052"/>
                </a:lnTo>
                <a:lnTo>
                  <a:pt x="91440" y="34290"/>
                </a:lnTo>
                <a:lnTo>
                  <a:pt x="88595" y="28956"/>
                </a:lnTo>
                <a:close/>
              </a:path>
              <a:path w="111760" h="65278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a:moveTo>
                  <a:pt x="69342" y="0"/>
                </a:moveTo>
                <a:lnTo>
                  <a:pt x="60198" y="9143"/>
                </a:lnTo>
                <a:lnTo>
                  <a:pt x="76091" y="9143"/>
                </a:lnTo>
                <a:lnTo>
                  <a:pt x="70104" y="762"/>
                </a:lnTo>
                <a:lnTo>
                  <a:pt x="69342" y="0"/>
                </a:lnTo>
                <a:close/>
              </a:path>
            </a:pathLst>
          </a:custGeom>
          <a:solidFill>
            <a:srgbClr val="00136F"/>
          </a:solidFill>
        </p:spPr>
        <p:txBody>
          <a:bodyPr wrap="square" lIns="0" tIns="0" rIns="0" bIns="0" rtlCol="0"/>
          <a:lstStyle/>
          <a:p>
            <a:endParaRPr sz="1100"/>
          </a:p>
        </p:txBody>
      </p:sp>
      <p:sp>
        <p:nvSpPr>
          <p:cNvPr id="78" name="object 86"/>
          <p:cNvSpPr/>
          <p:nvPr/>
        </p:nvSpPr>
        <p:spPr>
          <a:xfrm>
            <a:off x="1519931" y="2092932"/>
            <a:ext cx="107734" cy="62138"/>
          </a:xfrm>
          <a:prstGeom prst="rect">
            <a:avLst/>
          </a:prstGeom>
          <a:blipFill>
            <a:blip r:embed="rId10" cstate="print"/>
            <a:stretch>
              <a:fillRect/>
            </a:stretch>
          </a:blipFill>
        </p:spPr>
        <p:txBody>
          <a:bodyPr wrap="square" lIns="0" tIns="0" rIns="0" bIns="0" rtlCol="0"/>
          <a:lstStyle/>
          <a:p>
            <a:endParaRPr sz="1100"/>
          </a:p>
        </p:txBody>
      </p:sp>
      <p:sp>
        <p:nvSpPr>
          <p:cNvPr id="79" name="object 87"/>
          <p:cNvSpPr/>
          <p:nvPr/>
        </p:nvSpPr>
        <p:spPr>
          <a:xfrm>
            <a:off x="1734750" y="1663250"/>
            <a:ext cx="9194" cy="12669"/>
          </a:xfrm>
          <a:custGeom>
            <a:avLst/>
            <a:gdLst/>
            <a:ahLst/>
            <a:cxnLst/>
            <a:rect l="l" t="t" r="r" b="b"/>
            <a:pathLst>
              <a:path w="10794" h="14605">
                <a:moveTo>
                  <a:pt x="6096" y="0"/>
                </a:moveTo>
                <a:lnTo>
                  <a:pt x="0" y="2285"/>
                </a:lnTo>
                <a:lnTo>
                  <a:pt x="4572" y="14477"/>
                </a:lnTo>
                <a:lnTo>
                  <a:pt x="10668" y="12191"/>
                </a:lnTo>
                <a:lnTo>
                  <a:pt x="6096" y="0"/>
                </a:lnTo>
                <a:close/>
              </a:path>
            </a:pathLst>
          </a:custGeom>
          <a:solidFill>
            <a:srgbClr val="0000FF"/>
          </a:solidFill>
        </p:spPr>
        <p:txBody>
          <a:bodyPr wrap="square" lIns="0" tIns="0" rIns="0" bIns="0" rtlCol="0"/>
          <a:lstStyle/>
          <a:p>
            <a:endParaRPr sz="1100"/>
          </a:p>
        </p:txBody>
      </p:sp>
      <p:sp>
        <p:nvSpPr>
          <p:cNvPr id="80" name="object 88"/>
          <p:cNvSpPr/>
          <p:nvPr/>
        </p:nvSpPr>
        <p:spPr>
          <a:xfrm>
            <a:off x="1502409" y="1665233"/>
            <a:ext cx="236344" cy="40765"/>
          </a:xfrm>
          <a:custGeom>
            <a:avLst/>
            <a:gdLst/>
            <a:ahLst/>
            <a:cxnLst/>
            <a:rect l="l" t="t" r="r" b="b"/>
            <a:pathLst>
              <a:path w="277494" h="4699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p:spPr>
        <p:txBody>
          <a:bodyPr wrap="square" lIns="0" tIns="0" rIns="0" bIns="0" rtlCol="0"/>
          <a:lstStyle/>
          <a:p>
            <a:endParaRPr sz="1100"/>
          </a:p>
        </p:txBody>
      </p:sp>
      <p:sp>
        <p:nvSpPr>
          <p:cNvPr id="81" name="object 89"/>
          <p:cNvSpPr/>
          <p:nvPr/>
        </p:nvSpPr>
        <p:spPr>
          <a:xfrm>
            <a:off x="1483587" y="1668538"/>
            <a:ext cx="22715" cy="17628"/>
          </a:xfrm>
          <a:custGeom>
            <a:avLst/>
            <a:gdLst/>
            <a:ahLst/>
            <a:cxnLst/>
            <a:rect l="l" t="t" r="r" b="b"/>
            <a:pathLst>
              <a:path w="26669" h="20319">
                <a:moveTo>
                  <a:pt x="4572" y="0"/>
                </a:moveTo>
                <a:lnTo>
                  <a:pt x="0" y="12192"/>
                </a:lnTo>
                <a:lnTo>
                  <a:pt x="22098" y="19812"/>
                </a:lnTo>
                <a:lnTo>
                  <a:pt x="26670" y="7620"/>
                </a:lnTo>
                <a:lnTo>
                  <a:pt x="4572" y="0"/>
                </a:lnTo>
                <a:close/>
              </a:path>
            </a:pathLst>
          </a:custGeom>
          <a:solidFill>
            <a:srgbClr val="0000FF"/>
          </a:solidFill>
        </p:spPr>
        <p:txBody>
          <a:bodyPr wrap="square" lIns="0" tIns="0" rIns="0" bIns="0" rtlCol="0"/>
          <a:lstStyle/>
          <a:p>
            <a:endParaRPr sz="1100"/>
          </a:p>
        </p:txBody>
      </p:sp>
      <p:sp>
        <p:nvSpPr>
          <p:cNvPr id="82" name="object 90"/>
          <p:cNvSpPr/>
          <p:nvPr/>
        </p:nvSpPr>
        <p:spPr>
          <a:xfrm>
            <a:off x="1458277" y="1658623"/>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3" name="object 91"/>
          <p:cNvSpPr/>
          <p:nvPr/>
        </p:nvSpPr>
        <p:spPr>
          <a:xfrm>
            <a:off x="1463468" y="1660606"/>
            <a:ext cx="24338" cy="18730"/>
          </a:xfrm>
          <a:custGeom>
            <a:avLst/>
            <a:gdLst/>
            <a:ahLst/>
            <a:cxnLst/>
            <a:rect l="l" t="t" r="r" b="b"/>
            <a:pathLst>
              <a:path w="28575" h="21590">
                <a:moveTo>
                  <a:pt x="4572" y="0"/>
                </a:moveTo>
                <a:lnTo>
                  <a:pt x="0" y="12192"/>
                </a:lnTo>
                <a:lnTo>
                  <a:pt x="23622" y="21336"/>
                </a:lnTo>
                <a:lnTo>
                  <a:pt x="28194" y="9144"/>
                </a:lnTo>
                <a:lnTo>
                  <a:pt x="4572" y="0"/>
                </a:lnTo>
                <a:close/>
              </a:path>
            </a:pathLst>
          </a:custGeom>
          <a:solidFill>
            <a:srgbClr val="0000FF"/>
          </a:solidFill>
        </p:spPr>
        <p:txBody>
          <a:bodyPr wrap="square" lIns="0" tIns="0" rIns="0" bIns="0" rtlCol="0"/>
          <a:lstStyle/>
          <a:p>
            <a:endParaRPr sz="1100"/>
          </a:p>
        </p:txBody>
      </p:sp>
      <p:sp>
        <p:nvSpPr>
          <p:cNvPr id="84" name="object 92"/>
          <p:cNvSpPr/>
          <p:nvPr/>
        </p:nvSpPr>
        <p:spPr>
          <a:xfrm>
            <a:off x="2084561" y="162490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85" name="object 93"/>
          <p:cNvSpPr/>
          <p:nvPr/>
        </p:nvSpPr>
        <p:spPr>
          <a:xfrm>
            <a:off x="1823664" y="1627553"/>
            <a:ext cx="266090" cy="69410"/>
          </a:xfrm>
          <a:custGeom>
            <a:avLst/>
            <a:gdLst/>
            <a:ahLst/>
            <a:cxnLst/>
            <a:rect l="l" t="t" r="r" b="b"/>
            <a:pathLst>
              <a:path w="312419" h="80009">
                <a:moveTo>
                  <a:pt x="134111" y="79247"/>
                </a:moveTo>
                <a:lnTo>
                  <a:pt x="83057" y="79247"/>
                </a:lnTo>
                <a:lnTo>
                  <a:pt x="93725" y="80009"/>
                </a:lnTo>
                <a:lnTo>
                  <a:pt x="124205" y="80009"/>
                </a:lnTo>
                <a:lnTo>
                  <a:pt x="134111" y="79247"/>
                </a:lnTo>
                <a:close/>
              </a:path>
              <a:path w="312419" h="80009">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p:spPr>
        <p:txBody>
          <a:bodyPr wrap="square" lIns="0" tIns="0" rIns="0" bIns="0" rtlCol="0"/>
          <a:lstStyle/>
          <a:p>
            <a:endParaRPr sz="1100"/>
          </a:p>
        </p:txBody>
      </p:sp>
      <p:sp>
        <p:nvSpPr>
          <p:cNvPr id="86" name="object 94"/>
          <p:cNvSpPr/>
          <p:nvPr/>
        </p:nvSpPr>
        <p:spPr>
          <a:xfrm>
            <a:off x="1801598" y="1661267"/>
            <a:ext cx="25960" cy="18730"/>
          </a:xfrm>
          <a:custGeom>
            <a:avLst/>
            <a:gdLst/>
            <a:ahLst/>
            <a:cxnLst/>
            <a:rect l="l" t="t" r="r" b="b"/>
            <a:pathLst>
              <a:path w="30480" h="21590">
                <a:moveTo>
                  <a:pt x="4571" y="0"/>
                </a:moveTo>
                <a:lnTo>
                  <a:pt x="0" y="12192"/>
                </a:lnTo>
                <a:lnTo>
                  <a:pt x="25907" y="21336"/>
                </a:lnTo>
                <a:lnTo>
                  <a:pt x="30479" y="9144"/>
                </a:lnTo>
                <a:lnTo>
                  <a:pt x="4571" y="0"/>
                </a:lnTo>
                <a:close/>
              </a:path>
            </a:pathLst>
          </a:custGeom>
          <a:solidFill>
            <a:srgbClr val="0000FF"/>
          </a:solidFill>
        </p:spPr>
        <p:txBody>
          <a:bodyPr wrap="square" lIns="0" tIns="0" rIns="0" bIns="0" rtlCol="0"/>
          <a:lstStyle/>
          <a:p>
            <a:endParaRPr sz="1100"/>
          </a:p>
        </p:txBody>
      </p:sp>
      <p:sp>
        <p:nvSpPr>
          <p:cNvPr id="87" name="object 95"/>
          <p:cNvSpPr/>
          <p:nvPr/>
        </p:nvSpPr>
        <p:spPr>
          <a:xfrm>
            <a:off x="1771743" y="1649368"/>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8" name="object 96"/>
          <p:cNvSpPr/>
          <p:nvPr/>
        </p:nvSpPr>
        <p:spPr>
          <a:xfrm>
            <a:off x="1776935" y="1651351"/>
            <a:ext cx="28664" cy="20933"/>
          </a:xfrm>
          <a:custGeom>
            <a:avLst/>
            <a:gdLst/>
            <a:ahLst/>
            <a:cxnLst/>
            <a:rect l="l" t="t" r="r" b="b"/>
            <a:pathLst>
              <a:path w="33655" h="24130">
                <a:moveTo>
                  <a:pt x="4572" y="0"/>
                </a:moveTo>
                <a:lnTo>
                  <a:pt x="0" y="12192"/>
                </a:lnTo>
                <a:lnTo>
                  <a:pt x="28956" y="23622"/>
                </a:lnTo>
                <a:lnTo>
                  <a:pt x="33528" y="11430"/>
                </a:lnTo>
                <a:lnTo>
                  <a:pt x="4572" y="0"/>
                </a:lnTo>
                <a:close/>
              </a:path>
            </a:pathLst>
          </a:custGeom>
          <a:solidFill>
            <a:srgbClr val="0000FF"/>
          </a:solidFill>
        </p:spPr>
        <p:txBody>
          <a:bodyPr wrap="square" lIns="0" tIns="0" rIns="0" bIns="0" rtlCol="0"/>
          <a:lstStyle/>
          <a:p>
            <a:endParaRPr sz="1100"/>
          </a:p>
        </p:txBody>
      </p:sp>
      <p:sp>
        <p:nvSpPr>
          <p:cNvPr id="89" name="object 98"/>
          <p:cNvSpPr/>
          <p:nvPr/>
        </p:nvSpPr>
        <p:spPr>
          <a:xfrm>
            <a:off x="177800" y="1320826"/>
            <a:ext cx="944944" cy="791937"/>
          </a:xfrm>
          <a:prstGeom prst="rect">
            <a:avLst/>
          </a:prstGeom>
          <a:blipFill>
            <a:blip r:embed="rId11" cstate="print"/>
            <a:stretch>
              <a:fillRect/>
            </a:stretch>
          </a:blipFill>
        </p:spPr>
        <p:txBody>
          <a:bodyPr wrap="square" lIns="0" tIns="0" rIns="0" bIns="0" rtlCol="0"/>
          <a:lstStyle/>
          <a:p>
            <a:endParaRPr sz="1000"/>
          </a:p>
        </p:txBody>
      </p:sp>
      <p:sp>
        <p:nvSpPr>
          <p:cNvPr id="90" name="object 99"/>
          <p:cNvSpPr txBox="1"/>
          <p:nvPr/>
        </p:nvSpPr>
        <p:spPr>
          <a:xfrm>
            <a:off x="1447460" y="2866586"/>
            <a:ext cx="216333" cy="338554"/>
          </a:xfrm>
          <a:prstGeom prst="rect">
            <a:avLst/>
          </a:prstGeom>
        </p:spPr>
        <p:txBody>
          <a:bodyPr vert="horz" wrap="square" lIns="0" tIns="15240" rIns="0" bIns="0" rtlCol="0">
            <a:spAutoFit/>
          </a:bodyPr>
          <a:lstStyle/>
          <a:p>
            <a:pPr marL="12700">
              <a:lnSpc>
                <a:spcPct val="100000"/>
              </a:lnSpc>
              <a:spcBef>
                <a:spcPts val="120"/>
              </a:spcBef>
            </a:pPr>
            <a:r>
              <a:rPr sz="1050" spc="-10" dirty="0">
                <a:latin typeface="Arial"/>
                <a:cs typeface="Arial"/>
              </a:rPr>
              <a:t>I</a:t>
            </a:r>
            <a:r>
              <a:rPr sz="1050" spc="-25" dirty="0">
                <a:latin typeface="Arial"/>
                <a:cs typeface="Arial"/>
              </a:rPr>
              <a:t>E</a:t>
            </a:r>
            <a:r>
              <a:rPr sz="1050" spc="-10" dirty="0">
                <a:latin typeface="Arial"/>
                <a:cs typeface="Arial"/>
              </a:rPr>
              <a:t>D</a:t>
            </a:r>
            <a:endParaRPr sz="1050" dirty="0">
              <a:latin typeface="Arial"/>
              <a:cs typeface="Arial"/>
            </a:endParaRPr>
          </a:p>
        </p:txBody>
      </p:sp>
      <p:sp>
        <p:nvSpPr>
          <p:cNvPr id="91" name="object 100"/>
          <p:cNvSpPr/>
          <p:nvPr/>
        </p:nvSpPr>
        <p:spPr>
          <a:xfrm>
            <a:off x="2935401" y="2742743"/>
            <a:ext cx="14062" cy="14323"/>
          </a:xfrm>
          <a:custGeom>
            <a:avLst/>
            <a:gdLst/>
            <a:ahLst/>
            <a:cxnLst/>
            <a:rect l="l" t="t" r="r" b="b"/>
            <a:pathLst>
              <a:path w="16510" h="1651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a:moveTo>
                  <a:pt x="7619" y="0"/>
                </a:moveTo>
                <a:lnTo>
                  <a:pt x="6095" y="762"/>
                </a:lnTo>
                <a:lnTo>
                  <a:pt x="9143" y="762"/>
                </a:lnTo>
                <a:lnTo>
                  <a:pt x="7619" y="0"/>
                </a:lnTo>
                <a:close/>
              </a:path>
            </a:pathLst>
          </a:custGeom>
          <a:solidFill>
            <a:srgbClr val="4691FF"/>
          </a:solidFill>
        </p:spPr>
        <p:txBody>
          <a:bodyPr wrap="square" lIns="0" tIns="0" rIns="0" bIns="0" rtlCol="0"/>
          <a:lstStyle/>
          <a:p>
            <a:endParaRPr sz="1100"/>
          </a:p>
        </p:txBody>
      </p:sp>
      <p:sp>
        <p:nvSpPr>
          <p:cNvPr id="92" name="object 101"/>
          <p:cNvSpPr/>
          <p:nvPr/>
        </p:nvSpPr>
        <p:spPr>
          <a:xfrm>
            <a:off x="2941890" y="2721589"/>
            <a:ext cx="48675" cy="57842"/>
          </a:xfrm>
          <a:custGeom>
            <a:avLst/>
            <a:gdLst/>
            <a:ahLst/>
            <a:cxnLst/>
            <a:rect l="l" t="t" r="r" b="b"/>
            <a:pathLst>
              <a:path w="57150" h="66675">
                <a:moveTo>
                  <a:pt x="31958" y="33090"/>
                </a:moveTo>
                <a:lnTo>
                  <a:pt x="3048" y="49529"/>
                </a:lnTo>
                <a:lnTo>
                  <a:pt x="0" y="54863"/>
                </a:lnTo>
                <a:lnTo>
                  <a:pt x="0" y="66293"/>
                </a:lnTo>
                <a:lnTo>
                  <a:pt x="9144" y="60959"/>
                </a:lnTo>
                <a:lnTo>
                  <a:pt x="48006" y="38861"/>
                </a:lnTo>
                <a:lnTo>
                  <a:pt x="41910" y="38861"/>
                </a:lnTo>
                <a:lnTo>
                  <a:pt x="31958" y="33090"/>
                </a:lnTo>
                <a:close/>
              </a:path>
              <a:path w="57150" h="66675">
                <a:moveTo>
                  <a:pt x="41910" y="27431"/>
                </a:moveTo>
                <a:lnTo>
                  <a:pt x="31958" y="33090"/>
                </a:lnTo>
                <a:lnTo>
                  <a:pt x="41910" y="38861"/>
                </a:lnTo>
                <a:lnTo>
                  <a:pt x="48006" y="38861"/>
                </a:lnTo>
                <a:lnTo>
                  <a:pt x="41910" y="27431"/>
                </a:lnTo>
                <a:close/>
              </a:path>
              <a:path w="57150" h="66675">
                <a:moveTo>
                  <a:pt x="48006" y="27431"/>
                </a:moveTo>
                <a:lnTo>
                  <a:pt x="41910" y="27431"/>
                </a:lnTo>
                <a:lnTo>
                  <a:pt x="48006" y="38861"/>
                </a:lnTo>
                <a:lnTo>
                  <a:pt x="57150" y="33527"/>
                </a:lnTo>
                <a:lnTo>
                  <a:pt x="48006" y="27431"/>
                </a:lnTo>
                <a:close/>
              </a:path>
              <a:path w="57150" h="66675">
                <a:moveTo>
                  <a:pt x="762" y="0"/>
                </a:moveTo>
                <a:lnTo>
                  <a:pt x="735" y="11429"/>
                </a:lnTo>
                <a:lnTo>
                  <a:pt x="0" y="32765"/>
                </a:lnTo>
                <a:lnTo>
                  <a:pt x="12954" y="33527"/>
                </a:lnTo>
                <a:lnTo>
                  <a:pt x="13341" y="22292"/>
                </a:lnTo>
                <a:lnTo>
                  <a:pt x="3810" y="16763"/>
                </a:lnTo>
                <a:lnTo>
                  <a:pt x="9906" y="5333"/>
                </a:lnTo>
                <a:lnTo>
                  <a:pt x="762" y="0"/>
                </a:lnTo>
                <a:close/>
              </a:path>
              <a:path w="57150" h="66675">
                <a:moveTo>
                  <a:pt x="9906" y="5333"/>
                </a:moveTo>
                <a:lnTo>
                  <a:pt x="13716" y="11429"/>
                </a:lnTo>
                <a:lnTo>
                  <a:pt x="13341" y="22292"/>
                </a:lnTo>
                <a:lnTo>
                  <a:pt x="31958" y="33090"/>
                </a:lnTo>
                <a:lnTo>
                  <a:pt x="41910" y="27431"/>
                </a:lnTo>
                <a:lnTo>
                  <a:pt x="48006" y="27431"/>
                </a:lnTo>
                <a:lnTo>
                  <a:pt x="9906" y="5333"/>
                </a:lnTo>
                <a:close/>
              </a:path>
              <a:path w="57150" h="66675">
                <a:moveTo>
                  <a:pt x="9906" y="5333"/>
                </a:moveTo>
                <a:lnTo>
                  <a:pt x="3810" y="16763"/>
                </a:lnTo>
                <a:lnTo>
                  <a:pt x="13341" y="22292"/>
                </a:lnTo>
                <a:lnTo>
                  <a:pt x="13716" y="11429"/>
                </a:lnTo>
                <a:lnTo>
                  <a:pt x="9906" y="5333"/>
                </a:lnTo>
                <a:close/>
              </a:path>
            </a:pathLst>
          </a:custGeom>
          <a:solidFill>
            <a:srgbClr val="4691FF"/>
          </a:solidFill>
        </p:spPr>
        <p:txBody>
          <a:bodyPr wrap="square" lIns="0" tIns="0" rIns="0" bIns="0" rtlCol="0"/>
          <a:lstStyle/>
          <a:p>
            <a:endParaRPr sz="1100"/>
          </a:p>
        </p:txBody>
      </p:sp>
      <p:sp>
        <p:nvSpPr>
          <p:cNvPr id="93" name="object 102"/>
          <p:cNvSpPr/>
          <p:nvPr/>
        </p:nvSpPr>
        <p:spPr>
          <a:xfrm>
            <a:off x="2941890" y="2750015"/>
            <a:ext cx="11358" cy="19281"/>
          </a:xfrm>
          <a:custGeom>
            <a:avLst/>
            <a:gdLst/>
            <a:ahLst/>
            <a:cxnLst/>
            <a:rect l="l" t="t" r="r" b="b"/>
            <a:pathLst>
              <a:path w="13335" h="22225">
                <a:moveTo>
                  <a:pt x="0" y="22098"/>
                </a:moveTo>
                <a:lnTo>
                  <a:pt x="12953" y="22098"/>
                </a:lnTo>
                <a:lnTo>
                  <a:pt x="12953" y="0"/>
                </a:lnTo>
                <a:lnTo>
                  <a:pt x="0" y="0"/>
                </a:lnTo>
                <a:lnTo>
                  <a:pt x="0" y="22098"/>
                </a:lnTo>
                <a:close/>
              </a:path>
            </a:pathLst>
          </a:custGeom>
          <a:solidFill>
            <a:srgbClr val="4691FF"/>
          </a:solidFill>
        </p:spPr>
        <p:txBody>
          <a:bodyPr wrap="square" lIns="0" tIns="0" rIns="0" bIns="0" rtlCol="0"/>
          <a:lstStyle/>
          <a:p>
            <a:endParaRPr sz="1100"/>
          </a:p>
        </p:txBody>
      </p:sp>
      <p:sp>
        <p:nvSpPr>
          <p:cNvPr id="94" name="object 103"/>
          <p:cNvSpPr/>
          <p:nvPr/>
        </p:nvSpPr>
        <p:spPr>
          <a:xfrm>
            <a:off x="2947083" y="2730844"/>
            <a:ext cx="33532" cy="38561"/>
          </a:xfrm>
          <a:custGeom>
            <a:avLst/>
            <a:gdLst/>
            <a:ahLst/>
            <a:cxnLst/>
            <a:rect l="l" t="t" r="r" b="b"/>
            <a:pathLst>
              <a:path w="39370" h="44450">
                <a:moveTo>
                  <a:pt x="762" y="0"/>
                </a:moveTo>
                <a:lnTo>
                  <a:pt x="0" y="22098"/>
                </a:lnTo>
                <a:lnTo>
                  <a:pt x="0" y="44196"/>
                </a:lnTo>
                <a:lnTo>
                  <a:pt x="38862" y="22098"/>
                </a:lnTo>
                <a:lnTo>
                  <a:pt x="762" y="0"/>
                </a:lnTo>
                <a:close/>
              </a:path>
            </a:pathLst>
          </a:custGeom>
          <a:solidFill>
            <a:srgbClr val="4691FF"/>
          </a:solidFill>
        </p:spPr>
        <p:txBody>
          <a:bodyPr wrap="square" lIns="0" tIns="0" rIns="0" bIns="0" rtlCol="0"/>
          <a:lstStyle/>
          <a:p>
            <a:endParaRPr sz="1100"/>
          </a:p>
        </p:txBody>
      </p:sp>
      <p:sp>
        <p:nvSpPr>
          <p:cNvPr id="95" name="object 104"/>
          <p:cNvSpPr/>
          <p:nvPr/>
        </p:nvSpPr>
        <p:spPr>
          <a:xfrm>
            <a:off x="2181262" y="2739438"/>
            <a:ext cx="12980" cy="14323"/>
          </a:xfrm>
          <a:custGeom>
            <a:avLst/>
            <a:gdLst/>
            <a:ahLst/>
            <a:cxnLst/>
            <a:rect l="l" t="t" r="r" b="b"/>
            <a:pathLst>
              <a:path w="15239" h="1651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a:moveTo>
                  <a:pt x="7620" y="0"/>
                </a:moveTo>
                <a:lnTo>
                  <a:pt x="6096" y="762"/>
                </a:lnTo>
                <a:lnTo>
                  <a:pt x="9144" y="762"/>
                </a:lnTo>
                <a:lnTo>
                  <a:pt x="7620" y="0"/>
                </a:lnTo>
                <a:close/>
              </a:path>
            </a:pathLst>
          </a:custGeom>
          <a:solidFill>
            <a:srgbClr val="4691FF"/>
          </a:solidFill>
        </p:spPr>
        <p:txBody>
          <a:bodyPr wrap="square" lIns="0" tIns="0" rIns="0" bIns="0" rtlCol="0"/>
          <a:lstStyle/>
          <a:p>
            <a:endParaRPr sz="1100"/>
          </a:p>
        </p:txBody>
      </p:sp>
      <p:sp>
        <p:nvSpPr>
          <p:cNvPr id="96" name="object 105"/>
          <p:cNvSpPr/>
          <p:nvPr/>
        </p:nvSpPr>
        <p:spPr>
          <a:xfrm>
            <a:off x="2138429" y="2716301"/>
            <a:ext cx="49756" cy="58944"/>
          </a:xfrm>
          <a:custGeom>
            <a:avLst/>
            <a:gdLst/>
            <a:ahLst/>
            <a:cxnLst/>
            <a:rect l="l" t="t" r="r" b="b"/>
            <a:pathLst>
              <a:path w="58419" h="67944">
                <a:moveTo>
                  <a:pt x="57912" y="35051"/>
                </a:moveTo>
                <a:lnTo>
                  <a:pt x="44958" y="35051"/>
                </a:lnTo>
                <a:lnTo>
                  <a:pt x="44958" y="45421"/>
                </a:lnTo>
                <a:lnTo>
                  <a:pt x="54864" y="51053"/>
                </a:lnTo>
                <a:lnTo>
                  <a:pt x="48768" y="62483"/>
                </a:lnTo>
                <a:lnTo>
                  <a:pt x="57912" y="67817"/>
                </a:lnTo>
                <a:lnTo>
                  <a:pt x="57912" y="35051"/>
                </a:lnTo>
                <a:close/>
              </a:path>
              <a:path w="58419" h="67944">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a:moveTo>
                  <a:pt x="44958" y="45421"/>
                </a:moveTo>
                <a:lnTo>
                  <a:pt x="44958" y="57149"/>
                </a:lnTo>
                <a:lnTo>
                  <a:pt x="48768" y="62483"/>
                </a:lnTo>
                <a:lnTo>
                  <a:pt x="54864" y="51053"/>
                </a:lnTo>
                <a:lnTo>
                  <a:pt x="44958" y="45421"/>
                </a:lnTo>
                <a:close/>
              </a:path>
              <a:path w="58419" h="67944">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a:moveTo>
                  <a:pt x="25882" y="34574"/>
                </a:moveTo>
                <a:lnTo>
                  <a:pt x="16002" y="40385"/>
                </a:lnTo>
                <a:lnTo>
                  <a:pt x="36103" y="40385"/>
                </a:lnTo>
                <a:lnTo>
                  <a:pt x="25882" y="34574"/>
                </a:lnTo>
                <a:close/>
              </a:path>
              <a:path w="58419" h="67944">
                <a:moveTo>
                  <a:pt x="35433" y="28955"/>
                </a:moveTo>
                <a:lnTo>
                  <a:pt x="16002" y="28955"/>
                </a:lnTo>
                <a:lnTo>
                  <a:pt x="25882" y="34574"/>
                </a:lnTo>
                <a:lnTo>
                  <a:pt x="35433" y="28955"/>
                </a:lnTo>
                <a:close/>
              </a:path>
            </a:pathLst>
          </a:custGeom>
          <a:solidFill>
            <a:srgbClr val="4691FF"/>
          </a:solidFill>
        </p:spPr>
        <p:txBody>
          <a:bodyPr wrap="square" lIns="0" tIns="0" rIns="0" bIns="0" rtlCol="0"/>
          <a:lstStyle/>
          <a:p>
            <a:endParaRPr sz="1100"/>
          </a:p>
        </p:txBody>
      </p:sp>
      <p:sp>
        <p:nvSpPr>
          <p:cNvPr id="97" name="object 106"/>
          <p:cNvSpPr/>
          <p:nvPr/>
        </p:nvSpPr>
        <p:spPr>
          <a:xfrm>
            <a:off x="2176720" y="2726878"/>
            <a:ext cx="11358" cy="19831"/>
          </a:xfrm>
          <a:custGeom>
            <a:avLst/>
            <a:gdLst/>
            <a:ahLst/>
            <a:cxnLst/>
            <a:rect l="l" t="t" r="r" b="b"/>
            <a:pathLst>
              <a:path w="13335" h="22860">
                <a:moveTo>
                  <a:pt x="0" y="22860"/>
                </a:moveTo>
                <a:lnTo>
                  <a:pt x="12954" y="22860"/>
                </a:lnTo>
                <a:lnTo>
                  <a:pt x="12954" y="0"/>
                </a:lnTo>
                <a:lnTo>
                  <a:pt x="0" y="0"/>
                </a:lnTo>
                <a:lnTo>
                  <a:pt x="0" y="22860"/>
                </a:lnTo>
                <a:close/>
              </a:path>
            </a:pathLst>
          </a:custGeom>
          <a:solidFill>
            <a:srgbClr val="4691FF"/>
          </a:solidFill>
        </p:spPr>
        <p:txBody>
          <a:bodyPr wrap="square" lIns="0" tIns="0" rIns="0" bIns="0" rtlCol="0"/>
          <a:lstStyle/>
          <a:p>
            <a:endParaRPr sz="1100"/>
          </a:p>
        </p:txBody>
      </p:sp>
      <p:sp>
        <p:nvSpPr>
          <p:cNvPr id="98" name="object 107"/>
          <p:cNvSpPr/>
          <p:nvPr/>
        </p:nvSpPr>
        <p:spPr>
          <a:xfrm>
            <a:off x="2149461" y="2726878"/>
            <a:ext cx="33532" cy="39112"/>
          </a:xfrm>
          <a:custGeom>
            <a:avLst/>
            <a:gdLst/>
            <a:ahLst/>
            <a:cxnLst/>
            <a:rect l="l" t="t" r="r" b="b"/>
            <a:pathLst>
              <a:path w="39369" h="45085">
                <a:moveTo>
                  <a:pt x="38862" y="0"/>
                </a:moveTo>
                <a:lnTo>
                  <a:pt x="0" y="22860"/>
                </a:lnTo>
                <a:lnTo>
                  <a:pt x="38862" y="44958"/>
                </a:lnTo>
                <a:lnTo>
                  <a:pt x="38862" y="0"/>
                </a:lnTo>
                <a:close/>
              </a:path>
            </a:pathLst>
          </a:custGeom>
          <a:solidFill>
            <a:srgbClr val="4691FF"/>
          </a:solidFill>
        </p:spPr>
        <p:txBody>
          <a:bodyPr wrap="square" lIns="0" tIns="0" rIns="0" bIns="0" rtlCol="0"/>
          <a:lstStyle/>
          <a:p>
            <a:endParaRPr sz="1100"/>
          </a:p>
        </p:txBody>
      </p:sp>
      <p:sp>
        <p:nvSpPr>
          <p:cNvPr id="99" name="object 108"/>
          <p:cNvSpPr/>
          <p:nvPr/>
        </p:nvSpPr>
        <p:spPr>
          <a:xfrm>
            <a:off x="2941890" y="2743404"/>
            <a:ext cx="6490" cy="14323"/>
          </a:xfrm>
          <a:custGeom>
            <a:avLst/>
            <a:gdLst/>
            <a:ahLst/>
            <a:cxnLst/>
            <a:rect l="l" t="t" r="r" b="b"/>
            <a:pathLst>
              <a:path w="7620" h="16510">
                <a:moveTo>
                  <a:pt x="0" y="16001"/>
                </a:moveTo>
                <a:lnTo>
                  <a:pt x="7619" y="16001"/>
                </a:lnTo>
                <a:lnTo>
                  <a:pt x="7619" y="0"/>
                </a:lnTo>
                <a:lnTo>
                  <a:pt x="0" y="0"/>
                </a:lnTo>
                <a:lnTo>
                  <a:pt x="0" y="16001"/>
                </a:lnTo>
                <a:close/>
              </a:path>
            </a:pathLst>
          </a:custGeom>
          <a:solidFill>
            <a:srgbClr val="4691FF"/>
          </a:solidFill>
        </p:spPr>
        <p:txBody>
          <a:bodyPr wrap="square" lIns="0" tIns="0" rIns="0" bIns="0" rtlCol="0"/>
          <a:lstStyle/>
          <a:p>
            <a:endParaRPr sz="1100"/>
          </a:p>
        </p:txBody>
      </p:sp>
      <p:sp>
        <p:nvSpPr>
          <p:cNvPr id="100" name="object 109"/>
          <p:cNvSpPr/>
          <p:nvPr/>
        </p:nvSpPr>
        <p:spPr>
          <a:xfrm>
            <a:off x="2181262" y="2740099"/>
            <a:ext cx="6490" cy="14323"/>
          </a:xfrm>
          <a:custGeom>
            <a:avLst/>
            <a:gdLst/>
            <a:ahLst/>
            <a:cxnLst/>
            <a:rect l="l" t="t" r="r" b="b"/>
            <a:pathLst>
              <a:path w="7619" h="16510">
                <a:moveTo>
                  <a:pt x="0" y="16001"/>
                </a:moveTo>
                <a:lnTo>
                  <a:pt x="7620" y="16001"/>
                </a:lnTo>
                <a:lnTo>
                  <a:pt x="7620" y="0"/>
                </a:lnTo>
                <a:lnTo>
                  <a:pt x="0" y="0"/>
                </a:lnTo>
                <a:lnTo>
                  <a:pt x="0" y="16001"/>
                </a:lnTo>
                <a:close/>
              </a:path>
            </a:pathLst>
          </a:custGeom>
          <a:solidFill>
            <a:srgbClr val="4691FF"/>
          </a:solidFill>
        </p:spPr>
        <p:txBody>
          <a:bodyPr wrap="square" lIns="0" tIns="0" rIns="0" bIns="0" rtlCol="0"/>
          <a:lstStyle/>
          <a:p>
            <a:endParaRPr sz="1100"/>
          </a:p>
        </p:txBody>
      </p:sp>
      <p:sp>
        <p:nvSpPr>
          <p:cNvPr id="102" name="object 111"/>
          <p:cNvSpPr/>
          <p:nvPr/>
        </p:nvSpPr>
        <p:spPr>
          <a:xfrm>
            <a:off x="3381264" y="2732166"/>
            <a:ext cx="234722" cy="183992"/>
          </a:xfrm>
          <a:custGeom>
            <a:avLst/>
            <a:gdLst/>
            <a:ahLst/>
            <a:cxnLst/>
            <a:rect l="l" t="t" r="r" b="b"/>
            <a:pathLst>
              <a:path w="275589" h="212089">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p:spPr>
        <p:txBody>
          <a:bodyPr wrap="square" lIns="0" tIns="0" rIns="0" bIns="0" rtlCol="0"/>
          <a:lstStyle/>
          <a:p>
            <a:endParaRPr sz="1100"/>
          </a:p>
        </p:txBody>
      </p:sp>
      <p:sp>
        <p:nvSpPr>
          <p:cNvPr id="103" name="object 112"/>
          <p:cNvSpPr/>
          <p:nvPr/>
        </p:nvSpPr>
        <p:spPr>
          <a:xfrm>
            <a:off x="3379966" y="2730844"/>
            <a:ext cx="236885" cy="186746"/>
          </a:xfrm>
          <a:custGeom>
            <a:avLst/>
            <a:gdLst/>
            <a:ahLst/>
            <a:cxnLst/>
            <a:rect l="l" t="t" r="r" b="b"/>
            <a:pathLst>
              <a:path w="278129" h="215264">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a:moveTo>
                  <a:pt x="28956" y="209550"/>
                </a:moveTo>
                <a:lnTo>
                  <a:pt x="28956" y="210312"/>
                </a:lnTo>
                <a:lnTo>
                  <a:pt x="32004" y="210312"/>
                </a:lnTo>
                <a:lnTo>
                  <a:pt x="28956" y="209550"/>
                </a:lnTo>
                <a:close/>
              </a:path>
              <a:path w="278129" h="215264">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a:moveTo>
                  <a:pt x="10668" y="187452"/>
                </a:moveTo>
                <a:lnTo>
                  <a:pt x="10668" y="188214"/>
                </a:lnTo>
                <a:lnTo>
                  <a:pt x="11049" y="188214"/>
                </a:lnTo>
                <a:lnTo>
                  <a:pt x="10668" y="187452"/>
                </a:lnTo>
                <a:close/>
              </a:path>
              <a:path w="278129" h="215264">
                <a:moveTo>
                  <a:pt x="5559" y="52577"/>
                </a:moveTo>
                <a:lnTo>
                  <a:pt x="5334" y="52577"/>
                </a:lnTo>
                <a:lnTo>
                  <a:pt x="5334" y="53340"/>
                </a:lnTo>
                <a:lnTo>
                  <a:pt x="5559" y="52577"/>
                </a:lnTo>
                <a:close/>
              </a:path>
              <a:path w="278129" h="215264">
                <a:moveTo>
                  <a:pt x="275082" y="18135"/>
                </a:moveTo>
                <a:lnTo>
                  <a:pt x="275082" y="23622"/>
                </a:lnTo>
                <a:lnTo>
                  <a:pt x="278130" y="23622"/>
                </a:lnTo>
                <a:lnTo>
                  <a:pt x="278130" y="19050"/>
                </a:lnTo>
                <a:lnTo>
                  <a:pt x="275844" y="19050"/>
                </a:lnTo>
                <a:lnTo>
                  <a:pt x="275082" y="18135"/>
                </a:lnTo>
                <a:close/>
              </a:path>
              <a:path w="278129" h="215264">
                <a:moveTo>
                  <a:pt x="21336" y="18287"/>
                </a:moveTo>
                <a:lnTo>
                  <a:pt x="20574" y="19050"/>
                </a:lnTo>
                <a:lnTo>
                  <a:pt x="20891" y="18859"/>
                </a:lnTo>
                <a:lnTo>
                  <a:pt x="21336" y="18287"/>
                </a:lnTo>
                <a:close/>
              </a:path>
              <a:path w="278129" h="215264">
                <a:moveTo>
                  <a:pt x="20891" y="18859"/>
                </a:moveTo>
                <a:lnTo>
                  <a:pt x="20574" y="19050"/>
                </a:lnTo>
                <a:lnTo>
                  <a:pt x="20743" y="19050"/>
                </a:lnTo>
                <a:lnTo>
                  <a:pt x="20891" y="18859"/>
                </a:lnTo>
                <a:close/>
              </a:path>
              <a:path w="278129" h="215264">
                <a:moveTo>
                  <a:pt x="275082" y="17526"/>
                </a:moveTo>
                <a:lnTo>
                  <a:pt x="275209" y="18287"/>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44" y="18287"/>
                </a:moveTo>
                <a:lnTo>
                  <a:pt x="21336" y="18287"/>
                </a:lnTo>
                <a:lnTo>
                  <a:pt x="20891" y="18859"/>
                </a:lnTo>
                <a:lnTo>
                  <a:pt x="21844" y="18287"/>
                </a:lnTo>
                <a:close/>
              </a:path>
              <a:path w="278129" h="215264">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104" name="object 113"/>
          <p:cNvSpPr/>
          <p:nvPr/>
        </p:nvSpPr>
        <p:spPr>
          <a:xfrm>
            <a:off x="3379966" y="283000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105" name="object 114"/>
          <p:cNvSpPr/>
          <p:nvPr/>
        </p:nvSpPr>
        <p:spPr>
          <a:xfrm>
            <a:off x="3359847" y="2738116"/>
            <a:ext cx="235263" cy="183992"/>
          </a:xfrm>
          <a:custGeom>
            <a:avLst/>
            <a:gdLst/>
            <a:ahLst/>
            <a:cxnLst/>
            <a:rect l="l" t="t" r="r" b="b"/>
            <a:pathLst>
              <a:path w="276225" h="212089">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106" name="object 115"/>
          <p:cNvSpPr/>
          <p:nvPr/>
        </p:nvSpPr>
        <p:spPr>
          <a:xfrm>
            <a:off x="3358603" y="2736794"/>
            <a:ext cx="237967" cy="186746"/>
          </a:xfrm>
          <a:custGeom>
            <a:avLst/>
            <a:gdLst/>
            <a:ahLst/>
            <a:cxnLst/>
            <a:rect l="l" t="t" r="r" b="b"/>
            <a:pathLst>
              <a:path w="279400" h="215264">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a:moveTo>
                  <a:pt x="37684" y="211777"/>
                </a:moveTo>
                <a:lnTo>
                  <a:pt x="37274" y="211836"/>
                </a:lnTo>
                <a:lnTo>
                  <a:pt x="38036" y="211836"/>
                </a:lnTo>
                <a:lnTo>
                  <a:pt x="37684" y="211777"/>
                </a:lnTo>
                <a:close/>
              </a:path>
              <a:path w="279400" h="215264">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a:moveTo>
                  <a:pt x="28892" y="210312"/>
                </a:moveTo>
                <a:lnTo>
                  <a:pt x="28892" y="211074"/>
                </a:lnTo>
                <a:lnTo>
                  <a:pt x="33464" y="211074"/>
                </a:lnTo>
                <a:lnTo>
                  <a:pt x="28892" y="210312"/>
                </a:lnTo>
                <a:close/>
              </a:path>
              <a:path w="279400" h="215264">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a:moveTo>
                  <a:pt x="11366" y="187452"/>
                </a:moveTo>
                <a:lnTo>
                  <a:pt x="11366" y="188214"/>
                </a:lnTo>
                <a:lnTo>
                  <a:pt x="11693" y="188214"/>
                </a:lnTo>
                <a:lnTo>
                  <a:pt x="11366" y="187452"/>
                </a:lnTo>
                <a:close/>
              </a:path>
              <a:path w="279400" h="215264">
                <a:moveTo>
                  <a:pt x="5496" y="52578"/>
                </a:moveTo>
                <a:lnTo>
                  <a:pt x="5270" y="52578"/>
                </a:lnTo>
                <a:lnTo>
                  <a:pt x="5270" y="53340"/>
                </a:lnTo>
                <a:lnTo>
                  <a:pt x="5496" y="52578"/>
                </a:lnTo>
                <a:close/>
              </a:path>
              <a:path w="279400" h="215264">
                <a:moveTo>
                  <a:pt x="16700" y="25146"/>
                </a:moveTo>
                <a:lnTo>
                  <a:pt x="15938" y="25146"/>
                </a:lnTo>
                <a:lnTo>
                  <a:pt x="15938" y="25908"/>
                </a:lnTo>
                <a:lnTo>
                  <a:pt x="16700" y="25146"/>
                </a:lnTo>
                <a:close/>
              </a:path>
              <a:path w="279400" h="215264">
                <a:moveTo>
                  <a:pt x="278733" y="22860"/>
                </a:moveTo>
                <a:lnTo>
                  <a:pt x="275780" y="22860"/>
                </a:lnTo>
                <a:lnTo>
                  <a:pt x="275780" y="23622"/>
                </a:lnTo>
                <a:lnTo>
                  <a:pt x="278828" y="23622"/>
                </a:lnTo>
                <a:lnTo>
                  <a:pt x="278733" y="22860"/>
                </a:lnTo>
                <a:c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a:moveTo>
                  <a:pt x="275018" y="17526"/>
                </a:moveTo>
                <a:lnTo>
                  <a:pt x="275108" y="18243"/>
                </a:lnTo>
                <a:lnTo>
                  <a:pt x="275780" y="19050"/>
                </a:lnTo>
                <a:lnTo>
                  <a:pt x="275018" y="17526"/>
                </a:lnTo>
                <a:close/>
              </a:path>
              <a:path w="279400" h="215264">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p:spPr>
        <p:txBody>
          <a:bodyPr wrap="square" lIns="0" tIns="0" rIns="0" bIns="0" rtlCol="0"/>
          <a:lstStyle/>
          <a:p>
            <a:endParaRPr sz="1100"/>
          </a:p>
        </p:txBody>
      </p:sp>
      <p:sp>
        <p:nvSpPr>
          <p:cNvPr id="107" name="object 116"/>
          <p:cNvSpPr/>
          <p:nvPr/>
        </p:nvSpPr>
        <p:spPr>
          <a:xfrm>
            <a:off x="3358549" y="2836612"/>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108" name="object 117"/>
          <p:cNvSpPr/>
          <p:nvPr/>
        </p:nvSpPr>
        <p:spPr>
          <a:xfrm>
            <a:off x="3345569" y="2742082"/>
            <a:ext cx="234722" cy="183440"/>
          </a:xfrm>
          <a:custGeom>
            <a:avLst/>
            <a:gdLst/>
            <a:ahLst/>
            <a:cxnLst/>
            <a:rect l="l" t="t" r="r" b="b"/>
            <a:pathLst>
              <a:path w="275589" h="211455">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p:spPr>
        <p:txBody>
          <a:bodyPr wrap="square" lIns="0" tIns="0" rIns="0" bIns="0" rtlCol="0"/>
          <a:lstStyle/>
          <a:p>
            <a:endParaRPr sz="1100"/>
          </a:p>
        </p:txBody>
      </p:sp>
      <p:sp>
        <p:nvSpPr>
          <p:cNvPr id="109" name="object 118"/>
          <p:cNvSpPr/>
          <p:nvPr/>
        </p:nvSpPr>
        <p:spPr>
          <a:xfrm>
            <a:off x="3344271" y="2740760"/>
            <a:ext cx="236885" cy="186195"/>
          </a:xfrm>
          <a:custGeom>
            <a:avLst/>
            <a:gdLst/>
            <a:ahLst/>
            <a:cxnLst/>
            <a:rect l="l" t="t" r="r" b="b"/>
            <a:pathLst>
              <a:path w="278129" h="21463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a:moveTo>
                  <a:pt x="37748" y="211015"/>
                </a:moveTo>
                <a:lnTo>
                  <a:pt x="37338" y="211074"/>
                </a:lnTo>
                <a:lnTo>
                  <a:pt x="38100" y="211074"/>
                </a:lnTo>
                <a:lnTo>
                  <a:pt x="37748" y="211015"/>
                </a:lnTo>
                <a:close/>
              </a:path>
              <a:path w="278129" h="21463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p:spPr>
        <p:txBody>
          <a:bodyPr wrap="square" lIns="0" tIns="0" rIns="0" bIns="0" rtlCol="0"/>
          <a:lstStyle/>
          <a:p>
            <a:endParaRPr sz="1100"/>
          </a:p>
        </p:txBody>
      </p:sp>
      <p:sp>
        <p:nvSpPr>
          <p:cNvPr id="110" name="object 119"/>
          <p:cNvSpPr/>
          <p:nvPr/>
        </p:nvSpPr>
        <p:spPr>
          <a:xfrm>
            <a:off x="3344271" y="283991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111" name="object 120"/>
          <p:cNvSpPr/>
          <p:nvPr/>
        </p:nvSpPr>
        <p:spPr>
          <a:xfrm>
            <a:off x="2988618" y="2496833"/>
            <a:ext cx="508924" cy="450615"/>
          </a:xfrm>
          <a:custGeom>
            <a:avLst/>
            <a:gdLst/>
            <a:ahLst/>
            <a:cxnLst/>
            <a:rect l="l" t="t" r="r" b="b"/>
            <a:pathLst>
              <a:path w="597535" h="51943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p:spPr>
        <p:txBody>
          <a:bodyPr wrap="square" lIns="0" tIns="0" rIns="0" bIns="0" rtlCol="0"/>
          <a:lstStyle/>
          <a:p>
            <a:endParaRPr sz="1100"/>
          </a:p>
        </p:txBody>
      </p:sp>
      <p:sp>
        <p:nvSpPr>
          <p:cNvPr id="112" name="object 121"/>
          <p:cNvSpPr/>
          <p:nvPr/>
        </p:nvSpPr>
        <p:spPr>
          <a:xfrm>
            <a:off x="2991863" y="2530546"/>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113" name="object 122"/>
          <p:cNvSpPr/>
          <p:nvPr/>
        </p:nvSpPr>
        <p:spPr>
          <a:xfrm>
            <a:off x="2993811" y="2531207"/>
            <a:ext cx="17848" cy="11017"/>
          </a:xfrm>
          <a:custGeom>
            <a:avLst/>
            <a:gdLst/>
            <a:ahLst/>
            <a:cxnLst/>
            <a:rect l="l" t="t" r="r" b="b"/>
            <a:pathLst>
              <a:path w="20954" h="12700">
                <a:moveTo>
                  <a:pt x="1524" y="0"/>
                </a:moveTo>
                <a:lnTo>
                  <a:pt x="0" y="4572"/>
                </a:lnTo>
                <a:lnTo>
                  <a:pt x="19050" y="12192"/>
                </a:lnTo>
                <a:lnTo>
                  <a:pt x="19812" y="12192"/>
                </a:lnTo>
                <a:lnTo>
                  <a:pt x="20574" y="7620"/>
                </a:lnTo>
                <a:lnTo>
                  <a:pt x="1524" y="0"/>
                </a:lnTo>
                <a:close/>
              </a:path>
            </a:pathLst>
          </a:custGeom>
          <a:solidFill>
            <a:srgbClr val="000000"/>
          </a:solidFill>
        </p:spPr>
        <p:txBody>
          <a:bodyPr wrap="square" lIns="0" tIns="0" rIns="0" bIns="0" rtlCol="0"/>
          <a:lstStyle/>
          <a:p>
            <a:endParaRPr sz="1100"/>
          </a:p>
        </p:txBody>
      </p:sp>
      <p:sp>
        <p:nvSpPr>
          <p:cNvPr id="114" name="object 123"/>
          <p:cNvSpPr/>
          <p:nvPr/>
        </p:nvSpPr>
        <p:spPr>
          <a:xfrm>
            <a:off x="3010685" y="2552361"/>
            <a:ext cx="402380" cy="0"/>
          </a:xfrm>
          <a:custGeom>
            <a:avLst/>
            <a:gdLst/>
            <a:ahLst/>
            <a:cxnLst/>
            <a:rect l="l" t="t" r="r" b="b"/>
            <a:pathLst>
              <a:path w="472439">
                <a:moveTo>
                  <a:pt x="0" y="0"/>
                </a:moveTo>
                <a:lnTo>
                  <a:pt x="472439" y="0"/>
                </a:lnTo>
              </a:path>
            </a:pathLst>
          </a:custGeom>
          <a:ln w="33527">
            <a:solidFill>
              <a:srgbClr val="000000"/>
            </a:solidFill>
          </a:ln>
        </p:spPr>
        <p:txBody>
          <a:bodyPr wrap="square" lIns="0" tIns="0" rIns="0" bIns="0" rtlCol="0"/>
          <a:lstStyle/>
          <a:p>
            <a:endParaRPr sz="1100"/>
          </a:p>
        </p:txBody>
      </p:sp>
      <p:sp>
        <p:nvSpPr>
          <p:cNvPr id="115" name="object 124"/>
          <p:cNvSpPr/>
          <p:nvPr/>
        </p:nvSpPr>
        <p:spPr>
          <a:xfrm>
            <a:off x="3387754" y="2516664"/>
            <a:ext cx="110329" cy="394425"/>
          </a:xfrm>
          <a:custGeom>
            <a:avLst/>
            <a:gdLst/>
            <a:ahLst/>
            <a:cxnLst/>
            <a:rect l="l" t="t" r="r" b="b"/>
            <a:pathLst>
              <a:path w="129539" h="454660">
                <a:moveTo>
                  <a:pt x="124205" y="0"/>
                </a:moveTo>
                <a:lnTo>
                  <a:pt x="0" y="54863"/>
                </a:lnTo>
                <a:lnTo>
                  <a:pt x="28194" y="55625"/>
                </a:lnTo>
                <a:lnTo>
                  <a:pt x="32766" y="454151"/>
                </a:lnTo>
                <a:lnTo>
                  <a:pt x="129539" y="379475"/>
                </a:lnTo>
                <a:lnTo>
                  <a:pt x="124205" y="0"/>
                </a:lnTo>
                <a:close/>
              </a:path>
            </a:pathLst>
          </a:custGeom>
          <a:solidFill>
            <a:srgbClr val="005858"/>
          </a:solidFill>
        </p:spPr>
        <p:txBody>
          <a:bodyPr wrap="square" lIns="0" tIns="0" rIns="0" bIns="0" rtlCol="0"/>
          <a:lstStyle/>
          <a:p>
            <a:endParaRPr sz="1100"/>
          </a:p>
        </p:txBody>
      </p:sp>
      <p:sp>
        <p:nvSpPr>
          <p:cNvPr id="116" name="object 125"/>
          <p:cNvSpPr/>
          <p:nvPr/>
        </p:nvSpPr>
        <p:spPr>
          <a:xfrm>
            <a:off x="3387105" y="2513359"/>
            <a:ext cx="113575" cy="402688"/>
          </a:xfrm>
          <a:custGeom>
            <a:avLst/>
            <a:gdLst/>
            <a:ahLst/>
            <a:cxnLst/>
            <a:rect l="l" t="t" r="r" b="b"/>
            <a:pathLst>
              <a:path w="133350" h="464185">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a:moveTo>
                  <a:pt x="28956" y="56387"/>
                </a:moveTo>
                <a:lnTo>
                  <a:pt x="25908" y="59435"/>
                </a:lnTo>
                <a:lnTo>
                  <a:pt x="30480" y="457962"/>
                </a:lnTo>
                <a:lnTo>
                  <a:pt x="32004" y="455675"/>
                </a:lnTo>
                <a:lnTo>
                  <a:pt x="36509" y="452199"/>
                </a:lnTo>
                <a:lnTo>
                  <a:pt x="32004" y="59435"/>
                </a:lnTo>
                <a:lnTo>
                  <a:pt x="28956" y="56387"/>
                </a:lnTo>
                <a:close/>
              </a:path>
              <a:path w="133350" h="464185">
                <a:moveTo>
                  <a:pt x="127238" y="382187"/>
                </a:moveTo>
                <a:lnTo>
                  <a:pt x="36509" y="452199"/>
                </a:lnTo>
                <a:lnTo>
                  <a:pt x="36576" y="457962"/>
                </a:lnTo>
                <a:lnTo>
                  <a:pt x="38776" y="457962"/>
                </a:lnTo>
                <a:lnTo>
                  <a:pt x="132588" y="385572"/>
                </a:lnTo>
                <a:lnTo>
                  <a:pt x="127254" y="383285"/>
                </a:lnTo>
                <a:lnTo>
                  <a:pt x="127238" y="382187"/>
                </a:lnTo>
                <a:close/>
              </a:path>
              <a:path w="133350" h="464185">
                <a:moveTo>
                  <a:pt x="128778" y="380999"/>
                </a:moveTo>
                <a:lnTo>
                  <a:pt x="127238" y="382187"/>
                </a:lnTo>
                <a:lnTo>
                  <a:pt x="127254" y="383285"/>
                </a:lnTo>
                <a:lnTo>
                  <a:pt x="132588" y="385572"/>
                </a:lnTo>
                <a:lnTo>
                  <a:pt x="128778" y="380999"/>
                </a:lnTo>
                <a:close/>
              </a:path>
              <a:path w="133350" h="464185">
                <a:moveTo>
                  <a:pt x="133317" y="380999"/>
                </a:moveTo>
                <a:lnTo>
                  <a:pt x="128778" y="380999"/>
                </a:lnTo>
                <a:lnTo>
                  <a:pt x="132588" y="385572"/>
                </a:lnTo>
                <a:lnTo>
                  <a:pt x="133350" y="384809"/>
                </a:lnTo>
                <a:lnTo>
                  <a:pt x="133317" y="380999"/>
                </a:lnTo>
                <a:close/>
              </a:path>
              <a:path w="133350" h="464185">
                <a:moveTo>
                  <a:pt x="128016" y="3809"/>
                </a:moveTo>
                <a:lnTo>
                  <a:pt x="126492" y="6857"/>
                </a:lnTo>
                <a:lnTo>
                  <a:pt x="121990" y="8846"/>
                </a:lnTo>
                <a:lnTo>
                  <a:pt x="127238" y="382187"/>
                </a:lnTo>
                <a:lnTo>
                  <a:pt x="128778" y="380999"/>
                </a:lnTo>
                <a:lnTo>
                  <a:pt x="133317" y="380999"/>
                </a:lnTo>
                <a:lnTo>
                  <a:pt x="128016" y="3809"/>
                </a:lnTo>
                <a:close/>
              </a:path>
              <a:path w="133350" h="464185">
                <a:moveTo>
                  <a:pt x="128016" y="0"/>
                </a:moveTo>
                <a:lnTo>
                  <a:pt x="124205" y="1523"/>
                </a:lnTo>
                <a:lnTo>
                  <a:pt x="0" y="56387"/>
                </a:lnTo>
                <a:lnTo>
                  <a:pt x="2286" y="61721"/>
                </a:lnTo>
                <a:lnTo>
                  <a:pt x="121990" y="8846"/>
                </a:lnTo>
                <a:lnTo>
                  <a:pt x="121920" y="3809"/>
                </a:lnTo>
                <a:lnTo>
                  <a:pt x="128016" y="3809"/>
                </a:lnTo>
                <a:lnTo>
                  <a:pt x="128016" y="0"/>
                </a:lnTo>
                <a:close/>
              </a:path>
              <a:path w="133350" h="464185">
                <a:moveTo>
                  <a:pt x="128016" y="3809"/>
                </a:moveTo>
                <a:lnTo>
                  <a:pt x="121920" y="3809"/>
                </a:lnTo>
                <a:lnTo>
                  <a:pt x="121990" y="8846"/>
                </a:lnTo>
                <a:lnTo>
                  <a:pt x="126492" y="6857"/>
                </a:lnTo>
                <a:lnTo>
                  <a:pt x="128016" y="3809"/>
                </a:lnTo>
                <a:close/>
              </a:path>
            </a:pathLst>
          </a:custGeom>
          <a:solidFill>
            <a:srgbClr val="005858"/>
          </a:solidFill>
        </p:spPr>
        <p:txBody>
          <a:bodyPr wrap="square" lIns="0" tIns="0" rIns="0" bIns="0" rtlCol="0"/>
          <a:lstStyle/>
          <a:p>
            <a:endParaRPr sz="1100"/>
          </a:p>
        </p:txBody>
      </p:sp>
      <p:sp>
        <p:nvSpPr>
          <p:cNvPr id="117" name="object 126"/>
          <p:cNvSpPr/>
          <p:nvPr/>
        </p:nvSpPr>
        <p:spPr>
          <a:xfrm>
            <a:off x="3387105" y="2561616"/>
            <a:ext cx="24877" cy="6060"/>
          </a:xfrm>
          <a:custGeom>
            <a:avLst/>
            <a:gdLst/>
            <a:ahLst/>
            <a:cxnLst/>
            <a:rect l="l" t="t" r="r" b="b"/>
            <a:pathLst>
              <a:path w="29210" h="6985">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p:spPr>
        <p:txBody>
          <a:bodyPr wrap="square" lIns="0" tIns="0" rIns="0" bIns="0" rtlCol="0"/>
          <a:lstStyle/>
          <a:p>
            <a:endParaRPr sz="1100"/>
          </a:p>
        </p:txBody>
      </p:sp>
      <p:sp>
        <p:nvSpPr>
          <p:cNvPr id="118" name="object 127"/>
          <p:cNvSpPr/>
          <p:nvPr/>
        </p:nvSpPr>
        <p:spPr>
          <a:xfrm>
            <a:off x="3010036" y="2538479"/>
            <a:ext cx="379123" cy="214841"/>
          </a:xfrm>
          <a:custGeom>
            <a:avLst/>
            <a:gdLst/>
            <a:ahLst/>
            <a:cxnLst/>
            <a:rect l="l" t="t" r="r" b="b"/>
            <a:pathLst>
              <a:path w="445135"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119" name="object 128"/>
          <p:cNvSpPr/>
          <p:nvPr/>
        </p:nvSpPr>
        <p:spPr>
          <a:xfrm>
            <a:off x="3010036" y="2537818"/>
            <a:ext cx="380747" cy="217044"/>
          </a:xfrm>
          <a:custGeom>
            <a:avLst/>
            <a:gdLst/>
            <a:ahLst/>
            <a:cxnLst/>
            <a:rect l="l" t="t" r="r" b="b"/>
            <a:pathLst>
              <a:path w="447039"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a:moveTo>
                  <a:pt x="441969" y="247549"/>
                </a:moveTo>
                <a:lnTo>
                  <a:pt x="441959" y="248411"/>
                </a:lnTo>
                <a:lnTo>
                  <a:pt x="442722" y="249936"/>
                </a:lnTo>
                <a:lnTo>
                  <a:pt x="442722" y="247650"/>
                </a:lnTo>
                <a:lnTo>
                  <a:pt x="441969" y="247549"/>
                </a:lnTo>
                <a:close/>
              </a:path>
              <a:path w="447039"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a:moveTo>
                  <a:pt x="446523" y="32766"/>
                </a:moveTo>
                <a:lnTo>
                  <a:pt x="444245" y="32766"/>
                </a:lnTo>
                <a:lnTo>
                  <a:pt x="444230" y="34234"/>
                </a:lnTo>
                <a:lnTo>
                  <a:pt x="445008" y="34290"/>
                </a:lnTo>
                <a:lnTo>
                  <a:pt x="446523" y="32766"/>
                </a:lnTo>
                <a:close/>
              </a:path>
              <a:path w="447039"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120" name="object 129"/>
          <p:cNvSpPr/>
          <p:nvPr/>
        </p:nvSpPr>
        <p:spPr>
          <a:xfrm>
            <a:off x="3012631" y="2537818"/>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121" name="object 130"/>
          <p:cNvSpPr/>
          <p:nvPr/>
        </p:nvSpPr>
        <p:spPr>
          <a:xfrm>
            <a:off x="3011983" y="257351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2" name="object 131"/>
          <p:cNvSpPr/>
          <p:nvPr/>
        </p:nvSpPr>
        <p:spPr>
          <a:xfrm>
            <a:off x="3389701" y="2609211"/>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3" name="object 132"/>
          <p:cNvSpPr/>
          <p:nvPr/>
        </p:nvSpPr>
        <p:spPr>
          <a:xfrm>
            <a:off x="3013929" y="2573514"/>
            <a:ext cx="376419" cy="39663"/>
          </a:xfrm>
          <a:custGeom>
            <a:avLst/>
            <a:gdLst/>
            <a:ahLst/>
            <a:cxnLst/>
            <a:rect l="l" t="t" r="r" b="b"/>
            <a:pathLst>
              <a:path w="441960"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124" name="object 133"/>
          <p:cNvSpPr/>
          <p:nvPr/>
        </p:nvSpPr>
        <p:spPr>
          <a:xfrm>
            <a:off x="3034049" y="257748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5" name="object 134"/>
          <p:cNvSpPr/>
          <p:nvPr/>
        </p:nvSpPr>
        <p:spPr>
          <a:xfrm>
            <a:off x="3037293" y="270638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26" name="object 135"/>
          <p:cNvSpPr/>
          <p:nvPr/>
        </p:nvSpPr>
        <p:spPr>
          <a:xfrm>
            <a:off x="3038267" y="2580125"/>
            <a:ext cx="0" cy="126701"/>
          </a:xfrm>
          <a:custGeom>
            <a:avLst/>
            <a:gdLst/>
            <a:ahLst/>
            <a:cxnLst/>
            <a:rect l="l" t="t" r="r" b="b"/>
            <a:pathLst>
              <a:path h="146050">
                <a:moveTo>
                  <a:pt x="0" y="0"/>
                </a:moveTo>
                <a:lnTo>
                  <a:pt x="0" y="145541"/>
                </a:lnTo>
              </a:path>
            </a:pathLst>
          </a:custGeom>
          <a:ln w="9906">
            <a:solidFill>
              <a:srgbClr val="000000"/>
            </a:solidFill>
          </a:ln>
        </p:spPr>
        <p:txBody>
          <a:bodyPr wrap="square" lIns="0" tIns="0" rIns="0" bIns="0" rtlCol="0"/>
          <a:lstStyle/>
          <a:p>
            <a:endParaRPr sz="1100"/>
          </a:p>
        </p:txBody>
      </p:sp>
      <p:sp>
        <p:nvSpPr>
          <p:cNvPr id="127" name="object 136"/>
          <p:cNvSpPr/>
          <p:nvPr/>
        </p:nvSpPr>
        <p:spPr>
          <a:xfrm>
            <a:off x="3058711" y="2581447"/>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8" name="object 137"/>
          <p:cNvSpPr/>
          <p:nvPr/>
        </p:nvSpPr>
        <p:spPr>
          <a:xfrm>
            <a:off x="3061306" y="270969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9" name="object 138"/>
          <p:cNvSpPr/>
          <p:nvPr/>
        </p:nvSpPr>
        <p:spPr>
          <a:xfrm>
            <a:off x="3062604" y="258409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0" name="object 139"/>
          <p:cNvSpPr/>
          <p:nvPr/>
        </p:nvSpPr>
        <p:spPr>
          <a:xfrm>
            <a:off x="3082724" y="258541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1" name="object 140"/>
          <p:cNvSpPr/>
          <p:nvPr/>
        </p:nvSpPr>
        <p:spPr>
          <a:xfrm>
            <a:off x="3085320" y="2713657"/>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2" name="object 141"/>
          <p:cNvSpPr/>
          <p:nvPr/>
        </p:nvSpPr>
        <p:spPr>
          <a:xfrm>
            <a:off x="3086617" y="2588058"/>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3" name="object 142"/>
          <p:cNvSpPr/>
          <p:nvPr/>
        </p:nvSpPr>
        <p:spPr>
          <a:xfrm>
            <a:off x="3107386"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4" name="object 143"/>
          <p:cNvSpPr/>
          <p:nvPr/>
        </p:nvSpPr>
        <p:spPr>
          <a:xfrm>
            <a:off x="3109981" y="271762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5" name="object 144"/>
          <p:cNvSpPr/>
          <p:nvPr/>
        </p:nvSpPr>
        <p:spPr>
          <a:xfrm>
            <a:off x="3111279" y="2592024"/>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6" name="object 145"/>
          <p:cNvSpPr/>
          <p:nvPr/>
        </p:nvSpPr>
        <p:spPr>
          <a:xfrm>
            <a:off x="3131399" y="2586735"/>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7" name="object 146"/>
          <p:cNvSpPr/>
          <p:nvPr/>
        </p:nvSpPr>
        <p:spPr>
          <a:xfrm>
            <a:off x="3133995" y="272158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8" name="object 147"/>
          <p:cNvSpPr/>
          <p:nvPr/>
        </p:nvSpPr>
        <p:spPr>
          <a:xfrm>
            <a:off x="3135292" y="2589380"/>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139" name="object 148"/>
          <p:cNvSpPr/>
          <p:nvPr/>
        </p:nvSpPr>
        <p:spPr>
          <a:xfrm>
            <a:off x="3155412"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0" name="object 149"/>
          <p:cNvSpPr/>
          <p:nvPr/>
        </p:nvSpPr>
        <p:spPr>
          <a:xfrm>
            <a:off x="3158656"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1" name="object 150"/>
          <p:cNvSpPr/>
          <p:nvPr/>
        </p:nvSpPr>
        <p:spPr>
          <a:xfrm>
            <a:off x="3159630" y="2592024"/>
            <a:ext cx="0" cy="133312"/>
          </a:xfrm>
          <a:custGeom>
            <a:avLst/>
            <a:gdLst/>
            <a:ahLst/>
            <a:cxnLst/>
            <a:rect l="l" t="t" r="r" b="b"/>
            <a:pathLst>
              <a:path h="153669">
                <a:moveTo>
                  <a:pt x="0" y="0"/>
                </a:moveTo>
                <a:lnTo>
                  <a:pt x="0" y="153162"/>
                </a:lnTo>
              </a:path>
            </a:pathLst>
          </a:custGeom>
          <a:ln w="9906">
            <a:solidFill>
              <a:srgbClr val="000000"/>
            </a:solidFill>
          </a:ln>
        </p:spPr>
        <p:txBody>
          <a:bodyPr wrap="square" lIns="0" tIns="0" rIns="0" bIns="0" rtlCol="0"/>
          <a:lstStyle/>
          <a:p>
            <a:endParaRPr sz="1100"/>
          </a:p>
        </p:txBody>
      </p:sp>
      <p:sp>
        <p:nvSpPr>
          <p:cNvPr id="142" name="object 151"/>
          <p:cNvSpPr/>
          <p:nvPr/>
        </p:nvSpPr>
        <p:spPr>
          <a:xfrm>
            <a:off x="3180074" y="2592024"/>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3" name="object 152"/>
          <p:cNvSpPr/>
          <p:nvPr/>
        </p:nvSpPr>
        <p:spPr>
          <a:xfrm>
            <a:off x="3182670" y="272886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44" name="object 153"/>
          <p:cNvSpPr/>
          <p:nvPr/>
        </p:nvSpPr>
        <p:spPr>
          <a:xfrm>
            <a:off x="3183967" y="2594668"/>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145" name="object 154"/>
          <p:cNvSpPr/>
          <p:nvPr/>
        </p:nvSpPr>
        <p:spPr>
          <a:xfrm>
            <a:off x="3204087"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6" name="object 155"/>
          <p:cNvSpPr/>
          <p:nvPr/>
        </p:nvSpPr>
        <p:spPr>
          <a:xfrm>
            <a:off x="3207331" y="27301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7" name="object 156"/>
          <p:cNvSpPr/>
          <p:nvPr/>
        </p:nvSpPr>
        <p:spPr>
          <a:xfrm>
            <a:off x="3208305" y="259599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148" name="object 157"/>
          <p:cNvSpPr/>
          <p:nvPr/>
        </p:nvSpPr>
        <p:spPr>
          <a:xfrm>
            <a:off x="3228749"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9" name="object 158"/>
          <p:cNvSpPr/>
          <p:nvPr/>
        </p:nvSpPr>
        <p:spPr>
          <a:xfrm>
            <a:off x="3231345" y="27367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50" name="object 159"/>
          <p:cNvSpPr/>
          <p:nvPr/>
        </p:nvSpPr>
        <p:spPr>
          <a:xfrm>
            <a:off x="3232642" y="2595990"/>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1" name="object 160"/>
          <p:cNvSpPr/>
          <p:nvPr/>
        </p:nvSpPr>
        <p:spPr>
          <a:xfrm>
            <a:off x="3252762" y="259532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2" name="object 161"/>
          <p:cNvSpPr/>
          <p:nvPr/>
        </p:nvSpPr>
        <p:spPr>
          <a:xfrm>
            <a:off x="3255358" y="273811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3" name="object 162"/>
          <p:cNvSpPr/>
          <p:nvPr/>
        </p:nvSpPr>
        <p:spPr>
          <a:xfrm>
            <a:off x="3256656" y="2597973"/>
            <a:ext cx="0" cy="140473"/>
          </a:xfrm>
          <a:custGeom>
            <a:avLst/>
            <a:gdLst/>
            <a:ahLst/>
            <a:cxnLst/>
            <a:rect l="l" t="t" r="r" b="b"/>
            <a:pathLst>
              <a:path h="161925">
                <a:moveTo>
                  <a:pt x="0" y="0"/>
                </a:moveTo>
                <a:lnTo>
                  <a:pt x="0" y="161544"/>
                </a:lnTo>
              </a:path>
            </a:pathLst>
          </a:custGeom>
          <a:ln w="9144">
            <a:solidFill>
              <a:srgbClr val="000000"/>
            </a:solidFill>
          </a:ln>
        </p:spPr>
        <p:txBody>
          <a:bodyPr wrap="square" lIns="0" tIns="0" rIns="0" bIns="0" rtlCol="0"/>
          <a:lstStyle/>
          <a:p>
            <a:endParaRPr sz="1100"/>
          </a:p>
        </p:txBody>
      </p:sp>
      <p:sp>
        <p:nvSpPr>
          <p:cNvPr id="154" name="object 163"/>
          <p:cNvSpPr/>
          <p:nvPr/>
        </p:nvSpPr>
        <p:spPr>
          <a:xfrm>
            <a:off x="3277424" y="259797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5" name="object 164"/>
          <p:cNvSpPr/>
          <p:nvPr/>
        </p:nvSpPr>
        <p:spPr>
          <a:xfrm>
            <a:off x="3280020" y="2741421"/>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56" name="object 165"/>
          <p:cNvSpPr/>
          <p:nvPr/>
        </p:nvSpPr>
        <p:spPr>
          <a:xfrm>
            <a:off x="3281318" y="260061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7" name="object 166"/>
          <p:cNvSpPr/>
          <p:nvPr/>
        </p:nvSpPr>
        <p:spPr>
          <a:xfrm>
            <a:off x="3301437" y="260326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8" name="object 167"/>
          <p:cNvSpPr/>
          <p:nvPr/>
        </p:nvSpPr>
        <p:spPr>
          <a:xfrm>
            <a:off x="3304033" y="274274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9" name="object 168"/>
          <p:cNvSpPr/>
          <p:nvPr/>
        </p:nvSpPr>
        <p:spPr>
          <a:xfrm>
            <a:off x="3305331" y="2605906"/>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160" name="object 169"/>
          <p:cNvSpPr/>
          <p:nvPr/>
        </p:nvSpPr>
        <p:spPr>
          <a:xfrm>
            <a:off x="3325450" y="2601940"/>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61" name="object 170"/>
          <p:cNvSpPr/>
          <p:nvPr/>
        </p:nvSpPr>
        <p:spPr>
          <a:xfrm>
            <a:off x="3328695" y="274670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62" name="object 171"/>
          <p:cNvSpPr/>
          <p:nvPr/>
        </p:nvSpPr>
        <p:spPr>
          <a:xfrm>
            <a:off x="3329668" y="2604584"/>
            <a:ext cx="0" cy="142126"/>
          </a:xfrm>
          <a:custGeom>
            <a:avLst/>
            <a:gdLst/>
            <a:ahLst/>
            <a:cxnLst/>
            <a:rect l="l" t="t" r="r" b="b"/>
            <a:pathLst>
              <a:path h="163830">
                <a:moveTo>
                  <a:pt x="0" y="0"/>
                </a:moveTo>
                <a:lnTo>
                  <a:pt x="0" y="163829"/>
                </a:lnTo>
              </a:path>
            </a:pathLst>
          </a:custGeom>
          <a:ln w="9906">
            <a:solidFill>
              <a:srgbClr val="000000"/>
            </a:solidFill>
          </a:ln>
        </p:spPr>
        <p:txBody>
          <a:bodyPr wrap="square" lIns="0" tIns="0" rIns="0" bIns="0" rtlCol="0"/>
          <a:lstStyle/>
          <a:p>
            <a:endParaRPr sz="1100"/>
          </a:p>
        </p:txBody>
      </p:sp>
      <p:sp>
        <p:nvSpPr>
          <p:cNvPr id="163" name="object 172"/>
          <p:cNvSpPr/>
          <p:nvPr/>
        </p:nvSpPr>
        <p:spPr>
          <a:xfrm>
            <a:off x="3352059" y="260458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4" name="object 173"/>
          <p:cNvSpPr/>
          <p:nvPr/>
        </p:nvSpPr>
        <p:spPr>
          <a:xfrm>
            <a:off x="3355304" y="274803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5" name="object 174"/>
          <p:cNvSpPr/>
          <p:nvPr/>
        </p:nvSpPr>
        <p:spPr>
          <a:xfrm>
            <a:off x="3356277" y="2607228"/>
            <a:ext cx="0" cy="141024"/>
          </a:xfrm>
          <a:custGeom>
            <a:avLst/>
            <a:gdLst/>
            <a:ahLst/>
            <a:cxnLst/>
            <a:rect l="l" t="t" r="r" b="b"/>
            <a:pathLst>
              <a:path h="162560">
                <a:moveTo>
                  <a:pt x="0" y="0"/>
                </a:moveTo>
                <a:lnTo>
                  <a:pt x="0" y="162305"/>
                </a:lnTo>
              </a:path>
            </a:pathLst>
          </a:custGeom>
          <a:ln w="9906">
            <a:solidFill>
              <a:srgbClr val="000000"/>
            </a:solidFill>
          </a:ln>
        </p:spPr>
        <p:txBody>
          <a:bodyPr wrap="square" lIns="0" tIns="0" rIns="0" bIns="0" rtlCol="0"/>
          <a:lstStyle/>
          <a:p>
            <a:endParaRPr sz="1100"/>
          </a:p>
        </p:txBody>
      </p:sp>
      <p:sp>
        <p:nvSpPr>
          <p:cNvPr id="166" name="object 175"/>
          <p:cNvSpPr/>
          <p:nvPr/>
        </p:nvSpPr>
        <p:spPr>
          <a:xfrm>
            <a:off x="3018473" y="2759269"/>
            <a:ext cx="366685" cy="164600"/>
          </a:xfrm>
          <a:prstGeom prst="rect">
            <a:avLst/>
          </a:prstGeom>
          <a:blipFill>
            <a:blip r:embed="rId12" cstate="print"/>
            <a:stretch>
              <a:fillRect/>
            </a:stretch>
          </a:blipFill>
        </p:spPr>
        <p:txBody>
          <a:bodyPr wrap="square" lIns="0" tIns="0" rIns="0" bIns="0" rtlCol="0"/>
          <a:lstStyle/>
          <a:p>
            <a:endParaRPr sz="1100"/>
          </a:p>
        </p:txBody>
      </p:sp>
      <p:sp>
        <p:nvSpPr>
          <p:cNvPr id="167" name="object 176"/>
          <p:cNvSpPr/>
          <p:nvPr/>
        </p:nvSpPr>
        <p:spPr>
          <a:xfrm>
            <a:off x="3015227" y="2755964"/>
            <a:ext cx="372634" cy="171322"/>
          </a:xfrm>
          <a:custGeom>
            <a:avLst/>
            <a:gdLst/>
            <a:ahLst/>
            <a:cxnLst/>
            <a:rect l="l" t="t" r="r" b="b"/>
            <a:pathLst>
              <a:path w="437514" h="197485">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a:moveTo>
                  <a:pt x="0" y="0"/>
                </a:moveTo>
                <a:lnTo>
                  <a:pt x="762" y="3809"/>
                </a:lnTo>
                <a:lnTo>
                  <a:pt x="6096" y="108965"/>
                </a:lnTo>
                <a:lnTo>
                  <a:pt x="12192" y="108965"/>
                </a:lnTo>
                <a:lnTo>
                  <a:pt x="7039" y="7395"/>
                </a:lnTo>
                <a:lnTo>
                  <a:pt x="3810" y="6857"/>
                </a:lnTo>
                <a:lnTo>
                  <a:pt x="4572" y="761"/>
                </a:lnTo>
                <a:lnTo>
                  <a:pt x="0" y="0"/>
                </a:lnTo>
                <a:close/>
              </a:path>
              <a:path w="437514" h="197485">
                <a:moveTo>
                  <a:pt x="437388" y="75437"/>
                </a:moveTo>
                <a:lnTo>
                  <a:pt x="431292" y="75437"/>
                </a:lnTo>
                <a:lnTo>
                  <a:pt x="431259" y="77973"/>
                </a:lnTo>
                <a:lnTo>
                  <a:pt x="434340" y="78485"/>
                </a:lnTo>
                <a:lnTo>
                  <a:pt x="437388" y="75437"/>
                </a:lnTo>
                <a:close/>
              </a:path>
              <a:path w="437514" h="197485">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168" name="object 177"/>
          <p:cNvSpPr/>
          <p:nvPr/>
        </p:nvSpPr>
        <p:spPr>
          <a:xfrm>
            <a:off x="3020420" y="2847850"/>
            <a:ext cx="364522" cy="78775"/>
          </a:xfrm>
          <a:custGeom>
            <a:avLst/>
            <a:gdLst/>
            <a:ahLst/>
            <a:cxnLst/>
            <a:rect l="l" t="t" r="r" b="b"/>
            <a:pathLst>
              <a:path w="427989" h="90805">
                <a:moveTo>
                  <a:pt x="3810" y="0"/>
                </a:moveTo>
                <a:lnTo>
                  <a:pt x="0" y="3047"/>
                </a:lnTo>
                <a:lnTo>
                  <a:pt x="0" y="5333"/>
                </a:lnTo>
                <a:lnTo>
                  <a:pt x="2286" y="6095"/>
                </a:lnTo>
                <a:lnTo>
                  <a:pt x="425958" y="90677"/>
                </a:lnTo>
                <a:lnTo>
                  <a:pt x="427482" y="84581"/>
                </a:lnTo>
                <a:lnTo>
                  <a:pt x="3810" y="0"/>
                </a:lnTo>
                <a:close/>
              </a:path>
            </a:pathLst>
          </a:custGeom>
          <a:solidFill>
            <a:srgbClr val="000000"/>
          </a:solidFill>
        </p:spPr>
        <p:txBody>
          <a:bodyPr wrap="square" lIns="0" tIns="0" rIns="0" bIns="0" rtlCol="0"/>
          <a:lstStyle/>
          <a:p>
            <a:endParaRPr sz="1100"/>
          </a:p>
        </p:txBody>
      </p:sp>
      <p:sp>
        <p:nvSpPr>
          <p:cNvPr id="169" name="object 178"/>
          <p:cNvSpPr/>
          <p:nvPr/>
        </p:nvSpPr>
        <p:spPr>
          <a:xfrm>
            <a:off x="2993811" y="2576159"/>
            <a:ext cx="8653" cy="12119"/>
          </a:xfrm>
          <a:custGeom>
            <a:avLst/>
            <a:gdLst/>
            <a:ahLst/>
            <a:cxnLst/>
            <a:rect l="l" t="t" r="r" b="b"/>
            <a:pathLst>
              <a:path w="10160" h="13969">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170" name="object 179"/>
          <p:cNvSpPr/>
          <p:nvPr/>
        </p:nvSpPr>
        <p:spPr>
          <a:xfrm>
            <a:off x="2993162" y="2575498"/>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011" y="13208"/>
                </a:moveTo>
                <a:lnTo>
                  <a:pt x="5333" y="13716"/>
                </a:lnTo>
                <a:lnTo>
                  <a:pt x="6857" y="13716"/>
                </a:lnTo>
                <a:lnTo>
                  <a:pt x="6011" y="13208"/>
                </a:lnTo>
                <a:close/>
              </a:path>
              <a:path w="12700" h="1651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a:moveTo>
                  <a:pt x="3047" y="11430"/>
                </a:moveTo>
                <a:lnTo>
                  <a:pt x="3809" y="12192"/>
                </a:lnTo>
                <a:lnTo>
                  <a:pt x="3682" y="11811"/>
                </a:lnTo>
                <a:lnTo>
                  <a:pt x="3047" y="11430"/>
                </a:lnTo>
                <a:close/>
              </a:path>
              <a:path w="12700" h="16510">
                <a:moveTo>
                  <a:pt x="3682" y="11811"/>
                </a:moveTo>
                <a:lnTo>
                  <a:pt x="3809" y="12192"/>
                </a:lnTo>
                <a:lnTo>
                  <a:pt x="4317" y="12192"/>
                </a:lnTo>
                <a:lnTo>
                  <a:pt x="3682" y="11811"/>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682" y="11811"/>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171" name="object 180"/>
          <p:cNvSpPr/>
          <p:nvPr/>
        </p:nvSpPr>
        <p:spPr>
          <a:xfrm>
            <a:off x="3001599" y="2582108"/>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72" name="object 181"/>
          <p:cNvSpPr/>
          <p:nvPr/>
        </p:nvSpPr>
        <p:spPr>
          <a:xfrm>
            <a:off x="3024313" y="261780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3" name="object 182"/>
          <p:cNvSpPr/>
          <p:nvPr/>
        </p:nvSpPr>
        <p:spPr>
          <a:xfrm>
            <a:off x="3024313" y="26158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74" name="object 183"/>
          <p:cNvSpPr/>
          <p:nvPr/>
        </p:nvSpPr>
        <p:spPr>
          <a:xfrm>
            <a:off x="3028208" y="2617805"/>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175" name="object 184"/>
          <p:cNvSpPr/>
          <p:nvPr/>
        </p:nvSpPr>
        <p:spPr>
          <a:xfrm>
            <a:off x="3022366" y="262309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76" name="object 185"/>
          <p:cNvSpPr/>
          <p:nvPr/>
        </p:nvSpPr>
        <p:spPr>
          <a:xfrm>
            <a:off x="3022366" y="261582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77" name="object 186"/>
          <p:cNvSpPr/>
          <p:nvPr/>
        </p:nvSpPr>
        <p:spPr>
          <a:xfrm>
            <a:off x="3024313" y="2631687"/>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8" name="object 187"/>
          <p:cNvSpPr/>
          <p:nvPr/>
        </p:nvSpPr>
        <p:spPr>
          <a:xfrm>
            <a:off x="3024313" y="26297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79" name="object 188"/>
          <p:cNvSpPr/>
          <p:nvPr/>
        </p:nvSpPr>
        <p:spPr>
          <a:xfrm>
            <a:off x="3028208" y="263168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0" name="object 189"/>
          <p:cNvSpPr/>
          <p:nvPr/>
        </p:nvSpPr>
        <p:spPr>
          <a:xfrm>
            <a:off x="3022366" y="263697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81" name="object 190"/>
          <p:cNvSpPr/>
          <p:nvPr/>
        </p:nvSpPr>
        <p:spPr>
          <a:xfrm>
            <a:off x="3022366" y="26297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2" name="object 191"/>
          <p:cNvSpPr/>
          <p:nvPr/>
        </p:nvSpPr>
        <p:spPr>
          <a:xfrm>
            <a:off x="3024313" y="2645569"/>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83" name="object 192"/>
          <p:cNvSpPr/>
          <p:nvPr/>
        </p:nvSpPr>
        <p:spPr>
          <a:xfrm>
            <a:off x="3024313" y="264358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84" name="object 193"/>
          <p:cNvSpPr/>
          <p:nvPr/>
        </p:nvSpPr>
        <p:spPr>
          <a:xfrm>
            <a:off x="3028208" y="264556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5" name="object 194"/>
          <p:cNvSpPr/>
          <p:nvPr/>
        </p:nvSpPr>
        <p:spPr>
          <a:xfrm>
            <a:off x="302236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86" name="object 195"/>
          <p:cNvSpPr/>
          <p:nvPr/>
        </p:nvSpPr>
        <p:spPr>
          <a:xfrm>
            <a:off x="3022366" y="2643586"/>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7" name="object 196"/>
          <p:cNvSpPr/>
          <p:nvPr/>
        </p:nvSpPr>
        <p:spPr>
          <a:xfrm>
            <a:off x="3024313" y="2658790"/>
            <a:ext cx="5949" cy="8263"/>
          </a:xfrm>
          <a:custGeom>
            <a:avLst/>
            <a:gdLst/>
            <a:ahLst/>
            <a:cxnLst/>
            <a:rect l="l" t="t" r="r" b="b"/>
            <a:pathLst>
              <a:path w="6985" h="9525">
                <a:moveTo>
                  <a:pt x="0" y="9144"/>
                </a:moveTo>
                <a:lnTo>
                  <a:pt x="6857" y="9144"/>
                </a:lnTo>
                <a:lnTo>
                  <a:pt x="6857" y="0"/>
                </a:lnTo>
                <a:lnTo>
                  <a:pt x="0" y="0"/>
                </a:lnTo>
                <a:lnTo>
                  <a:pt x="0" y="9144"/>
                </a:lnTo>
                <a:close/>
              </a:path>
            </a:pathLst>
          </a:custGeom>
          <a:solidFill>
            <a:srgbClr val="000000"/>
          </a:solidFill>
        </p:spPr>
        <p:txBody>
          <a:bodyPr wrap="square" lIns="0" tIns="0" rIns="0" bIns="0" rtlCol="0"/>
          <a:lstStyle/>
          <a:p>
            <a:endParaRPr sz="1100"/>
          </a:p>
        </p:txBody>
      </p:sp>
      <p:sp>
        <p:nvSpPr>
          <p:cNvPr id="188" name="object 197"/>
          <p:cNvSpPr/>
          <p:nvPr/>
        </p:nvSpPr>
        <p:spPr>
          <a:xfrm>
            <a:off x="3024313"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89" name="object 198"/>
          <p:cNvSpPr/>
          <p:nvPr/>
        </p:nvSpPr>
        <p:spPr>
          <a:xfrm>
            <a:off x="3028208" y="2658790"/>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190" name="object 199"/>
          <p:cNvSpPr/>
          <p:nvPr/>
        </p:nvSpPr>
        <p:spPr>
          <a:xfrm>
            <a:off x="302236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91" name="object 200"/>
          <p:cNvSpPr/>
          <p:nvPr/>
        </p:nvSpPr>
        <p:spPr>
          <a:xfrm>
            <a:off x="3022366" y="2656807"/>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192" name="object 201"/>
          <p:cNvSpPr/>
          <p:nvPr/>
        </p:nvSpPr>
        <p:spPr>
          <a:xfrm>
            <a:off x="2997704" y="2650196"/>
            <a:ext cx="8653" cy="11568"/>
          </a:xfrm>
          <a:custGeom>
            <a:avLst/>
            <a:gdLst/>
            <a:ahLst/>
            <a:cxnLst/>
            <a:rect l="l" t="t" r="r" b="b"/>
            <a:pathLst>
              <a:path w="10160" h="13335">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193" name="object 202"/>
          <p:cNvSpPr/>
          <p:nvPr/>
        </p:nvSpPr>
        <p:spPr>
          <a:xfrm>
            <a:off x="2997055" y="2649535"/>
            <a:ext cx="10817" cy="13221"/>
          </a:xfrm>
          <a:custGeom>
            <a:avLst/>
            <a:gdLst/>
            <a:ahLst/>
            <a:cxnLst/>
            <a:rect l="l" t="t" r="r" b="b"/>
            <a:pathLst>
              <a:path w="12700" h="15239">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a:moveTo>
                  <a:pt x="5757" y="12784"/>
                </a:moveTo>
                <a:lnTo>
                  <a:pt x="5333" y="12954"/>
                </a:lnTo>
                <a:lnTo>
                  <a:pt x="6095" y="12954"/>
                </a:lnTo>
                <a:lnTo>
                  <a:pt x="5757" y="12784"/>
                </a:lnTo>
                <a:close/>
              </a:path>
              <a:path w="12700" h="15239">
                <a:moveTo>
                  <a:pt x="8557" y="11664"/>
                </a:moveTo>
                <a:lnTo>
                  <a:pt x="5757" y="12784"/>
                </a:lnTo>
                <a:lnTo>
                  <a:pt x="6095" y="12954"/>
                </a:lnTo>
                <a:lnTo>
                  <a:pt x="10667" y="12954"/>
                </a:lnTo>
                <a:lnTo>
                  <a:pt x="10921" y="12192"/>
                </a:lnTo>
                <a:lnTo>
                  <a:pt x="8381" y="12192"/>
                </a:lnTo>
                <a:lnTo>
                  <a:pt x="8557" y="11664"/>
                </a:lnTo>
                <a:close/>
              </a:path>
              <a:path w="12700" h="15239">
                <a:moveTo>
                  <a:pt x="3047" y="11430"/>
                </a:moveTo>
                <a:lnTo>
                  <a:pt x="3809" y="12192"/>
                </a:lnTo>
                <a:lnTo>
                  <a:pt x="3657" y="11734"/>
                </a:lnTo>
                <a:lnTo>
                  <a:pt x="3047" y="11430"/>
                </a:lnTo>
                <a:close/>
              </a:path>
              <a:path w="12700" h="15239">
                <a:moveTo>
                  <a:pt x="3657" y="11734"/>
                </a:moveTo>
                <a:lnTo>
                  <a:pt x="3809" y="12192"/>
                </a:lnTo>
                <a:lnTo>
                  <a:pt x="4571" y="12192"/>
                </a:lnTo>
                <a:lnTo>
                  <a:pt x="3657" y="11734"/>
                </a:lnTo>
                <a:close/>
              </a:path>
              <a:path w="12700" h="15239">
                <a:moveTo>
                  <a:pt x="9143" y="11430"/>
                </a:moveTo>
                <a:lnTo>
                  <a:pt x="8557" y="11664"/>
                </a:lnTo>
                <a:lnTo>
                  <a:pt x="8381" y="12192"/>
                </a:lnTo>
                <a:lnTo>
                  <a:pt x="9143" y="11430"/>
                </a:lnTo>
                <a:close/>
              </a:path>
              <a:path w="12700" h="15239">
                <a:moveTo>
                  <a:pt x="11175" y="11430"/>
                </a:moveTo>
                <a:lnTo>
                  <a:pt x="9143" y="11430"/>
                </a:lnTo>
                <a:lnTo>
                  <a:pt x="8381" y="12192"/>
                </a:lnTo>
                <a:lnTo>
                  <a:pt x="10921" y="12192"/>
                </a:lnTo>
                <a:lnTo>
                  <a:pt x="11175" y="11430"/>
                </a:lnTo>
                <a:close/>
              </a:path>
              <a:path w="12700" h="15239">
                <a:moveTo>
                  <a:pt x="3555" y="11430"/>
                </a:moveTo>
                <a:lnTo>
                  <a:pt x="3047" y="11430"/>
                </a:lnTo>
                <a:lnTo>
                  <a:pt x="3657" y="11734"/>
                </a:lnTo>
                <a:lnTo>
                  <a:pt x="3555" y="11430"/>
                </a:lnTo>
                <a:close/>
              </a:path>
              <a:path w="12700" h="15239">
                <a:moveTo>
                  <a:pt x="9788" y="7971"/>
                </a:moveTo>
                <a:lnTo>
                  <a:pt x="8557" y="11664"/>
                </a:lnTo>
                <a:lnTo>
                  <a:pt x="9143" y="11430"/>
                </a:lnTo>
                <a:lnTo>
                  <a:pt x="11175" y="11430"/>
                </a:lnTo>
                <a:lnTo>
                  <a:pt x="12191" y="8382"/>
                </a:lnTo>
                <a:lnTo>
                  <a:pt x="9905" y="8382"/>
                </a:lnTo>
                <a:lnTo>
                  <a:pt x="9788" y="7971"/>
                </a:lnTo>
                <a:close/>
              </a:path>
              <a:path w="12700" h="15239">
                <a:moveTo>
                  <a:pt x="2403" y="7971"/>
                </a:moveTo>
                <a:lnTo>
                  <a:pt x="2285" y="8382"/>
                </a:lnTo>
                <a:lnTo>
                  <a:pt x="2539" y="8382"/>
                </a:lnTo>
                <a:lnTo>
                  <a:pt x="2403" y="7971"/>
                </a:lnTo>
                <a:close/>
              </a:path>
              <a:path w="12700" h="15239">
                <a:moveTo>
                  <a:pt x="9905" y="7620"/>
                </a:moveTo>
                <a:lnTo>
                  <a:pt x="9905" y="8382"/>
                </a:lnTo>
                <a:lnTo>
                  <a:pt x="11048" y="8001"/>
                </a:lnTo>
                <a:lnTo>
                  <a:pt x="9905" y="7620"/>
                </a:lnTo>
                <a:close/>
              </a:path>
              <a:path w="12700" h="15239">
                <a:moveTo>
                  <a:pt x="11048" y="8001"/>
                </a:moveTo>
                <a:lnTo>
                  <a:pt x="9905" y="8382"/>
                </a:lnTo>
                <a:lnTo>
                  <a:pt x="12191" y="8382"/>
                </a:lnTo>
                <a:lnTo>
                  <a:pt x="11048" y="8001"/>
                </a:lnTo>
                <a:close/>
              </a:path>
              <a:path w="12700" h="15239">
                <a:moveTo>
                  <a:pt x="12191" y="7620"/>
                </a:moveTo>
                <a:lnTo>
                  <a:pt x="9905" y="7620"/>
                </a:lnTo>
                <a:lnTo>
                  <a:pt x="11048" y="8001"/>
                </a:lnTo>
                <a:lnTo>
                  <a:pt x="12191" y="7620"/>
                </a:lnTo>
                <a:close/>
              </a:path>
              <a:path w="12700" h="15239">
                <a:moveTo>
                  <a:pt x="2503" y="7620"/>
                </a:moveTo>
                <a:lnTo>
                  <a:pt x="2285" y="7620"/>
                </a:lnTo>
                <a:lnTo>
                  <a:pt x="2403" y="7971"/>
                </a:lnTo>
                <a:lnTo>
                  <a:pt x="2503" y="7620"/>
                </a:lnTo>
                <a:close/>
              </a:path>
              <a:path w="12700" h="15239">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a:moveTo>
                  <a:pt x="3809" y="3048"/>
                </a:moveTo>
                <a:lnTo>
                  <a:pt x="3047" y="3810"/>
                </a:lnTo>
                <a:lnTo>
                  <a:pt x="3682" y="3492"/>
                </a:lnTo>
                <a:lnTo>
                  <a:pt x="3809" y="3048"/>
                </a:lnTo>
                <a:close/>
              </a:path>
              <a:path w="12700" h="15239">
                <a:moveTo>
                  <a:pt x="3682" y="3492"/>
                </a:moveTo>
                <a:lnTo>
                  <a:pt x="3047" y="3810"/>
                </a:lnTo>
                <a:lnTo>
                  <a:pt x="3592" y="3810"/>
                </a:lnTo>
                <a:lnTo>
                  <a:pt x="3682" y="3492"/>
                </a:lnTo>
                <a:close/>
              </a:path>
              <a:path w="12700" h="15239">
                <a:moveTo>
                  <a:pt x="8381" y="3048"/>
                </a:moveTo>
                <a:lnTo>
                  <a:pt x="8529" y="3564"/>
                </a:lnTo>
                <a:lnTo>
                  <a:pt x="9143" y="3810"/>
                </a:lnTo>
                <a:lnTo>
                  <a:pt x="8381" y="3048"/>
                </a:lnTo>
                <a:close/>
              </a:path>
              <a:path w="12700" h="15239">
                <a:moveTo>
                  <a:pt x="10667" y="2286"/>
                </a:moveTo>
                <a:lnTo>
                  <a:pt x="6095" y="2286"/>
                </a:lnTo>
                <a:lnTo>
                  <a:pt x="5757" y="2455"/>
                </a:lnTo>
                <a:lnTo>
                  <a:pt x="8529" y="3564"/>
                </a:lnTo>
                <a:lnTo>
                  <a:pt x="8381" y="3048"/>
                </a:lnTo>
                <a:lnTo>
                  <a:pt x="10885" y="3048"/>
                </a:lnTo>
                <a:lnTo>
                  <a:pt x="10667" y="2286"/>
                </a:lnTo>
                <a:close/>
              </a:path>
              <a:path w="12700" h="15239">
                <a:moveTo>
                  <a:pt x="4571" y="3048"/>
                </a:moveTo>
                <a:lnTo>
                  <a:pt x="3809" y="3048"/>
                </a:lnTo>
                <a:lnTo>
                  <a:pt x="3682" y="3492"/>
                </a:lnTo>
                <a:lnTo>
                  <a:pt x="4571" y="3048"/>
                </a:lnTo>
                <a:close/>
              </a:path>
              <a:path w="12700" h="15239">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194" name="object 203"/>
          <p:cNvSpPr/>
          <p:nvPr/>
        </p:nvSpPr>
        <p:spPr>
          <a:xfrm>
            <a:off x="3005492" y="265614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5" name="object 204"/>
          <p:cNvSpPr/>
          <p:nvPr/>
        </p:nvSpPr>
        <p:spPr>
          <a:xfrm>
            <a:off x="3000950" y="2742743"/>
            <a:ext cx="9194" cy="12119"/>
          </a:xfrm>
          <a:custGeom>
            <a:avLst/>
            <a:gdLst/>
            <a:ahLst/>
            <a:cxnLst/>
            <a:rect l="l" t="t" r="r" b="b"/>
            <a:pathLst>
              <a:path w="10795" h="13969">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p:spPr>
        <p:txBody>
          <a:bodyPr wrap="square" lIns="0" tIns="0" rIns="0" bIns="0" rtlCol="0"/>
          <a:lstStyle/>
          <a:p>
            <a:endParaRPr sz="1100"/>
          </a:p>
        </p:txBody>
      </p:sp>
      <p:sp>
        <p:nvSpPr>
          <p:cNvPr id="196" name="object 205"/>
          <p:cNvSpPr/>
          <p:nvPr/>
        </p:nvSpPr>
        <p:spPr>
          <a:xfrm>
            <a:off x="3000301" y="2742082"/>
            <a:ext cx="11358" cy="14323"/>
          </a:xfrm>
          <a:custGeom>
            <a:avLst/>
            <a:gdLst/>
            <a:ahLst/>
            <a:cxnLst/>
            <a:rect l="l" t="t" r="r" b="b"/>
            <a:pathLst>
              <a:path w="13335" h="1651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a:moveTo>
                  <a:pt x="6095" y="13258"/>
                </a:moveTo>
                <a:lnTo>
                  <a:pt x="5333" y="13716"/>
                </a:lnTo>
                <a:lnTo>
                  <a:pt x="6857" y="13716"/>
                </a:lnTo>
                <a:lnTo>
                  <a:pt x="6095" y="13258"/>
                </a:lnTo>
                <a:close/>
              </a:path>
              <a:path w="13335" h="16510">
                <a:moveTo>
                  <a:pt x="9143" y="11430"/>
                </a:moveTo>
                <a:lnTo>
                  <a:pt x="6095" y="13258"/>
                </a:lnTo>
                <a:lnTo>
                  <a:pt x="6857" y="13716"/>
                </a:lnTo>
                <a:lnTo>
                  <a:pt x="10667" y="13716"/>
                </a:lnTo>
                <a:lnTo>
                  <a:pt x="11429" y="12954"/>
                </a:lnTo>
                <a:lnTo>
                  <a:pt x="11683" y="12192"/>
                </a:lnTo>
                <a:lnTo>
                  <a:pt x="9143" y="12192"/>
                </a:lnTo>
                <a:lnTo>
                  <a:pt x="9143" y="11430"/>
                </a:lnTo>
                <a:close/>
              </a:path>
              <a:path w="13335" h="16510">
                <a:moveTo>
                  <a:pt x="3047" y="11430"/>
                </a:moveTo>
                <a:lnTo>
                  <a:pt x="3809" y="12192"/>
                </a:lnTo>
                <a:lnTo>
                  <a:pt x="3682" y="11811"/>
                </a:lnTo>
                <a:lnTo>
                  <a:pt x="3047" y="11430"/>
                </a:lnTo>
                <a:close/>
              </a:path>
              <a:path w="13335" h="16510">
                <a:moveTo>
                  <a:pt x="3682" y="11811"/>
                </a:moveTo>
                <a:lnTo>
                  <a:pt x="3809" y="12192"/>
                </a:lnTo>
                <a:lnTo>
                  <a:pt x="4317" y="12192"/>
                </a:lnTo>
                <a:lnTo>
                  <a:pt x="3682" y="11811"/>
                </a:lnTo>
                <a:close/>
              </a:path>
              <a:path w="13335" h="16510">
                <a:moveTo>
                  <a:pt x="10550" y="7971"/>
                </a:moveTo>
                <a:lnTo>
                  <a:pt x="9143" y="12192"/>
                </a:lnTo>
                <a:lnTo>
                  <a:pt x="11683" y="12192"/>
                </a:lnTo>
                <a:lnTo>
                  <a:pt x="12953" y="8382"/>
                </a:lnTo>
                <a:lnTo>
                  <a:pt x="10667" y="8382"/>
                </a:lnTo>
                <a:lnTo>
                  <a:pt x="10550" y="7971"/>
                </a:lnTo>
                <a:close/>
              </a:path>
              <a:path w="13335" h="16510">
                <a:moveTo>
                  <a:pt x="3555" y="11430"/>
                </a:moveTo>
                <a:lnTo>
                  <a:pt x="3047" y="11430"/>
                </a:lnTo>
                <a:lnTo>
                  <a:pt x="3682" y="11811"/>
                </a:lnTo>
                <a:lnTo>
                  <a:pt x="3555" y="11430"/>
                </a:lnTo>
                <a:close/>
              </a:path>
              <a:path w="13335" h="16510">
                <a:moveTo>
                  <a:pt x="2403" y="7971"/>
                </a:moveTo>
                <a:lnTo>
                  <a:pt x="2285" y="8382"/>
                </a:lnTo>
                <a:lnTo>
                  <a:pt x="2539" y="8382"/>
                </a:lnTo>
                <a:lnTo>
                  <a:pt x="2403" y="7971"/>
                </a:lnTo>
                <a:close/>
              </a:path>
              <a:path w="13335" h="16510">
                <a:moveTo>
                  <a:pt x="10667" y="7620"/>
                </a:moveTo>
                <a:lnTo>
                  <a:pt x="10667" y="8382"/>
                </a:lnTo>
                <a:lnTo>
                  <a:pt x="11810" y="8001"/>
                </a:lnTo>
                <a:lnTo>
                  <a:pt x="10667" y="7620"/>
                </a:lnTo>
                <a:close/>
              </a:path>
              <a:path w="13335" h="16510">
                <a:moveTo>
                  <a:pt x="11810" y="8001"/>
                </a:moveTo>
                <a:lnTo>
                  <a:pt x="10667" y="8382"/>
                </a:lnTo>
                <a:lnTo>
                  <a:pt x="12953" y="8382"/>
                </a:lnTo>
                <a:lnTo>
                  <a:pt x="11810" y="8001"/>
                </a:lnTo>
                <a:close/>
              </a:path>
              <a:path w="13335" h="16510">
                <a:moveTo>
                  <a:pt x="12953" y="7620"/>
                </a:moveTo>
                <a:lnTo>
                  <a:pt x="10667" y="7620"/>
                </a:lnTo>
                <a:lnTo>
                  <a:pt x="11810" y="8001"/>
                </a:lnTo>
                <a:lnTo>
                  <a:pt x="12953" y="7620"/>
                </a:lnTo>
                <a:close/>
              </a:path>
              <a:path w="13335" h="16510">
                <a:moveTo>
                  <a:pt x="2503" y="7620"/>
                </a:moveTo>
                <a:lnTo>
                  <a:pt x="2285" y="7620"/>
                </a:lnTo>
                <a:lnTo>
                  <a:pt x="2403" y="7971"/>
                </a:lnTo>
                <a:lnTo>
                  <a:pt x="2503" y="7620"/>
                </a:lnTo>
                <a:close/>
              </a:path>
              <a:path w="13335" h="1651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a:moveTo>
                  <a:pt x="3809" y="3048"/>
                </a:moveTo>
                <a:lnTo>
                  <a:pt x="3047" y="3810"/>
                </a:lnTo>
                <a:lnTo>
                  <a:pt x="3662" y="3564"/>
                </a:lnTo>
                <a:lnTo>
                  <a:pt x="3809" y="3048"/>
                </a:lnTo>
                <a:close/>
              </a:path>
              <a:path w="13335" h="16510">
                <a:moveTo>
                  <a:pt x="3662" y="3564"/>
                </a:moveTo>
                <a:lnTo>
                  <a:pt x="3047" y="3810"/>
                </a:lnTo>
                <a:lnTo>
                  <a:pt x="3592" y="3810"/>
                </a:lnTo>
                <a:lnTo>
                  <a:pt x="3662" y="3564"/>
                </a:lnTo>
                <a:close/>
              </a:path>
              <a:path w="13335" h="16510">
                <a:moveTo>
                  <a:pt x="9143" y="3048"/>
                </a:moveTo>
                <a:lnTo>
                  <a:pt x="9291" y="3564"/>
                </a:lnTo>
                <a:lnTo>
                  <a:pt x="9905" y="3810"/>
                </a:lnTo>
                <a:lnTo>
                  <a:pt x="9143" y="3048"/>
                </a:lnTo>
                <a:close/>
              </a:path>
              <a:path w="13335" h="16510">
                <a:moveTo>
                  <a:pt x="4952" y="3048"/>
                </a:moveTo>
                <a:lnTo>
                  <a:pt x="3809" y="3048"/>
                </a:lnTo>
                <a:lnTo>
                  <a:pt x="3662" y="3564"/>
                </a:lnTo>
                <a:lnTo>
                  <a:pt x="4952" y="3048"/>
                </a:lnTo>
                <a:close/>
              </a:path>
              <a:path w="13335" h="16510">
                <a:moveTo>
                  <a:pt x="11429" y="2286"/>
                </a:moveTo>
                <a:lnTo>
                  <a:pt x="6857" y="2286"/>
                </a:lnTo>
                <a:lnTo>
                  <a:pt x="6476" y="2438"/>
                </a:lnTo>
                <a:lnTo>
                  <a:pt x="9291" y="3564"/>
                </a:lnTo>
                <a:lnTo>
                  <a:pt x="9143" y="3048"/>
                </a:lnTo>
                <a:lnTo>
                  <a:pt x="11647" y="3048"/>
                </a:lnTo>
                <a:lnTo>
                  <a:pt x="11429" y="2286"/>
                </a:lnTo>
                <a:close/>
              </a:path>
              <a:path w="13335" h="16510">
                <a:moveTo>
                  <a:pt x="6857" y="2286"/>
                </a:moveTo>
                <a:lnTo>
                  <a:pt x="6095" y="2286"/>
                </a:lnTo>
                <a:lnTo>
                  <a:pt x="6476" y="2438"/>
                </a:lnTo>
                <a:lnTo>
                  <a:pt x="6857" y="2286"/>
                </a:lnTo>
                <a:close/>
              </a:path>
            </a:pathLst>
          </a:custGeom>
          <a:solidFill>
            <a:srgbClr val="000000"/>
          </a:solidFill>
        </p:spPr>
        <p:txBody>
          <a:bodyPr wrap="square" lIns="0" tIns="0" rIns="0" bIns="0" rtlCol="0"/>
          <a:lstStyle/>
          <a:p>
            <a:endParaRPr sz="1100"/>
          </a:p>
        </p:txBody>
      </p:sp>
      <p:sp>
        <p:nvSpPr>
          <p:cNvPr id="197" name="object 206"/>
          <p:cNvSpPr/>
          <p:nvPr/>
        </p:nvSpPr>
        <p:spPr>
          <a:xfrm>
            <a:off x="3009387" y="27486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8" name="object 207"/>
          <p:cNvSpPr/>
          <p:nvPr/>
        </p:nvSpPr>
        <p:spPr>
          <a:xfrm>
            <a:off x="3006141" y="2833968"/>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199" name="object 208"/>
          <p:cNvSpPr/>
          <p:nvPr/>
        </p:nvSpPr>
        <p:spPr>
          <a:xfrm>
            <a:off x="3005492" y="2833307"/>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200" name="object 209"/>
          <p:cNvSpPr/>
          <p:nvPr/>
        </p:nvSpPr>
        <p:spPr>
          <a:xfrm>
            <a:off x="3013929" y="283925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01" name="object 210"/>
          <p:cNvSpPr/>
          <p:nvPr/>
        </p:nvSpPr>
        <p:spPr>
          <a:xfrm>
            <a:off x="3176828" y="2568887"/>
            <a:ext cx="8653" cy="12119"/>
          </a:xfrm>
          <a:custGeom>
            <a:avLst/>
            <a:gdLst/>
            <a:ahLst/>
            <a:cxnLst/>
            <a:rect l="l" t="t" r="r" b="b"/>
            <a:pathLst>
              <a:path w="10160" h="13969">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p:spPr>
        <p:txBody>
          <a:bodyPr wrap="square" lIns="0" tIns="0" rIns="0" bIns="0" rtlCol="0"/>
          <a:lstStyle/>
          <a:p>
            <a:endParaRPr sz="1100"/>
          </a:p>
        </p:txBody>
      </p:sp>
      <p:sp>
        <p:nvSpPr>
          <p:cNvPr id="202" name="object 211"/>
          <p:cNvSpPr/>
          <p:nvPr/>
        </p:nvSpPr>
        <p:spPr>
          <a:xfrm>
            <a:off x="3174233" y="2566243"/>
            <a:ext cx="14062" cy="17628"/>
          </a:xfrm>
          <a:custGeom>
            <a:avLst/>
            <a:gdLst/>
            <a:ahLst/>
            <a:cxnLst/>
            <a:rect l="l" t="t" r="r" b="b"/>
            <a:pathLst>
              <a:path w="16510" h="20319">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a:moveTo>
                  <a:pt x="8000" y="13334"/>
                </a:moveTo>
                <a:lnTo>
                  <a:pt x="6857" y="13715"/>
                </a:lnTo>
                <a:lnTo>
                  <a:pt x="9143" y="14477"/>
                </a:lnTo>
                <a:lnTo>
                  <a:pt x="7619" y="13715"/>
                </a:lnTo>
                <a:lnTo>
                  <a:pt x="8000" y="13334"/>
                </a:lnTo>
                <a:close/>
              </a:path>
              <a:path w="16510" h="20319">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a:moveTo>
                  <a:pt x="8000" y="13334"/>
                </a:moveTo>
                <a:lnTo>
                  <a:pt x="7619" y="13715"/>
                </a:lnTo>
                <a:lnTo>
                  <a:pt x="8127" y="13461"/>
                </a:lnTo>
                <a:lnTo>
                  <a:pt x="8000" y="13334"/>
                </a:lnTo>
                <a:close/>
              </a:path>
              <a:path w="16510" h="20319">
                <a:moveTo>
                  <a:pt x="8534" y="13258"/>
                </a:moveTo>
                <a:lnTo>
                  <a:pt x="8127" y="13461"/>
                </a:lnTo>
                <a:lnTo>
                  <a:pt x="8381" y="13715"/>
                </a:lnTo>
                <a:lnTo>
                  <a:pt x="8534" y="13258"/>
                </a:lnTo>
                <a:close/>
              </a:path>
              <a:path w="16510" h="20319">
                <a:moveTo>
                  <a:pt x="8635" y="13207"/>
                </a:moveTo>
                <a:lnTo>
                  <a:pt x="8381" y="13715"/>
                </a:lnTo>
                <a:lnTo>
                  <a:pt x="8635" y="13207"/>
                </a:lnTo>
                <a:close/>
              </a:path>
              <a:path w="16510" h="20319">
                <a:moveTo>
                  <a:pt x="8572" y="13144"/>
                </a:moveTo>
                <a:lnTo>
                  <a:pt x="8229" y="13258"/>
                </a:lnTo>
                <a:lnTo>
                  <a:pt x="8127" y="13461"/>
                </a:lnTo>
                <a:lnTo>
                  <a:pt x="8534" y="13258"/>
                </a:lnTo>
                <a:close/>
              </a:path>
              <a:path w="16510" h="20319">
                <a:moveTo>
                  <a:pt x="8762" y="12572"/>
                </a:moveTo>
                <a:lnTo>
                  <a:pt x="8000" y="13334"/>
                </a:lnTo>
                <a:lnTo>
                  <a:pt x="8572" y="13144"/>
                </a:lnTo>
                <a:lnTo>
                  <a:pt x="8762" y="12572"/>
                </a:lnTo>
                <a:close/>
              </a:path>
              <a:path w="16510" h="20319">
                <a:moveTo>
                  <a:pt x="8686" y="13106"/>
                </a:moveTo>
                <a:lnTo>
                  <a:pt x="8534" y="13258"/>
                </a:lnTo>
                <a:lnTo>
                  <a:pt x="8686" y="13106"/>
                </a:lnTo>
                <a:close/>
              </a:path>
              <a:path w="16510" h="20319">
                <a:moveTo>
                  <a:pt x="9143" y="12953"/>
                </a:moveTo>
                <a:lnTo>
                  <a:pt x="8686" y="13106"/>
                </a:lnTo>
                <a:lnTo>
                  <a:pt x="9143" y="12953"/>
                </a:lnTo>
                <a:close/>
              </a:path>
              <a:path w="16510" h="20319">
                <a:moveTo>
                  <a:pt x="9143" y="12191"/>
                </a:moveTo>
                <a:lnTo>
                  <a:pt x="8762" y="12572"/>
                </a:lnTo>
                <a:lnTo>
                  <a:pt x="8572" y="13144"/>
                </a:lnTo>
                <a:lnTo>
                  <a:pt x="9143" y="12191"/>
                </a:lnTo>
                <a:close/>
              </a:path>
              <a:path w="16510" h="20319">
                <a:moveTo>
                  <a:pt x="15747" y="12191"/>
                </a:moveTo>
                <a:lnTo>
                  <a:pt x="9143" y="12191"/>
                </a:lnTo>
                <a:lnTo>
                  <a:pt x="8686" y="13106"/>
                </a:lnTo>
                <a:lnTo>
                  <a:pt x="9143" y="12953"/>
                </a:lnTo>
                <a:lnTo>
                  <a:pt x="15493" y="12953"/>
                </a:lnTo>
                <a:lnTo>
                  <a:pt x="15747" y="12191"/>
                </a:lnTo>
                <a:close/>
              </a:path>
              <a:path w="16510" h="20319">
                <a:moveTo>
                  <a:pt x="6095" y="10667"/>
                </a:moveTo>
                <a:lnTo>
                  <a:pt x="6095" y="12191"/>
                </a:lnTo>
                <a:lnTo>
                  <a:pt x="6857" y="12191"/>
                </a:lnTo>
                <a:lnTo>
                  <a:pt x="7619" y="12953"/>
                </a:lnTo>
                <a:lnTo>
                  <a:pt x="6095" y="10667"/>
                </a:lnTo>
                <a:close/>
              </a:path>
              <a:path w="16510" h="20319">
                <a:moveTo>
                  <a:pt x="9688" y="9797"/>
                </a:moveTo>
                <a:lnTo>
                  <a:pt x="8762" y="12572"/>
                </a:lnTo>
                <a:lnTo>
                  <a:pt x="9143" y="12191"/>
                </a:lnTo>
                <a:lnTo>
                  <a:pt x="15747" y="12191"/>
                </a:lnTo>
                <a:lnTo>
                  <a:pt x="16001" y="11429"/>
                </a:lnTo>
                <a:lnTo>
                  <a:pt x="13969" y="10667"/>
                </a:lnTo>
                <a:lnTo>
                  <a:pt x="9905" y="10667"/>
                </a:lnTo>
                <a:lnTo>
                  <a:pt x="9688" y="9797"/>
                </a:lnTo>
                <a:close/>
              </a:path>
              <a:path w="16510" h="20319">
                <a:moveTo>
                  <a:pt x="9905" y="9143"/>
                </a:moveTo>
                <a:lnTo>
                  <a:pt x="9688" y="9797"/>
                </a:lnTo>
                <a:lnTo>
                  <a:pt x="9905" y="10667"/>
                </a:lnTo>
                <a:lnTo>
                  <a:pt x="12344" y="10058"/>
                </a:lnTo>
                <a:lnTo>
                  <a:pt x="9905" y="9143"/>
                </a:lnTo>
                <a:close/>
              </a:path>
              <a:path w="16510" h="20319">
                <a:moveTo>
                  <a:pt x="12344" y="10058"/>
                </a:moveTo>
                <a:lnTo>
                  <a:pt x="9905" y="10667"/>
                </a:lnTo>
                <a:lnTo>
                  <a:pt x="13969" y="10667"/>
                </a:lnTo>
                <a:lnTo>
                  <a:pt x="12344" y="10058"/>
                </a:lnTo>
                <a:close/>
              </a:path>
              <a:path w="16510" h="20319">
                <a:moveTo>
                  <a:pt x="16001" y="9143"/>
                </a:moveTo>
                <a:lnTo>
                  <a:pt x="9905" y="9143"/>
                </a:lnTo>
                <a:lnTo>
                  <a:pt x="12344" y="10058"/>
                </a:lnTo>
                <a:lnTo>
                  <a:pt x="16001" y="9143"/>
                </a:lnTo>
                <a:close/>
              </a:path>
              <a:path w="16510" h="20319">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a:moveTo>
                  <a:pt x="6857" y="7238"/>
                </a:moveTo>
                <a:lnTo>
                  <a:pt x="6095" y="7619"/>
                </a:lnTo>
                <a:lnTo>
                  <a:pt x="6095" y="8381"/>
                </a:lnTo>
                <a:lnTo>
                  <a:pt x="6857" y="7238"/>
                </a:lnTo>
                <a:close/>
              </a:path>
              <a:path w="16510" h="20319">
                <a:moveTo>
                  <a:pt x="8686" y="7010"/>
                </a:moveTo>
                <a:lnTo>
                  <a:pt x="9143" y="8381"/>
                </a:lnTo>
                <a:lnTo>
                  <a:pt x="9143" y="7619"/>
                </a:lnTo>
                <a:lnTo>
                  <a:pt x="9905" y="7619"/>
                </a:lnTo>
                <a:lnTo>
                  <a:pt x="8686" y="7010"/>
                </a:lnTo>
                <a:close/>
              </a:path>
              <a:path w="16510" h="20319">
                <a:moveTo>
                  <a:pt x="6857" y="6857"/>
                </a:moveTo>
                <a:lnTo>
                  <a:pt x="6095" y="6857"/>
                </a:lnTo>
                <a:lnTo>
                  <a:pt x="6095" y="7619"/>
                </a:lnTo>
                <a:lnTo>
                  <a:pt x="6857" y="6857"/>
                </a:lnTo>
                <a:close/>
              </a:path>
              <a:path w="16510" h="20319">
                <a:moveTo>
                  <a:pt x="7429" y="6286"/>
                </a:moveTo>
                <a:lnTo>
                  <a:pt x="6095" y="7619"/>
                </a:lnTo>
                <a:lnTo>
                  <a:pt x="6857" y="7238"/>
                </a:lnTo>
                <a:lnTo>
                  <a:pt x="7402" y="6422"/>
                </a:lnTo>
                <a:lnTo>
                  <a:pt x="7429" y="6286"/>
                </a:lnTo>
                <a:close/>
              </a:path>
              <a:path w="16510" h="20319">
                <a:moveTo>
                  <a:pt x="8572" y="6667"/>
                </a:moveTo>
                <a:lnTo>
                  <a:pt x="8686" y="7010"/>
                </a:lnTo>
                <a:lnTo>
                  <a:pt x="9905" y="7619"/>
                </a:lnTo>
                <a:lnTo>
                  <a:pt x="9143" y="6857"/>
                </a:lnTo>
                <a:lnTo>
                  <a:pt x="8572" y="6667"/>
                </a:lnTo>
                <a:close/>
              </a:path>
              <a:path w="16510" h="20319">
                <a:moveTo>
                  <a:pt x="7481" y="6303"/>
                </a:moveTo>
                <a:lnTo>
                  <a:pt x="6857" y="7238"/>
                </a:lnTo>
                <a:lnTo>
                  <a:pt x="8229" y="6553"/>
                </a:lnTo>
                <a:lnTo>
                  <a:pt x="7481" y="6303"/>
                </a:lnTo>
                <a:close/>
              </a:path>
              <a:path w="16510" h="20319">
                <a:moveTo>
                  <a:pt x="8635" y="6857"/>
                </a:moveTo>
                <a:lnTo>
                  <a:pt x="8381" y="6857"/>
                </a:lnTo>
                <a:lnTo>
                  <a:pt x="8686" y="7010"/>
                </a:lnTo>
                <a:lnTo>
                  <a:pt x="8635" y="6857"/>
                </a:lnTo>
                <a:close/>
              </a:path>
              <a:path w="16510" h="20319">
                <a:moveTo>
                  <a:pt x="8635" y="6349"/>
                </a:moveTo>
                <a:lnTo>
                  <a:pt x="8572" y="6667"/>
                </a:lnTo>
                <a:lnTo>
                  <a:pt x="9143" y="6857"/>
                </a:lnTo>
                <a:lnTo>
                  <a:pt x="8635" y="6349"/>
                </a:lnTo>
                <a:close/>
              </a:path>
              <a:path w="16510" h="20319">
                <a:moveTo>
                  <a:pt x="8490" y="6422"/>
                </a:moveTo>
                <a:lnTo>
                  <a:pt x="8229" y="6553"/>
                </a:lnTo>
                <a:lnTo>
                  <a:pt x="8572" y="6667"/>
                </a:lnTo>
                <a:lnTo>
                  <a:pt x="8490" y="6422"/>
                </a:lnTo>
                <a:close/>
              </a:path>
              <a:path w="16510" h="20319">
                <a:moveTo>
                  <a:pt x="8381" y="6095"/>
                </a:moveTo>
                <a:lnTo>
                  <a:pt x="7619" y="6095"/>
                </a:lnTo>
                <a:lnTo>
                  <a:pt x="7481" y="6303"/>
                </a:lnTo>
                <a:lnTo>
                  <a:pt x="8229" y="6553"/>
                </a:lnTo>
                <a:lnTo>
                  <a:pt x="8490" y="6422"/>
                </a:lnTo>
                <a:lnTo>
                  <a:pt x="8381" y="6095"/>
                </a:lnTo>
                <a:close/>
              </a:path>
              <a:path w="16510" h="20319">
                <a:moveTo>
                  <a:pt x="8381" y="6095"/>
                </a:moveTo>
                <a:lnTo>
                  <a:pt x="8490" y="6422"/>
                </a:lnTo>
                <a:lnTo>
                  <a:pt x="8572" y="6286"/>
                </a:lnTo>
                <a:lnTo>
                  <a:pt x="8381" y="6095"/>
                </a:lnTo>
                <a:close/>
              </a:path>
              <a:path w="16510" h="20319">
                <a:moveTo>
                  <a:pt x="9143" y="6095"/>
                </a:moveTo>
                <a:lnTo>
                  <a:pt x="8381" y="6095"/>
                </a:lnTo>
                <a:lnTo>
                  <a:pt x="8635" y="6349"/>
                </a:lnTo>
                <a:lnTo>
                  <a:pt x="9143" y="6095"/>
                </a:lnTo>
                <a:close/>
              </a:path>
              <a:path w="16510" h="20319">
                <a:moveTo>
                  <a:pt x="7619" y="6095"/>
                </a:moveTo>
                <a:lnTo>
                  <a:pt x="7429" y="6286"/>
                </a:lnTo>
                <a:lnTo>
                  <a:pt x="7619" y="6095"/>
                </a:lnTo>
                <a:close/>
              </a:path>
              <a:path w="16510" h="20319">
                <a:moveTo>
                  <a:pt x="7619" y="6095"/>
                </a:moveTo>
                <a:lnTo>
                  <a:pt x="6857" y="6095"/>
                </a:lnTo>
                <a:lnTo>
                  <a:pt x="7429" y="6286"/>
                </a:lnTo>
                <a:lnTo>
                  <a:pt x="7619" y="6095"/>
                </a:lnTo>
                <a:close/>
              </a:path>
            </a:pathLst>
          </a:custGeom>
          <a:solidFill>
            <a:srgbClr val="000000"/>
          </a:solidFill>
        </p:spPr>
        <p:txBody>
          <a:bodyPr wrap="square" lIns="0" tIns="0" rIns="0" bIns="0" rtlCol="0"/>
          <a:lstStyle/>
          <a:p>
            <a:endParaRPr sz="1100"/>
          </a:p>
        </p:txBody>
      </p:sp>
      <p:sp>
        <p:nvSpPr>
          <p:cNvPr id="203" name="object 212"/>
          <p:cNvSpPr/>
          <p:nvPr/>
        </p:nvSpPr>
        <p:spPr>
          <a:xfrm>
            <a:off x="3182670" y="2574176"/>
            <a:ext cx="5408" cy="2203"/>
          </a:xfrm>
          <a:custGeom>
            <a:avLst/>
            <a:gdLst/>
            <a:ahLst/>
            <a:cxnLst/>
            <a:rect l="l" t="t" r="r" b="b"/>
            <a:pathLst>
              <a:path w="6350" h="2539">
                <a:moveTo>
                  <a:pt x="6096" y="0"/>
                </a:moveTo>
                <a:lnTo>
                  <a:pt x="2438" y="914"/>
                </a:lnTo>
                <a:lnTo>
                  <a:pt x="6096" y="2286"/>
                </a:lnTo>
                <a:lnTo>
                  <a:pt x="6096" y="0"/>
                </a:lnTo>
                <a:close/>
              </a:path>
              <a:path w="6350" h="2539">
                <a:moveTo>
                  <a:pt x="0" y="0"/>
                </a:moveTo>
                <a:lnTo>
                  <a:pt x="0" y="1524"/>
                </a:lnTo>
                <a:lnTo>
                  <a:pt x="2438" y="914"/>
                </a:lnTo>
                <a:lnTo>
                  <a:pt x="0" y="0"/>
                </a:lnTo>
                <a:close/>
              </a:path>
            </a:pathLst>
          </a:custGeom>
          <a:solidFill>
            <a:srgbClr val="000000"/>
          </a:solidFill>
        </p:spPr>
        <p:txBody>
          <a:bodyPr wrap="square" lIns="0" tIns="0" rIns="0" bIns="0" rtlCol="0"/>
          <a:lstStyle/>
          <a:p>
            <a:endParaRPr sz="1100"/>
          </a:p>
        </p:txBody>
      </p:sp>
      <p:sp>
        <p:nvSpPr>
          <p:cNvPr id="204" name="object 213"/>
          <p:cNvSpPr/>
          <p:nvPr/>
        </p:nvSpPr>
        <p:spPr>
          <a:xfrm>
            <a:off x="3024313" y="2553683"/>
            <a:ext cx="11358" cy="14874"/>
          </a:xfrm>
          <a:custGeom>
            <a:avLst/>
            <a:gdLst/>
            <a:ahLst/>
            <a:cxnLst/>
            <a:rect l="l" t="t" r="r" b="b"/>
            <a:pathLst>
              <a:path w="13335" h="17144">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p:spPr>
        <p:txBody>
          <a:bodyPr wrap="square" lIns="0" tIns="0" rIns="0" bIns="0" rtlCol="0"/>
          <a:lstStyle/>
          <a:p>
            <a:endParaRPr sz="1100"/>
          </a:p>
        </p:txBody>
      </p:sp>
      <p:sp>
        <p:nvSpPr>
          <p:cNvPr id="205" name="object 214"/>
          <p:cNvSpPr/>
          <p:nvPr/>
        </p:nvSpPr>
        <p:spPr>
          <a:xfrm>
            <a:off x="3022366" y="2552361"/>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a:moveTo>
                  <a:pt x="9421" y="16140"/>
                </a:moveTo>
                <a:lnTo>
                  <a:pt x="8381" y="16763"/>
                </a:lnTo>
                <a:lnTo>
                  <a:pt x="10667" y="16763"/>
                </a:lnTo>
                <a:lnTo>
                  <a:pt x="9421" y="16140"/>
                </a:lnTo>
                <a:close/>
              </a:path>
              <a:path w="17779" h="20955">
                <a:moveTo>
                  <a:pt x="16097" y="14477"/>
                </a:moveTo>
                <a:lnTo>
                  <a:pt x="12191" y="14477"/>
                </a:lnTo>
                <a:lnTo>
                  <a:pt x="9421" y="16140"/>
                </a:lnTo>
                <a:lnTo>
                  <a:pt x="10667" y="16763"/>
                </a:lnTo>
                <a:lnTo>
                  <a:pt x="15239" y="16763"/>
                </a:lnTo>
                <a:lnTo>
                  <a:pt x="16097"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2668" y="9905"/>
                </a:moveTo>
                <a:lnTo>
                  <a:pt x="10667" y="15239"/>
                </a:lnTo>
                <a:lnTo>
                  <a:pt x="12191" y="14477"/>
                </a:lnTo>
                <a:lnTo>
                  <a:pt x="16097" y="14477"/>
                </a:lnTo>
                <a:lnTo>
                  <a:pt x="17525" y="10667"/>
                </a:lnTo>
                <a:lnTo>
                  <a:pt x="12953" y="10667"/>
                </a:lnTo>
                <a:lnTo>
                  <a:pt x="12668" y="9905"/>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143"/>
                </a:moveTo>
                <a:lnTo>
                  <a:pt x="12668" y="9905"/>
                </a:lnTo>
                <a:lnTo>
                  <a:pt x="12953" y="10667"/>
                </a:lnTo>
                <a:lnTo>
                  <a:pt x="15239" y="9905"/>
                </a:lnTo>
                <a:lnTo>
                  <a:pt x="12953" y="9143"/>
                </a:lnTo>
                <a:close/>
              </a:path>
              <a:path w="17779" h="20955">
                <a:moveTo>
                  <a:pt x="15239" y="9905"/>
                </a:moveTo>
                <a:lnTo>
                  <a:pt x="12953" y="10667"/>
                </a:lnTo>
                <a:lnTo>
                  <a:pt x="17525" y="10667"/>
                </a:lnTo>
                <a:lnTo>
                  <a:pt x="15239" y="9905"/>
                </a:lnTo>
                <a:close/>
              </a:path>
              <a:path w="17779" h="20955">
                <a:moveTo>
                  <a:pt x="5143" y="9143"/>
                </a:moveTo>
                <a:lnTo>
                  <a:pt x="4571" y="9143"/>
                </a:lnTo>
                <a:lnTo>
                  <a:pt x="4857" y="9905"/>
                </a:lnTo>
                <a:lnTo>
                  <a:pt x="5143" y="9143"/>
                </a:lnTo>
                <a:close/>
              </a:path>
              <a:path w="17779" h="20955">
                <a:moveTo>
                  <a:pt x="10962" y="5358"/>
                </a:moveTo>
                <a:lnTo>
                  <a:pt x="12668" y="9905"/>
                </a:lnTo>
                <a:lnTo>
                  <a:pt x="12953" y="9143"/>
                </a:lnTo>
                <a:lnTo>
                  <a:pt x="17525" y="9143"/>
                </a:lnTo>
                <a:lnTo>
                  <a:pt x="16382" y="6095"/>
                </a:lnTo>
                <a:lnTo>
                  <a:pt x="12191" y="6095"/>
                </a:lnTo>
                <a:lnTo>
                  <a:pt x="10962" y="5358"/>
                </a:lnTo>
                <a:close/>
              </a:path>
              <a:path w="17779" h="20955">
                <a:moveTo>
                  <a:pt x="17525" y="9143"/>
                </a:moveTo>
                <a:lnTo>
                  <a:pt x="12953" y="9143"/>
                </a:lnTo>
                <a:lnTo>
                  <a:pt x="15239" y="9905"/>
                </a:lnTo>
                <a:lnTo>
                  <a:pt x="17525"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0667" y="4571"/>
                </a:moveTo>
                <a:lnTo>
                  <a:pt x="10962" y="5358"/>
                </a:lnTo>
                <a:lnTo>
                  <a:pt x="12191" y="6095"/>
                </a:lnTo>
                <a:lnTo>
                  <a:pt x="10667" y="4571"/>
                </a:lnTo>
                <a:close/>
              </a:path>
              <a:path w="17779" h="20955">
                <a:moveTo>
                  <a:pt x="15811" y="4571"/>
                </a:moveTo>
                <a:lnTo>
                  <a:pt x="10667" y="4571"/>
                </a:lnTo>
                <a:lnTo>
                  <a:pt x="12191" y="6095"/>
                </a:lnTo>
                <a:lnTo>
                  <a:pt x="16382" y="6095"/>
                </a:lnTo>
                <a:lnTo>
                  <a:pt x="15811" y="4571"/>
                </a:lnTo>
                <a:close/>
              </a:path>
              <a:path w="17779" h="20955">
                <a:moveTo>
                  <a:pt x="9143" y="4571"/>
                </a:moveTo>
                <a:lnTo>
                  <a:pt x="6857" y="4571"/>
                </a:lnTo>
                <a:lnTo>
                  <a:pt x="6330" y="5978"/>
                </a:lnTo>
                <a:lnTo>
                  <a:pt x="9143" y="4571"/>
                </a:lnTo>
                <a:close/>
              </a:path>
              <a:path w="17779" h="20955">
                <a:moveTo>
                  <a:pt x="15525" y="3809"/>
                </a:moveTo>
                <a:lnTo>
                  <a:pt x="10667" y="3809"/>
                </a:lnTo>
                <a:lnTo>
                  <a:pt x="9421" y="4433"/>
                </a:lnTo>
                <a:lnTo>
                  <a:pt x="10962" y="5358"/>
                </a:lnTo>
                <a:lnTo>
                  <a:pt x="10667" y="4571"/>
                </a:lnTo>
                <a:lnTo>
                  <a:pt x="15811" y="4571"/>
                </a:lnTo>
                <a:lnTo>
                  <a:pt x="15525" y="3809"/>
                </a:lnTo>
                <a:close/>
              </a:path>
              <a:path w="17779" h="20955">
                <a:moveTo>
                  <a:pt x="10667" y="3809"/>
                </a:moveTo>
                <a:lnTo>
                  <a:pt x="8381" y="3809"/>
                </a:lnTo>
                <a:lnTo>
                  <a:pt x="9421" y="4433"/>
                </a:lnTo>
                <a:lnTo>
                  <a:pt x="10667" y="3809"/>
                </a:lnTo>
                <a:close/>
              </a:path>
            </a:pathLst>
          </a:custGeom>
          <a:solidFill>
            <a:srgbClr val="000000"/>
          </a:solidFill>
        </p:spPr>
        <p:txBody>
          <a:bodyPr wrap="square" lIns="0" tIns="0" rIns="0" bIns="0" rtlCol="0"/>
          <a:lstStyle/>
          <a:p>
            <a:endParaRPr sz="1100"/>
          </a:p>
        </p:txBody>
      </p:sp>
      <p:sp>
        <p:nvSpPr>
          <p:cNvPr id="206" name="object 215"/>
          <p:cNvSpPr/>
          <p:nvPr/>
        </p:nvSpPr>
        <p:spPr>
          <a:xfrm>
            <a:off x="3033400" y="2560293"/>
            <a:ext cx="4327" cy="1653"/>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sz="1100"/>
          </a:p>
        </p:txBody>
      </p:sp>
      <p:sp>
        <p:nvSpPr>
          <p:cNvPr id="207" name="object 216"/>
          <p:cNvSpPr/>
          <p:nvPr/>
        </p:nvSpPr>
        <p:spPr>
          <a:xfrm>
            <a:off x="3396840" y="261450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08" name="object 217"/>
          <p:cNvSpPr/>
          <p:nvPr/>
        </p:nvSpPr>
        <p:spPr>
          <a:xfrm>
            <a:off x="3396191" y="2613838"/>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09" name="object 218"/>
          <p:cNvSpPr/>
          <p:nvPr/>
        </p:nvSpPr>
        <p:spPr>
          <a:xfrm>
            <a:off x="3407224" y="2621771"/>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0" name="object 219"/>
          <p:cNvSpPr/>
          <p:nvPr/>
        </p:nvSpPr>
        <p:spPr>
          <a:xfrm>
            <a:off x="3397489" y="269052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11" name="object 220"/>
          <p:cNvSpPr/>
          <p:nvPr/>
        </p:nvSpPr>
        <p:spPr>
          <a:xfrm>
            <a:off x="3396840" y="2689859"/>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12" name="object 221"/>
          <p:cNvSpPr/>
          <p:nvPr/>
        </p:nvSpPr>
        <p:spPr>
          <a:xfrm>
            <a:off x="3407873" y="26977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3" name="object 222"/>
          <p:cNvSpPr/>
          <p:nvPr/>
        </p:nvSpPr>
        <p:spPr>
          <a:xfrm>
            <a:off x="3398787" y="2802237"/>
            <a:ext cx="10817" cy="15424"/>
          </a:xfrm>
          <a:custGeom>
            <a:avLst/>
            <a:gdLst/>
            <a:ahLst/>
            <a:cxnLst/>
            <a:rect l="l" t="t" r="r" b="b"/>
            <a:pathLst>
              <a:path w="12700" h="1778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p:spPr>
        <p:txBody>
          <a:bodyPr wrap="square" lIns="0" tIns="0" rIns="0" bIns="0" rtlCol="0"/>
          <a:lstStyle/>
          <a:p>
            <a:endParaRPr sz="1100"/>
          </a:p>
        </p:txBody>
      </p:sp>
      <p:sp>
        <p:nvSpPr>
          <p:cNvPr id="214" name="object 223"/>
          <p:cNvSpPr/>
          <p:nvPr/>
        </p:nvSpPr>
        <p:spPr>
          <a:xfrm>
            <a:off x="3398138" y="2801576"/>
            <a:ext cx="12438" cy="16526"/>
          </a:xfrm>
          <a:custGeom>
            <a:avLst/>
            <a:gdLst/>
            <a:ahLst/>
            <a:cxnLst/>
            <a:rect l="l" t="t" r="r" b="b"/>
            <a:pathLst>
              <a:path w="14604" h="1905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a:moveTo>
                  <a:pt x="6857" y="17017"/>
                </a:moveTo>
                <a:lnTo>
                  <a:pt x="6095" y="17525"/>
                </a:lnTo>
                <a:lnTo>
                  <a:pt x="7619" y="17525"/>
                </a:lnTo>
                <a:lnTo>
                  <a:pt x="6857" y="17017"/>
                </a:lnTo>
                <a:close/>
              </a:path>
              <a:path w="14604" h="1905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a:moveTo>
                  <a:pt x="3047" y="14477"/>
                </a:moveTo>
                <a:lnTo>
                  <a:pt x="3809" y="15239"/>
                </a:lnTo>
                <a:lnTo>
                  <a:pt x="3720" y="14926"/>
                </a:lnTo>
                <a:lnTo>
                  <a:pt x="3047" y="14477"/>
                </a:lnTo>
                <a:close/>
              </a:path>
              <a:path w="14604" h="19050">
                <a:moveTo>
                  <a:pt x="3720" y="14926"/>
                </a:moveTo>
                <a:lnTo>
                  <a:pt x="3809" y="15239"/>
                </a:lnTo>
                <a:lnTo>
                  <a:pt x="4190" y="15239"/>
                </a:lnTo>
                <a:lnTo>
                  <a:pt x="3720" y="14926"/>
                </a:lnTo>
                <a:close/>
              </a:path>
              <a:path w="14604" h="19050">
                <a:moveTo>
                  <a:pt x="12090" y="10261"/>
                </a:moveTo>
                <a:lnTo>
                  <a:pt x="10667" y="15239"/>
                </a:lnTo>
                <a:lnTo>
                  <a:pt x="13171" y="15239"/>
                </a:lnTo>
                <a:lnTo>
                  <a:pt x="14477" y="10667"/>
                </a:lnTo>
                <a:lnTo>
                  <a:pt x="12191" y="10667"/>
                </a:lnTo>
                <a:lnTo>
                  <a:pt x="12090" y="10261"/>
                </a:lnTo>
                <a:close/>
              </a:path>
              <a:path w="14604" h="19050">
                <a:moveTo>
                  <a:pt x="3592" y="14477"/>
                </a:moveTo>
                <a:lnTo>
                  <a:pt x="3047" y="14477"/>
                </a:lnTo>
                <a:lnTo>
                  <a:pt x="3720" y="14926"/>
                </a:lnTo>
                <a:lnTo>
                  <a:pt x="3592" y="14477"/>
                </a:lnTo>
                <a:close/>
              </a:path>
              <a:path w="14604" h="19050">
                <a:moveTo>
                  <a:pt x="2387" y="10261"/>
                </a:moveTo>
                <a:lnTo>
                  <a:pt x="2285" y="10667"/>
                </a:lnTo>
                <a:lnTo>
                  <a:pt x="2503" y="10667"/>
                </a:lnTo>
                <a:lnTo>
                  <a:pt x="2387" y="10261"/>
                </a:lnTo>
                <a:close/>
              </a:path>
              <a:path w="14604" h="19050">
                <a:moveTo>
                  <a:pt x="12191" y="9905"/>
                </a:moveTo>
                <a:lnTo>
                  <a:pt x="12191" y="10667"/>
                </a:lnTo>
                <a:lnTo>
                  <a:pt x="13334" y="10286"/>
                </a:lnTo>
                <a:lnTo>
                  <a:pt x="12191" y="9905"/>
                </a:lnTo>
                <a:close/>
              </a:path>
              <a:path w="14604" h="19050">
                <a:moveTo>
                  <a:pt x="13334" y="10286"/>
                </a:moveTo>
                <a:lnTo>
                  <a:pt x="12191" y="10667"/>
                </a:lnTo>
                <a:lnTo>
                  <a:pt x="14477" y="10667"/>
                </a:lnTo>
                <a:lnTo>
                  <a:pt x="13334" y="10286"/>
                </a:lnTo>
                <a:close/>
              </a:path>
              <a:path w="14604" h="19050">
                <a:moveTo>
                  <a:pt x="14477" y="9905"/>
                </a:moveTo>
                <a:lnTo>
                  <a:pt x="12191" y="9905"/>
                </a:lnTo>
                <a:lnTo>
                  <a:pt x="13334" y="10286"/>
                </a:lnTo>
                <a:lnTo>
                  <a:pt x="14477" y="9905"/>
                </a:lnTo>
                <a:close/>
              </a:path>
              <a:path w="14604" h="19050">
                <a:moveTo>
                  <a:pt x="2476" y="9905"/>
                </a:moveTo>
                <a:lnTo>
                  <a:pt x="2285" y="9905"/>
                </a:lnTo>
                <a:lnTo>
                  <a:pt x="2387" y="10261"/>
                </a:lnTo>
                <a:lnTo>
                  <a:pt x="2476" y="9905"/>
                </a:lnTo>
                <a:close/>
              </a:path>
              <a:path w="14604" h="1905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215" name="object 224"/>
          <p:cNvSpPr/>
          <p:nvPr/>
        </p:nvSpPr>
        <p:spPr>
          <a:xfrm>
            <a:off x="3408522" y="281017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6" name="object 225"/>
          <p:cNvSpPr/>
          <p:nvPr/>
        </p:nvSpPr>
        <p:spPr>
          <a:xfrm>
            <a:off x="3048326" y="262309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17" name="object 226"/>
          <p:cNvSpPr/>
          <p:nvPr/>
        </p:nvSpPr>
        <p:spPr>
          <a:xfrm>
            <a:off x="3048326" y="262111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18" name="object 227"/>
          <p:cNvSpPr/>
          <p:nvPr/>
        </p:nvSpPr>
        <p:spPr>
          <a:xfrm>
            <a:off x="3052221" y="262309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19" name="object 228"/>
          <p:cNvSpPr/>
          <p:nvPr/>
        </p:nvSpPr>
        <p:spPr>
          <a:xfrm>
            <a:off x="3046379" y="2628382"/>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0" name="object 229"/>
          <p:cNvSpPr/>
          <p:nvPr/>
        </p:nvSpPr>
        <p:spPr>
          <a:xfrm>
            <a:off x="3046379" y="2621110"/>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21" name="object 230"/>
          <p:cNvSpPr/>
          <p:nvPr/>
        </p:nvSpPr>
        <p:spPr>
          <a:xfrm>
            <a:off x="3048326" y="263631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22" name="object 231"/>
          <p:cNvSpPr/>
          <p:nvPr/>
        </p:nvSpPr>
        <p:spPr>
          <a:xfrm>
            <a:off x="3048326" y="263433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3" name="object 232"/>
          <p:cNvSpPr/>
          <p:nvPr/>
        </p:nvSpPr>
        <p:spPr>
          <a:xfrm>
            <a:off x="3052221" y="263631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24" name="object 233"/>
          <p:cNvSpPr/>
          <p:nvPr/>
        </p:nvSpPr>
        <p:spPr>
          <a:xfrm>
            <a:off x="3046379" y="264226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5" name="object 234"/>
          <p:cNvSpPr/>
          <p:nvPr/>
        </p:nvSpPr>
        <p:spPr>
          <a:xfrm>
            <a:off x="3046379" y="2634331"/>
            <a:ext cx="4327" cy="9916"/>
          </a:xfrm>
          <a:custGeom>
            <a:avLst/>
            <a:gdLst/>
            <a:ahLst/>
            <a:cxnLst/>
            <a:rect l="l" t="t" r="r" b="b"/>
            <a:pathLst>
              <a:path w="5079" h="11430">
                <a:moveTo>
                  <a:pt x="0" y="11430"/>
                </a:moveTo>
                <a:lnTo>
                  <a:pt x="4572" y="11430"/>
                </a:lnTo>
                <a:lnTo>
                  <a:pt x="4572" y="0"/>
                </a:lnTo>
                <a:lnTo>
                  <a:pt x="0" y="0"/>
                </a:lnTo>
                <a:lnTo>
                  <a:pt x="0" y="11430"/>
                </a:lnTo>
                <a:close/>
              </a:path>
            </a:pathLst>
          </a:custGeom>
          <a:solidFill>
            <a:srgbClr val="000000"/>
          </a:solidFill>
        </p:spPr>
        <p:txBody>
          <a:bodyPr wrap="square" lIns="0" tIns="0" rIns="0" bIns="0" rtlCol="0"/>
          <a:lstStyle/>
          <a:p>
            <a:endParaRPr sz="1100"/>
          </a:p>
        </p:txBody>
      </p:sp>
      <p:sp>
        <p:nvSpPr>
          <p:cNvPr id="226" name="object 235"/>
          <p:cNvSpPr/>
          <p:nvPr/>
        </p:nvSpPr>
        <p:spPr>
          <a:xfrm>
            <a:off x="3048326" y="265019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27" name="object 236"/>
          <p:cNvSpPr/>
          <p:nvPr/>
        </p:nvSpPr>
        <p:spPr>
          <a:xfrm>
            <a:off x="3048326" y="264821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8" name="object 237"/>
          <p:cNvSpPr/>
          <p:nvPr/>
        </p:nvSpPr>
        <p:spPr>
          <a:xfrm>
            <a:off x="3052221"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29" name="object 238"/>
          <p:cNvSpPr/>
          <p:nvPr/>
        </p:nvSpPr>
        <p:spPr>
          <a:xfrm>
            <a:off x="3046379"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30" name="object 239"/>
          <p:cNvSpPr/>
          <p:nvPr/>
        </p:nvSpPr>
        <p:spPr>
          <a:xfrm>
            <a:off x="3046379"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1" name="object 240"/>
          <p:cNvSpPr/>
          <p:nvPr/>
        </p:nvSpPr>
        <p:spPr>
          <a:xfrm>
            <a:off x="3048326" y="266407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32" name="object 241"/>
          <p:cNvSpPr/>
          <p:nvPr/>
        </p:nvSpPr>
        <p:spPr>
          <a:xfrm>
            <a:off x="3048326" y="266209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3" name="object 242"/>
          <p:cNvSpPr/>
          <p:nvPr/>
        </p:nvSpPr>
        <p:spPr>
          <a:xfrm>
            <a:off x="3052221"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4" name="object 243"/>
          <p:cNvSpPr/>
          <p:nvPr/>
        </p:nvSpPr>
        <p:spPr>
          <a:xfrm>
            <a:off x="3046379"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5" name="object 244"/>
          <p:cNvSpPr/>
          <p:nvPr/>
        </p:nvSpPr>
        <p:spPr>
          <a:xfrm>
            <a:off x="3046379"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6" name="object 245"/>
          <p:cNvSpPr/>
          <p:nvPr/>
        </p:nvSpPr>
        <p:spPr>
          <a:xfrm>
            <a:off x="3070392" y="2626399"/>
            <a:ext cx="5949" cy="7712"/>
          </a:xfrm>
          <a:custGeom>
            <a:avLst/>
            <a:gdLst/>
            <a:ahLst/>
            <a:cxnLst/>
            <a:rect l="l" t="t" r="r" b="b"/>
            <a:pathLst>
              <a:path w="6985" h="8889">
                <a:moveTo>
                  <a:pt x="0" y="8381"/>
                </a:moveTo>
                <a:lnTo>
                  <a:pt x="6857" y="8381"/>
                </a:lnTo>
                <a:lnTo>
                  <a:pt x="6857" y="0"/>
                </a:lnTo>
                <a:lnTo>
                  <a:pt x="0" y="0"/>
                </a:lnTo>
                <a:lnTo>
                  <a:pt x="0" y="8381"/>
                </a:lnTo>
                <a:close/>
              </a:path>
            </a:pathLst>
          </a:custGeom>
          <a:solidFill>
            <a:srgbClr val="000000"/>
          </a:solidFill>
        </p:spPr>
        <p:txBody>
          <a:bodyPr wrap="square" lIns="0" tIns="0" rIns="0" bIns="0" rtlCol="0"/>
          <a:lstStyle/>
          <a:p>
            <a:endParaRPr sz="1100"/>
          </a:p>
        </p:txBody>
      </p:sp>
      <p:sp>
        <p:nvSpPr>
          <p:cNvPr id="237" name="object 246"/>
          <p:cNvSpPr/>
          <p:nvPr/>
        </p:nvSpPr>
        <p:spPr>
          <a:xfrm>
            <a:off x="3070392" y="262441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38" name="object 247"/>
          <p:cNvSpPr/>
          <p:nvPr/>
        </p:nvSpPr>
        <p:spPr>
          <a:xfrm>
            <a:off x="3074287" y="262639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9" name="object 248"/>
          <p:cNvSpPr/>
          <p:nvPr/>
        </p:nvSpPr>
        <p:spPr>
          <a:xfrm>
            <a:off x="3068446" y="2631688"/>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0" name="object 249"/>
          <p:cNvSpPr/>
          <p:nvPr/>
        </p:nvSpPr>
        <p:spPr>
          <a:xfrm>
            <a:off x="3068446" y="2624415"/>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1" name="object 250"/>
          <p:cNvSpPr/>
          <p:nvPr/>
        </p:nvSpPr>
        <p:spPr>
          <a:xfrm>
            <a:off x="3070392" y="264028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2" name="object 251"/>
          <p:cNvSpPr/>
          <p:nvPr/>
        </p:nvSpPr>
        <p:spPr>
          <a:xfrm>
            <a:off x="3070392" y="2638297"/>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3" name="object 252"/>
          <p:cNvSpPr/>
          <p:nvPr/>
        </p:nvSpPr>
        <p:spPr>
          <a:xfrm>
            <a:off x="3074287" y="264028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4" name="object 253"/>
          <p:cNvSpPr/>
          <p:nvPr/>
        </p:nvSpPr>
        <p:spPr>
          <a:xfrm>
            <a:off x="3068446" y="2645569"/>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5" name="object 254"/>
          <p:cNvSpPr/>
          <p:nvPr/>
        </p:nvSpPr>
        <p:spPr>
          <a:xfrm>
            <a:off x="3068446" y="2638297"/>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6" name="object 255"/>
          <p:cNvSpPr/>
          <p:nvPr/>
        </p:nvSpPr>
        <p:spPr>
          <a:xfrm>
            <a:off x="3070392" y="265416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7" name="object 256"/>
          <p:cNvSpPr/>
          <p:nvPr/>
        </p:nvSpPr>
        <p:spPr>
          <a:xfrm>
            <a:off x="3070392" y="265217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48" name="object 257"/>
          <p:cNvSpPr/>
          <p:nvPr/>
        </p:nvSpPr>
        <p:spPr>
          <a:xfrm>
            <a:off x="3074287" y="265416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9" name="object 258"/>
          <p:cNvSpPr/>
          <p:nvPr/>
        </p:nvSpPr>
        <p:spPr>
          <a:xfrm>
            <a:off x="3068446" y="265945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50" name="object 259"/>
          <p:cNvSpPr/>
          <p:nvPr/>
        </p:nvSpPr>
        <p:spPr>
          <a:xfrm>
            <a:off x="3068446" y="2652179"/>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1" name="object 260"/>
          <p:cNvSpPr/>
          <p:nvPr/>
        </p:nvSpPr>
        <p:spPr>
          <a:xfrm>
            <a:off x="3070392" y="266804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52" name="object 261"/>
          <p:cNvSpPr/>
          <p:nvPr/>
        </p:nvSpPr>
        <p:spPr>
          <a:xfrm>
            <a:off x="3070392" y="266606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3" name="object 262"/>
          <p:cNvSpPr/>
          <p:nvPr/>
        </p:nvSpPr>
        <p:spPr>
          <a:xfrm>
            <a:off x="3074287" y="2668045"/>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4" name="object 263"/>
          <p:cNvSpPr/>
          <p:nvPr/>
        </p:nvSpPr>
        <p:spPr>
          <a:xfrm>
            <a:off x="3068446" y="267333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5" name="object 264"/>
          <p:cNvSpPr/>
          <p:nvPr/>
        </p:nvSpPr>
        <p:spPr>
          <a:xfrm>
            <a:off x="3068446" y="266606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56" name="object 265"/>
          <p:cNvSpPr/>
          <p:nvPr/>
        </p:nvSpPr>
        <p:spPr>
          <a:xfrm>
            <a:off x="3091161" y="2634331"/>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57" name="object 266"/>
          <p:cNvSpPr/>
          <p:nvPr/>
        </p:nvSpPr>
        <p:spPr>
          <a:xfrm>
            <a:off x="3091161" y="2632348"/>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58" name="object 267"/>
          <p:cNvSpPr/>
          <p:nvPr/>
        </p:nvSpPr>
        <p:spPr>
          <a:xfrm>
            <a:off x="3095054"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259" name="object 268"/>
          <p:cNvSpPr/>
          <p:nvPr/>
        </p:nvSpPr>
        <p:spPr>
          <a:xfrm>
            <a:off x="3089213"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60" name="object 269"/>
          <p:cNvSpPr/>
          <p:nvPr/>
        </p:nvSpPr>
        <p:spPr>
          <a:xfrm>
            <a:off x="3089213" y="263234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1" name="object 270"/>
          <p:cNvSpPr/>
          <p:nvPr/>
        </p:nvSpPr>
        <p:spPr>
          <a:xfrm>
            <a:off x="3091161" y="264821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62" name="object 271"/>
          <p:cNvSpPr/>
          <p:nvPr/>
        </p:nvSpPr>
        <p:spPr>
          <a:xfrm>
            <a:off x="3091161" y="264623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3" name="object 272"/>
          <p:cNvSpPr/>
          <p:nvPr/>
        </p:nvSpPr>
        <p:spPr>
          <a:xfrm>
            <a:off x="3095054"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64" name="object 273"/>
          <p:cNvSpPr/>
          <p:nvPr/>
        </p:nvSpPr>
        <p:spPr>
          <a:xfrm>
            <a:off x="3089213" y="265350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5" name="object 274"/>
          <p:cNvSpPr/>
          <p:nvPr/>
        </p:nvSpPr>
        <p:spPr>
          <a:xfrm>
            <a:off x="3089213" y="264623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6" name="object 275"/>
          <p:cNvSpPr/>
          <p:nvPr/>
        </p:nvSpPr>
        <p:spPr>
          <a:xfrm>
            <a:off x="3091161" y="266143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67" name="object 276"/>
          <p:cNvSpPr/>
          <p:nvPr/>
        </p:nvSpPr>
        <p:spPr>
          <a:xfrm>
            <a:off x="3091161" y="265945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8" name="object 277"/>
          <p:cNvSpPr/>
          <p:nvPr/>
        </p:nvSpPr>
        <p:spPr>
          <a:xfrm>
            <a:off x="3095054" y="2661434"/>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269" name="object 278"/>
          <p:cNvSpPr/>
          <p:nvPr/>
        </p:nvSpPr>
        <p:spPr>
          <a:xfrm>
            <a:off x="3089213" y="266738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0" name="object 279"/>
          <p:cNvSpPr/>
          <p:nvPr/>
        </p:nvSpPr>
        <p:spPr>
          <a:xfrm>
            <a:off x="3089213" y="2659451"/>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71" name="object 280"/>
          <p:cNvSpPr/>
          <p:nvPr/>
        </p:nvSpPr>
        <p:spPr>
          <a:xfrm>
            <a:off x="3091161" y="267531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72" name="object 281"/>
          <p:cNvSpPr/>
          <p:nvPr/>
        </p:nvSpPr>
        <p:spPr>
          <a:xfrm>
            <a:off x="3091161" y="267333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3" name="object 282"/>
          <p:cNvSpPr/>
          <p:nvPr/>
        </p:nvSpPr>
        <p:spPr>
          <a:xfrm>
            <a:off x="3095054" y="2675316"/>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74" name="object 283"/>
          <p:cNvSpPr/>
          <p:nvPr/>
        </p:nvSpPr>
        <p:spPr>
          <a:xfrm>
            <a:off x="3089213"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75" name="object 284"/>
          <p:cNvSpPr/>
          <p:nvPr/>
        </p:nvSpPr>
        <p:spPr>
          <a:xfrm>
            <a:off x="3089213" y="267333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76" name="object 285"/>
          <p:cNvSpPr/>
          <p:nvPr/>
        </p:nvSpPr>
        <p:spPr>
          <a:xfrm>
            <a:off x="3010036" y="2535835"/>
            <a:ext cx="381828" cy="220901"/>
          </a:xfrm>
          <a:custGeom>
            <a:avLst/>
            <a:gdLst/>
            <a:ahLst/>
            <a:cxnLst/>
            <a:rect l="l" t="t" r="r" b="b"/>
            <a:pathLst>
              <a:path w="448310"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a:moveTo>
                  <a:pt x="439711" y="247143"/>
                </a:moveTo>
                <a:lnTo>
                  <a:pt x="439674" y="250697"/>
                </a:lnTo>
                <a:lnTo>
                  <a:pt x="442722" y="253746"/>
                </a:lnTo>
                <a:lnTo>
                  <a:pt x="443484" y="247650"/>
                </a:lnTo>
                <a:lnTo>
                  <a:pt x="439711" y="247143"/>
                </a:lnTo>
                <a:close/>
              </a:path>
              <a:path w="448310" h="254635">
                <a:moveTo>
                  <a:pt x="448056" y="35052"/>
                </a:moveTo>
                <a:lnTo>
                  <a:pt x="441960" y="35052"/>
                </a:lnTo>
                <a:lnTo>
                  <a:pt x="441930" y="37878"/>
                </a:lnTo>
                <a:lnTo>
                  <a:pt x="445008" y="38100"/>
                </a:lnTo>
                <a:lnTo>
                  <a:pt x="448056" y="35052"/>
                </a:lnTo>
                <a:close/>
              </a:path>
              <a:path w="448310"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277" name="object 286"/>
          <p:cNvSpPr/>
          <p:nvPr/>
        </p:nvSpPr>
        <p:spPr>
          <a:xfrm>
            <a:off x="3012308" y="2535835"/>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278" name="object 287"/>
          <p:cNvSpPr/>
          <p:nvPr/>
        </p:nvSpPr>
        <p:spPr>
          <a:xfrm>
            <a:off x="3018473" y="2759269"/>
            <a:ext cx="366685" cy="164711"/>
          </a:xfrm>
          <a:custGeom>
            <a:avLst/>
            <a:gdLst/>
            <a:ahLst/>
            <a:cxnLst/>
            <a:rect l="l" t="t" r="r" b="b"/>
            <a:pathLst>
              <a:path w="430529" h="189864">
                <a:moveTo>
                  <a:pt x="0" y="0"/>
                </a:moveTo>
                <a:lnTo>
                  <a:pt x="5334" y="105155"/>
                </a:lnTo>
                <a:lnTo>
                  <a:pt x="429006" y="189737"/>
                </a:lnTo>
                <a:lnTo>
                  <a:pt x="430530" y="71627"/>
                </a:lnTo>
                <a:lnTo>
                  <a:pt x="0" y="0"/>
                </a:lnTo>
                <a:close/>
              </a:path>
            </a:pathLst>
          </a:custGeom>
          <a:solidFill>
            <a:srgbClr val="448686"/>
          </a:solidFill>
        </p:spPr>
        <p:txBody>
          <a:bodyPr wrap="square" lIns="0" tIns="0" rIns="0" bIns="0" rtlCol="0"/>
          <a:lstStyle/>
          <a:p>
            <a:endParaRPr sz="1100"/>
          </a:p>
        </p:txBody>
      </p:sp>
      <p:sp>
        <p:nvSpPr>
          <p:cNvPr id="279" name="object 288"/>
          <p:cNvSpPr/>
          <p:nvPr/>
        </p:nvSpPr>
        <p:spPr>
          <a:xfrm>
            <a:off x="3002897" y="2498155"/>
            <a:ext cx="486209" cy="62800"/>
          </a:xfrm>
          <a:custGeom>
            <a:avLst/>
            <a:gdLst/>
            <a:ahLst/>
            <a:cxnLst/>
            <a:rect l="l" t="t" r="r" b="b"/>
            <a:pathLst>
              <a:path w="570864" h="72389">
                <a:moveTo>
                  <a:pt x="172973" y="0"/>
                </a:moveTo>
                <a:lnTo>
                  <a:pt x="0" y="41909"/>
                </a:lnTo>
                <a:lnTo>
                  <a:pt x="451865" y="72389"/>
                </a:lnTo>
                <a:lnTo>
                  <a:pt x="570737" y="19049"/>
                </a:lnTo>
                <a:lnTo>
                  <a:pt x="172973" y="0"/>
                </a:lnTo>
                <a:close/>
              </a:path>
            </a:pathLst>
          </a:custGeom>
          <a:solidFill>
            <a:srgbClr val="7FACAC"/>
          </a:solidFill>
        </p:spPr>
        <p:txBody>
          <a:bodyPr wrap="square" lIns="0" tIns="0" rIns="0" bIns="0" rtlCol="0"/>
          <a:lstStyle/>
          <a:p>
            <a:endParaRPr sz="1100"/>
          </a:p>
        </p:txBody>
      </p:sp>
      <p:sp>
        <p:nvSpPr>
          <p:cNvPr id="280" name="object 289"/>
          <p:cNvSpPr/>
          <p:nvPr/>
        </p:nvSpPr>
        <p:spPr>
          <a:xfrm>
            <a:off x="3002897" y="2496833"/>
            <a:ext cx="486750" cy="65554"/>
          </a:xfrm>
          <a:custGeom>
            <a:avLst/>
            <a:gdLst/>
            <a:ahLst/>
            <a:cxnLst/>
            <a:rect l="l" t="t" r="r" b="b"/>
            <a:pathLst>
              <a:path w="571500" h="75564">
                <a:moveTo>
                  <a:pt x="563911" y="21771"/>
                </a:moveTo>
                <a:lnTo>
                  <a:pt x="451103" y="72389"/>
                </a:lnTo>
                <a:lnTo>
                  <a:pt x="452627" y="75437"/>
                </a:lnTo>
                <a:lnTo>
                  <a:pt x="571499" y="22097"/>
                </a:lnTo>
                <a:lnTo>
                  <a:pt x="570737" y="22097"/>
                </a:lnTo>
                <a:lnTo>
                  <a:pt x="563911" y="21771"/>
                </a:lnTo>
                <a:close/>
              </a:path>
              <a:path w="571500" h="75564">
                <a:moveTo>
                  <a:pt x="172973" y="0"/>
                </a:moveTo>
                <a:lnTo>
                  <a:pt x="0" y="41909"/>
                </a:lnTo>
                <a:lnTo>
                  <a:pt x="761" y="44957"/>
                </a:lnTo>
                <a:lnTo>
                  <a:pt x="173610" y="3078"/>
                </a:lnTo>
                <a:lnTo>
                  <a:pt x="172973" y="3047"/>
                </a:lnTo>
                <a:lnTo>
                  <a:pt x="172973" y="0"/>
                </a:lnTo>
                <a:close/>
              </a:path>
              <a:path w="571500" h="75564">
                <a:moveTo>
                  <a:pt x="569975" y="19049"/>
                </a:moveTo>
                <a:lnTo>
                  <a:pt x="563911" y="21771"/>
                </a:lnTo>
                <a:lnTo>
                  <a:pt x="570737" y="22097"/>
                </a:lnTo>
                <a:lnTo>
                  <a:pt x="569975" y="19049"/>
                </a:lnTo>
                <a:close/>
              </a:path>
              <a:path w="571500" h="75564">
                <a:moveTo>
                  <a:pt x="570737" y="19049"/>
                </a:moveTo>
                <a:lnTo>
                  <a:pt x="569975" y="19049"/>
                </a:lnTo>
                <a:lnTo>
                  <a:pt x="570737" y="22097"/>
                </a:lnTo>
                <a:lnTo>
                  <a:pt x="571499" y="22097"/>
                </a:lnTo>
                <a:lnTo>
                  <a:pt x="570737" y="19049"/>
                </a:lnTo>
                <a:close/>
              </a:path>
              <a:path w="571500" h="75564">
                <a:moveTo>
                  <a:pt x="172973" y="0"/>
                </a:moveTo>
                <a:lnTo>
                  <a:pt x="173735" y="3047"/>
                </a:lnTo>
                <a:lnTo>
                  <a:pt x="563911" y="21771"/>
                </a:lnTo>
                <a:lnTo>
                  <a:pt x="569975" y="19049"/>
                </a:lnTo>
                <a:lnTo>
                  <a:pt x="570737" y="19049"/>
                </a:lnTo>
                <a:lnTo>
                  <a:pt x="172973" y="0"/>
                </a:lnTo>
                <a:close/>
              </a:path>
              <a:path w="57150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281" name="object 290"/>
          <p:cNvSpPr/>
          <p:nvPr/>
        </p:nvSpPr>
        <p:spPr>
          <a:xfrm>
            <a:off x="3002897" y="2547734"/>
            <a:ext cx="385614" cy="0"/>
          </a:xfrm>
          <a:custGeom>
            <a:avLst/>
            <a:gdLst/>
            <a:ahLst/>
            <a:cxnLst/>
            <a:rect l="l" t="t" r="r" b="b"/>
            <a:pathLst>
              <a:path w="452754">
                <a:moveTo>
                  <a:pt x="0" y="0"/>
                </a:moveTo>
                <a:lnTo>
                  <a:pt x="452627" y="0"/>
                </a:lnTo>
              </a:path>
            </a:pathLst>
          </a:custGeom>
          <a:ln w="33527">
            <a:solidFill>
              <a:srgbClr val="7FACAC"/>
            </a:solidFill>
          </a:ln>
        </p:spPr>
        <p:txBody>
          <a:bodyPr wrap="square" lIns="0" tIns="0" rIns="0" bIns="0" rtlCol="0"/>
          <a:lstStyle/>
          <a:p>
            <a:endParaRPr sz="1100"/>
          </a:p>
        </p:txBody>
      </p:sp>
      <p:sp>
        <p:nvSpPr>
          <p:cNvPr id="282" name="object 291"/>
          <p:cNvSpPr/>
          <p:nvPr/>
        </p:nvSpPr>
        <p:spPr>
          <a:xfrm>
            <a:off x="3026910" y="2837934"/>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3" name="object 292"/>
          <p:cNvSpPr/>
          <p:nvPr/>
        </p:nvSpPr>
        <p:spPr>
          <a:xfrm>
            <a:off x="3379966" y="29080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4" name="object 293"/>
          <p:cNvSpPr/>
          <p:nvPr/>
        </p:nvSpPr>
        <p:spPr>
          <a:xfrm>
            <a:off x="3027559" y="2837934"/>
            <a:ext cx="353164" cy="72165"/>
          </a:xfrm>
          <a:custGeom>
            <a:avLst/>
            <a:gdLst/>
            <a:ahLst/>
            <a:cxnLst/>
            <a:rect l="l" t="t" r="r" b="b"/>
            <a:pathLst>
              <a:path w="414654" h="83185">
                <a:moveTo>
                  <a:pt x="762" y="0"/>
                </a:moveTo>
                <a:lnTo>
                  <a:pt x="0" y="2286"/>
                </a:lnTo>
                <a:lnTo>
                  <a:pt x="413766" y="83058"/>
                </a:lnTo>
                <a:lnTo>
                  <a:pt x="414528" y="80772"/>
                </a:lnTo>
                <a:lnTo>
                  <a:pt x="762" y="0"/>
                </a:lnTo>
                <a:close/>
              </a:path>
            </a:pathLst>
          </a:custGeom>
          <a:solidFill>
            <a:srgbClr val="000000"/>
          </a:solidFill>
        </p:spPr>
        <p:txBody>
          <a:bodyPr wrap="square" lIns="0" tIns="0" rIns="0" bIns="0" rtlCol="0"/>
          <a:lstStyle/>
          <a:p>
            <a:endParaRPr sz="1100"/>
          </a:p>
        </p:txBody>
      </p:sp>
      <p:sp>
        <p:nvSpPr>
          <p:cNvPr id="285" name="object 294"/>
          <p:cNvSpPr/>
          <p:nvPr/>
        </p:nvSpPr>
        <p:spPr>
          <a:xfrm>
            <a:off x="3225503" y="2777118"/>
            <a:ext cx="135641" cy="29086"/>
          </a:xfrm>
          <a:prstGeom prst="rect">
            <a:avLst/>
          </a:prstGeom>
          <a:blipFill>
            <a:blip r:embed="rId13" cstate="print"/>
            <a:stretch>
              <a:fillRect/>
            </a:stretch>
          </a:blipFill>
        </p:spPr>
        <p:txBody>
          <a:bodyPr wrap="square" lIns="0" tIns="0" rIns="0" bIns="0" rtlCol="0"/>
          <a:lstStyle/>
          <a:p>
            <a:endParaRPr sz="1100"/>
          </a:p>
        </p:txBody>
      </p:sp>
      <p:sp>
        <p:nvSpPr>
          <p:cNvPr id="286" name="object 295"/>
          <p:cNvSpPr/>
          <p:nvPr/>
        </p:nvSpPr>
        <p:spPr>
          <a:xfrm>
            <a:off x="3224854" y="2776457"/>
            <a:ext cx="137913" cy="31400"/>
          </a:xfrm>
          <a:custGeom>
            <a:avLst/>
            <a:gdLst/>
            <a:ahLst/>
            <a:cxnLst/>
            <a:rect l="l" t="t" r="r" b="b"/>
            <a:pathLst>
              <a:path w="161925" h="36194">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a:moveTo>
                  <a:pt x="158607" y="33283"/>
                </a:moveTo>
                <a:lnTo>
                  <a:pt x="158496" y="34290"/>
                </a:lnTo>
                <a:lnTo>
                  <a:pt x="159258" y="35814"/>
                </a:lnTo>
                <a:lnTo>
                  <a:pt x="160020" y="33528"/>
                </a:lnTo>
                <a:lnTo>
                  <a:pt x="158607" y="33283"/>
                </a:lnTo>
                <a:close/>
              </a:path>
              <a:path w="161925" h="36194">
                <a:moveTo>
                  <a:pt x="161544" y="27432"/>
                </a:moveTo>
                <a:lnTo>
                  <a:pt x="159258" y="27432"/>
                </a:lnTo>
                <a:lnTo>
                  <a:pt x="158607" y="33283"/>
                </a:lnTo>
                <a:lnTo>
                  <a:pt x="160020" y="33528"/>
                </a:lnTo>
                <a:lnTo>
                  <a:pt x="159258" y="35814"/>
                </a:lnTo>
                <a:lnTo>
                  <a:pt x="160782" y="34290"/>
                </a:lnTo>
                <a:lnTo>
                  <a:pt x="161544" y="27432"/>
                </a:lnTo>
                <a:close/>
              </a:path>
              <a:path w="161925" h="36194">
                <a:moveTo>
                  <a:pt x="1524" y="0"/>
                </a:moveTo>
                <a:lnTo>
                  <a:pt x="762" y="762"/>
                </a:lnTo>
                <a:lnTo>
                  <a:pt x="0" y="6858"/>
                </a:lnTo>
                <a:lnTo>
                  <a:pt x="1524" y="6096"/>
                </a:lnTo>
                <a:lnTo>
                  <a:pt x="2381" y="6096"/>
                </a:lnTo>
                <a:lnTo>
                  <a:pt x="3048" y="762"/>
                </a:lnTo>
                <a:lnTo>
                  <a:pt x="1524" y="0"/>
                </a:lnTo>
                <a:close/>
              </a:path>
              <a:path w="161925" h="36194">
                <a:moveTo>
                  <a:pt x="2363" y="6241"/>
                </a:moveTo>
                <a:lnTo>
                  <a:pt x="2286" y="6858"/>
                </a:lnTo>
                <a:lnTo>
                  <a:pt x="5926" y="6858"/>
                </a:lnTo>
                <a:lnTo>
                  <a:pt x="2363" y="6241"/>
                </a:lnTo>
                <a:close/>
              </a:path>
              <a:path w="161925" h="36194">
                <a:moveTo>
                  <a:pt x="2381" y="6096"/>
                </a:moveTo>
                <a:lnTo>
                  <a:pt x="1524" y="6096"/>
                </a:lnTo>
                <a:lnTo>
                  <a:pt x="2363" y="6241"/>
                </a:lnTo>
                <a:lnTo>
                  <a:pt x="2381" y="6096"/>
                </a:lnTo>
                <a:close/>
              </a:path>
            </a:pathLst>
          </a:custGeom>
          <a:solidFill>
            <a:srgbClr val="000000"/>
          </a:solidFill>
        </p:spPr>
        <p:txBody>
          <a:bodyPr wrap="square" lIns="0" tIns="0" rIns="0" bIns="0" rtlCol="0"/>
          <a:lstStyle/>
          <a:p>
            <a:endParaRPr sz="1100"/>
          </a:p>
        </p:txBody>
      </p:sp>
      <p:sp>
        <p:nvSpPr>
          <p:cNvPr id="287" name="object 296"/>
          <p:cNvSpPr/>
          <p:nvPr/>
        </p:nvSpPr>
        <p:spPr>
          <a:xfrm>
            <a:off x="3226152" y="2776457"/>
            <a:ext cx="136290" cy="25339"/>
          </a:xfrm>
          <a:custGeom>
            <a:avLst/>
            <a:gdLst/>
            <a:ahLst/>
            <a:cxnLst/>
            <a:rect l="l" t="t" r="r" b="b"/>
            <a:pathLst>
              <a:path w="160020" h="29210">
                <a:moveTo>
                  <a:pt x="0" y="0"/>
                </a:moveTo>
                <a:lnTo>
                  <a:pt x="0" y="2286"/>
                </a:lnTo>
                <a:lnTo>
                  <a:pt x="158496" y="28956"/>
                </a:lnTo>
                <a:lnTo>
                  <a:pt x="160020" y="27432"/>
                </a:lnTo>
                <a:lnTo>
                  <a:pt x="160020" y="26670"/>
                </a:lnTo>
                <a:lnTo>
                  <a:pt x="158496" y="26670"/>
                </a:lnTo>
                <a:lnTo>
                  <a:pt x="0" y="0"/>
                </a:lnTo>
                <a:close/>
              </a:path>
            </a:pathLst>
          </a:custGeom>
          <a:solidFill>
            <a:srgbClr val="000000"/>
          </a:solidFill>
        </p:spPr>
        <p:txBody>
          <a:bodyPr wrap="square" lIns="0" tIns="0" rIns="0" bIns="0" rtlCol="0"/>
          <a:lstStyle/>
          <a:p>
            <a:endParaRPr sz="1100"/>
          </a:p>
        </p:txBody>
      </p:sp>
      <p:sp>
        <p:nvSpPr>
          <p:cNvPr id="288" name="object 297"/>
          <p:cNvSpPr/>
          <p:nvPr/>
        </p:nvSpPr>
        <p:spPr>
          <a:xfrm>
            <a:off x="3023015" y="276984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9" name="object 298"/>
          <p:cNvSpPr/>
          <p:nvPr/>
        </p:nvSpPr>
        <p:spPr>
          <a:xfrm>
            <a:off x="3379966" y="283198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0" name="object 299"/>
          <p:cNvSpPr/>
          <p:nvPr/>
        </p:nvSpPr>
        <p:spPr>
          <a:xfrm>
            <a:off x="3023664" y="2769846"/>
            <a:ext cx="356950" cy="64452"/>
          </a:xfrm>
          <a:custGeom>
            <a:avLst/>
            <a:gdLst/>
            <a:ahLst/>
            <a:cxnLst/>
            <a:rect l="l" t="t" r="r" b="b"/>
            <a:pathLst>
              <a:path w="419100" h="74294">
                <a:moveTo>
                  <a:pt x="762" y="0"/>
                </a:moveTo>
                <a:lnTo>
                  <a:pt x="0" y="2286"/>
                </a:lnTo>
                <a:lnTo>
                  <a:pt x="418338" y="73914"/>
                </a:lnTo>
                <a:lnTo>
                  <a:pt x="419100" y="71628"/>
                </a:lnTo>
                <a:lnTo>
                  <a:pt x="762" y="0"/>
                </a:lnTo>
                <a:close/>
              </a:path>
            </a:pathLst>
          </a:custGeom>
          <a:solidFill>
            <a:srgbClr val="000000"/>
          </a:solidFill>
        </p:spPr>
        <p:txBody>
          <a:bodyPr wrap="square" lIns="0" tIns="0" rIns="0" bIns="0" rtlCol="0"/>
          <a:lstStyle/>
          <a:p>
            <a:endParaRPr sz="1100"/>
          </a:p>
        </p:txBody>
      </p:sp>
      <p:sp>
        <p:nvSpPr>
          <p:cNvPr id="291" name="object 300"/>
          <p:cNvSpPr/>
          <p:nvPr/>
        </p:nvSpPr>
        <p:spPr>
          <a:xfrm>
            <a:off x="3024313" y="27817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2" name="object 301"/>
          <p:cNvSpPr/>
          <p:nvPr/>
        </p:nvSpPr>
        <p:spPr>
          <a:xfrm>
            <a:off x="3379966" y="28445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3" name="object 302"/>
          <p:cNvSpPr/>
          <p:nvPr/>
        </p:nvSpPr>
        <p:spPr>
          <a:xfrm>
            <a:off x="3024963" y="2781745"/>
            <a:ext cx="355868" cy="65003"/>
          </a:xfrm>
          <a:custGeom>
            <a:avLst/>
            <a:gdLst/>
            <a:ahLst/>
            <a:cxnLst/>
            <a:rect l="l" t="t" r="r" b="b"/>
            <a:pathLst>
              <a:path w="417829" h="74930">
                <a:moveTo>
                  <a:pt x="762" y="0"/>
                </a:moveTo>
                <a:lnTo>
                  <a:pt x="0" y="2286"/>
                </a:lnTo>
                <a:lnTo>
                  <a:pt x="416814" y="74676"/>
                </a:lnTo>
                <a:lnTo>
                  <a:pt x="417576" y="72390"/>
                </a:lnTo>
                <a:lnTo>
                  <a:pt x="762" y="0"/>
                </a:lnTo>
                <a:close/>
              </a:path>
            </a:pathLst>
          </a:custGeom>
          <a:solidFill>
            <a:srgbClr val="000000"/>
          </a:solidFill>
        </p:spPr>
        <p:txBody>
          <a:bodyPr wrap="square" lIns="0" tIns="0" rIns="0" bIns="0" rtlCol="0"/>
          <a:lstStyle/>
          <a:p>
            <a:endParaRPr sz="1100"/>
          </a:p>
        </p:txBody>
      </p:sp>
      <p:sp>
        <p:nvSpPr>
          <p:cNvPr id="294" name="object 303"/>
          <p:cNvSpPr/>
          <p:nvPr/>
        </p:nvSpPr>
        <p:spPr>
          <a:xfrm>
            <a:off x="3024313" y="27943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5" name="object 304"/>
          <p:cNvSpPr/>
          <p:nvPr/>
        </p:nvSpPr>
        <p:spPr>
          <a:xfrm>
            <a:off x="3379966" y="286239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6" name="object 305"/>
          <p:cNvSpPr/>
          <p:nvPr/>
        </p:nvSpPr>
        <p:spPr>
          <a:xfrm>
            <a:off x="3024963" y="2794305"/>
            <a:ext cx="355868" cy="70512"/>
          </a:xfrm>
          <a:custGeom>
            <a:avLst/>
            <a:gdLst/>
            <a:ahLst/>
            <a:cxnLst/>
            <a:rect l="l" t="t" r="r" b="b"/>
            <a:pathLst>
              <a:path w="417829" h="81280">
                <a:moveTo>
                  <a:pt x="762" y="0"/>
                </a:moveTo>
                <a:lnTo>
                  <a:pt x="0" y="2286"/>
                </a:lnTo>
                <a:lnTo>
                  <a:pt x="416814" y="80772"/>
                </a:lnTo>
                <a:lnTo>
                  <a:pt x="417576" y="78486"/>
                </a:lnTo>
                <a:lnTo>
                  <a:pt x="762" y="0"/>
                </a:lnTo>
                <a:close/>
              </a:path>
            </a:pathLst>
          </a:custGeom>
          <a:solidFill>
            <a:srgbClr val="000000"/>
          </a:solidFill>
        </p:spPr>
        <p:txBody>
          <a:bodyPr wrap="square" lIns="0" tIns="0" rIns="0" bIns="0" rtlCol="0"/>
          <a:lstStyle/>
          <a:p>
            <a:endParaRPr sz="1100"/>
          </a:p>
        </p:txBody>
      </p:sp>
      <p:sp>
        <p:nvSpPr>
          <p:cNvPr id="297" name="object 306"/>
          <p:cNvSpPr/>
          <p:nvPr/>
        </p:nvSpPr>
        <p:spPr>
          <a:xfrm>
            <a:off x="3025612" y="2808187"/>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8" name="object 307"/>
          <p:cNvSpPr/>
          <p:nvPr/>
        </p:nvSpPr>
        <p:spPr>
          <a:xfrm>
            <a:off x="3377370" y="287693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9" name="object 308"/>
          <p:cNvSpPr/>
          <p:nvPr/>
        </p:nvSpPr>
        <p:spPr>
          <a:xfrm>
            <a:off x="3026261" y="2808187"/>
            <a:ext cx="352082" cy="71063"/>
          </a:xfrm>
          <a:custGeom>
            <a:avLst/>
            <a:gdLst/>
            <a:ahLst/>
            <a:cxnLst/>
            <a:rect l="l" t="t" r="r" b="b"/>
            <a:pathLst>
              <a:path w="413385" h="81914">
                <a:moveTo>
                  <a:pt x="762" y="0"/>
                </a:moveTo>
                <a:lnTo>
                  <a:pt x="0" y="2286"/>
                </a:lnTo>
                <a:lnTo>
                  <a:pt x="412242" y="81534"/>
                </a:lnTo>
                <a:lnTo>
                  <a:pt x="413004" y="79248"/>
                </a:lnTo>
                <a:lnTo>
                  <a:pt x="762" y="0"/>
                </a:lnTo>
                <a:close/>
              </a:path>
            </a:pathLst>
          </a:custGeom>
          <a:solidFill>
            <a:srgbClr val="000000"/>
          </a:solidFill>
        </p:spPr>
        <p:txBody>
          <a:bodyPr wrap="square" lIns="0" tIns="0" rIns="0" bIns="0" rtlCol="0"/>
          <a:lstStyle/>
          <a:p>
            <a:endParaRPr sz="1100"/>
          </a:p>
        </p:txBody>
      </p:sp>
      <p:sp>
        <p:nvSpPr>
          <p:cNvPr id="300" name="object 309"/>
          <p:cNvSpPr/>
          <p:nvPr/>
        </p:nvSpPr>
        <p:spPr>
          <a:xfrm>
            <a:off x="3028208" y="2822730"/>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1" name="object 310"/>
          <p:cNvSpPr/>
          <p:nvPr/>
        </p:nvSpPr>
        <p:spPr>
          <a:xfrm>
            <a:off x="3377370" y="2891479"/>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2" name="object 311"/>
          <p:cNvSpPr/>
          <p:nvPr/>
        </p:nvSpPr>
        <p:spPr>
          <a:xfrm>
            <a:off x="3028856" y="2822730"/>
            <a:ext cx="349378" cy="71063"/>
          </a:xfrm>
          <a:custGeom>
            <a:avLst/>
            <a:gdLst/>
            <a:ahLst/>
            <a:cxnLst/>
            <a:rect l="l" t="t" r="r" b="b"/>
            <a:pathLst>
              <a:path w="410210" h="81914">
                <a:moveTo>
                  <a:pt x="762" y="0"/>
                </a:moveTo>
                <a:lnTo>
                  <a:pt x="0" y="2286"/>
                </a:lnTo>
                <a:lnTo>
                  <a:pt x="409194" y="81534"/>
                </a:lnTo>
                <a:lnTo>
                  <a:pt x="409956" y="79248"/>
                </a:lnTo>
                <a:lnTo>
                  <a:pt x="762" y="0"/>
                </a:lnTo>
                <a:close/>
              </a:path>
            </a:pathLst>
          </a:custGeom>
          <a:solidFill>
            <a:srgbClr val="000000"/>
          </a:solidFill>
        </p:spPr>
        <p:txBody>
          <a:bodyPr wrap="square" lIns="0" tIns="0" rIns="0" bIns="0" rtlCol="0"/>
          <a:lstStyle/>
          <a:p>
            <a:endParaRPr sz="1100"/>
          </a:p>
        </p:txBody>
      </p:sp>
      <p:sp>
        <p:nvSpPr>
          <p:cNvPr id="303" name="object 312"/>
          <p:cNvSpPr/>
          <p:nvPr/>
        </p:nvSpPr>
        <p:spPr>
          <a:xfrm>
            <a:off x="3366337" y="2800915"/>
            <a:ext cx="18388" cy="9365"/>
          </a:xfrm>
          <a:custGeom>
            <a:avLst/>
            <a:gdLst/>
            <a:ahLst/>
            <a:cxnLst/>
            <a:rect l="l" t="t" r="r" b="b"/>
            <a:pathLst>
              <a:path w="21589" h="10794">
                <a:moveTo>
                  <a:pt x="762" y="0"/>
                </a:moveTo>
                <a:lnTo>
                  <a:pt x="0" y="6858"/>
                </a:lnTo>
                <a:lnTo>
                  <a:pt x="19812" y="10668"/>
                </a:lnTo>
                <a:lnTo>
                  <a:pt x="21336" y="3810"/>
                </a:lnTo>
                <a:lnTo>
                  <a:pt x="762" y="0"/>
                </a:lnTo>
                <a:close/>
              </a:path>
            </a:pathLst>
          </a:custGeom>
          <a:solidFill>
            <a:srgbClr val="007FFF"/>
          </a:solidFill>
        </p:spPr>
        <p:txBody>
          <a:bodyPr wrap="square" lIns="0" tIns="0" rIns="0" bIns="0" rtlCol="0"/>
          <a:lstStyle/>
          <a:p>
            <a:endParaRPr sz="1100"/>
          </a:p>
        </p:txBody>
      </p:sp>
      <p:sp>
        <p:nvSpPr>
          <p:cNvPr id="304" name="object 313"/>
          <p:cNvSpPr/>
          <p:nvPr/>
        </p:nvSpPr>
        <p:spPr>
          <a:xfrm>
            <a:off x="3365688" y="2800254"/>
            <a:ext cx="20552" cy="11568"/>
          </a:xfrm>
          <a:custGeom>
            <a:avLst/>
            <a:gdLst/>
            <a:ahLst/>
            <a:cxnLst/>
            <a:rect l="l" t="t" r="r" b="b"/>
            <a:pathLst>
              <a:path w="24129" h="13335">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a:moveTo>
                  <a:pt x="20036" y="10418"/>
                </a:moveTo>
                <a:lnTo>
                  <a:pt x="19812" y="11430"/>
                </a:lnTo>
                <a:lnTo>
                  <a:pt x="20574" y="12954"/>
                </a:lnTo>
                <a:lnTo>
                  <a:pt x="21336" y="10668"/>
                </a:lnTo>
                <a:lnTo>
                  <a:pt x="20036" y="10418"/>
                </a:lnTo>
                <a:close/>
              </a:path>
              <a:path w="24129" h="13335">
                <a:moveTo>
                  <a:pt x="21336" y="4572"/>
                </a:moveTo>
                <a:lnTo>
                  <a:pt x="20036" y="10418"/>
                </a:lnTo>
                <a:lnTo>
                  <a:pt x="21336" y="10668"/>
                </a:lnTo>
                <a:lnTo>
                  <a:pt x="20574" y="12954"/>
                </a:lnTo>
                <a:lnTo>
                  <a:pt x="22098" y="12192"/>
                </a:lnTo>
                <a:lnTo>
                  <a:pt x="23622" y="5334"/>
                </a:lnTo>
                <a:lnTo>
                  <a:pt x="21336" y="4572"/>
                </a:lnTo>
                <a:close/>
              </a:path>
              <a:path w="24129" h="13335">
                <a:moveTo>
                  <a:pt x="2286" y="0"/>
                </a:moveTo>
                <a:lnTo>
                  <a:pt x="762" y="762"/>
                </a:lnTo>
                <a:lnTo>
                  <a:pt x="0" y="7620"/>
                </a:lnTo>
                <a:lnTo>
                  <a:pt x="1524" y="6858"/>
                </a:lnTo>
                <a:lnTo>
                  <a:pt x="2370" y="6858"/>
                </a:lnTo>
                <a:lnTo>
                  <a:pt x="3048" y="762"/>
                </a:lnTo>
                <a:lnTo>
                  <a:pt x="2286" y="0"/>
                </a:lnTo>
                <a:close/>
              </a:path>
              <a:path w="24129" h="13335">
                <a:moveTo>
                  <a:pt x="2352" y="7017"/>
                </a:moveTo>
                <a:lnTo>
                  <a:pt x="2286" y="7620"/>
                </a:lnTo>
                <a:lnTo>
                  <a:pt x="5486" y="7620"/>
                </a:lnTo>
                <a:lnTo>
                  <a:pt x="2352" y="7017"/>
                </a:lnTo>
                <a:close/>
              </a:path>
              <a:path w="24129" h="13335">
                <a:moveTo>
                  <a:pt x="2370" y="6858"/>
                </a:moveTo>
                <a:lnTo>
                  <a:pt x="1524" y="6858"/>
                </a:lnTo>
                <a:lnTo>
                  <a:pt x="2352" y="7017"/>
                </a:lnTo>
                <a:lnTo>
                  <a:pt x="2370" y="6858"/>
                </a:lnTo>
                <a:close/>
              </a:path>
            </a:pathLst>
          </a:custGeom>
          <a:solidFill>
            <a:srgbClr val="007FFF"/>
          </a:solidFill>
        </p:spPr>
        <p:txBody>
          <a:bodyPr wrap="square" lIns="0" tIns="0" rIns="0" bIns="0" rtlCol="0"/>
          <a:lstStyle/>
          <a:p>
            <a:endParaRPr sz="1100"/>
          </a:p>
        </p:txBody>
      </p:sp>
      <p:sp>
        <p:nvSpPr>
          <p:cNvPr id="305" name="object 314"/>
          <p:cNvSpPr/>
          <p:nvPr/>
        </p:nvSpPr>
        <p:spPr>
          <a:xfrm>
            <a:off x="3366986" y="2800254"/>
            <a:ext cx="18929" cy="5509"/>
          </a:xfrm>
          <a:custGeom>
            <a:avLst/>
            <a:gdLst/>
            <a:ahLst/>
            <a:cxnLst/>
            <a:rect l="l" t="t" r="r" b="b"/>
            <a:pathLst>
              <a:path w="22225" h="6350">
                <a:moveTo>
                  <a:pt x="762" y="0"/>
                </a:moveTo>
                <a:lnTo>
                  <a:pt x="0" y="2286"/>
                </a:lnTo>
                <a:lnTo>
                  <a:pt x="20574" y="6096"/>
                </a:lnTo>
                <a:lnTo>
                  <a:pt x="22098" y="5334"/>
                </a:lnTo>
                <a:lnTo>
                  <a:pt x="22098" y="3810"/>
                </a:lnTo>
                <a:lnTo>
                  <a:pt x="21336" y="3810"/>
                </a:lnTo>
                <a:lnTo>
                  <a:pt x="762" y="0"/>
                </a:lnTo>
                <a:close/>
              </a:path>
            </a:pathLst>
          </a:custGeom>
          <a:solidFill>
            <a:srgbClr val="007FFF"/>
          </a:solidFill>
        </p:spPr>
        <p:txBody>
          <a:bodyPr wrap="square" lIns="0" tIns="0" rIns="0" bIns="0" rtlCol="0"/>
          <a:lstStyle/>
          <a:p>
            <a:endParaRPr sz="1100"/>
          </a:p>
        </p:txBody>
      </p:sp>
      <p:sp>
        <p:nvSpPr>
          <p:cNvPr id="306" name="object 315"/>
          <p:cNvSpPr/>
          <p:nvPr/>
        </p:nvSpPr>
        <p:spPr>
          <a:xfrm>
            <a:off x="2980181" y="2490222"/>
            <a:ext cx="520282" cy="468243"/>
          </a:xfrm>
          <a:custGeom>
            <a:avLst/>
            <a:gdLst/>
            <a:ahLst/>
            <a:cxnLst/>
            <a:rect l="l" t="t" r="r" b="b"/>
            <a:pathLst>
              <a:path w="610870" h="53975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a:moveTo>
                  <a:pt x="502292" y="523471"/>
                </a:moveTo>
                <a:lnTo>
                  <a:pt x="502158" y="531114"/>
                </a:lnTo>
                <a:lnTo>
                  <a:pt x="515112" y="531114"/>
                </a:lnTo>
                <a:lnTo>
                  <a:pt x="509778" y="525018"/>
                </a:lnTo>
                <a:lnTo>
                  <a:pt x="502292" y="523471"/>
                </a:lnTo>
                <a:close/>
              </a:path>
              <a:path w="610870" h="53975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a:moveTo>
                  <a:pt x="22860" y="424434"/>
                </a:moveTo>
                <a:lnTo>
                  <a:pt x="20574" y="437388"/>
                </a:lnTo>
                <a:lnTo>
                  <a:pt x="28194" y="430530"/>
                </a:lnTo>
                <a:lnTo>
                  <a:pt x="27991" y="425493"/>
                </a:lnTo>
                <a:lnTo>
                  <a:pt x="22860" y="424434"/>
                </a:lnTo>
                <a:close/>
              </a:path>
              <a:path w="610870" h="539750">
                <a:moveTo>
                  <a:pt x="27948" y="424434"/>
                </a:moveTo>
                <a:lnTo>
                  <a:pt x="22860" y="424434"/>
                </a:lnTo>
                <a:lnTo>
                  <a:pt x="27991" y="425493"/>
                </a:lnTo>
                <a:lnTo>
                  <a:pt x="27948" y="424434"/>
                </a:lnTo>
                <a:close/>
              </a:path>
              <a:path w="610870" h="539750">
                <a:moveTo>
                  <a:pt x="595910" y="36220"/>
                </a:moveTo>
                <a:lnTo>
                  <a:pt x="597408" y="405384"/>
                </a:lnTo>
                <a:lnTo>
                  <a:pt x="610362" y="405384"/>
                </a:lnTo>
                <a:lnTo>
                  <a:pt x="608865" y="36576"/>
                </a:lnTo>
                <a:lnTo>
                  <a:pt x="601980" y="36576"/>
                </a:lnTo>
                <a:lnTo>
                  <a:pt x="595910" y="36220"/>
                </a:lnTo>
                <a:close/>
              </a:path>
              <a:path w="610870" h="539750">
                <a:moveTo>
                  <a:pt x="12954" y="51816"/>
                </a:moveTo>
                <a:lnTo>
                  <a:pt x="0" y="52578"/>
                </a:lnTo>
                <a:lnTo>
                  <a:pt x="7620" y="58674"/>
                </a:lnTo>
                <a:lnTo>
                  <a:pt x="13182" y="57482"/>
                </a:lnTo>
                <a:lnTo>
                  <a:pt x="12954" y="51816"/>
                </a:lnTo>
                <a:close/>
              </a:path>
              <a:path w="610870" h="539750">
                <a:moveTo>
                  <a:pt x="13182" y="57482"/>
                </a:moveTo>
                <a:lnTo>
                  <a:pt x="7620" y="58674"/>
                </a:lnTo>
                <a:lnTo>
                  <a:pt x="13229" y="58674"/>
                </a:lnTo>
                <a:lnTo>
                  <a:pt x="13182" y="57482"/>
                </a:lnTo>
                <a:close/>
              </a:path>
              <a:path w="610870" h="539750">
                <a:moveTo>
                  <a:pt x="28418" y="51816"/>
                </a:moveTo>
                <a:lnTo>
                  <a:pt x="12954" y="51816"/>
                </a:lnTo>
                <a:lnTo>
                  <a:pt x="13182" y="57482"/>
                </a:lnTo>
                <a:lnTo>
                  <a:pt x="28956" y="54102"/>
                </a:lnTo>
                <a:lnTo>
                  <a:pt x="28418" y="51816"/>
                </a:lnTo>
                <a:close/>
              </a:path>
              <a:path w="610870" h="539750">
                <a:moveTo>
                  <a:pt x="196596" y="0"/>
                </a:moveTo>
                <a:lnTo>
                  <a:pt x="25908" y="41148"/>
                </a:lnTo>
                <a:lnTo>
                  <a:pt x="28956" y="54102"/>
                </a:lnTo>
                <a:lnTo>
                  <a:pt x="199346" y="13025"/>
                </a:lnTo>
                <a:lnTo>
                  <a:pt x="198120" y="12954"/>
                </a:lnTo>
                <a:lnTo>
                  <a:pt x="196596" y="0"/>
                </a:lnTo>
                <a:close/>
              </a:path>
              <a:path w="610870" h="539750">
                <a:moveTo>
                  <a:pt x="25908" y="41148"/>
                </a:moveTo>
                <a:lnTo>
                  <a:pt x="4572" y="45720"/>
                </a:lnTo>
                <a:lnTo>
                  <a:pt x="0" y="46482"/>
                </a:lnTo>
                <a:lnTo>
                  <a:pt x="0" y="52578"/>
                </a:lnTo>
                <a:lnTo>
                  <a:pt x="12954" y="51816"/>
                </a:lnTo>
                <a:lnTo>
                  <a:pt x="28418" y="51816"/>
                </a:lnTo>
                <a:lnTo>
                  <a:pt x="25908" y="41148"/>
                </a:lnTo>
                <a:close/>
              </a:path>
              <a:path w="610870" h="539750">
                <a:moveTo>
                  <a:pt x="602742" y="23622"/>
                </a:moveTo>
                <a:lnTo>
                  <a:pt x="595884" y="29718"/>
                </a:lnTo>
                <a:lnTo>
                  <a:pt x="595910" y="36220"/>
                </a:lnTo>
                <a:lnTo>
                  <a:pt x="601980" y="36576"/>
                </a:lnTo>
                <a:lnTo>
                  <a:pt x="602742" y="23622"/>
                </a:lnTo>
                <a:close/>
              </a:path>
              <a:path w="610870" h="539750">
                <a:moveTo>
                  <a:pt x="602742" y="23622"/>
                </a:moveTo>
                <a:lnTo>
                  <a:pt x="601980" y="36576"/>
                </a:lnTo>
                <a:lnTo>
                  <a:pt x="608865" y="36576"/>
                </a:lnTo>
                <a:lnTo>
                  <a:pt x="608838" y="29718"/>
                </a:lnTo>
                <a:lnTo>
                  <a:pt x="602742" y="23622"/>
                </a:lnTo>
                <a:close/>
              </a:path>
              <a:path w="610870" h="539750">
                <a:moveTo>
                  <a:pt x="198882" y="0"/>
                </a:moveTo>
                <a:lnTo>
                  <a:pt x="196596" y="0"/>
                </a:lnTo>
                <a:lnTo>
                  <a:pt x="199644" y="12954"/>
                </a:lnTo>
                <a:lnTo>
                  <a:pt x="199346" y="13025"/>
                </a:lnTo>
                <a:lnTo>
                  <a:pt x="595910" y="36220"/>
                </a:lnTo>
                <a:lnTo>
                  <a:pt x="595884" y="29718"/>
                </a:lnTo>
                <a:lnTo>
                  <a:pt x="602742" y="23622"/>
                </a:lnTo>
                <a:lnTo>
                  <a:pt x="198882" y="0"/>
                </a:lnTo>
                <a:close/>
              </a:path>
              <a:path w="610870" h="539750">
                <a:moveTo>
                  <a:pt x="196596" y="0"/>
                </a:moveTo>
                <a:lnTo>
                  <a:pt x="198120" y="12954"/>
                </a:lnTo>
                <a:lnTo>
                  <a:pt x="199346" y="13025"/>
                </a:lnTo>
                <a:lnTo>
                  <a:pt x="199644" y="12954"/>
                </a:lnTo>
                <a:lnTo>
                  <a:pt x="196596" y="0"/>
                </a:lnTo>
                <a:close/>
              </a:path>
            </a:pathLst>
          </a:custGeom>
          <a:solidFill>
            <a:srgbClr val="000000"/>
          </a:solidFill>
        </p:spPr>
        <p:txBody>
          <a:bodyPr wrap="square" lIns="0" tIns="0" rIns="0" bIns="0" rtlCol="0"/>
          <a:lstStyle/>
          <a:p>
            <a:endParaRPr sz="1100"/>
          </a:p>
        </p:txBody>
      </p:sp>
      <p:sp>
        <p:nvSpPr>
          <p:cNvPr id="307" name="object 316"/>
          <p:cNvSpPr/>
          <p:nvPr/>
        </p:nvSpPr>
        <p:spPr>
          <a:xfrm>
            <a:off x="3410469" y="2837934"/>
            <a:ext cx="89778" cy="80428"/>
          </a:xfrm>
          <a:custGeom>
            <a:avLst/>
            <a:gdLst/>
            <a:ahLst/>
            <a:cxnLst/>
            <a:rect l="l" t="t" r="r" b="b"/>
            <a:pathLst>
              <a:path w="105410" h="92710">
                <a:moveTo>
                  <a:pt x="94488" y="0"/>
                </a:moveTo>
                <a:lnTo>
                  <a:pt x="0" y="82296"/>
                </a:lnTo>
                <a:lnTo>
                  <a:pt x="8382" y="92202"/>
                </a:lnTo>
                <a:lnTo>
                  <a:pt x="102870" y="9906"/>
                </a:lnTo>
                <a:lnTo>
                  <a:pt x="105155" y="7620"/>
                </a:lnTo>
                <a:lnTo>
                  <a:pt x="105155" y="4572"/>
                </a:lnTo>
                <a:lnTo>
                  <a:pt x="94488" y="0"/>
                </a:lnTo>
                <a:close/>
              </a:path>
            </a:pathLst>
          </a:custGeom>
          <a:solidFill>
            <a:srgbClr val="000000"/>
          </a:solidFill>
        </p:spPr>
        <p:txBody>
          <a:bodyPr wrap="square" lIns="0" tIns="0" rIns="0" bIns="0" rtlCol="0"/>
          <a:lstStyle/>
          <a:p>
            <a:endParaRPr sz="1100"/>
          </a:p>
        </p:txBody>
      </p:sp>
      <p:sp>
        <p:nvSpPr>
          <p:cNvPr id="308" name="object 317"/>
          <p:cNvSpPr/>
          <p:nvPr/>
        </p:nvSpPr>
        <p:spPr>
          <a:xfrm>
            <a:off x="3413389" y="2564921"/>
            <a:ext cx="0" cy="342644"/>
          </a:xfrm>
          <a:custGeom>
            <a:avLst/>
            <a:gdLst/>
            <a:ahLst/>
            <a:cxnLst/>
            <a:rect l="l" t="t" r="r" b="b"/>
            <a:pathLst>
              <a:path h="394969">
                <a:moveTo>
                  <a:pt x="0" y="0"/>
                </a:moveTo>
                <a:lnTo>
                  <a:pt x="0" y="394715"/>
                </a:lnTo>
              </a:path>
            </a:pathLst>
          </a:custGeom>
          <a:ln w="6857">
            <a:solidFill>
              <a:srgbClr val="000000"/>
            </a:solidFill>
          </a:ln>
        </p:spPr>
        <p:txBody>
          <a:bodyPr wrap="square" lIns="0" tIns="0" rIns="0" bIns="0" rtlCol="0"/>
          <a:lstStyle/>
          <a:p>
            <a:endParaRPr sz="1100"/>
          </a:p>
        </p:txBody>
      </p:sp>
      <p:sp>
        <p:nvSpPr>
          <p:cNvPr id="309" name="object 318"/>
          <p:cNvSpPr/>
          <p:nvPr/>
        </p:nvSpPr>
        <p:spPr>
          <a:xfrm>
            <a:off x="3368284" y="2564921"/>
            <a:ext cx="2163" cy="4407"/>
          </a:xfrm>
          <a:custGeom>
            <a:avLst/>
            <a:gdLst/>
            <a:ahLst/>
            <a:cxnLst/>
            <a:rect l="l" t="t" r="r" b="b"/>
            <a:pathLst>
              <a:path w="2539" h="5080">
                <a:moveTo>
                  <a:pt x="0" y="4571"/>
                </a:moveTo>
                <a:lnTo>
                  <a:pt x="2286" y="4571"/>
                </a:lnTo>
                <a:lnTo>
                  <a:pt x="2286" y="0"/>
                </a:lnTo>
                <a:lnTo>
                  <a:pt x="0" y="0"/>
                </a:lnTo>
                <a:lnTo>
                  <a:pt x="0" y="4571"/>
                </a:lnTo>
                <a:close/>
              </a:path>
            </a:pathLst>
          </a:custGeom>
          <a:solidFill>
            <a:srgbClr val="000000"/>
          </a:solidFill>
        </p:spPr>
        <p:txBody>
          <a:bodyPr wrap="square" lIns="0" tIns="0" rIns="0" bIns="0" rtlCol="0"/>
          <a:lstStyle/>
          <a:p>
            <a:endParaRPr sz="1100"/>
          </a:p>
        </p:txBody>
      </p:sp>
      <p:sp>
        <p:nvSpPr>
          <p:cNvPr id="310" name="object 319"/>
          <p:cNvSpPr/>
          <p:nvPr/>
        </p:nvSpPr>
        <p:spPr>
          <a:xfrm>
            <a:off x="3415012" y="2566243"/>
            <a:ext cx="2163" cy="4407"/>
          </a:xfrm>
          <a:custGeom>
            <a:avLst/>
            <a:gdLst/>
            <a:ahLst/>
            <a:cxnLst/>
            <a:rect l="l" t="t" r="r" b="b"/>
            <a:pathLst>
              <a:path w="2539" h="5080">
                <a:moveTo>
                  <a:pt x="0" y="4572"/>
                </a:moveTo>
                <a:lnTo>
                  <a:pt x="2285" y="4572"/>
                </a:lnTo>
                <a:lnTo>
                  <a:pt x="2285" y="0"/>
                </a:lnTo>
                <a:lnTo>
                  <a:pt x="0" y="0"/>
                </a:lnTo>
                <a:lnTo>
                  <a:pt x="0" y="4572"/>
                </a:lnTo>
                <a:close/>
              </a:path>
            </a:pathLst>
          </a:custGeom>
          <a:solidFill>
            <a:srgbClr val="000000"/>
          </a:solidFill>
        </p:spPr>
        <p:txBody>
          <a:bodyPr wrap="square" lIns="0" tIns="0" rIns="0" bIns="0" rtlCol="0"/>
          <a:lstStyle/>
          <a:p>
            <a:endParaRPr sz="1100"/>
          </a:p>
        </p:txBody>
      </p:sp>
      <p:sp>
        <p:nvSpPr>
          <p:cNvPr id="311" name="object 320"/>
          <p:cNvSpPr/>
          <p:nvPr/>
        </p:nvSpPr>
        <p:spPr>
          <a:xfrm>
            <a:off x="3370231" y="2564921"/>
            <a:ext cx="44889" cy="5509"/>
          </a:xfrm>
          <a:custGeom>
            <a:avLst/>
            <a:gdLst/>
            <a:ahLst/>
            <a:cxnLst/>
            <a:rect l="l" t="t" r="r" b="b"/>
            <a:pathLst>
              <a:path w="52704" h="6350">
                <a:moveTo>
                  <a:pt x="0" y="0"/>
                </a:moveTo>
                <a:lnTo>
                  <a:pt x="0" y="4572"/>
                </a:lnTo>
                <a:lnTo>
                  <a:pt x="52577" y="6096"/>
                </a:lnTo>
                <a:lnTo>
                  <a:pt x="52577" y="1524"/>
                </a:lnTo>
                <a:lnTo>
                  <a:pt x="0" y="0"/>
                </a:lnTo>
                <a:close/>
              </a:path>
            </a:pathLst>
          </a:custGeom>
          <a:solidFill>
            <a:srgbClr val="000000"/>
          </a:solidFill>
        </p:spPr>
        <p:txBody>
          <a:bodyPr wrap="square" lIns="0" tIns="0" rIns="0" bIns="0" rtlCol="0"/>
          <a:lstStyle/>
          <a:p>
            <a:endParaRPr sz="1100"/>
          </a:p>
        </p:txBody>
      </p:sp>
      <p:sp>
        <p:nvSpPr>
          <p:cNvPr id="312" name="object 321"/>
          <p:cNvSpPr/>
          <p:nvPr/>
        </p:nvSpPr>
        <p:spPr>
          <a:xfrm>
            <a:off x="3396191" y="2909988"/>
            <a:ext cx="11358" cy="15424"/>
          </a:xfrm>
          <a:custGeom>
            <a:avLst/>
            <a:gdLst/>
            <a:ahLst/>
            <a:cxnLst/>
            <a:rect l="l" t="t" r="r" b="b"/>
            <a:pathLst>
              <a:path w="13335" h="1778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p:spPr>
        <p:txBody>
          <a:bodyPr wrap="square" lIns="0" tIns="0" rIns="0" bIns="0" rtlCol="0"/>
          <a:lstStyle/>
          <a:p>
            <a:endParaRPr sz="1100"/>
          </a:p>
        </p:txBody>
      </p:sp>
      <p:sp>
        <p:nvSpPr>
          <p:cNvPr id="313" name="object 322"/>
          <p:cNvSpPr/>
          <p:nvPr/>
        </p:nvSpPr>
        <p:spPr>
          <a:xfrm>
            <a:off x="3395542" y="2909327"/>
            <a:ext cx="12980" cy="16526"/>
          </a:xfrm>
          <a:custGeom>
            <a:avLst/>
            <a:gdLst/>
            <a:ahLst/>
            <a:cxnLst/>
            <a:rect l="l" t="t" r="r" b="b"/>
            <a:pathLst>
              <a:path w="15239" h="1905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a:moveTo>
                  <a:pt x="6857" y="17017"/>
                </a:moveTo>
                <a:lnTo>
                  <a:pt x="6095" y="17525"/>
                </a:lnTo>
                <a:lnTo>
                  <a:pt x="7619" y="17525"/>
                </a:lnTo>
                <a:lnTo>
                  <a:pt x="6857" y="17017"/>
                </a:lnTo>
                <a:close/>
              </a:path>
              <a:path w="15239" h="1905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a:moveTo>
                  <a:pt x="3047" y="14477"/>
                </a:moveTo>
                <a:lnTo>
                  <a:pt x="3809" y="15239"/>
                </a:lnTo>
                <a:lnTo>
                  <a:pt x="3733" y="14935"/>
                </a:lnTo>
                <a:lnTo>
                  <a:pt x="3047" y="14477"/>
                </a:lnTo>
                <a:close/>
              </a:path>
              <a:path w="15239" h="19050">
                <a:moveTo>
                  <a:pt x="3733" y="14935"/>
                </a:moveTo>
                <a:lnTo>
                  <a:pt x="3809" y="15239"/>
                </a:lnTo>
                <a:lnTo>
                  <a:pt x="4190" y="15239"/>
                </a:lnTo>
                <a:lnTo>
                  <a:pt x="3733" y="14935"/>
                </a:lnTo>
                <a:close/>
              </a:path>
              <a:path w="15239" h="19050">
                <a:moveTo>
                  <a:pt x="12801" y="9550"/>
                </a:moveTo>
                <a:lnTo>
                  <a:pt x="10667" y="15239"/>
                </a:lnTo>
                <a:lnTo>
                  <a:pt x="13239" y="15239"/>
                </a:lnTo>
                <a:lnTo>
                  <a:pt x="15239" y="9905"/>
                </a:lnTo>
                <a:lnTo>
                  <a:pt x="12953" y="9905"/>
                </a:lnTo>
                <a:lnTo>
                  <a:pt x="12801" y="9550"/>
                </a:lnTo>
                <a:close/>
              </a:path>
              <a:path w="15239" h="19050">
                <a:moveTo>
                  <a:pt x="3619" y="14477"/>
                </a:moveTo>
                <a:lnTo>
                  <a:pt x="3047" y="14477"/>
                </a:lnTo>
                <a:lnTo>
                  <a:pt x="3733" y="14935"/>
                </a:lnTo>
                <a:lnTo>
                  <a:pt x="3619" y="14477"/>
                </a:lnTo>
                <a:close/>
              </a:path>
              <a:path w="15239" h="19050">
                <a:moveTo>
                  <a:pt x="2387" y="9550"/>
                </a:moveTo>
                <a:lnTo>
                  <a:pt x="2285" y="9905"/>
                </a:lnTo>
                <a:lnTo>
                  <a:pt x="2476" y="9905"/>
                </a:lnTo>
                <a:lnTo>
                  <a:pt x="2387" y="9550"/>
                </a:lnTo>
                <a:close/>
              </a:path>
              <a:path w="15239" h="19050">
                <a:moveTo>
                  <a:pt x="12953" y="9143"/>
                </a:moveTo>
                <a:lnTo>
                  <a:pt x="12801" y="9550"/>
                </a:lnTo>
                <a:lnTo>
                  <a:pt x="12953" y="9905"/>
                </a:lnTo>
                <a:lnTo>
                  <a:pt x="14096" y="9524"/>
                </a:lnTo>
                <a:lnTo>
                  <a:pt x="12953" y="9143"/>
                </a:lnTo>
                <a:close/>
              </a:path>
              <a:path w="15239" h="19050">
                <a:moveTo>
                  <a:pt x="14096" y="9524"/>
                </a:moveTo>
                <a:lnTo>
                  <a:pt x="12953" y="9905"/>
                </a:lnTo>
                <a:lnTo>
                  <a:pt x="15239" y="9905"/>
                </a:lnTo>
                <a:lnTo>
                  <a:pt x="14096" y="9524"/>
                </a:lnTo>
                <a:close/>
              </a:path>
              <a:path w="15239" h="19050">
                <a:moveTo>
                  <a:pt x="2503" y="9143"/>
                </a:moveTo>
                <a:lnTo>
                  <a:pt x="2285" y="9143"/>
                </a:lnTo>
                <a:lnTo>
                  <a:pt x="2387" y="9550"/>
                </a:lnTo>
                <a:lnTo>
                  <a:pt x="2503" y="9143"/>
                </a:lnTo>
                <a:close/>
              </a:path>
              <a:path w="15239" h="1905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a:moveTo>
                  <a:pt x="15239" y="9143"/>
                </a:moveTo>
                <a:lnTo>
                  <a:pt x="12953" y="9143"/>
                </a:lnTo>
                <a:lnTo>
                  <a:pt x="14096" y="9524"/>
                </a:lnTo>
                <a:lnTo>
                  <a:pt x="15239" y="9143"/>
                </a:lnTo>
                <a:close/>
              </a:path>
              <a:path w="15239"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314" name="object 323"/>
          <p:cNvSpPr/>
          <p:nvPr/>
        </p:nvSpPr>
        <p:spPr>
          <a:xfrm>
            <a:off x="3406575" y="291726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315" name="object 324"/>
          <p:cNvSpPr/>
          <p:nvPr/>
        </p:nvSpPr>
        <p:spPr>
          <a:xfrm>
            <a:off x="3416310" y="1515175"/>
            <a:ext cx="11358" cy="12669"/>
          </a:xfrm>
          <a:custGeom>
            <a:avLst/>
            <a:gdLst/>
            <a:ahLst/>
            <a:cxnLst/>
            <a:rect l="l" t="t" r="r" b="b"/>
            <a:pathLst>
              <a:path w="13335" h="14605">
                <a:moveTo>
                  <a:pt x="5334" y="0"/>
                </a:moveTo>
                <a:lnTo>
                  <a:pt x="0" y="3809"/>
                </a:lnTo>
                <a:lnTo>
                  <a:pt x="7620" y="14477"/>
                </a:lnTo>
                <a:lnTo>
                  <a:pt x="12954" y="10667"/>
                </a:lnTo>
                <a:lnTo>
                  <a:pt x="5334" y="0"/>
                </a:lnTo>
                <a:close/>
              </a:path>
            </a:pathLst>
          </a:custGeom>
          <a:solidFill>
            <a:srgbClr val="0000FF"/>
          </a:solidFill>
        </p:spPr>
        <p:txBody>
          <a:bodyPr wrap="square" lIns="0" tIns="0" rIns="0" bIns="0" rtlCol="0"/>
          <a:lstStyle/>
          <a:p>
            <a:endParaRPr sz="1100"/>
          </a:p>
        </p:txBody>
      </p:sp>
      <p:sp>
        <p:nvSpPr>
          <p:cNvPr id="316" name="object 325"/>
          <p:cNvSpPr/>
          <p:nvPr/>
        </p:nvSpPr>
        <p:spPr>
          <a:xfrm>
            <a:off x="2603761" y="1518480"/>
            <a:ext cx="819363" cy="179585"/>
          </a:xfrm>
          <a:custGeom>
            <a:avLst/>
            <a:gdLst/>
            <a:ahLst/>
            <a:cxnLst/>
            <a:rect l="l" t="t" r="r" b="b"/>
            <a:pathLst>
              <a:path w="962025" h="207009">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p:spPr>
        <p:txBody>
          <a:bodyPr wrap="square" lIns="0" tIns="0" rIns="0" bIns="0" rtlCol="0"/>
          <a:lstStyle/>
          <a:p>
            <a:endParaRPr sz="1100"/>
          </a:p>
        </p:txBody>
      </p:sp>
      <p:sp>
        <p:nvSpPr>
          <p:cNvPr id="317" name="object 326"/>
          <p:cNvSpPr/>
          <p:nvPr/>
        </p:nvSpPr>
        <p:spPr>
          <a:xfrm>
            <a:off x="2560279" y="1655317"/>
            <a:ext cx="45430" cy="18730"/>
          </a:xfrm>
          <a:custGeom>
            <a:avLst/>
            <a:gdLst/>
            <a:ahLst/>
            <a:cxnLst/>
            <a:rect l="l" t="t" r="r" b="b"/>
            <a:pathLst>
              <a:path w="53339" h="21590">
                <a:moveTo>
                  <a:pt x="2286" y="0"/>
                </a:moveTo>
                <a:lnTo>
                  <a:pt x="0" y="12954"/>
                </a:lnTo>
                <a:lnTo>
                  <a:pt x="51054" y="21336"/>
                </a:lnTo>
                <a:lnTo>
                  <a:pt x="53340" y="8382"/>
                </a:lnTo>
                <a:lnTo>
                  <a:pt x="2286" y="0"/>
                </a:lnTo>
                <a:close/>
              </a:path>
            </a:pathLst>
          </a:custGeom>
          <a:solidFill>
            <a:srgbClr val="0000FF"/>
          </a:solidFill>
        </p:spPr>
        <p:txBody>
          <a:bodyPr wrap="square" lIns="0" tIns="0" rIns="0" bIns="0" rtlCol="0"/>
          <a:lstStyle/>
          <a:p>
            <a:endParaRPr sz="1100"/>
          </a:p>
        </p:txBody>
      </p:sp>
      <p:sp>
        <p:nvSpPr>
          <p:cNvPr id="318" name="object 327"/>
          <p:cNvSpPr/>
          <p:nvPr/>
        </p:nvSpPr>
        <p:spPr>
          <a:xfrm>
            <a:off x="2510954" y="1646724"/>
            <a:ext cx="7572" cy="12119"/>
          </a:xfrm>
          <a:custGeom>
            <a:avLst/>
            <a:gdLst/>
            <a:ahLst/>
            <a:cxnLst/>
            <a:rect l="l" t="t" r="r" b="b"/>
            <a:pathLst>
              <a:path w="8889" h="13969">
                <a:moveTo>
                  <a:pt x="2285" y="0"/>
                </a:moveTo>
                <a:lnTo>
                  <a:pt x="0" y="12953"/>
                </a:lnTo>
                <a:lnTo>
                  <a:pt x="6095" y="13715"/>
                </a:lnTo>
                <a:lnTo>
                  <a:pt x="8381" y="761"/>
                </a:lnTo>
                <a:lnTo>
                  <a:pt x="2285" y="0"/>
                </a:lnTo>
                <a:close/>
              </a:path>
            </a:pathLst>
          </a:custGeom>
          <a:solidFill>
            <a:srgbClr val="0000FF"/>
          </a:solidFill>
        </p:spPr>
        <p:txBody>
          <a:bodyPr wrap="square" lIns="0" tIns="0" rIns="0" bIns="0" rtlCol="0"/>
          <a:lstStyle/>
          <a:p>
            <a:endParaRPr sz="1100"/>
          </a:p>
        </p:txBody>
      </p:sp>
      <p:sp>
        <p:nvSpPr>
          <p:cNvPr id="319" name="object 328"/>
          <p:cNvSpPr/>
          <p:nvPr/>
        </p:nvSpPr>
        <p:spPr>
          <a:xfrm>
            <a:off x="2516147" y="1647385"/>
            <a:ext cx="46512" cy="19281"/>
          </a:xfrm>
          <a:custGeom>
            <a:avLst/>
            <a:gdLst/>
            <a:ahLst/>
            <a:cxnLst/>
            <a:rect l="l" t="t" r="r" b="b"/>
            <a:pathLst>
              <a:path w="54610" h="22225">
                <a:moveTo>
                  <a:pt x="2286" y="0"/>
                </a:moveTo>
                <a:lnTo>
                  <a:pt x="0" y="12954"/>
                </a:lnTo>
                <a:lnTo>
                  <a:pt x="51816" y="22098"/>
                </a:lnTo>
                <a:lnTo>
                  <a:pt x="54102" y="9144"/>
                </a:lnTo>
                <a:lnTo>
                  <a:pt x="2286" y="0"/>
                </a:lnTo>
                <a:close/>
              </a:path>
            </a:pathLst>
          </a:custGeom>
          <a:solidFill>
            <a:srgbClr val="0000FF"/>
          </a:solidFill>
        </p:spPr>
        <p:txBody>
          <a:bodyPr wrap="square" lIns="0" tIns="0" rIns="0" bIns="0" rtlCol="0"/>
          <a:lstStyle/>
          <a:p>
            <a:endParaRPr sz="1100"/>
          </a:p>
        </p:txBody>
      </p:sp>
      <p:sp>
        <p:nvSpPr>
          <p:cNvPr id="320" name="object 329"/>
          <p:cNvSpPr/>
          <p:nvPr/>
        </p:nvSpPr>
        <p:spPr>
          <a:xfrm>
            <a:off x="1435561" y="166258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321" name="object 330"/>
          <p:cNvSpPr/>
          <p:nvPr/>
        </p:nvSpPr>
        <p:spPr>
          <a:xfrm>
            <a:off x="1137021" y="1665233"/>
            <a:ext cx="303948" cy="88140"/>
          </a:xfrm>
          <a:custGeom>
            <a:avLst/>
            <a:gdLst/>
            <a:ahLst/>
            <a:cxnLst/>
            <a:rect l="l" t="t" r="r" b="b"/>
            <a:pathLst>
              <a:path w="356869" h="10160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p:spPr>
        <p:txBody>
          <a:bodyPr wrap="square" lIns="0" tIns="0" rIns="0" bIns="0" rtlCol="0"/>
          <a:lstStyle/>
          <a:p>
            <a:endParaRPr sz="1100"/>
          </a:p>
        </p:txBody>
      </p:sp>
      <p:sp>
        <p:nvSpPr>
          <p:cNvPr id="322" name="object 331"/>
          <p:cNvSpPr/>
          <p:nvPr/>
        </p:nvSpPr>
        <p:spPr>
          <a:xfrm>
            <a:off x="1103274" y="1731999"/>
            <a:ext cx="35154" cy="15424"/>
          </a:xfrm>
          <a:custGeom>
            <a:avLst/>
            <a:gdLst/>
            <a:ahLst/>
            <a:cxnLst/>
            <a:rect l="l" t="t" r="r" b="b"/>
            <a:pathLst>
              <a:path w="41275" h="17780">
                <a:moveTo>
                  <a:pt x="1524" y="0"/>
                </a:moveTo>
                <a:lnTo>
                  <a:pt x="0" y="12953"/>
                </a:lnTo>
                <a:lnTo>
                  <a:pt x="39624" y="17525"/>
                </a:lnTo>
                <a:lnTo>
                  <a:pt x="41148" y="4571"/>
                </a:lnTo>
                <a:lnTo>
                  <a:pt x="1524" y="0"/>
                </a:lnTo>
                <a:close/>
              </a:path>
            </a:pathLst>
          </a:custGeom>
          <a:solidFill>
            <a:srgbClr val="0000FF"/>
          </a:solidFill>
        </p:spPr>
        <p:txBody>
          <a:bodyPr wrap="square" lIns="0" tIns="0" rIns="0" bIns="0" rtlCol="0"/>
          <a:lstStyle/>
          <a:p>
            <a:endParaRPr sz="1100"/>
          </a:p>
        </p:txBody>
      </p:sp>
      <p:sp>
        <p:nvSpPr>
          <p:cNvPr id="323" name="object 332"/>
          <p:cNvSpPr/>
          <p:nvPr/>
        </p:nvSpPr>
        <p:spPr>
          <a:xfrm>
            <a:off x="1060440" y="1726050"/>
            <a:ext cx="6490" cy="12119"/>
          </a:xfrm>
          <a:custGeom>
            <a:avLst/>
            <a:gdLst/>
            <a:ahLst/>
            <a:cxnLst/>
            <a:rect l="l" t="t" r="r" b="b"/>
            <a:pathLst>
              <a:path w="7619" h="13969">
                <a:moveTo>
                  <a:pt x="1524" y="0"/>
                </a:moveTo>
                <a:lnTo>
                  <a:pt x="0" y="12953"/>
                </a:lnTo>
                <a:lnTo>
                  <a:pt x="6096" y="13715"/>
                </a:lnTo>
                <a:lnTo>
                  <a:pt x="7620" y="761"/>
                </a:lnTo>
                <a:lnTo>
                  <a:pt x="1524" y="0"/>
                </a:lnTo>
                <a:close/>
              </a:path>
            </a:pathLst>
          </a:custGeom>
          <a:solidFill>
            <a:srgbClr val="0000FF"/>
          </a:solidFill>
        </p:spPr>
        <p:txBody>
          <a:bodyPr wrap="square" lIns="0" tIns="0" rIns="0" bIns="0" rtlCol="0"/>
          <a:lstStyle/>
          <a:p>
            <a:endParaRPr sz="1100"/>
          </a:p>
        </p:txBody>
      </p:sp>
      <p:sp>
        <p:nvSpPr>
          <p:cNvPr id="324" name="object 333"/>
          <p:cNvSpPr/>
          <p:nvPr/>
        </p:nvSpPr>
        <p:spPr>
          <a:xfrm>
            <a:off x="1065631" y="1726711"/>
            <a:ext cx="38940" cy="16526"/>
          </a:xfrm>
          <a:custGeom>
            <a:avLst/>
            <a:gdLst/>
            <a:ahLst/>
            <a:cxnLst/>
            <a:rect l="l" t="t" r="r" b="b"/>
            <a:pathLst>
              <a:path w="45719" h="19050">
                <a:moveTo>
                  <a:pt x="1524" y="0"/>
                </a:moveTo>
                <a:lnTo>
                  <a:pt x="0" y="12954"/>
                </a:lnTo>
                <a:lnTo>
                  <a:pt x="44196" y="19050"/>
                </a:lnTo>
                <a:lnTo>
                  <a:pt x="45720" y="6096"/>
                </a:lnTo>
                <a:lnTo>
                  <a:pt x="1524" y="0"/>
                </a:lnTo>
                <a:close/>
              </a:path>
            </a:pathLst>
          </a:custGeom>
          <a:solidFill>
            <a:srgbClr val="0000FF"/>
          </a:solidFill>
        </p:spPr>
        <p:txBody>
          <a:bodyPr wrap="square" lIns="0" tIns="0" rIns="0" bIns="0" rtlCol="0"/>
          <a:lstStyle/>
          <a:p>
            <a:endParaRPr sz="1100"/>
          </a:p>
        </p:txBody>
      </p:sp>
      <p:sp>
        <p:nvSpPr>
          <p:cNvPr id="325" name="object 334"/>
          <p:cNvSpPr txBox="1"/>
          <p:nvPr/>
        </p:nvSpPr>
        <p:spPr>
          <a:xfrm>
            <a:off x="373148" y="1263535"/>
            <a:ext cx="727746" cy="125034"/>
          </a:xfrm>
          <a:prstGeom prst="rect">
            <a:avLst/>
          </a:prstGeom>
        </p:spPr>
        <p:txBody>
          <a:bodyPr vert="horz" wrap="square" lIns="0" tIns="17145" rIns="0" bIns="0" rtlCol="0">
            <a:spAutoFit/>
          </a:bodyPr>
          <a:lstStyle/>
          <a:p>
            <a:pPr marL="12700" algn="ctr">
              <a:lnSpc>
                <a:spcPct val="100000"/>
              </a:lnSpc>
              <a:spcBef>
                <a:spcPts val="135"/>
              </a:spcBef>
            </a:pPr>
            <a:r>
              <a:rPr sz="700" dirty="0">
                <a:solidFill>
                  <a:srgbClr val="001B67"/>
                </a:solidFill>
                <a:latin typeface="Verdana"/>
                <a:cs typeface="Verdana"/>
              </a:rPr>
              <a:t>Low</a:t>
            </a:r>
            <a:r>
              <a:rPr sz="700" spc="-6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326" name="object 335"/>
          <p:cNvSpPr/>
          <p:nvPr/>
        </p:nvSpPr>
        <p:spPr>
          <a:xfrm>
            <a:off x="1829504" y="2487578"/>
            <a:ext cx="66846" cy="72054"/>
          </a:xfrm>
          <a:prstGeom prst="rect">
            <a:avLst/>
          </a:prstGeom>
          <a:blipFill>
            <a:blip r:embed="rId14" cstate="print"/>
            <a:stretch>
              <a:fillRect/>
            </a:stretch>
          </a:blipFill>
        </p:spPr>
        <p:txBody>
          <a:bodyPr wrap="square" lIns="0" tIns="0" rIns="0" bIns="0" rtlCol="0"/>
          <a:lstStyle/>
          <a:p>
            <a:endParaRPr sz="1100"/>
          </a:p>
        </p:txBody>
      </p:sp>
      <p:sp>
        <p:nvSpPr>
          <p:cNvPr id="327" name="object 336"/>
          <p:cNvSpPr/>
          <p:nvPr/>
        </p:nvSpPr>
        <p:spPr>
          <a:xfrm>
            <a:off x="1814578" y="2078389"/>
            <a:ext cx="66523" cy="430784"/>
          </a:xfrm>
          <a:custGeom>
            <a:avLst/>
            <a:gdLst/>
            <a:ahLst/>
            <a:cxnLst/>
            <a:rect l="l" t="t" r="r" b="b"/>
            <a:pathLst>
              <a:path w="78105" h="496569">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a:moveTo>
                  <a:pt x="42672" y="480060"/>
                </a:moveTo>
                <a:lnTo>
                  <a:pt x="42672" y="480822"/>
                </a:lnTo>
                <a:lnTo>
                  <a:pt x="43281" y="480822"/>
                </a:lnTo>
                <a:lnTo>
                  <a:pt x="42672" y="480060"/>
                </a:lnTo>
                <a:close/>
              </a:path>
              <a:path w="78105" h="496569">
                <a:moveTo>
                  <a:pt x="28956" y="456438"/>
                </a:moveTo>
                <a:lnTo>
                  <a:pt x="28956" y="457200"/>
                </a:lnTo>
                <a:lnTo>
                  <a:pt x="29371" y="457200"/>
                </a:lnTo>
                <a:lnTo>
                  <a:pt x="28956" y="456438"/>
                </a:lnTo>
                <a:close/>
              </a:path>
              <a:path w="78105" h="496569">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a:moveTo>
                  <a:pt x="22098" y="440436"/>
                </a:moveTo>
                <a:lnTo>
                  <a:pt x="22098" y="441198"/>
                </a:lnTo>
                <a:lnTo>
                  <a:pt x="22444" y="441198"/>
                </a:lnTo>
                <a:lnTo>
                  <a:pt x="22098" y="440436"/>
                </a:lnTo>
                <a:close/>
              </a:path>
              <a:path w="78105" h="496569">
                <a:moveTo>
                  <a:pt x="15875" y="413766"/>
                </a:moveTo>
                <a:lnTo>
                  <a:pt x="15240" y="413766"/>
                </a:lnTo>
                <a:lnTo>
                  <a:pt x="16002" y="414528"/>
                </a:lnTo>
                <a:lnTo>
                  <a:pt x="15875" y="413766"/>
                </a:lnTo>
                <a:close/>
              </a:path>
              <a:path w="78105" h="496569">
                <a:moveTo>
                  <a:pt x="14478" y="405384"/>
                </a:moveTo>
                <a:lnTo>
                  <a:pt x="14478" y="406146"/>
                </a:lnTo>
                <a:lnTo>
                  <a:pt x="14605" y="406146"/>
                </a:lnTo>
                <a:lnTo>
                  <a:pt x="14478" y="405384"/>
                </a:lnTo>
                <a:close/>
              </a:path>
              <a:path w="78105" h="496569">
                <a:moveTo>
                  <a:pt x="12983" y="366522"/>
                </a:moveTo>
                <a:lnTo>
                  <a:pt x="12954" y="367284"/>
                </a:lnTo>
                <a:lnTo>
                  <a:pt x="12983" y="366522"/>
                </a:lnTo>
                <a:close/>
              </a:path>
              <a:path w="78105" h="496569">
                <a:moveTo>
                  <a:pt x="19191" y="306324"/>
                </a:moveTo>
                <a:lnTo>
                  <a:pt x="19050" y="306324"/>
                </a:lnTo>
                <a:lnTo>
                  <a:pt x="19050" y="307086"/>
                </a:lnTo>
                <a:lnTo>
                  <a:pt x="19191" y="306324"/>
                </a:lnTo>
                <a:close/>
              </a:path>
              <a:path w="78105" h="496569">
                <a:moveTo>
                  <a:pt x="37557" y="224790"/>
                </a:moveTo>
                <a:lnTo>
                  <a:pt x="37338" y="224790"/>
                </a:lnTo>
                <a:lnTo>
                  <a:pt x="37338" y="225552"/>
                </a:lnTo>
                <a:lnTo>
                  <a:pt x="37557" y="224790"/>
                </a:lnTo>
                <a:close/>
              </a:path>
              <a:path w="78105" h="496569">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a:moveTo>
                  <a:pt x="64770" y="65532"/>
                </a:moveTo>
                <a:lnTo>
                  <a:pt x="64643" y="66293"/>
                </a:lnTo>
                <a:lnTo>
                  <a:pt x="64770" y="65532"/>
                </a:lnTo>
                <a:close/>
              </a:path>
              <a:path w="78105" h="496569">
                <a:moveTo>
                  <a:pt x="77179" y="42671"/>
                </a:moveTo>
                <a:lnTo>
                  <a:pt x="64008" y="42671"/>
                </a:lnTo>
                <a:lnTo>
                  <a:pt x="64770" y="48006"/>
                </a:lnTo>
                <a:lnTo>
                  <a:pt x="64770" y="47243"/>
                </a:lnTo>
                <a:lnTo>
                  <a:pt x="77724" y="47243"/>
                </a:lnTo>
                <a:lnTo>
                  <a:pt x="77724" y="46482"/>
                </a:lnTo>
                <a:lnTo>
                  <a:pt x="77179" y="42671"/>
                </a:lnTo>
                <a:close/>
              </a:path>
              <a:path w="78105" h="496569">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a:moveTo>
                  <a:pt x="74422" y="30480"/>
                </a:moveTo>
                <a:lnTo>
                  <a:pt x="60198" y="30480"/>
                </a:lnTo>
                <a:lnTo>
                  <a:pt x="62484" y="35052"/>
                </a:lnTo>
                <a:lnTo>
                  <a:pt x="74676" y="35052"/>
                </a:lnTo>
                <a:lnTo>
                  <a:pt x="75438" y="35814"/>
                </a:lnTo>
                <a:lnTo>
                  <a:pt x="74676" y="31242"/>
                </a:lnTo>
                <a:lnTo>
                  <a:pt x="74422" y="30480"/>
                </a:lnTo>
                <a:close/>
              </a:path>
              <a:path w="78105" h="496569">
                <a:moveTo>
                  <a:pt x="55626" y="23622"/>
                </a:moveTo>
                <a:lnTo>
                  <a:pt x="60198" y="31242"/>
                </a:lnTo>
                <a:lnTo>
                  <a:pt x="60198" y="30480"/>
                </a:lnTo>
                <a:lnTo>
                  <a:pt x="74422" y="30480"/>
                </a:lnTo>
                <a:lnTo>
                  <a:pt x="73914" y="28956"/>
                </a:lnTo>
                <a:lnTo>
                  <a:pt x="71628" y="24384"/>
                </a:lnTo>
                <a:lnTo>
                  <a:pt x="56388" y="24384"/>
                </a:lnTo>
                <a:lnTo>
                  <a:pt x="55626" y="23622"/>
                </a:lnTo>
                <a:close/>
              </a:path>
              <a:path w="78105" h="496569">
                <a:moveTo>
                  <a:pt x="69342" y="20574"/>
                </a:moveTo>
                <a:lnTo>
                  <a:pt x="52578" y="20574"/>
                </a:lnTo>
                <a:lnTo>
                  <a:pt x="56388" y="24384"/>
                </a:lnTo>
                <a:lnTo>
                  <a:pt x="71628" y="24384"/>
                </a:lnTo>
                <a:lnTo>
                  <a:pt x="69342" y="20574"/>
                </a:lnTo>
                <a:close/>
              </a:path>
              <a:path w="78105" h="496569">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a:moveTo>
                  <a:pt x="64008" y="13716"/>
                </a:moveTo>
                <a:lnTo>
                  <a:pt x="38100" y="13716"/>
                </a:lnTo>
                <a:lnTo>
                  <a:pt x="43434" y="15240"/>
                </a:lnTo>
                <a:lnTo>
                  <a:pt x="48006" y="16764"/>
                </a:lnTo>
                <a:lnTo>
                  <a:pt x="67056" y="16764"/>
                </a:lnTo>
                <a:lnTo>
                  <a:pt x="64008" y="13716"/>
                </a:lnTo>
                <a:close/>
              </a:path>
              <a:path w="78105" h="496569">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a:moveTo>
                  <a:pt x="57150" y="8382"/>
                </a:moveTo>
                <a:lnTo>
                  <a:pt x="57912" y="9143"/>
                </a:lnTo>
                <a:lnTo>
                  <a:pt x="58419" y="9143"/>
                </a:lnTo>
                <a:lnTo>
                  <a:pt x="57150" y="8382"/>
                </a:lnTo>
                <a:close/>
              </a:path>
            </a:pathLst>
          </a:custGeom>
          <a:solidFill>
            <a:srgbClr val="00136F"/>
          </a:solidFill>
        </p:spPr>
        <p:txBody>
          <a:bodyPr wrap="square" lIns="0" tIns="0" rIns="0" bIns="0" rtlCol="0"/>
          <a:lstStyle/>
          <a:p>
            <a:endParaRPr sz="1100"/>
          </a:p>
        </p:txBody>
      </p:sp>
      <p:sp>
        <p:nvSpPr>
          <p:cNvPr id="328" name="object 337"/>
          <p:cNvSpPr/>
          <p:nvPr/>
        </p:nvSpPr>
        <p:spPr>
          <a:xfrm>
            <a:off x="1824961" y="2078389"/>
            <a:ext cx="12438" cy="11568"/>
          </a:xfrm>
          <a:custGeom>
            <a:avLst/>
            <a:gdLst/>
            <a:ahLst/>
            <a:cxnLst/>
            <a:rect l="l" t="t" r="r" b="b"/>
            <a:pathLst>
              <a:path w="14605" h="13335">
                <a:moveTo>
                  <a:pt x="0" y="12953"/>
                </a:moveTo>
                <a:lnTo>
                  <a:pt x="14477" y="12953"/>
                </a:lnTo>
                <a:lnTo>
                  <a:pt x="14477" y="0"/>
                </a:lnTo>
                <a:lnTo>
                  <a:pt x="0" y="0"/>
                </a:lnTo>
                <a:lnTo>
                  <a:pt x="0" y="12953"/>
                </a:lnTo>
                <a:close/>
              </a:path>
            </a:pathLst>
          </a:custGeom>
          <a:solidFill>
            <a:srgbClr val="00136F"/>
          </a:solidFill>
        </p:spPr>
        <p:txBody>
          <a:bodyPr wrap="square" lIns="0" tIns="0" rIns="0" bIns="0" rtlCol="0"/>
          <a:lstStyle/>
          <a:p>
            <a:endParaRPr sz="1100"/>
          </a:p>
        </p:txBody>
      </p:sp>
      <p:sp>
        <p:nvSpPr>
          <p:cNvPr id="329" name="object 338"/>
          <p:cNvSpPr/>
          <p:nvPr/>
        </p:nvSpPr>
        <p:spPr>
          <a:xfrm>
            <a:off x="3505872" y="2676638"/>
            <a:ext cx="244673" cy="59494"/>
          </a:xfrm>
          <a:prstGeom prst="rect">
            <a:avLst/>
          </a:prstGeom>
          <a:blipFill>
            <a:blip r:embed="rId15" cstate="print"/>
            <a:stretch>
              <a:fillRect/>
            </a:stretch>
          </a:blipFill>
        </p:spPr>
        <p:txBody>
          <a:bodyPr wrap="square" lIns="0" tIns="0" rIns="0" bIns="0" rtlCol="0"/>
          <a:lstStyle/>
          <a:p>
            <a:endParaRPr sz="1100"/>
          </a:p>
        </p:txBody>
      </p:sp>
      <p:sp>
        <p:nvSpPr>
          <p:cNvPr id="331" name="object 340"/>
          <p:cNvSpPr/>
          <p:nvPr/>
        </p:nvSpPr>
        <p:spPr>
          <a:xfrm>
            <a:off x="5255577" y="2775134"/>
            <a:ext cx="5408" cy="4407"/>
          </a:xfrm>
          <a:custGeom>
            <a:avLst/>
            <a:gdLst/>
            <a:ahLst/>
            <a:cxnLst/>
            <a:rect l="l" t="t" r="r" b="b"/>
            <a:pathLst>
              <a:path w="6350" h="5080">
                <a:moveTo>
                  <a:pt x="762" y="0"/>
                </a:moveTo>
                <a:lnTo>
                  <a:pt x="0" y="2286"/>
                </a:lnTo>
                <a:lnTo>
                  <a:pt x="5334" y="4572"/>
                </a:lnTo>
                <a:lnTo>
                  <a:pt x="6096" y="2286"/>
                </a:lnTo>
                <a:lnTo>
                  <a:pt x="762" y="0"/>
                </a:lnTo>
                <a:close/>
              </a:path>
            </a:pathLst>
          </a:custGeom>
          <a:solidFill>
            <a:srgbClr val="F4EEFF"/>
          </a:solidFill>
        </p:spPr>
        <p:txBody>
          <a:bodyPr wrap="square" lIns="0" tIns="0" rIns="0" bIns="0" rtlCol="0"/>
          <a:lstStyle/>
          <a:p>
            <a:endParaRPr sz="1100"/>
          </a:p>
        </p:txBody>
      </p:sp>
      <p:sp>
        <p:nvSpPr>
          <p:cNvPr id="332" name="object 341"/>
          <p:cNvSpPr/>
          <p:nvPr/>
        </p:nvSpPr>
        <p:spPr>
          <a:xfrm>
            <a:off x="5256226" y="2693164"/>
            <a:ext cx="19470" cy="84284"/>
          </a:xfrm>
          <a:custGeom>
            <a:avLst/>
            <a:gdLst/>
            <a:ahLst/>
            <a:cxnLst/>
            <a:rect l="l" t="t" r="r" b="b"/>
            <a:pathLst>
              <a:path w="22860" h="97155">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a:moveTo>
                  <a:pt x="22860" y="35051"/>
                </a:moveTo>
                <a:lnTo>
                  <a:pt x="16764" y="35051"/>
                </a:lnTo>
                <a:lnTo>
                  <a:pt x="16649" y="42671"/>
                </a:lnTo>
                <a:lnTo>
                  <a:pt x="14478" y="57149"/>
                </a:lnTo>
                <a:lnTo>
                  <a:pt x="20688" y="57149"/>
                </a:lnTo>
                <a:lnTo>
                  <a:pt x="22860" y="42671"/>
                </a:lnTo>
                <a:lnTo>
                  <a:pt x="22860" y="35051"/>
                </a:lnTo>
                <a:close/>
              </a:path>
              <a:path w="22860" h="97155">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p:spPr>
        <p:txBody>
          <a:bodyPr wrap="square" lIns="0" tIns="0" rIns="0" bIns="0" rtlCol="0"/>
          <a:lstStyle/>
          <a:p>
            <a:endParaRPr sz="1100"/>
          </a:p>
        </p:txBody>
      </p:sp>
      <p:sp>
        <p:nvSpPr>
          <p:cNvPr id="333" name="object 342"/>
          <p:cNvSpPr/>
          <p:nvPr/>
        </p:nvSpPr>
        <p:spPr>
          <a:xfrm>
            <a:off x="5252980" y="2689859"/>
            <a:ext cx="8113" cy="8263"/>
          </a:xfrm>
          <a:custGeom>
            <a:avLst/>
            <a:gdLst/>
            <a:ahLst/>
            <a:cxnLst/>
            <a:rect l="l" t="t" r="r" b="b"/>
            <a:pathLst>
              <a:path w="9525" h="9525">
                <a:moveTo>
                  <a:pt x="3810" y="0"/>
                </a:moveTo>
                <a:lnTo>
                  <a:pt x="3048" y="0"/>
                </a:lnTo>
                <a:lnTo>
                  <a:pt x="0" y="5334"/>
                </a:lnTo>
                <a:lnTo>
                  <a:pt x="5334" y="9144"/>
                </a:lnTo>
                <a:lnTo>
                  <a:pt x="9144" y="3810"/>
                </a:lnTo>
                <a:lnTo>
                  <a:pt x="3810" y="0"/>
                </a:lnTo>
                <a:close/>
              </a:path>
            </a:pathLst>
          </a:custGeom>
          <a:solidFill>
            <a:srgbClr val="F4EEFF"/>
          </a:solidFill>
        </p:spPr>
        <p:txBody>
          <a:bodyPr wrap="square" lIns="0" tIns="0" rIns="0" bIns="0" rtlCol="0"/>
          <a:lstStyle/>
          <a:p>
            <a:endParaRPr sz="1100"/>
          </a:p>
        </p:txBody>
      </p:sp>
      <p:sp>
        <p:nvSpPr>
          <p:cNvPr id="334" name="object 343"/>
          <p:cNvSpPr/>
          <p:nvPr/>
        </p:nvSpPr>
        <p:spPr>
          <a:xfrm>
            <a:off x="5240001" y="2681927"/>
            <a:ext cx="4868" cy="6060"/>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F4EEFF"/>
          </a:solidFill>
        </p:spPr>
        <p:txBody>
          <a:bodyPr wrap="square" lIns="0" tIns="0" rIns="0" bIns="0" rtlCol="0"/>
          <a:lstStyle/>
          <a:p>
            <a:endParaRPr sz="1100"/>
          </a:p>
        </p:txBody>
      </p:sp>
      <p:sp>
        <p:nvSpPr>
          <p:cNvPr id="335" name="object 344"/>
          <p:cNvSpPr/>
          <p:nvPr/>
        </p:nvSpPr>
        <p:spPr>
          <a:xfrm>
            <a:off x="5241948" y="2683249"/>
            <a:ext cx="14062" cy="11568"/>
          </a:xfrm>
          <a:custGeom>
            <a:avLst/>
            <a:gdLst/>
            <a:ahLst/>
            <a:cxnLst/>
            <a:rect l="l" t="t" r="r" b="b"/>
            <a:pathLst>
              <a:path w="16510" h="13335">
                <a:moveTo>
                  <a:pt x="3047" y="0"/>
                </a:moveTo>
                <a:lnTo>
                  <a:pt x="0" y="5333"/>
                </a:lnTo>
                <a:lnTo>
                  <a:pt x="12953" y="12953"/>
                </a:lnTo>
                <a:lnTo>
                  <a:pt x="16001" y="7619"/>
                </a:lnTo>
                <a:lnTo>
                  <a:pt x="3047" y="0"/>
                </a:lnTo>
                <a:close/>
              </a:path>
            </a:pathLst>
          </a:custGeom>
          <a:solidFill>
            <a:srgbClr val="F4EEFF"/>
          </a:solidFill>
        </p:spPr>
        <p:txBody>
          <a:bodyPr wrap="square" lIns="0" tIns="0" rIns="0" bIns="0" rtlCol="0"/>
          <a:lstStyle/>
          <a:p>
            <a:endParaRPr sz="1100"/>
          </a:p>
        </p:txBody>
      </p:sp>
      <p:sp>
        <p:nvSpPr>
          <p:cNvPr id="336" name="object 345"/>
          <p:cNvSpPr/>
          <p:nvPr/>
        </p:nvSpPr>
        <p:spPr>
          <a:xfrm>
            <a:off x="5669638" y="2750676"/>
            <a:ext cx="234722" cy="183992"/>
          </a:xfrm>
          <a:custGeom>
            <a:avLst/>
            <a:gdLst/>
            <a:ahLst/>
            <a:cxnLst/>
            <a:rect l="l" t="t" r="r" b="b"/>
            <a:pathLst>
              <a:path w="275590" h="212089">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p:spPr>
        <p:txBody>
          <a:bodyPr wrap="square" lIns="0" tIns="0" rIns="0" bIns="0" rtlCol="0"/>
          <a:lstStyle/>
          <a:p>
            <a:endParaRPr sz="1100"/>
          </a:p>
        </p:txBody>
      </p:sp>
      <p:sp>
        <p:nvSpPr>
          <p:cNvPr id="337" name="object 346"/>
          <p:cNvSpPr/>
          <p:nvPr/>
        </p:nvSpPr>
        <p:spPr>
          <a:xfrm>
            <a:off x="5668340" y="2749354"/>
            <a:ext cx="236885" cy="186746"/>
          </a:xfrm>
          <a:custGeom>
            <a:avLst/>
            <a:gdLst/>
            <a:ahLst/>
            <a:cxnLst/>
            <a:rect l="l" t="t" r="r" b="b"/>
            <a:pathLst>
              <a:path w="278129" h="215264">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a:moveTo>
                  <a:pt x="28956" y="209550"/>
                </a:moveTo>
                <a:lnTo>
                  <a:pt x="28956" y="210312"/>
                </a:lnTo>
                <a:lnTo>
                  <a:pt x="32004" y="210312"/>
                </a:lnTo>
                <a:lnTo>
                  <a:pt x="28956" y="209550"/>
                </a:lnTo>
                <a:close/>
              </a:path>
              <a:path w="278129" h="215264">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a:moveTo>
                  <a:pt x="11430" y="187452"/>
                </a:moveTo>
                <a:lnTo>
                  <a:pt x="11430" y="188214"/>
                </a:lnTo>
                <a:lnTo>
                  <a:pt x="11756" y="188214"/>
                </a:lnTo>
                <a:lnTo>
                  <a:pt x="11430" y="187452"/>
                </a:lnTo>
                <a:close/>
              </a:path>
              <a:path w="278129" h="215264">
                <a:moveTo>
                  <a:pt x="5559" y="52578"/>
                </a:moveTo>
                <a:lnTo>
                  <a:pt x="5334" y="52578"/>
                </a:lnTo>
                <a:lnTo>
                  <a:pt x="5334" y="53340"/>
                </a:lnTo>
                <a:lnTo>
                  <a:pt x="5559" y="52578"/>
                </a:lnTo>
                <a:close/>
              </a:path>
              <a:path w="278129" h="215264">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a:moveTo>
                  <a:pt x="16764" y="25146"/>
                </a:moveTo>
                <a:lnTo>
                  <a:pt x="16002" y="25146"/>
                </a:lnTo>
                <a:lnTo>
                  <a:pt x="16002" y="25908"/>
                </a:lnTo>
                <a:lnTo>
                  <a:pt x="16764" y="25146"/>
                </a:lnTo>
                <a:close/>
              </a:path>
              <a:path w="278129" h="215264">
                <a:moveTo>
                  <a:pt x="275082" y="17526"/>
                </a:moveTo>
                <a:lnTo>
                  <a:pt x="275082" y="18135"/>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338" name="object 347"/>
          <p:cNvSpPr/>
          <p:nvPr/>
        </p:nvSpPr>
        <p:spPr>
          <a:xfrm>
            <a:off x="5668340" y="284917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339" name="object 348"/>
          <p:cNvSpPr/>
          <p:nvPr/>
        </p:nvSpPr>
        <p:spPr>
          <a:xfrm>
            <a:off x="5648222" y="2756625"/>
            <a:ext cx="235263" cy="183992"/>
          </a:xfrm>
          <a:custGeom>
            <a:avLst/>
            <a:gdLst/>
            <a:ahLst/>
            <a:cxnLst/>
            <a:rect l="l" t="t" r="r" b="b"/>
            <a:pathLst>
              <a:path w="276225" h="212089">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340" name="object 349"/>
          <p:cNvSpPr/>
          <p:nvPr/>
        </p:nvSpPr>
        <p:spPr>
          <a:xfrm>
            <a:off x="5646924" y="2755303"/>
            <a:ext cx="237967" cy="186746"/>
          </a:xfrm>
          <a:custGeom>
            <a:avLst/>
            <a:gdLst/>
            <a:ahLst/>
            <a:cxnLst/>
            <a:rect l="l" t="t" r="r" b="b"/>
            <a:pathLst>
              <a:path w="279400" h="215264">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a:moveTo>
                  <a:pt x="37761" y="211779"/>
                </a:moveTo>
                <a:lnTo>
                  <a:pt x="37338" y="211836"/>
                </a:lnTo>
                <a:lnTo>
                  <a:pt x="38100" y="211836"/>
                </a:lnTo>
                <a:lnTo>
                  <a:pt x="37761" y="211779"/>
                </a:lnTo>
                <a:close/>
              </a:path>
              <a:path w="279400" h="215264">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a:moveTo>
                  <a:pt x="28956" y="210312"/>
                </a:moveTo>
                <a:lnTo>
                  <a:pt x="28956" y="211074"/>
                </a:lnTo>
                <a:lnTo>
                  <a:pt x="33528" y="211074"/>
                </a:lnTo>
                <a:lnTo>
                  <a:pt x="28956" y="210312"/>
                </a:lnTo>
                <a:close/>
              </a:path>
              <a:path w="279400" h="215264">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a:moveTo>
                  <a:pt x="11430" y="187452"/>
                </a:moveTo>
                <a:lnTo>
                  <a:pt x="11430" y="188214"/>
                </a:lnTo>
                <a:lnTo>
                  <a:pt x="11756" y="188214"/>
                </a:lnTo>
                <a:lnTo>
                  <a:pt x="11430" y="187452"/>
                </a:lnTo>
                <a:close/>
              </a:path>
              <a:path w="279400" h="215264">
                <a:moveTo>
                  <a:pt x="6293" y="52578"/>
                </a:moveTo>
                <a:lnTo>
                  <a:pt x="6096" y="52578"/>
                </a:lnTo>
                <a:lnTo>
                  <a:pt x="6096" y="53340"/>
                </a:lnTo>
                <a:lnTo>
                  <a:pt x="6293" y="52578"/>
                </a:lnTo>
                <a:close/>
              </a:path>
              <a:path w="279400" h="215264">
                <a:moveTo>
                  <a:pt x="16764" y="25146"/>
                </a:moveTo>
                <a:lnTo>
                  <a:pt x="16002" y="25146"/>
                </a:lnTo>
                <a:lnTo>
                  <a:pt x="16002" y="25908"/>
                </a:lnTo>
                <a:lnTo>
                  <a:pt x="16764" y="25146"/>
                </a:lnTo>
                <a:close/>
              </a:path>
              <a:path w="279400" h="215264">
                <a:moveTo>
                  <a:pt x="278796" y="22860"/>
                </a:moveTo>
                <a:lnTo>
                  <a:pt x="275844" y="22860"/>
                </a:lnTo>
                <a:lnTo>
                  <a:pt x="275844" y="23622"/>
                </a:lnTo>
                <a:lnTo>
                  <a:pt x="278892" y="23622"/>
                </a:lnTo>
                <a:lnTo>
                  <a:pt x="278796" y="22860"/>
                </a:lnTo>
                <a:close/>
              </a:path>
              <a:path w="279400" h="215264">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a:moveTo>
                  <a:pt x="275082" y="17526"/>
                </a:moveTo>
                <a:lnTo>
                  <a:pt x="275171" y="18243"/>
                </a:lnTo>
                <a:lnTo>
                  <a:pt x="275844" y="19050"/>
                </a:lnTo>
                <a:lnTo>
                  <a:pt x="275082" y="17526"/>
                </a:lnTo>
                <a:close/>
              </a:path>
              <a:path w="279400" h="215264">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p:spPr>
        <p:txBody>
          <a:bodyPr wrap="square" lIns="0" tIns="0" rIns="0" bIns="0" rtlCol="0"/>
          <a:lstStyle/>
          <a:p>
            <a:endParaRPr sz="1100"/>
          </a:p>
        </p:txBody>
      </p:sp>
      <p:sp>
        <p:nvSpPr>
          <p:cNvPr id="341" name="object 350"/>
          <p:cNvSpPr/>
          <p:nvPr/>
        </p:nvSpPr>
        <p:spPr>
          <a:xfrm>
            <a:off x="5646924" y="2855121"/>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342" name="object 351"/>
          <p:cNvSpPr/>
          <p:nvPr/>
        </p:nvSpPr>
        <p:spPr>
          <a:xfrm>
            <a:off x="5633943" y="2760591"/>
            <a:ext cx="234722" cy="183440"/>
          </a:xfrm>
          <a:custGeom>
            <a:avLst/>
            <a:gdLst/>
            <a:ahLst/>
            <a:cxnLst/>
            <a:rect l="l" t="t" r="r" b="b"/>
            <a:pathLst>
              <a:path w="275590" h="211455">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p:spPr>
        <p:txBody>
          <a:bodyPr wrap="square" lIns="0" tIns="0" rIns="0" bIns="0" rtlCol="0"/>
          <a:lstStyle/>
          <a:p>
            <a:endParaRPr sz="1100"/>
          </a:p>
        </p:txBody>
      </p:sp>
      <p:sp>
        <p:nvSpPr>
          <p:cNvPr id="343" name="object 352"/>
          <p:cNvSpPr/>
          <p:nvPr/>
        </p:nvSpPr>
        <p:spPr>
          <a:xfrm>
            <a:off x="5632646" y="2759269"/>
            <a:ext cx="236885" cy="186195"/>
          </a:xfrm>
          <a:custGeom>
            <a:avLst/>
            <a:gdLst/>
            <a:ahLst/>
            <a:cxnLst/>
            <a:rect l="l" t="t" r="r" b="b"/>
            <a:pathLst>
              <a:path w="278129" h="21463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a:moveTo>
                  <a:pt x="37871" y="211035"/>
                </a:moveTo>
                <a:lnTo>
                  <a:pt x="37338" y="211074"/>
                </a:lnTo>
                <a:lnTo>
                  <a:pt x="38100" y="211074"/>
                </a:lnTo>
                <a:lnTo>
                  <a:pt x="37871" y="211035"/>
                </a:lnTo>
                <a:close/>
              </a:path>
              <a:path w="278129" h="21463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p:spPr>
        <p:txBody>
          <a:bodyPr wrap="square" lIns="0" tIns="0" rIns="0" bIns="0" rtlCol="0"/>
          <a:lstStyle/>
          <a:p>
            <a:endParaRPr sz="1100"/>
          </a:p>
        </p:txBody>
      </p:sp>
      <p:sp>
        <p:nvSpPr>
          <p:cNvPr id="344" name="object 353"/>
          <p:cNvSpPr/>
          <p:nvPr/>
        </p:nvSpPr>
        <p:spPr>
          <a:xfrm>
            <a:off x="5632646" y="285842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345" name="object 354"/>
          <p:cNvSpPr/>
          <p:nvPr/>
        </p:nvSpPr>
        <p:spPr>
          <a:xfrm>
            <a:off x="5276993" y="2515342"/>
            <a:ext cx="508924" cy="451166"/>
          </a:xfrm>
          <a:custGeom>
            <a:avLst/>
            <a:gdLst/>
            <a:ahLst/>
            <a:cxnLst/>
            <a:rect l="l" t="t" r="r" b="b"/>
            <a:pathLst>
              <a:path w="597534" h="520064">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p:spPr>
        <p:txBody>
          <a:bodyPr wrap="square" lIns="0" tIns="0" rIns="0" bIns="0" rtlCol="0"/>
          <a:lstStyle/>
          <a:p>
            <a:endParaRPr sz="1100"/>
          </a:p>
        </p:txBody>
      </p:sp>
      <p:sp>
        <p:nvSpPr>
          <p:cNvPr id="346" name="object 355"/>
          <p:cNvSpPr/>
          <p:nvPr/>
        </p:nvSpPr>
        <p:spPr>
          <a:xfrm>
            <a:off x="5280239" y="2549717"/>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347" name="object 356"/>
          <p:cNvSpPr/>
          <p:nvPr/>
        </p:nvSpPr>
        <p:spPr>
          <a:xfrm>
            <a:off x="5282186" y="2550378"/>
            <a:ext cx="17848" cy="9916"/>
          </a:xfrm>
          <a:custGeom>
            <a:avLst/>
            <a:gdLst/>
            <a:ahLst/>
            <a:cxnLst/>
            <a:rect l="l" t="t" r="r" b="b"/>
            <a:pathLst>
              <a:path w="20954" h="11430">
                <a:moveTo>
                  <a:pt x="1524" y="0"/>
                </a:moveTo>
                <a:lnTo>
                  <a:pt x="0" y="4572"/>
                </a:lnTo>
                <a:lnTo>
                  <a:pt x="19050" y="11430"/>
                </a:lnTo>
                <a:lnTo>
                  <a:pt x="19812" y="11430"/>
                </a:lnTo>
                <a:lnTo>
                  <a:pt x="20574" y="6858"/>
                </a:lnTo>
                <a:lnTo>
                  <a:pt x="1524" y="0"/>
                </a:lnTo>
                <a:close/>
              </a:path>
            </a:pathLst>
          </a:custGeom>
          <a:solidFill>
            <a:srgbClr val="000000"/>
          </a:solidFill>
        </p:spPr>
        <p:txBody>
          <a:bodyPr wrap="square" lIns="0" tIns="0" rIns="0" bIns="0" rtlCol="0"/>
          <a:lstStyle/>
          <a:p>
            <a:endParaRPr sz="1100"/>
          </a:p>
        </p:txBody>
      </p:sp>
      <p:sp>
        <p:nvSpPr>
          <p:cNvPr id="348" name="object 357"/>
          <p:cNvSpPr/>
          <p:nvPr/>
        </p:nvSpPr>
        <p:spPr>
          <a:xfrm>
            <a:off x="5299060" y="2571201"/>
            <a:ext cx="402380" cy="0"/>
          </a:xfrm>
          <a:custGeom>
            <a:avLst/>
            <a:gdLst/>
            <a:ahLst/>
            <a:cxnLst/>
            <a:rect l="l" t="t" r="r" b="b"/>
            <a:pathLst>
              <a:path w="472440">
                <a:moveTo>
                  <a:pt x="0" y="0"/>
                </a:moveTo>
                <a:lnTo>
                  <a:pt x="472439" y="0"/>
                </a:lnTo>
              </a:path>
            </a:pathLst>
          </a:custGeom>
          <a:ln w="34289">
            <a:solidFill>
              <a:srgbClr val="000000"/>
            </a:solidFill>
          </a:ln>
        </p:spPr>
        <p:txBody>
          <a:bodyPr wrap="square" lIns="0" tIns="0" rIns="0" bIns="0" rtlCol="0"/>
          <a:lstStyle/>
          <a:p>
            <a:endParaRPr sz="1100"/>
          </a:p>
        </p:txBody>
      </p:sp>
      <p:sp>
        <p:nvSpPr>
          <p:cNvPr id="349" name="object 358"/>
          <p:cNvSpPr/>
          <p:nvPr/>
        </p:nvSpPr>
        <p:spPr>
          <a:xfrm>
            <a:off x="5700141" y="2923871"/>
            <a:ext cx="4327" cy="2203"/>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sz="1100"/>
          </a:p>
        </p:txBody>
      </p:sp>
      <p:sp>
        <p:nvSpPr>
          <p:cNvPr id="350" name="object 359"/>
          <p:cNvSpPr/>
          <p:nvPr/>
        </p:nvSpPr>
        <p:spPr>
          <a:xfrm>
            <a:off x="5700790" y="2584091"/>
            <a:ext cx="0" cy="339889"/>
          </a:xfrm>
          <a:custGeom>
            <a:avLst/>
            <a:gdLst/>
            <a:ahLst/>
            <a:cxnLst/>
            <a:rect l="l" t="t" r="r" b="b"/>
            <a:pathLst>
              <a:path h="391794">
                <a:moveTo>
                  <a:pt x="0" y="0"/>
                </a:moveTo>
                <a:lnTo>
                  <a:pt x="0" y="391667"/>
                </a:lnTo>
              </a:path>
            </a:pathLst>
          </a:custGeom>
          <a:ln w="7620">
            <a:solidFill>
              <a:srgbClr val="000000"/>
            </a:solidFill>
          </a:ln>
        </p:spPr>
        <p:txBody>
          <a:bodyPr wrap="square" lIns="0" tIns="0" rIns="0" bIns="0" rtlCol="0"/>
          <a:lstStyle/>
          <a:p>
            <a:endParaRPr sz="1100"/>
          </a:p>
        </p:txBody>
      </p:sp>
      <p:sp>
        <p:nvSpPr>
          <p:cNvPr id="351" name="object 360"/>
          <p:cNvSpPr/>
          <p:nvPr/>
        </p:nvSpPr>
        <p:spPr>
          <a:xfrm>
            <a:off x="5676129" y="2535835"/>
            <a:ext cx="111412" cy="393324"/>
          </a:xfrm>
          <a:custGeom>
            <a:avLst/>
            <a:gdLst/>
            <a:ahLst/>
            <a:cxnLst/>
            <a:rect l="l" t="t" r="r" b="b"/>
            <a:pathLst>
              <a:path w="130809" h="453389">
                <a:moveTo>
                  <a:pt x="124205" y="0"/>
                </a:moveTo>
                <a:lnTo>
                  <a:pt x="0" y="54101"/>
                </a:lnTo>
                <a:lnTo>
                  <a:pt x="28956" y="55625"/>
                </a:lnTo>
                <a:lnTo>
                  <a:pt x="32766" y="453389"/>
                </a:lnTo>
                <a:lnTo>
                  <a:pt x="130302" y="378713"/>
                </a:lnTo>
                <a:lnTo>
                  <a:pt x="124205" y="0"/>
                </a:lnTo>
                <a:close/>
              </a:path>
            </a:pathLst>
          </a:custGeom>
          <a:solidFill>
            <a:srgbClr val="005858"/>
          </a:solidFill>
        </p:spPr>
        <p:txBody>
          <a:bodyPr wrap="square" lIns="0" tIns="0" rIns="0" bIns="0" rtlCol="0"/>
          <a:lstStyle/>
          <a:p>
            <a:endParaRPr sz="1100"/>
          </a:p>
        </p:txBody>
      </p:sp>
      <p:sp>
        <p:nvSpPr>
          <p:cNvPr id="352" name="object 361"/>
          <p:cNvSpPr/>
          <p:nvPr/>
        </p:nvSpPr>
        <p:spPr>
          <a:xfrm>
            <a:off x="5675480" y="2532529"/>
            <a:ext cx="114657" cy="402138"/>
          </a:xfrm>
          <a:custGeom>
            <a:avLst/>
            <a:gdLst/>
            <a:ahLst/>
            <a:cxnLst/>
            <a:rect l="l" t="t" r="r" b="b"/>
            <a:pathLst>
              <a:path w="134620" h="46355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a:moveTo>
                  <a:pt x="29718" y="56387"/>
                </a:moveTo>
                <a:lnTo>
                  <a:pt x="26670" y="59435"/>
                </a:lnTo>
                <a:lnTo>
                  <a:pt x="30480" y="457200"/>
                </a:lnTo>
                <a:lnTo>
                  <a:pt x="32004" y="454913"/>
                </a:lnTo>
                <a:lnTo>
                  <a:pt x="36520" y="451455"/>
                </a:lnTo>
                <a:lnTo>
                  <a:pt x="32766" y="59435"/>
                </a:lnTo>
                <a:lnTo>
                  <a:pt x="29718" y="56387"/>
                </a:lnTo>
                <a:close/>
              </a:path>
              <a:path w="134620" h="463550">
                <a:moveTo>
                  <a:pt x="127998" y="381418"/>
                </a:moveTo>
                <a:lnTo>
                  <a:pt x="36520" y="451455"/>
                </a:lnTo>
                <a:lnTo>
                  <a:pt x="36576" y="457200"/>
                </a:lnTo>
                <a:lnTo>
                  <a:pt x="38799" y="457200"/>
                </a:lnTo>
                <a:lnTo>
                  <a:pt x="133350" y="384809"/>
                </a:lnTo>
                <a:lnTo>
                  <a:pt x="128016" y="382523"/>
                </a:lnTo>
                <a:lnTo>
                  <a:pt x="127998" y="381418"/>
                </a:lnTo>
                <a:close/>
              </a:path>
              <a:path w="134620" h="463550">
                <a:moveTo>
                  <a:pt x="129539" y="380237"/>
                </a:moveTo>
                <a:lnTo>
                  <a:pt x="127998" y="381418"/>
                </a:lnTo>
                <a:lnTo>
                  <a:pt x="128016" y="382523"/>
                </a:lnTo>
                <a:lnTo>
                  <a:pt x="133350" y="384809"/>
                </a:lnTo>
                <a:lnTo>
                  <a:pt x="129539" y="380237"/>
                </a:lnTo>
                <a:close/>
              </a:path>
              <a:path w="134620" h="463550">
                <a:moveTo>
                  <a:pt x="134075" y="380238"/>
                </a:moveTo>
                <a:lnTo>
                  <a:pt x="129539" y="380237"/>
                </a:lnTo>
                <a:lnTo>
                  <a:pt x="133350" y="384809"/>
                </a:lnTo>
                <a:lnTo>
                  <a:pt x="134112" y="384047"/>
                </a:lnTo>
                <a:lnTo>
                  <a:pt x="134075" y="380238"/>
                </a:lnTo>
                <a:close/>
              </a:path>
              <a:path w="134620" h="463550">
                <a:moveTo>
                  <a:pt x="128016" y="3809"/>
                </a:moveTo>
                <a:lnTo>
                  <a:pt x="126492" y="6857"/>
                </a:lnTo>
                <a:lnTo>
                  <a:pt x="122000" y="8814"/>
                </a:lnTo>
                <a:lnTo>
                  <a:pt x="127998" y="381418"/>
                </a:lnTo>
                <a:lnTo>
                  <a:pt x="129539" y="380237"/>
                </a:lnTo>
                <a:lnTo>
                  <a:pt x="134075" y="380238"/>
                </a:lnTo>
                <a:lnTo>
                  <a:pt x="128016" y="3809"/>
                </a:lnTo>
                <a:close/>
              </a:path>
              <a:path w="134620" h="463550">
                <a:moveTo>
                  <a:pt x="128016" y="0"/>
                </a:moveTo>
                <a:lnTo>
                  <a:pt x="124205" y="1523"/>
                </a:lnTo>
                <a:lnTo>
                  <a:pt x="0" y="55625"/>
                </a:lnTo>
                <a:lnTo>
                  <a:pt x="2286" y="60959"/>
                </a:lnTo>
                <a:lnTo>
                  <a:pt x="122000" y="8814"/>
                </a:lnTo>
                <a:lnTo>
                  <a:pt x="121920" y="3809"/>
                </a:lnTo>
                <a:lnTo>
                  <a:pt x="128016" y="3809"/>
                </a:lnTo>
                <a:lnTo>
                  <a:pt x="128016" y="0"/>
                </a:lnTo>
                <a:close/>
              </a:path>
              <a:path w="134620" h="463550">
                <a:moveTo>
                  <a:pt x="128016" y="3809"/>
                </a:moveTo>
                <a:lnTo>
                  <a:pt x="121920" y="3809"/>
                </a:lnTo>
                <a:lnTo>
                  <a:pt x="122000" y="8814"/>
                </a:lnTo>
                <a:lnTo>
                  <a:pt x="126492" y="6857"/>
                </a:lnTo>
                <a:lnTo>
                  <a:pt x="128016" y="3809"/>
                </a:lnTo>
                <a:close/>
              </a:path>
            </a:pathLst>
          </a:custGeom>
          <a:solidFill>
            <a:srgbClr val="005858"/>
          </a:solidFill>
        </p:spPr>
        <p:txBody>
          <a:bodyPr wrap="square" lIns="0" tIns="0" rIns="0" bIns="0" rtlCol="0"/>
          <a:lstStyle/>
          <a:p>
            <a:endParaRPr sz="1100"/>
          </a:p>
        </p:txBody>
      </p:sp>
      <p:sp>
        <p:nvSpPr>
          <p:cNvPr id="353" name="object 362"/>
          <p:cNvSpPr/>
          <p:nvPr/>
        </p:nvSpPr>
        <p:spPr>
          <a:xfrm>
            <a:off x="5675480" y="2580125"/>
            <a:ext cx="25419" cy="6610"/>
          </a:xfrm>
          <a:custGeom>
            <a:avLst/>
            <a:gdLst/>
            <a:ahLst/>
            <a:cxnLst/>
            <a:rect l="l" t="t" r="r" b="b"/>
            <a:pathLst>
              <a:path w="29845" h="7619">
                <a:moveTo>
                  <a:pt x="0" y="762"/>
                </a:moveTo>
                <a:lnTo>
                  <a:pt x="762" y="6096"/>
                </a:lnTo>
                <a:lnTo>
                  <a:pt x="29718" y="7620"/>
                </a:lnTo>
                <a:lnTo>
                  <a:pt x="29718" y="6096"/>
                </a:lnTo>
                <a:lnTo>
                  <a:pt x="2286" y="6096"/>
                </a:lnTo>
                <a:lnTo>
                  <a:pt x="0" y="762"/>
                </a:lnTo>
                <a:close/>
              </a:path>
              <a:path w="29845" h="7619">
                <a:moveTo>
                  <a:pt x="762" y="0"/>
                </a:moveTo>
                <a:lnTo>
                  <a:pt x="2286" y="6096"/>
                </a:lnTo>
                <a:lnTo>
                  <a:pt x="29718" y="6096"/>
                </a:lnTo>
                <a:lnTo>
                  <a:pt x="29718" y="1524"/>
                </a:lnTo>
                <a:lnTo>
                  <a:pt x="762" y="0"/>
                </a:lnTo>
                <a:close/>
              </a:path>
            </a:pathLst>
          </a:custGeom>
          <a:solidFill>
            <a:srgbClr val="005858"/>
          </a:solidFill>
        </p:spPr>
        <p:txBody>
          <a:bodyPr wrap="square" lIns="0" tIns="0" rIns="0" bIns="0" rtlCol="0"/>
          <a:lstStyle/>
          <a:p>
            <a:endParaRPr sz="1100"/>
          </a:p>
        </p:txBody>
      </p:sp>
      <p:sp>
        <p:nvSpPr>
          <p:cNvPr id="354" name="object 363"/>
          <p:cNvSpPr/>
          <p:nvPr/>
        </p:nvSpPr>
        <p:spPr>
          <a:xfrm>
            <a:off x="5298411" y="2556988"/>
            <a:ext cx="379123" cy="214841"/>
          </a:xfrm>
          <a:custGeom>
            <a:avLst/>
            <a:gdLst/>
            <a:ahLst/>
            <a:cxnLst/>
            <a:rect l="l" t="t" r="r" b="b"/>
            <a:pathLst>
              <a:path w="445134"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355" name="object 364"/>
          <p:cNvSpPr/>
          <p:nvPr/>
        </p:nvSpPr>
        <p:spPr>
          <a:xfrm>
            <a:off x="5298411" y="2556327"/>
            <a:ext cx="380747" cy="217044"/>
          </a:xfrm>
          <a:custGeom>
            <a:avLst/>
            <a:gdLst/>
            <a:ahLst/>
            <a:cxnLst/>
            <a:rect l="l" t="t" r="r" b="b"/>
            <a:pathLst>
              <a:path w="447040"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a:moveTo>
                  <a:pt x="441969" y="247549"/>
                </a:moveTo>
                <a:lnTo>
                  <a:pt x="441959" y="248411"/>
                </a:lnTo>
                <a:lnTo>
                  <a:pt x="442722" y="249936"/>
                </a:lnTo>
                <a:lnTo>
                  <a:pt x="442722" y="247650"/>
                </a:lnTo>
                <a:lnTo>
                  <a:pt x="441969" y="247549"/>
                </a:lnTo>
                <a:close/>
              </a:path>
              <a:path w="447040"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a:moveTo>
                  <a:pt x="446523" y="32766"/>
                </a:moveTo>
                <a:lnTo>
                  <a:pt x="444245" y="32766"/>
                </a:lnTo>
                <a:lnTo>
                  <a:pt x="444230" y="34234"/>
                </a:lnTo>
                <a:lnTo>
                  <a:pt x="445008" y="34290"/>
                </a:lnTo>
                <a:lnTo>
                  <a:pt x="446523" y="32766"/>
                </a:lnTo>
                <a:close/>
              </a:path>
              <a:path w="447040"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356" name="object 365"/>
          <p:cNvSpPr/>
          <p:nvPr/>
        </p:nvSpPr>
        <p:spPr>
          <a:xfrm>
            <a:off x="5301006" y="2556327"/>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357" name="object 366"/>
          <p:cNvSpPr/>
          <p:nvPr/>
        </p:nvSpPr>
        <p:spPr>
          <a:xfrm>
            <a:off x="5300357" y="259202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358" name="object 367"/>
          <p:cNvSpPr/>
          <p:nvPr/>
        </p:nvSpPr>
        <p:spPr>
          <a:xfrm>
            <a:off x="5678076" y="2627721"/>
            <a:ext cx="2704" cy="4407"/>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sz="1100"/>
          </a:p>
        </p:txBody>
      </p:sp>
      <p:sp>
        <p:nvSpPr>
          <p:cNvPr id="359" name="object 368"/>
          <p:cNvSpPr/>
          <p:nvPr/>
        </p:nvSpPr>
        <p:spPr>
          <a:xfrm>
            <a:off x="5302304" y="2592024"/>
            <a:ext cx="376419" cy="39663"/>
          </a:xfrm>
          <a:custGeom>
            <a:avLst/>
            <a:gdLst/>
            <a:ahLst/>
            <a:cxnLst/>
            <a:rect l="l" t="t" r="r" b="b"/>
            <a:pathLst>
              <a:path w="441959"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360" name="object 369"/>
          <p:cNvSpPr/>
          <p:nvPr/>
        </p:nvSpPr>
        <p:spPr>
          <a:xfrm>
            <a:off x="5323073" y="259665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1" name="object 370"/>
          <p:cNvSpPr/>
          <p:nvPr/>
        </p:nvSpPr>
        <p:spPr>
          <a:xfrm>
            <a:off x="5325668"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62" name="object 371"/>
          <p:cNvSpPr/>
          <p:nvPr/>
        </p:nvSpPr>
        <p:spPr>
          <a:xfrm>
            <a:off x="5326966" y="2599295"/>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3" name="object 372"/>
          <p:cNvSpPr/>
          <p:nvPr/>
        </p:nvSpPr>
        <p:spPr>
          <a:xfrm>
            <a:off x="5347086" y="2599956"/>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4" name="object 373"/>
          <p:cNvSpPr/>
          <p:nvPr/>
        </p:nvSpPr>
        <p:spPr>
          <a:xfrm>
            <a:off x="5349681" y="272820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5" name="object 374"/>
          <p:cNvSpPr/>
          <p:nvPr/>
        </p:nvSpPr>
        <p:spPr>
          <a:xfrm>
            <a:off x="5350979" y="260260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6" name="object 375"/>
          <p:cNvSpPr/>
          <p:nvPr/>
        </p:nvSpPr>
        <p:spPr>
          <a:xfrm>
            <a:off x="5371099" y="260392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7" name="object 376"/>
          <p:cNvSpPr/>
          <p:nvPr/>
        </p:nvSpPr>
        <p:spPr>
          <a:xfrm>
            <a:off x="5374343" y="273216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8" name="object 377"/>
          <p:cNvSpPr/>
          <p:nvPr/>
        </p:nvSpPr>
        <p:spPr>
          <a:xfrm>
            <a:off x="5375316" y="2606567"/>
            <a:ext cx="0" cy="125599"/>
          </a:xfrm>
          <a:custGeom>
            <a:avLst/>
            <a:gdLst/>
            <a:ahLst/>
            <a:cxnLst/>
            <a:rect l="l" t="t" r="r" b="b"/>
            <a:pathLst>
              <a:path h="144780">
                <a:moveTo>
                  <a:pt x="0" y="0"/>
                </a:moveTo>
                <a:lnTo>
                  <a:pt x="0" y="144779"/>
                </a:lnTo>
              </a:path>
            </a:pathLst>
          </a:custGeom>
          <a:ln w="9906">
            <a:solidFill>
              <a:srgbClr val="000000"/>
            </a:solidFill>
          </a:ln>
        </p:spPr>
        <p:txBody>
          <a:bodyPr wrap="square" lIns="0" tIns="0" rIns="0" bIns="0" rtlCol="0"/>
          <a:lstStyle/>
          <a:p>
            <a:endParaRPr sz="1100"/>
          </a:p>
        </p:txBody>
      </p:sp>
      <p:sp>
        <p:nvSpPr>
          <p:cNvPr id="369" name="object 378"/>
          <p:cNvSpPr/>
          <p:nvPr/>
        </p:nvSpPr>
        <p:spPr>
          <a:xfrm>
            <a:off x="5395761"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0" name="object 379"/>
          <p:cNvSpPr/>
          <p:nvPr/>
        </p:nvSpPr>
        <p:spPr>
          <a:xfrm>
            <a:off x="5398356" y="27361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1" name="object 380"/>
          <p:cNvSpPr/>
          <p:nvPr/>
        </p:nvSpPr>
        <p:spPr>
          <a:xfrm>
            <a:off x="5399654" y="2610533"/>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72" name="object 381"/>
          <p:cNvSpPr/>
          <p:nvPr/>
        </p:nvSpPr>
        <p:spPr>
          <a:xfrm>
            <a:off x="5419774" y="260524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3" name="object 382"/>
          <p:cNvSpPr/>
          <p:nvPr/>
        </p:nvSpPr>
        <p:spPr>
          <a:xfrm>
            <a:off x="5422369" y="2740099"/>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74" name="object 383"/>
          <p:cNvSpPr/>
          <p:nvPr/>
        </p:nvSpPr>
        <p:spPr>
          <a:xfrm>
            <a:off x="5423667" y="2607889"/>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375" name="object 384"/>
          <p:cNvSpPr/>
          <p:nvPr/>
        </p:nvSpPr>
        <p:spPr>
          <a:xfrm>
            <a:off x="5444436"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6" name="object 385"/>
          <p:cNvSpPr/>
          <p:nvPr/>
        </p:nvSpPr>
        <p:spPr>
          <a:xfrm>
            <a:off x="5447031" y="27434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77" name="object 386"/>
          <p:cNvSpPr/>
          <p:nvPr/>
        </p:nvSpPr>
        <p:spPr>
          <a:xfrm>
            <a:off x="5448329" y="2610533"/>
            <a:ext cx="0" cy="133312"/>
          </a:xfrm>
          <a:custGeom>
            <a:avLst/>
            <a:gdLst/>
            <a:ahLst/>
            <a:cxnLst/>
            <a:rect l="l" t="t" r="r" b="b"/>
            <a:pathLst>
              <a:path h="153669">
                <a:moveTo>
                  <a:pt x="0" y="0"/>
                </a:moveTo>
                <a:lnTo>
                  <a:pt x="0" y="153162"/>
                </a:lnTo>
              </a:path>
            </a:pathLst>
          </a:custGeom>
          <a:ln w="9144">
            <a:solidFill>
              <a:srgbClr val="000000"/>
            </a:solidFill>
          </a:ln>
        </p:spPr>
        <p:txBody>
          <a:bodyPr wrap="square" lIns="0" tIns="0" rIns="0" bIns="0" rtlCol="0"/>
          <a:lstStyle/>
          <a:p>
            <a:endParaRPr sz="1100"/>
          </a:p>
        </p:txBody>
      </p:sp>
      <p:sp>
        <p:nvSpPr>
          <p:cNvPr id="378" name="object 387"/>
          <p:cNvSpPr/>
          <p:nvPr/>
        </p:nvSpPr>
        <p:spPr>
          <a:xfrm>
            <a:off x="5468449" y="26105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9" name="object 388"/>
          <p:cNvSpPr/>
          <p:nvPr/>
        </p:nvSpPr>
        <p:spPr>
          <a:xfrm>
            <a:off x="5471044" y="27473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0" name="object 389"/>
          <p:cNvSpPr/>
          <p:nvPr/>
        </p:nvSpPr>
        <p:spPr>
          <a:xfrm>
            <a:off x="5472342" y="2613177"/>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381" name="object 390"/>
          <p:cNvSpPr/>
          <p:nvPr/>
        </p:nvSpPr>
        <p:spPr>
          <a:xfrm>
            <a:off x="5492462"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2" name="object 391"/>
          <p:cNvSpPr/>
          <p:nvPr/>
        </p:nvSpPr>
        <p:spPr>
          <a:xfrm>
            <a:off x="5495706" y="274869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3" name="object 392"/>
          <p:cNvSpPr/>
          <p:nvPr/>
        </p:nvSpPr>
        <p:spPr>
          <a:xfrm>
            <a:off x="5496679" y="261450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384" name="object 393"/>
          <p:cNvSpPr/>
          <p:nvPr/>
        </p:nvSpPr>
        <p:spPr>
          <a:xfrm>
            <a:off x="5517124"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5" name="object 394"/>
          <p:cNvSpPr/>
          <p:nvPr/>
        </p:nvSpPr>
        <p:spPr>
          <a:xfrm>
            <a:off x="5519719" y="27553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6" name="object 395"/>
          <p:cNvSpPr/>
          <p:nvPr/>
        </p:nvSpPr>
        <p:spPr>
          <a:xfrm>
            <a:off x="5521017" y="2614500"/>
            <a:ext cx="0" cy="141024"/>
          </a:xfrm>
          <a:custGeom>
            <a:avLst/>
            <a:gdLst/>
            <a:ahLst/>
            <a:cxnLst/>
            <a:rect l="l" t="t" r="r" b="b"/>
            <a:pathLst>
              <a:path h="162560">
                <a:moveTo>
                  <a:pt x="0" y="0"/>
                </a:moveTo>
                <a:lnTo>
                  <a:pt x="0" y="162305"/>
                </a:lnTo>
              </a:path>
            </a:pathLst>
          </a:custGeom>
          <a:ln w="9143">
            <a:solidFill>
              <a:srgbClr val="000000"/>
            </a:solidFill>
          </a:ln>
        </p:spPr>
        <p:txBody>
          <a:bodyPr wrap="square" lIns="0" tIns="0" rIns="0" bIns="0" rtlCol="0"/>
          <a:lstStyle/>
          <a:p>
            <a:endParaRPr sz="1100"/>
          </a:p>
        </p:txBody>
      </p:sp>
      <p:sp>
        <p:nvSpPr>
          <p:cNvPr id="387" name="object 396"/>
          <p:cNvSpPr/>
          <p:nvPr/>
        </p:nvSpPr>
        <p:spPr>
          <a:xfrm>
            <a:off x="5541136" y="2613838"/>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8" name="object 397"/>
          <p:cNvSpPr/>
          <p:nvPr/>
        </p:nvSpPr>
        <p:spPr>
          <a:xfrm>
            <a:off x="5544382" y="275662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89" name="object 398"/>
          <p:cNvSpPr/>
          <p:nvPr/>
        </p:nvSpPr>
        <p:spPr>
          <a:xfrm>
            <a:off x="5545354" y="2616483"/>
            <a:ext cx="0" cy="140473"/>
          </a:xfrm>
          <a:custGeom>
            <a:avLst/>
            <a:gdLst/>
            <a:ahLst/>
            <a:cxnLst/>
            <a:rect l="l" t="t" r="r" b="b"/>
            <a:pathLst>
              <a:path h="161925">
                <a:moveTo>
                  <a:pt x="0" y="0"/>
                </a:moveTo>
                <a:lnTo>
                  <a:pt x="0" y="161544"/>
                </a:lnTo>
              </a:path>
            </a:pathLst>
          </a:custGeom>
          <a:ln w="9905">
            <a:solidFill>
              <a:srgbClr val="000000"/>
            </a:solidFill>
          </a:ln>
        </p:spPr>
        <p:txBody>
          <a:bodyPr wrap="square" lIns="0" tIns="0" rIns="0" bIns="0" rtlCol="0"/>
          <a:lstStyle/>
          <a:p>
            <a:endParaRPr sz="1100"/>
          </a:p>
        </p:txBody>
      </p:sp>
      <p:sp>
        <p:nvSpPr>
          <p:cNvPr id="390" name="object 399"/>
          <p:cNvSpPr/>
          <p:nvPr/>
        </p:nvSpPr>
        <p:spPr>
          <a:xfrm>
            <a:off x="5565799" y="26164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1" name="object 400"/>
          <p:cNvSpPr/>
          <p:nvPr/>
        </p:nvSpPr>
        <p:spPr>
          <a:xfrm>
            <a:off x="5568394" y="275993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2" name="object 401"/>
          <p:cNvSpPr/>
          <p:nvPr/>
        </p:nvSpPr>
        <p:spPr>
          <a:xfrm>
            <a:off x="5569692"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393" name="object 402"/>
          <p:cNvSpPr/>
          <p:nvPr/>
        </p:nvSpPr>
        <p:spPr>
          <a:xfrm>
            <a:off x="5589811" y="262177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4" name="object 403"/>
          <p:cNvSpPr/>
          <p:nvPr/>
        </p:nvSpPr>
        <p:spPr>
          <a:xfrm>
            <a:off x="5592408" y="2761252"/>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5" name="object 404"/>
          <p:cNvSpPr/>
          <p:nvPr/>
        </p:nvSpPr>
        <p:spPr>
          <a:xfrm>
            <a:off x="5593706" y="2624415"/>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396" name="object 405"/>
          <p:cNvSpPr/>
          <p:nvPr/>
        </p:nvSpPr>
        <p:spPr>
          <a:xfrm>
            <a:off x="5614474" y="262044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7" name="object 406"/>
          <p:cNvSpPr/>
          <p:nvPr/>
        </p:nvSpPr>
        <p:spPr>
          <a:xfrm>
            <a:off x="5617069" y="276521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8" name="object 407"/>
          <p:cNvSpPr/>
          <p:nvPr/>
        </p:nvSpPr>
        <p:spPr>
          <a:xfrm>
            <a:off x="5618367"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399" name="object 408"/>
          <p:cNvSpPr/>
          <p:nvPr/>
        </p:nvSpPr>
        <p:spPr>
          <a:xfrm>
            <a:off x="5641083" y="26230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400" name="object 409"/>
          <p:cNvSpPr/>
          <p:nvPr/>
        </p:nvSpPr>
        <p:spPr>
          <a:xfrm>
            <a:off x="5643679" y="2766541"/>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401" name="object 410"/>
          <p:cNvSpPr/>
          <p:nvPr/>
        </p:nvSpPr>
        <p:spPr>
          <a:xfrm>
            <a:off x="5644977" y="262573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402" name="object 411"/>
          <p:cNvSpPr/>
          <p:nvPr/>
        </p:nvSpPr>
        <p:spPr>
          <a:xfrm>
            <a:off x="5306848" y="2777779"/>
            <a:ext cx="366684" cy="164600"/>
          </a:xfrm>
          <a:prstGeom prst="rect">
            <a:avLst/>
          </a:prstGeom>
          <a:blipFill>
            <a:blip r:embed="rId16" cstate="print"/>
            <a:stretch>
              <a:fillRect/>
            </a:stretch>
          </a:blipFill>
        </p:spPr>
        <p:txBody>
          <a:bodyPr wrap="square" lIns="0" tIns="0" rIns="0" bIns="0" rtlCol="0"/>
          <a:lstStyle/>
          <a:p>
            <a:endParaRPr sz="1100"/>
          </a:p>
        </p:txBody>
      </p:sp>
      <p:sp>
        <p:nvSpPr>
          <p:cNvPr id="403" name="object 412"/>
          <p:cNvSpPr/>
          <p:nvPr/>
        </p:nvSpPr>
        <p:spPr>
          <a:xfrm>
            <a:off x="5303602" y="2774473"/>
            <a:ext cx="372634" cy="171322"/>
          </a:xfrm>
          <a:custGeom>
            <a:avLst/>
            <a:gdLst/>
            <a:ahLst/>
            <a:cxnLst/>
            <a:rect l="l" t="t" r="r" b="b"/>
            <a:pathLst>
              <a:path w="437515" h="197485">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a:moveTo>
                  <a:pt x="0" y="0"/>
                </a:moveTo>
                <a:lnTo>
                  <a:pt x="762" y="3809"/>
                </a:lnTo>
                <a:lnTo>
                  <a:pt x="6096" y="108965"/>
                </a:lnTo>
                <a:lnTo>
                  <a:pt x="12192" y="108965"/>
                </a:lnTo>
                <a:lnTo>
                  <a:pt x="7039" y="7395"/>
                </a:lnTo>
                <a:lnTo>
                  <a:pt x="3810" y="6857"/>
                </a:lnTo>
                <a:lnTo>
                  <a:pt x="4572" y="761"/>
                </a:lnTo>
                <a:lnTo>
                  <a:pt x="0" y="0"/>
                </a:lnTo>
                <a:close/>
              </a:path>
              <a:path w="437515" h="197485">
                <a:moveTo>
                  <a:pt x="437388" y="75437"/>
                </a:moveTo>
                <a:lnTo>
                  <a:pt x="431292" y="75437"/>
                </a:lnTo>
                <a:lnTo>
                  <a:pt x="431275" y="77976"/>
                </a:lnTo>
                <a:lnTo>
                  <a:pt x="434340" y="78485"/>
                </a:lnTo>
                <a:lnTo>
                  <a:pt x="437388" y="75437"/>
                </a:lnTo>
                <a:close/>
              </a:path>
              <a:path w="437515" h="197485">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404" name="object 413"/>
          <p:cNvSpPr/>
          <p:nvPr/>
        </p:nvSpPr>
        <p:spPr>
          <a:xfrm>
            <a:off x="5308794" y="2866359"/>
            <a:ext cx="365063" cy="78775"/>
          </a:xfrm>
          <a:custGeom>
            <a:avLst/>
            <a:gdLst/>
            <a:ahLst/>
            <a:cxnLst/>
            <a:rect l="l" t="t" r="r" b="b"/>
            <a:pathLst>
              <a:path w="428625" h="90805">
                <a:moveTo>
                  <a:pt x="3810" y="0"/>
                </a:moveTo>
                <a:lnTo>
                  <a:pt x="0" y="3047"/>
                </a:lnTo>
                <a:lnTo>
                  <a:pt x="0" y="5333"/>
                </a:lnTo>
                <a:lnTo>
                  <a:pt x="2286" y="6095"/>
                </a:lnTo>
                <a:lnTo>
                  <a:pt x="426720" y="90677"/>
                </a:lnTo>
                <a:lnTo>
                  <a:pt x="428244" y="84581"/>
                </a:lnTo>
                <a:lnTo>
                  <a:pt x="3810" y="0"/>
                </a:lnTo>
                <a:close/>
              </a:path>
            </a:pathLst>
          </a:custGeom>
          <a:solidFill>
            <a:srgbClr val="000000"/>
          </a:solidFill>
        </p:spPr>
        <p:txBody>
          <a:bodyPr wrap="square" lIns="0" tIns="0" rIns="0" bIns="0" rtlCol="0"/>
          <a:lstStyle/>
          <a:p>
            <a:endParaRPr sz="1100"/>
          </a:p>
        </p:txBody>
      </p:sp>
      <p:sp>
        <p:nvSpPr>
          <p:cNvPr id="405" name="object 414"/>
          <p:cNvSpPr/>
          <p:nvPr/>
        </p:nvSpPr>
        <p:spPr>
          <a:xfrm>
            <a:off x="5282186" y="2594668"/>
            <a:ext cx="8653" cy="12119"/>
          </a:xfrm>
          <a:custGeom>
            <a:avLst/>
            <a:gdLst/>
            <a:ahLst/>
            <a:cxnLst/>
            <a:rect l="l" t="t" r="r" b="b"/>
            <a:pathLst>
              <a:path w="10160" h="13969">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406" name="object 415"/>
          <p:cNvSpPr/>
          <p:nvPr/>
        </p:nvSpPr>
        <p:spPr>
          <a:xfrm>
            <a:off x="5281537" y="2594007"/>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434" y="13546"/>
                </a:moveTo>
                <a:lnTo>
                  <a:pt x="6095" y="13716"/>
                </a:lnTo>
                <a:lnTo>
                  <a:pt x="6857" y="13716"/>
                </a:lnTo>
                <a:lnTo>
                  <a:pt x="6434" y="13546"/>
                </a:lnTo>
                <a:close/>
              </a:path>
              <a:path w="12700" h="16510">
                <a:moveTo>
                  <a:pt x="8508" y="12509"/>
                </a:moveTo>
                <a:lnTo>
                  <a:pt x="6434" y="13546"/>
                </a:lnTo>
                <a:lnTo>
                  <a:pt x="6857" y="13716"/>
                </a:lnTo>
                <a:lnTo>
                  <a:pt x="10667" y="13716"/>
                </a:lnTo>
                <a:lnTo>
                  <a:pt x="10885" y="12954"/>
                </a:lnTo>
                <a:lnTo>
                  <a:pt x="8381" y="12954"/>
                </a:lnTo>
                <a:lnTo>
                  <a:pt x="8508" y="12509"/>
                </a:lnTo>
                <a:close/>
              </a:path>
              <a:path w="12700" h="16510">
                <a:moveTo>
                  <a:pt x="3047" y="12192"/>
                </a:moveTo>
                <a:lnTo>
                  <a:pt x="3809" y="12954"/>
                </a:lnTo>
                <a:lnTo>
                  <a:pt x="3662" y="12437"/>
                </a:lnTo>
                <a:lnTo>
                  <a:pt x="3047" y="12192"/>
                </a:lnTo>
                <a:close/>
              </a:path>
              <a:path w="12700" h="16510">
                <a:moveTo>
                  <a:pt x="3662" y="12437"/>
                </a:moveTo>
                <a:lnTo>
                  <a:pt x="3809" y="12954"/>
                </a:lnTo>
                <a:lnTo>
                  <a:pt x="4952" y="12954"/>
                </a:lnTo>
                <a:lnTo>
                  <a:pt x="3662" y="12437"/>
                </a:lnTo>
                <a:close/>
              </a:path>
              <a:path w="12700" h="16510">
                <a:moveTo>
                  <a:pt x="9143" y="12192"/>
                </a:moveTo>
                <a:lnTo>
                  <a:pt x="8508" y="12509"/>
                </a:lnTo>
                <a:lnTo>
                  <a:pt x="8381" y="12954"/>
                </a:lnTo>
                <a:lnTo>
                  <a:pt x="9143" y="12192"/>
                </a:lnTo>
                <a:close/>
              </a:path>
              <a:path w="12700" h="16510">
                <a:moveTo>
                  <a:pt x="11103" y="12192"/>
                </a:moveTo>
                <a:lnTo>
                  <a:pt x="9143" y="12192"/>
                </a:lnTo>
                <a:lnTo>
                  <a:pt x="8381" y="12954"/>
                </a:lnTo>
                <a:lnTo>
                  <a:pt x="10885" y="12954"/>
                </a:lnTo>
                <a:lnTo>
                  <a:pt x="11103" y="12192"/>
                </a:lnTo>
                <a:close/>
              </a:path>
              <a:path w="12700" h="1651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a:moveTo>
                  <a:pt x="3592" y="12192"/>
                </a:moveTo>
                <a:lnTo>
                  <a:pt x="3047" y="12192"/>
                </a:lnTo>
                <a:lnTo>
                  <a:pt x="3662" y="12437"/>
                </a:lnTo>
                <a:lnTo>
                  <a:pt x="3592" y="12192"/>
                </a:lnTo>
                <a:close/>
              </a:path>
              <a:path w="12700" h="16510">
                <a:moveTo>
                  <a:pt x="2403" y="8030"/>
                </a:moveTo>
                <a:lnTo>
                  <a:pt x="2285" y="8382"/>
                </a:lnTo>
                <a:lnTo>
                  <a:pt x="2503" y="8382"/>
                </a:lnTo>
                <a:lnTo>
                  <a:pt x="2403" y="8030"/>
                </a:lnTo>
                <a:close/>
              </a:path>
              <a:path w="12700" h="16510">
                <a:moveTo>
                  <a:pt x="9905" y="7620"/>
                </a:moveTo>
                <a:lnTo>
                  <a:pt x="9905" y="8382"/>
                </a:lnTo>
                <a:lnTo>
                  <a:pt x="11048" y="8001"/>
                </a:lnTo>
                <a:lnTo>
                  <a:pt x="9905" y="7620"/>
                </a:lnTo>
                <a:close/>
              </a:path>
              <a:path w="12700" h="16510">
                <a:moveTo>
                  <a:pt x="2539" y="7620"/>
                </a:moveTo>
                <a:lnTo>
                  <a:pt x="2285" y="7620"/>
                </a:lnTo>
                <a:lnTo>
                  <a:pt x="2403" y="8030"/>
                </a:lnTo>
                <a:lnTo>
                  <a:pt x="2539" y="7620"/>
                </a:lnTo>
                <a:close/>
              </a:path>
              <a:path w="12700" h="1651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407" name="object 416"/>
          <p:cNvSpPr/>
          <p:nvPr/>
        </p:nvSpPr>
        <p:spPr>
          <a:xfrm>
            <a:off x="5289974" y="2600617"/>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08" name="object 417"/>
          <p:cNvSpPr/>
          <p:nvPr/>
        </p:nvSpPr>
        <p:spPr>
          <a:xfrm>
            <a:off x="5312689" y="263631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09" name="object 418"/>
          <p:cNvSpPr/>
          <p:nvPr/>
        </p:nvSpPr>
        <p:spPr>
          <a:xfrm>
            <a:off x="5312689" y="263433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10" name="object 419"/>
          <p:cNvSpPr/>
          <p:nvPr/>
        </p:nvSpPr>
        <p:spPr>
          <a:xfrm>
            <a:off x="5316582" y="263631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11" name="object 420"/>
          <p:cNvSpPr/>
          <p:nvPr/>
        </p:nvSpPr>
        <p:spPr>
          <a:xfrm>
            <a:off x="5310741" y="264160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2" name="object 421"/>
          <p:cNvSpPr/>
          <p:nvPr/>
        </p:nvSpPr>
        <p:spPr>
          <a:xfrm>
            <a:off x="5310741"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13" name="object 422"/>
          <p:cNvSpPr/>
          <p:nvPr/>
        </p:nvSpPr>
        <p:spPr>
          <a:xfrm>
            <a:off x="5312689" y="2650196"/>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4" name="object 423"/>
          <p:cNvSpPr/>
          <p:nvPr/>
        </p:nvSpPr>
        <p:spPr>
          <a:xfrm>
            <a:off x="5312689" y="2648214"/>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15" name="object 424"/>
          <p:cNvSpPr/>
          <p:nvPr/>
        </p:nvSpPr>
        <p:spPr>
          <a:xfrm>
            <a:off x="5316582"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16" name="object 425"/>
          <p:cNvSpPr/>
          <p:nvPr/>
        </p:nvSpPr>
        <p:spPr>
          <a:xfrm>
            <a:off x="5310741"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7" name="object 426"/>
          <p:cNvSpPr/>
          <p:nvPr/>
        </p:nvSpPr>
        <p:spPr>
          <a:xfrm>
            <a:off x="5310741"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18" name="object 427"/>
          <p:cNvSpPr/>
          <p:nvPr/>
        </p:nvSpPr>
        <p:spPr>
          <a:xfrm>
            <a:off x="5312689" y="2664078"/>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9" name="object 428"/>
          <p:cNvSpPr/>
          <p:nvPr/>
        </p:nvSpPr>
        <p:spPr>
          <a:xfrm>
            <a:off x="5312689" y="266209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20" name="object 429"/>
          <p:cNvSpPr/>
          <p:nvPr/>
        </p:nvSpPr>
        <p:spPr>
          <a:xfrm>
            <a:off x="5316582"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21" name="object 430"/>
          <p:cNvSpPr/>
          <p:nvPr/>
        </p:nvSpPr>
        <p:spPr>
          <a:xfrm>
            <a:off x="5310741"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22" name="object 431"/>
          <p:cNvSpPr/>
          <p:nvPr/>
        </p:nvSpPr>
        <p:spPr>
          <a:xfrm>
            <a:off x="5310741"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23" name="object 432"/>
          <p:cNvSpPr/>
          <p:nvPr/>
        </p:nvSpPr>
        <p:spPr>
          <a:xfrm>
            <a:off x="5312689" y="2677300"/>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424" name="object 433"/>
          <p:cNvSpPr/>
          <p:nvPr/>
        </p:nvSpPr>
        <p:spPr>
          <a:xfrm>
            <a:off x="5312689" y="2675316"/>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25" name="object 434"/>
          <p:cNvSpPr/>
          <p:nvPr/>
        </p:nvSpPr>
        <p:spPr>
          <a:xfrm>
            <a:off x="5316582" y="2677299"/>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26" name="object 435"/>
          <p:cNvSpPr/>
          <p:nvPr/>
        </p:nvSpPr>
        <p:spPr>
          <a:xfrm>
            <a:off x="5310741" y="268324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27" name="object 436"/>
          <p:cNvSpPr/>
          <p:nvPr/>
        </p:nvSpPr>
        <p:spPr>
          <a:xfrm>
            <a:off x="5310741" y="2675316"/>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28" name="object 437"/>
          <p:cNvSpPr/>
          <p:nvPr/>
        </p:nvSpPr>
        <p:spPr>
          <a:xfrm>
            <a:off x="5286079" y="2668706"/>
            <a:ext cx="8653" cy="12119"/>
          </a:xfrm>
          <a:custGeom>
            <a:avLst/>
            <a:gdLst/>
            <a:ahLst/>
            <a:cxnLst/>
            <a:rect l="l" t="t" r="r" b="b"/>
            <a:pathLst>
              <a:path w="10160" h="13969">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429" name="object 438"/>
          <p:cNvSpPr/>
          <p:nvPr/>
        </p:nvSpPr>
        <p:spPr>
          <a:xfrm>
            <a:off x="5285430" y="2668045"/>
            <a:ext cx="10817" cy="14323"/>
          </a:xfrm>
          <a:custGeom>
            <a:avLst/>
            <a:gdLst/>
            <a:ahLst/>
            <a:cxnLst/>
            <a:rect l="l" t="t" r="r" b="b"/>
            <a:pathLst>
              <a:path w="12700" h="1651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88" y="7971"/>
                </a:moveTo>
                <a:lnTo>
                  <a:pt x="8381" y="12192"/>
                </a:lnTo>
                <a:lnTo>
                  <a:pt x="10921" y="12192"/>
                </a:lnTo>
                <a:lnTo>
                  <a:pt x="12191" y="8382"/>
                </a:lnTo>
                <a:lnTo>
                  <a:pt x="9905" y="8382"/>
                </a:lnTo>
                <a:lnTo>
                  <a:pt x="9788" y="7971"/>
                </a:lnTo>
                <a:close/>
              </a:path>
              <a:path w="12700" h="16510">
                <a:moveTo>
                  <a:pt x="3555" y="11430"/>
                </a:moveTo>
                <a:lnTo>
                  <a:pt x="3047" y="11430"/>
                </a:lnTo>
                <a:lnTo>
                  <a:pt x="3725" y="11938"/>
                </a:lnTo>
                <a:lnTo>
                  <a:pt x="3555" y="11430"/>
                </a:lnTo>
                <a:close/>
              </a:path>
              <a:path w="12700" h="16510">
                <a:moveTo>
                  <a:pt x="2403" y="7971"/>
                </a:moveTo>
                <a:lnTo>
                  <a:pt x="2285" y="8382"/>
                </a:lnTo>
                <a:lnTo>
                  <a:pt x="2539" y="8382"/>
                </a:lnTo>
                <a:lnTo>
                  <a:pt x="2403" y="797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12191" y="7620"/>
                </a:moveTo>
                <a:lnTo>
                  <a:pt x="9905" y="7620"/>
                </a:lnTo>
                <a:lnTo>
                  <a:pt x="11048" y="8001"/>
                </a:lnTo>
                <a:lnTo>
                  <a:pt x="12191" y="7620"/>
                </a:lnTo>
                <a:close/>
              </a:path>
              <a:path w="12700" h="16510">
                <a:moveTo>
                  <a:pt x="2503" y="7620"/>
                </a:moveTo>
                <a:lnTo>
                  <a:pt x="2285" y="7620"/>
                </a:lnTo>
                <a:lnTo>
                  <a:pt x="2403" y="7971"/>
                </a:lnTo>
                <a:lnTo>
                  <a:pt x="2503" y="7620"/>
                </a:lnTo>
                <a:close/>
              </a:path>
              <a:path w="12700" h="1651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a:moveTo>
                  <a:pt x="3809" y="3048"/>
                </a:moveTo>
                <a:lnTo>
                  <a:pt x="3047" y="3810"/>
                </a:lnTo>
                <a:lnTo>
                  <a:pt x="3682" y="3492"/>
                </a:lnTo>
                <a:lnTo>
                  <a:pt x="3809" y="3048"/>
                </a:lnTo>
                <a:close/>
              </a:path>
              <a:path w="12700" h="16510">
                <a:moveTo>
                  <a:pt x="3682" y="3492"/>
                </a:moveTo>
                <a:lnTo>
                  <a:pt x="3047" y="3810"/>
                </a:lnTo>
                <a:lnTo>
                  <a:pt x="3592" y="3810"/>
                </a:lnTo>
                <a:lnTo>
                  <a:pt x="3682" y="3492"/>
                </a:lnTo>
                <a:close/>
              </a:path>
              <a:path w="12700" h="16510">
                <a:moveTo>
                  <a:pt x="8381" y="3048"/>
                </a:moveTo>
                <a:lnTo>
                  <a:pt x="8529" y="3564"/>
                </a:lnTo>
                <a:lnTo>
                  <a:pt x="9143" y="3810"/>
                </a:lnTo>
                <a:lnTo>
                  <a:pt x="8381" y="3048"/>
                </a:lnTo>
                <a:close/>
              </a:path>
              <a:path w="12700" h="16510">
                <a:moveTo>
                  <a:pt x="10667" y="2286"/>
                </a:moveTo>
                <a:lnTo>
                  <a:pt x="6095" y="2286"/>
                </a:lnTo>
                <a:lnTo>
                  <a:pt x="5757" y="2455"/>
                </a:lnTo>
                <a:lnTo>
                  <a:pt x="8529" y="3564"/>
                </a:lnTo>
                <a:lnTo>
                  <a:pt x="8381" y="3048"/>
                </a:lnTo>
                <a:lnTo>
                  <a:pt x="10885" y="3048"/>
                </a:lnTo>
                <a:lnTo>
                  <a:pt x="10667" y="2286"/>
                </a:lnTo>
                <a:close/>
              </a:path>
              <a:path w="12700" h="16510">
                <a:moveTo>
                  <a:pt x="4571" y="3048"/>
                </a:moveTo>
                <a:lnTo>
                  <a:pt x="3809" y="3048"/>
                </a:lnTo>
                <a:lnTo>
                  <a:pt x="3682" y="3492"/>
                </a:lnTo>
                <a:lnTo>
                  <a:pt x="4571" y="3048"/>
                </a:lnTo>
                <a:close/>
              </a:path>
              <a:path w="12700" h="16510">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430" name="object 439"/>
          <p:cNvSpPr/>
          <p:nvPr/>
        </p:nvSpPr>
        <p:spPr>
          <a:xfrm>
            <a:off x="5293867" y="2674655"/>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1" name="object 440"/>
          <p:cNvSpPr/>
          <p:nvPr/>
        </p:nvSpPr>
        <p:spPr>
          <a:xfrm>
            <a:off x="5289974" y="2761252"/>
            <a:ext cx="8653" cy="12119"/>
          </a:xfrm>
          <a:custGeom>
            <a:avLst/>
            <a:gdLst/>
            <a:ahLst/>
            <a:cxnLst/>
            <a:rect l="l" t="t" r="r" b="b"/>
            <a:pathLst>
              <a:path w="10160" h="13969">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p:spPr>
        <p:txBody>
          <a:bodyPr wrap="square" lIns="0" tIns="0" rIns="0" bIns="0" rtlCol="0"/>
          <a:lstStyle/>
          <a:p>
            <a:endParaRPr sz="1100"/>
          </a:p>
        </p:txBody>
      </p:sp>
      <p:sp>
        <p:nvSpPr>
          <p:cNvPr id="432" name="object 441"/>
          <p:cNvSpPr/>
          <p:nvPr/>
        </p:nvSpPr>
        <p:spPr>
          <a:xfrm>
            <a:off x="5289325" y="2760591"/>
            <a:ext cx="10817" cy="14323"/>
          </a:xfrm>
          <a:custGeom>
            <a:avLst/>
            <a:gdLst/>
            <a:ahLst/>
            <a:cxnLst/>
            <a:rect l="l" t="t" r="r" b="b"/>
            <a:pathLst>
              <a:path w="12700" h="1651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725" y="11938"/>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10921" y="3810"/>
                </a:moveTo>
                <a:lnTo>
                  <a:pt x="8381" y="3810"/>
                </a:lnTo>
                <a:lnTo>
                  <a:pt x="9778" y="8001"/>
                </a:lnTo>
                <a:lnTo>
                  <a:pt x="9905" y="7620"/>
                </a:lnTo>
                <a:lnTo>
                  <a:pt x="12191" y="7620"/>
                </a:lnTo>
                <a:lnTo>
                  <a:pt x="10921" y="3810"/>
                </a:lnTo>
                <a:close/>
              </a:path>
              <a:path w="12700" h="16510">
                <a:moveTo>
                  <a:pt x="12191" y="7620"/>
                </a:moveTo>
                <a:lnTo>
                  <a:pt x="9905" y="7620"/>
                </a:lnTo>
                <a:lnTo>
                  <a:pt x="11048" y="8001"/>
                </a:lnTo>
                <a:lnTo>
                  <a:pt x="12191" y="7620"/>
                </a:lnTo>
                <a:close/>
              </a:path>
              <a:path w="12700" h="1651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a:moveTo>
                  <a:pt x="6095" y="1524"/>
                </a:moveTo>
                <a:lnTo>
                  <a:pt x="4571" y="2286"/>
                </a:lnTo>
                <a:lnTo>
                  <a:pt x="4854" y="2455"/>
                </a:lnTo>
                <a:lnTo>
                  <a:pt x="6095" y="1524"/>
                </a:lnTo>
                <a:close/>
              </a:path>
            </a:pathLst>
          </a:custGeom>
          <a:solidFill>
            <a:srgbClr val="000000"/>
          </a:solidFill>
        </p:spPr>
        <p:txBody>
          <a:bodyPr wrap="square" lIns="0" tIns="0" rIns="0" bIns="0" rtlCol="0"/>
          <a:lstStyle/>
          <a:p>
            <a:endParaRPr sz="1100"/>
          </a:p>
        </p:txBody>
      </p:sp>
      <p:sp>
        <p:nvSpPr>
          <p:cNvPr id="433" name="object 442"/>
          <p:cNvSpPr/>
          <p:nvPr/>
        </p:nvSpPr>
        <p:spPr>
          <a:xfrm>
            <a:off x="5297762" y="276720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4" name="object 443"/>
          <p:cNvSpPr/>
          <p:nvPr/>
        </p:nvSpPr>
        <p:spPr>
          <a:xfrm>
            <a:off x="5294516" y="2852477"/>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435" name="object 444"/>
          <p:cNvSpPr/>
          <p:nvPr/>
        </p:nvSpPr>
        <p:spPr>
          <a:xfrm>
            <a:off x="5293867" y="2851816"/>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436" name="object 445"/>
          <p:cNvSpPr/>
          <p:nvPr/>
        </p:nvSpPr>
        <p:spPr>
          <a:xfrm>
            <a:off x="5302304" y="285776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7" name="object 446"/>
          <p:cNvSpPr/>
          <p:nvPr/>
        </p:nvSpPr>
        <p:spPr>
          <a:xfrm>
            <a:off x="5465203" y="2587397"/>
            <a:ext cx="8653" cy="12119"/>
          </a:xfrm>
          <a:custGeom>
            <a:avLst/>
            <a:gdLst/>
            <a:ahLst/>
            <a:cxnLst/>
            <a:rect l="l" t="t" r="r" b="b"/>
            <a:pathLst>
              <a:path w="10160" h="13969">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p:spPr>
        <p:txBody>
          <a:bodyPr wrap="square" lIns="0" tIns="0" rIns="0" bIns="0" rtlCol="0"/>
          <a:lstStyle/>
          <a:p>
            <a:endParaRPr sz="1100"/>
          </a:p>
        </p:txBody>
      </p:sp>
      <p:sp>
        <p:nvSpPr>
          <p:cNvPr id="438" name="object 447"/>
          <p:cNvSpPr/>
          <p:nvPr/>
        </p:nvSpPr>
        <p:spPr>
          <a:xfrm>
            <a:off x="5462607" y="2584752"/>
            <a:ext cx="14062" cy="17628"/>
          </a:xfrm>
          <a:custGeom>
            <a:avLst/>
            <a:gdLst/>
            <a:ahLst/>
            <a:cxnLst/>
            <a:rect l="l" t="t" r="r" b="b"/>
            <a:pathLst>
              <a:path w="16510" h="20319">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a:moveTo>
                  <a:pt x="8191" y="13144"/>
                </a:moveTo>
                <a:lnTo>
                  <a:pt x="8000" y="13334"/>
                </a:lnTo>
                <a:lnTo>
                  <a:pt x="8381" y="13715"/>
                </a:lnTo>
                <a:lnTo>
                  <a:pt x="6857" y="14477"/>
                </a:lnTo>
                <a:lnTo>
                  <a:pt x="9905" y="13715"/>
                </a:lnTo>
                <a:lnTo>
                  <a:pt x="8191" y="13144"/>
                </a:lnTo>
                <a:close/>
              </a:path>
              <a:path w="16510" h="20319">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a:moveTo>
                  <a:pt x="6857" y="12191"/>
                </a:moveTo>
                <a:lnTo>
                  <a:pt x="7619" y="13715"/>
                </a:lnTo>
                <a:lnTo>
                  <a:pt x="7238" y="12572"/>
                </a:lnTo>
                <a:lnTo>
                  <a:pt x="6857" y="12191"/>
                </a:lnTo>
                <a:close/>
              </a:path>
              <a:path w="16510" h="20319">
                <a:moveTo>
                  <a:pt x="7238" y="12572"/>
                </a:moveTo>
                <a:lnTo>
                  <a:pt x="7619" y="13715"/>
                </a:lnTo>
                <a:lnTo>
                  <a:pt x="8000" y="13334"/>
                </a:lnTo>
                <a:lnTo>
                  <a:pt x="7238" y="12572"/>
                </a:lnTo>
                <a:close/>
              </a:path>
              <a:path w="16510" h="20319">
                <a:moveTo>
                  <a:pt x="8000" y="13334"/>
                </a:moveTo>
                <a:lnTo>
                  <a:pt x="7619" y="13715"/>
                </a:lnTo>
                <a:lnTo>
                  <a:pt x="8381" y="13715"/>
                </a:lnTo>
                <a:lnTo>
                  <a:pt x="8000" y="13334"/>
                </a:lnTo>
                <a:close/>
              </a:path>
              <a:path w="16510" h="20319">
                <a:moveTo>
                  <a:pt x="7619" y="12953"/>
                </a:moveTo>
                <a:lnTo>
                  <a:pt x="8000" y="13334"/>
                </a:lnTo>
                <a:lnTo>
                  <a:pt x="8191" y="13144"/>
                </a:lnTo>
                <a:lnTo>
                  <a:pt x="7619" y="12953"/>
                </a:lnTo>
                <a:close/>
              </a:path>
              <a:path w="16510" h="20319">
                <a:moveTo>
                  <a:pt x="9905" y="11810"/>
                </a:moveTo>
                <a:lnTo>
                  <a:pt x="9143" y="12953"/>
                </a:lnTo>
                <a:lnTo>
                  <a:pt x="16001" y="12953"/>
                </a:lnTo>
                <a:lnTo>
                  <a:pt x="16001" y="12191"/>
                </a:lnTo>
                <a:lnTo>
                  <a:pt x="9905" y="12191"/>
                </a:lnTo>
                <a:lnTo>
                  <a:pt x="9905" y="11810"/>
                </a:lnTo>
                <a:close/>
              </a:path>
              <a:path w="16510" h="20319">
                <a:moveTo>
                  <a:pt x="7111" y="12191"/>
                </a:moveTo>
                <a:lnTo>
                  <a:pt x="6857" y="12191"/>
                </a:lnTo>
                <a:lnTo>
                  <a:pt x="7238" y="12572"/>
                </a:lnTo>
                <a:lnTo>
                  <a:pt x="7111" y="12191"/>
                </a:lnTo>
                <a:close/>
              </a:path>
              <a:path w="16510" h="20319">
                <a:moveTo>
                  <a:pt x="10667" y="10667"/>
                </a:moveTo>
                <a:lnTo>
                  <a:pt x="9905" y="11810"/>
                </a:lnTo>
                <a:lnTo>
                  <a:pt x="9905" y="12191"/>
                </a:lnTo>
                <a:lnTo>
                  <a:pt x="10667" y="10667"/>
                </a:lnTo>
                <a:close/>
              </a:path>
              <a:path w="16510" h="20319">
                <a:moveTo>
                  <a:pt x="16001" y="10667"/>
                </a:moveTo>
                <a:lnTo>
                  <a:pt x="10667" y="10667"/>
                </a:lnTo>
                <a:lnTo>
                  <a:pt x="9905" y="12191"/>
                </a:lnTo>
                <a:lnTo>
                  <a:pt x="16001" y="12191"/>
                </a:lnTo>
                <a:lnTo>
                  <a:pt x="16001" y="10667"/>
                </a:lnTo>
                <a:close/>
              </a:path>
              <a:path w="16510" h="20319">
                <a:moveTo>
                  <a:pt x="9905" y="8381"/>
                </a:moveTo>
                <a:lnTo>
                  <a:pt x="9905" y="11810"/>
                </a:lnTo>
                <a:lnTo>
                  <a:pt x="10667" y="10667"/>
                </a:lnTo>
                <a:lnTo>
                  <a:pt x="16001" y="10667"/>
                </a:lnTo>
                <a:lnTo>
                  <a:pt x="16001" y="9143"/>
                </a:lnTo>
                <a:lnTo>
                  <a:pt x="10667" y="9143"/>
                </a:lnTo>
                <a:lnTo>
                  <a:pt x="9905" y="8381"/>
                </a:lnTo>
                <a:close/>
              </a:path>
              <a:path w="16510" h="20319">
                <a:moveTo>
                  <a:pt x="6095" y="9143"/>
                </a:moveTo>
                <a:lnTo>
                  <a:pt x="6095" y="10667"/>
                </a:lnTo>
                <a:lnTo>
                  <a:pt x="6313" y="9797"/>
                </a:lnTo>
                <a:lnTo>
                  <a:pt x="6095" y="9143"/>
                </a:lnTo>
                <a:close/>
              </a:path>
              <a:path w="16510" h="20319">
                <a:moveTo>
                  <a:pt x="6313" y="9797"/>
                </a:moveTo>
                <a:lnTo>
                  <a:pt x="6095" y="10667"/>
                </a:lnTo>
                <a:lnTo>
                  <a:pt x="6603" y="10667"/>
                </a:lnTo>
                <a:lnTo>
                  <a:pt x="6313" y="9797"/>
                </a:lnTo>
                <a:close/>
              </a:path>
              <a:path w="16510" h="20319">
                <a:moveTo>
                  <a:pt x="6476" y="9143"/>
                </a:moveTo>
                <a:lnTo>
                  <a:pt x="6095" y="9143"/>
                </a:lnTo>
                <a:lnTo>
                  <a:pt x="6313" y="9797"/>
                </a:lnTo>
                <a:lnTo>
                  <a:pt x="6476" y="9143"/>
                </a:lnTo>
                <a:close/>
              </a:path>
              <a:path w="16510" h="20319">
                <a:moveTo>
                  <a:pt x="9905" y="6857"/>
                </a:moveTo>
                <a:lnTo>
                  <a:pt x="9905" y="8381"/>
                </a:lnTo>
                <a:lnTo>
                  <a:pt x="10667" y="9143"/>
                </a:lnTo>
                <a:lnTo>
                  <a:pt x="9905" y="6857"/>
                </a:lnTo>
                <a:close/>
              </a:path>
              <a:path w="16510" h="20319">
                <a:moveTo>
                  <a:pt x="16001" y="6857"/>
                </a:moveTo>
                <a:lnTo>
                  <a:pt x="9905" y="6857"/>
                </a:lnTo>
                <a:lnTo>
                  <a:pt x="10667" y="9143"/>
                </a:lnTo>
                <a:lnTo>
                  <a:pt x="16001" y="9143"/>
                </a:lnTo>
                <a:lnTo>
                  <a:pt x="16001" y="6857"/>
                </a:lnTo>
                <a:close/>
              </a:path>
              <a:path w="16510" h="20319">
                <a:moveTo>
                  <a:pt x="7619" y="6857"/>
                </a:moveTo>
                <a:lnTo>
                  <a:pt x="6857" y="7619"/>
                </a:lnTo>
                <a:lnTo>
                  <a:pt x="6857" y="8381"/>
                </a:lnTo>
                <a:lnTo>
                  <a:pt x="7619" y="6857"/>
                </a:lnTo>
                <a:close/>
              </a:path>
              <a:path w="16510" h="20319">
                <a:moveTo>
                  <a:pt x="15747" y="6095"/>
                </a:moveTo>
                <a:lnTo>
                  <a:pt x="9905" y="6095"/>
                </a:lnTo>
                <a:lnTo>
                  <a:pt x="8191" y="6667"/>
                </a:lnTo>
                <a:lnTo>
                  <a:pt x="9905" y="8381"/>
                </a:lnTo>
                <a:lnTo>
                  <a:pt x="9905" y="6857"/>
                </a:lnTo>
                <a:lnTo>
                  <a:pt x="16001" y="6857"/>
                </a:lnTo>
                <a:lnTo>
                  <a:pt x="15747" y="6095"/>
                </a:lnTo>
                <a:close/>
              </a:path>
              <a:path w="16510" h="20319">
                <a:moveTo>
                  <a:pt x="7873" y="6603"/>
                </a:moveTo>
                <a:lnTo>
                  <a:pt x="7619" y="6857"/>
                </a:lnTo>
                <a:lnTo>
                  <a:pt x="8077" y="6705"/>
                </a:lnTo>
                <a:lnTo>
                  <a:pt x="7873" y="6603"/>
                </a:lnTo>
                <a:close/>
              </a:path>
              <a:path w="16510" h="20319">
                <a:moveTo>
                  <a:pt x="8191" y="6667"/>
                </a:moveTo>
                <a:lnTo>
                  <a:pt x="8381" y="6857"/>
                </a:lnTo>
                <a:lnTo>
                  <a:pt x="8191" y="6667"/>
                </a:lnTo>
                <a:close/>
              </a:path>
              <a:path w="16510" h="20319">
                <a:moveTo>
                  <a:pt x="8000" y="6476"/>
                </a:moveTo>
                <a:lnTo>
                  <a:pt x="8000" y="6667"/>
                </a:lnTo>
                <a:lnTo>
                  <a:pt x="8000" y="6476"/>
                </a:lnTo>
                <a:close/>
              </a:path>
              <a:path w="16510" h="20319">
                <a:moveTo>
                  <a:pt x="9905" y="6095"/>
                </a:moveTo>
                <a:lnTo>
                  <a:pt x="8381" y="6095"/>
                </a:lnTo>
                <a:lnTo>
                  <a:pt x="8000" y="6476"/>
                </a:lnTo>
                <a:lnTo>
                  <a:pt x="8191" y="6667"/>
                </a:lnTo>
                <a:lnTo>
                  <a:pt x="9905" y="6095"/>
                </a:lnTo>
                <a:close/>
              </a:path>
              <a:path w="16510" h="20319">
                <a:moveTo>
                  <a:pt x="7619" y="6095"/>
                </a:moveTo>
                <a:lnTo>
                  <a:pt x="6857" y="6095"/>
                </a:lnTo>
                <a:lnTo>
                  <a:pt x="7873" y="6603"/>
                </a:lnTo>
                <a:lnTo>
                  <a:pt x="8000" y="6476"/>
                </a:lnTo>
                <a:lnTo>
                  <a:pt x="7619" y="6095"/>
                </a:lnTo>
                <a:close/>
              </a:path>
              <a:path w="16510" h="20319">
                <a:moveTo>
                  <a:pt x="8381" y="6095"/>
                </a:moveTo>
                <a:lnTo>
                  <a:pt x="7619" y="6095"/>
                </a:lnTo>
                <a:lnTo>
                  <a:pt x="8000" y="6476"/>
                </a:lnTo>
                <a:lnTo>
                  <a:pt x="8381" y="6095"/>
                </a:lnTo>
                <a:close/>
              </a:path>
            </a:pathLst>
          </a:custGeom>
          <a:solidFill>
            <a:srgbClr val="000000"/>
          </a:solidFill>
        </p:spPr>
        <p:txBody>
          <a:bodyPr wrap="square" lIns="0" tIns="0" rIns="0" bIns="0" rtlCol="0"/>
          <a:lstStyle/>
          <a:p>
            <a:endParaRPr sz="1100"/>
          </a:p>
        </p:txBody>
      </p:sp>
      <p:sp>
        <p:nvSpPr>
          <p:cNvPr id="439" name="object 448"/>
          <p:cNvSpPr/>
          <p:nvPr/>
        </p:nvSpPr>
        <p:spPr>
          <a:xfrm>
            <a:off x="5471044" y="2593346"/>
            <a:ext cx="5408"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sz="1100"/>
          </a:p>
        </p:txBody>
      </p:sp>
      <p:sp>
        <p:nvSpPr>
          <p:cNvPr id="440" name="object 449"/>
          <p:cNvSpPr/>
          <p:nvPr/>
        </p:nvSpPr>
        <p:spPr>
          <a:xfrm>
            <a:off x="5312689" y="2572192"/>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p:spPr>
        <p:txBody>
          <a:bodyPr wrap="square" lIns="0" tIns="0" rIns="0" bIns="0" rtlCol="0"/>
          <a:lstStyle/>
          <a:p>
            <a:endParaRPr sz="1100"/>
          </a:p>
        </p:txBody>
      </p:sp>
      <p:sp>
        <p:nvSpPr>
          <p:cNvPr id="441" name="object 450"/>
          <p:cNvSpPr/>
          <p:nvPr/>
        </p:nvSpPr>
        <p:spPr>
          <a:xfrm>
            <a:off x="5310741" y="2570870"/>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a:moveTo>
                  <a:pt x="9524" y="16192"/>
                </a:moveTo>
                <a:lnTo>
                  <a:pt x="8381" y="16763"/>
                </a:lnTo>
                <a:lnTo>
                  <a:pt x="10667" y="16763"/>
                </a:lnTo>
                <a:lnTo>
                  <a:pt x="9524" y="16192"/>
                </a:lnTo>
                <a:close/>
              </a:path>
              <a:path w="17779" h="20955">
                <a:moveTo>
                  <a:pt x="11647" y="15131"/>
                </a:moveTo>
                <a:lnTo>
                  <a:pt x="9524" y="16192"/>
                </a:lnTo>
                <a:lnTo>
                  <a:pt x="10667" y="16763"/>
                </a:lnTo>
                <a:lnTo>
                  <a:pt x="16001" y="16763"/>
                </a:lnTo>
                <a:lnTo>
                  <a:pt x="16192" y="16001"/>
                </a:lnTo>
                <a:lnTo>
                  <a:pt x="11429" y="16001"/>
                </a:lnTo>
                <a:lnTo>
                  <a:pt x="11647" y="15131"/>
                </a:lnTo>
                <a:close/>
              </a:path>
              <a:path w="17779" h="20955">
                <a:moveTo>
                  <a:pt x="12953" y="14477"/>
                </a:moveTo>
                <a:lnTo>
                  <a:pt x="11647" y="15131"/>
                </a:lnTo>
                <a:lnTo>
                  <a:pt x="11429" y="16001"/>
                </a:lnTo>
                <a:lnTo>
                  <a:pt x="12953" y="14477"/>
                </a:lnTo>
                <a:close/>
              </a:path>
              <a:path w="17779" h="20955">
                <a:moveTo>
                  <a:pt x="16573" y="14477"/>
                </a:moveTo>
                <a:lnTo>
                  <a:pt x="12953" y="14477"/>
                </a:lnTo>
                <a:lnTo>
                  <a:pt x="11429" y="16001"/>
                </a:lnTo>
                <a:lnTo>
                  <a:pt x="16192" y="16001"/>
                </a:lnTo>
                <a:lnTo>
                  <a:pt x="16573"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905"/>
                </a:moveTo>
                <a:lnTo>
                  <a:pt x="12953" y="10667"/>
                </a:lnTo>
                <a:lnTo>
                  <a:pt x="15239" y="10286"/>
                </a:lnTo>
                <a:lnTo>
                  <a:pt x="12953" y="9905"/>
                </a:lnTo>
                <a:close/>
              </a:path>
              <a:path w="17779" h="20955">
                <a:moveTo>
                  <a:pt x="11647" y="5442"/>
                </a:moveTo>
                <a:lnTo>
                  <a:pt x="12858" y="10286"/>
                </a:lnTo>
                <a:lnTo>
                  <a:pt x="12953" y="9905"/>
                </a:lnTo>
                <a:lnTo>
                  <a:pt x="17525" y="9905"/>
                </a:lnTo>
                <a:lnTo>
                  <a:pt x="16573" y="6095"/>
                </a:lnTo>
                <a:lnTo>
                  <a:pt x="12953" y="6095"/>
                </a:lnTo>
                <a:lnTo>
                  <a:pt x="11647" y="5442"/>
                </a:lnTo>
                <a:close/>
              </a:path>
              <a:path w="17779" h="20955">
                <a:moveTo>
                  <a:pt x="17525" y="9905"/>
                </a:moveTo>
                <a:lnTo>
                  <a:pt x="12953" y="9905"/>
                </a:lnTo>
                <a:lnTo>
                  <a:pt x="15239" y="10286"/>
                </a:lnTo>
                <a:lnTo>
                  <a:pt x="17525" y="9905"/>
                </a:lnTo>
                <a:close/>
              </a:path>
              <a:path w="17779" h="20955">
                <a:moveTo>
                  <a:pt x="5143" y="9143"/>
                </a:moveTo>
                <a:lnTo>
                  <a:pt x="4571" y="9143"/>
                </a:lnTo>
                <a:lnTo>
                  <a:pt x="4857" y="9905"/>
                </a:lnTo>
                <a:lnTo>
                  <a:pt x="5143"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1429" y="4571"/>
                </a:moveTo>
                <a:lnTo>
                  <a:pt x="11647" y="5442"/>
                </a:lnTo>
                <a:lnTo>
                  <a:pt x="12953" y="6095"/>
                </a:lnTo>
                <a:lnTo>
                  <a:pt x="11429" y="4571"/>
                </a:lnTo>
                <a:close/>
              </a:path>
              <a:path w="17779" h="20955">
                <a:moveTo>
                  <a:pt x="16192" y="4571"/>
                </a:moveTo>
                <a:lnTo>
                  <a:pt x="11429" y="4571"/>
                </a:lnTo>
                <a:lnTo>
                  <a:pt x="12953" y="6095"/>
                </a:lnTo>
                <a:lnTo>
                  <a:pt x="16573" y="6095"/>
                </a:lnTo>
                <a:lnTo>
                  <a:pt x="16192" y="4571"/>
                </a:lnTo>
                <a:close/>
              </a:path>
              <a:path w="17779" h="20955">
                <a:moveTo>
                  <a:pt x="9143" y="4571"/>
                </a:moveTo>
                <a:lnTo>
                  <a:pt x="6857" y="4571"/>
                </a:lnTo>
                <a:lnTo>
                  <a:pt x="6330" y="5978"/>
                </a:lnTo>
                <a:lnTo>
                  <a:pt x="9143" y="4571"/>
                </a:lnTo>
                <a:close/>
              </a:path>
              <a:path w="17779" h="20955">
                <a:moveTo>
                  <a:pt x="16001" y="3809"/>
                </a:moveTo>
                <a:lnTo>
                  <a:pt x="10667" y="3809"/>
                </a:lnTo>
                <a:lnTo>
                  <a:pt x="9524" y="4381"/>
                </a:lnTo>
                <a:lnTo>
                  <a:pt x="11647" y="5442"/>
                </a:lnTo>
                <a:lnTo>
                  <a:pt x="11429" y="4571"/>
                </a:lnTo>
                <a:lnTo>
                  <a:pt x="16192" y="4571"/>
                </a:lnTo>
                <a:lnTo>
                  <a:pt x="16001" y="3809"/>
                </a:lnTo>
                <a:close/>
              </a:path>
              <a:path w="17779" h="20955">
                <a:moveTo>
                  <a:pt x="10667" y="3809"/>
                </a:moveTo>
                <a:lnTo>
                  <a:pt x="8381" y="3809"/>
                </a:lnTo>
                <a:lnTo>
                  <a:pt x="9524" y="4381"/>
                </a:lnTo>
                <a:lnTo>
                  <a:pt x="10667" y="3809"/>
                </a:lnTo>
                <a:close/>
              </a:path>
            </a:pathLst>
          </a:custGeom>
          <a:solidFill>
            <a:srgbClr val="000000"/>
          </a:solidFill>
        </p:spPr>
        <p:txBody>
          <a:bodyPr wrap="square" lIns="0" tIns="0" rIns="0" bIns="0" rtlCol="0"/>
          <a:lstStyle/>
          <a:p>
            <a:endParaRPr sz="1100"/>
          </a:p>
        </p:txBody>
      </p:sp>
      <p:sp>
        <p:nvSpPr>
          <p:cNvPr id="442" name="object 451"/>
          <p:cNvSpPr/>
          <p:nvPr/>
        </p:nvSpPr>
        <p:spPr>
          <a:xfrm>
            <a:off x="5321775" y="2579464"/>
            <a:ext cx="4327" cy="1102"/>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100"/>
          </a:p>
        </p:txBody>
      </p:sp>
      <p:sp>
        <p:nvSpPr>
          <p:cNvPr id="443" name="object 452"/>
          <p:cNvSpPr/>
          <p:nvPr/>
        </p:nvSpPr>
        <p:spPr>
          <a:xfrm>
            <a:off x="5685214" y="2633009"/>
            <a:ext cx="11358" cy="14874"/>
          </a:xfrm>
          <a:custGeom>
            <a:avLst/>
            <a:gdLst/>
            <a:ahLst/>
            <a:cxnLst/>
            <a:rect l="l" t="t" r="r" b="b"/>
            <a:pathLst>
              <a:path w="13334"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444" name="object 453"/>
          <p:cNvSpPr/>
          <p:nvPr/>
        </p:nvSpPr>
        <p:spPr>
          <a:xfrm>
            <a:off x="5684565" y="2632348"/>
            <a:ext cx="12980" cy="16526"/>
          </a:xfrm>
          <a:custGeom>
            <a:avLst/>
            <a:gdLst/>
            <a:ahLst/>
            <a:cxnLst/>
            <a:rect l="l" t="t" r="r" b="b"/>
            <a:pathLst>
              <a:path w="15240"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a:moveTo>
                  <a:pt x="8000" y="16573"/>
                </a:moveTo>
                <a:lnTo>
                  <a:pt x="7619" y="16763"/>
                </a:lnTo>
                <a:lnTo>
                  <a:pt x="8381" y="16763"/>
                </a:lnTo>
                <a:lnTo>
                  <a:pt x="8000" y="16573"/>
                </a:lnTo>
                <a:close/>
              </a:path>
              <a:path w="15240" h="19050">
                <a:moveTo>
                  <a:pt x="11538" y="14804"/>
                </a:moveTo>
                <a:lnTo>
                  <a:pt x="8000" y="16573"/>
                </a:lnTo>
                <a:lnTo>
                  <a:pt x="8381" y="16763"/>
                </a:lnTo>
                <a:lnTo>
                  <a:pt x="12953" y="16763"/>
                </a:lnTo>
                <a:lnTo>
                  <a:pt x="13715" y="16001"/>
                </a:lnTo>
                <a:lnTo>
                  <a:pt x="13906" y="15239"/>
                </a:lnTo>
                <a:lnTo>
                  <a:pt x="11429" y="15239"/>
                </a:lnTo>
                <a:lnTo>
                  <a:pt x="11538" y="14804"/>
                </a:lnTo>
                <a:close/>
              </a:path>
              <a:path w="15240" h="19050">
                <a:moveTo>
                  <a:pt x="3809" y="14477"/>
                </a:moveTo>
                <a:lnTo>
                  <a:pt x="4571" y="15239"/>
                </a:lnTo>
                <a:lnTo>
                  <a:pt x="4396" y="14771"/>
                </a:lnTo>
                <a:lnTo>
                  <a:pt x="3809" y="14477"/>
                </a:lnTo>
                <a:close/>
              </a:path>
              <a:path w="15240" h="19050">
                <a:moveTo>
                  <a:pt x="4396" y="14771"/>
                </a:moveTo>
                <a:lnTo>
                  <a:pt x="4571" y="15239"/>
                </a:lnTo>
                <a:lnTo>
                  <a:pt x="5333" y="15239"/>
                </a:lnTo>
                <a:lnTo>
                  <a:pt x="4396" y="14771"/>
                </a:lnTo>
                <a:close/>
              </a:path>
              <a:path w="15240" h="19050">
                <a:moveTo>
                  <a:pt x="12191" y="14477"/>
                </a:moveTo>
                <a:lnTo>
                  <a:pt x="11538" y="14804"/>
                </a:lnTo>
                <a:lnTo>
                  <a:pt x="11429" y="15239"/>
                </a:lnTo>
                <a:lnTo>
                  <a:pt x="12191" y="14477"/>
                </a:lnTo>
                <a:close/>
              </a:path>
              <a:path w="15240" h="19050">
                <a:moveTo>
                  <a:pt x="14096" y="14477"/>
                </a:moveTo>
                <a:lnTo>
                  <a:pt x="12191" y="14477"/>
                </a:lnTo>
                <a:lnTo>
                  <a:pt x="11429" y="15239"/>
                </a:lnTo>
                <a:lnTo>
                  <a:pt x="13906" y="15239"/>
                </a:lnTo>
                <a:lnTo>
                  <a:pt x="14096" y="14477"/>
                </a:lnTo>
                <a:close/>
              </a:path>
              <a:path w="15240"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a:moveTo>
                  <a:pt x="4286" y="14477"/>
                </a:moveTo>
                <a:lnTo>
                  <a:pt x="3809" y="14477"/>
                </a:lnTo>
                <a:lnTo>
                  <a:pt x="4396" y="14771"/>
                </a:lnTo>
                <a:lnTo>
                  <a:pt x="4286" y="14477"/>
                </a:lnTo>
                <a:close/>
              </a:path>
              <a:path w="15240" h="19050">
                <a:moveTo>
                  <a:pt x="2285" y="9143"/>
                </a:moveTo>
                <a:lnTo>
                  <a:pt x="2285" y="9905"/>
                </a:lnTo>
                <a:lnTo>
                  <a:pt x="2428" y="9524"/>
                </a:lnTo>
                <a:lnTo>
                  <a:pt x="2285" y="9143"/>
                </a:lnTo>
                <a:close/>
              </a:path>
              <a:path w="15240" h="19050">
                <a:moveTo>
                  <a:pt x="2428" y="9524"/>
                </a:moveTo>
                <a:lnTo>
                  <a:pt x="2285" y="9905"/>
                </a:lnTo>
                <a:lnTo>
                  <a:pt x="2571" y="9905"/>
                </a:lnTo>
                <a:lnTo>
                  <a:pt x="2428" y="9524"/>
                </a:lnTo>
                <a:close/>
              </a:path>
              <a:path w="15240" h="19050">
                <a:moveTo>
                  <a:pt x="12953" y="9143"/>
                </a:moveTo>
                <a:lnTo>
                  <a:pt x="12953" y="9905"/>
                </a:lnTo>
                <a:lnTo>
                  <a:pt x="14096" y="9524"/>
                </a:lnTo>
                <a:lnTo>
                  <a:pt x="12953" y="9143"/>
                </a:lnTo>
                <a:close/>
              </a:path>
              <a:path w="15240" h="19050">
                <a:moveTo>
                  <a:pt x="2571" y="9143"/>
                </a:moveTo>
                <a:lnTo>
                  <a:pt x="2285" y="9143"/>
                </a:lnTo>
                <a:lnTo>
                  <a:pt x="2428" y="9524"/>
                </a:lnTo>
                <a:lnTo>
                  <a:pt x="2571" y="9143"/>
                </a:lnTo>
                <a:close/>
              </a:path>
              <a:path w="15240" h="19050">
                <a:moveTo>
                  <a:pt x="11538" y="4245"/>
                </a:moveTo>
                <a:lnTo>
                  <a:pt x="12858" y="9524"/>
                </a:lnTo>
                <a:lnTo>
                  <a:pt x="12953" y="9143"/>
                </a:lnTo>
                <a:lnTo>
                  <a:pt x="15239" y="9143"/>
                </a:lnTo>
                <a:lnTo>
                  <a:pt x="14096" y="4571"/>
                </a:lnTo>
                <a:lnTo>
                  <a:pt x="12191" y="4571"/>
                </a:lnTo>
                <a:lnTo>
                  <a:pt x="11538" y="4245"/>
                </a:lnTo>
                <a:close/>
              </a:path>
              <a:path w="15240" h="19050">
                <a:moveTo>
                  <a:pt x="15239" y="9143"/>
                </a:moveTo>
                <a:lnTo>
                  <a:pt x="12953" y="9143"/>
                </a:lnTo>
                <a:lnTo>
                  <a:pt x="14096" y="9524"/>
                </a:lnTo>
                <a:lnTo>
                  <a:pt x="15239" y="9143"/>
                </a:lnTo>
                <a:close/>
              </a:path>
              <a:path w="15240" h="19050">
                <a:moveTo>
                  <a:pt x="4571" y="3809"/>
                </a:moveTo>
                <a:lnTo>
                  <a:pt x="3809" y="4571"/>
                </a:lnTo>
                <a:lnTo>
                  <a:pt x="4396" y="4278"/>
                </a:lnTo>
                <a:lnTo>
                  <a:pt x="4571" y="3809"/>
                </a:lnTo>
                <a:close/>
              </a:path>
              <a:path w="15240" h="19050">
                <a:moveTo>
                  <a:pt x="4396" y="4278"/>
                </a:moveTo>
                <a:lnTo>
                  <a:pt x="3809" y="4571"/>
                </a:lnTo>
                <a:lnTo>
                  <a:pt x="4286" y="4571"/>
                </a:lnTo>
                <a:lnTo>
                  <a:pt x="4396" y="4278"/>
                </a:lnTo>
                <a:close/>
              </a:path>
              <a:path w="15240" h="19050">
                <a:moveTo>
                  <a:pt x="11429" y="3809"/>
                </a:moveTo>
                <a:lnTo>
                  <a:pt x="11538" y="4245"/>
                </a:lnTo>
                <a:lnTo>
                  <a:pt x="12191" y="4571"/>
                </a:lnTo>
                <a:lnTo>
                  <a:pt x="11429" y="3809"/>
                </a:lnTo>
                <a:close/>
              </a:path>
              <a:path w="15240" h="19050">
                <a:moveTo>
                  <a:pt x="13906" y="3809"/>
                </a:moveTo>
                <a:lnTo>
                  <a:pt x="11429" y="3809"/>
                </a:lnTo>
                <a:lnTo>
                  <a:pt x="12191" y="4571"/>
                </a:lnTo>
                <a:lnTo>
                  <a:pt x="14096" y="4571"/>
                </a:lnTo>
                <a:lnTo>
                  <a:pt x="13906" y="3809"/>
                </a:lnTo>
                <a:close/>
              </a:path>
              <a:path w="15240" h="19050">
                <a:moveTo>
                  <a:pt x="5333" y="3809"/>
                </a:moveTo>
                <a:lnTo>
                  <a:pt x="4571" y="3809"/>
                </a:lnTo>
                <a:lnTo>
                  <a:pt x="4396" y="4278"/>
                </a:lnTo>
                <a:lnTo>
                  <a:pt x="5333" y="3809"/>
                </a:lnTo>
                <a:close/>
              </a:path>
              <a:path w="15240" h="19050">
                <a:moveTo>
                  <a:pt x="12953" y="2285"/>
                </a:moveTo>
                <a:lnTo>
                  <a:pt x="8381" y="2285"/>
                </a:lnTo>
                <a:lnTo>
                  <a:pt x="8000" y="2476"/>
                </a:lnTo>
                <a:lnTo>
                  <a:pt x="11538" y="4245"/>
                </a:lnTo>
                <a:lnTo>
                  <a:pt x="11429" y="3809"/>
                </a:lnTo>
                <a:lnTo>
                  <a:pt x="13906" y="3809"/>
                </a:lnTo>
                <a:lnTo>
                  <a:pt x="13715" y="3047"/>
                </a:lnTo>
                <a:lnTo>
                  <a:pt x="12953" y="2285"/>
                </a:lnTo>
                <a:close/>
              </a:path>
              <a:path w="15240"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445" name="object 454"/>
          <p:cNvSpPr/>
          <p:nvPr/>
        </p:nvSpPr>
        <p:spPr>
          <a:xfrm>
            <a:off x="5695599" y="2640280"/>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6" name="object 455"/>
          <p:cNvSpPr/>
          <p:nvPr/>
        </p:nvSpPr>
        <p:spPr>
          <a:xfrm>
            <a:off x="5686512" y="2709030"/>
            <a:ext cx="10817" cy="14874"/>
          </a:xfrm>
          <a:custGeom>
            <a:avLst/>
            <a:gdLst/>
            <a:ahLst/>
            <a:cxnLst/>
            <a:rect l="l" t="t" r="r" b="b"/>
            <a:pathLst>
              <a:path w="12700" h="17144">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p:spPr>
        <p:txBody>
          <a:bodyPr wrap="square" lIns="0" tIns="0" rIns="0" bIns="0" rtlCol="0"/>
          <a:lstStyle/>
          <a:p>
            <a:endParaRPr sz="1100"/>
          </a:p>
        </p:txBody>
      </p:sp>
      <p:sp>
        <p:nvSpPr>
          <p:cNvPr id="447" name="object 456"/>
          <p:cNvSpPr/>
          <p:nvPr/>
        </p:nvSpPr>
        <p:spPr>
          <a:xfrm>
            <a:off x="5685863" y="2708368"/>
            <a:ext cx="12438" cy="16526"/>
          </a:xfrm>
          <a:custGeom>
            <a:avLst/>
            <a:gdLst/>
            <a:ahLst/>
            <a:cxnLst/>
            <a:rect l="l" t="t" r="r" b="b"/>
            <a:pathLst>
              <a:path w="14604" h="1905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a:moveTo>
                  <a:pt x="7239" y="16573"/>
                </a:moveTo>
                <a:lnTo>
                  <a:pt x="6858" y="16763"/>
                </a:lnTo>
                <a:lnTo>
                  <a:pt x="7620" y="16763"/>
                </a:lnTo>
                <a:lnTo>
                  <a:pt x="7239" y="16573"/>
                </a:lnTo>
                <a:close/>
              </a:path>
              <a:path w="14604" h="19050">
                <a:moveTo>
                  <a:pt x="10776" y="14804"/>
                </a:moveTo>
                <a:lnTo>
                  <a:pt x="7239" y="16573"/>
                </a:lnTo>
                <a:lnTo>
                  <a:pt x="7620" y="16763"/>
                </a:lnTo>
                <a:lnTo>
                  <a:pt x="12192" y="16763"/>
                </a:lnTo>
                <a:lnTo>
                  <a:pt x="12954" y="16001"/>
                </a:lnTo>
                <a:lnTo>
                  <a:pt x="13144" y="15239"/>
                </a:lnTo>
                <a:lnTo>
                  <a:pt x="10668" y="15239"/>
                </a:lnTo>
                <a:lnTo>
                  <a:pt x="10776" y="14804"/>
                </a:lnTo>
                <a:close/>
              </a:path>
              <a:path w="14604" h="19050">
                <a:moveTo>
                  <a:pt x="3048" y="14477"/>
                </a:moveTo>
                <a:lnTo>
                  <a:pt x="3810" y="15239"/>
                </a:lnTo>
                <a:lnTo>
                  <a:pt x="3701" y="14804"/>
                </a:lnTo>
                <a:lnTo>
                  <a:pt x="3048" y="14477"/>
                </a:lnTo>
                <a:close/>
              </a:path>
              <a:path w="14604" h="19050">
                <a:moveTo>
                  <a:pt x="3701" y="14804"/>
                </a:moveTo>
                <a:lnTo>
                  <a:pt x="3810" y="15239"/>
                </a:lnTo>
                <a:lnTo>
                  <a:pt x="4572" y="15239"/>
                </a:lnTo>
                <a:lnTo>
                  <a:pt x="3701" y="14804"/>
                </a:lnTo>
                <a:close/>
              </a:path>
              <a:path w="14604" h="19050">
                <a:moveTo>
                  <a:pt x="11430" y="14477"/>
                </a:moveTo>
                <a:lnTo>
                  <a:pt x="10776" y="14804"/>
                </a:lnTo>
                <a:lnTo>
                  <a:pt x="10668" y="15239"/>
                </a:lnTo>
                <a:lnTo>
                  <a:pt x="11430" y="14477"/>
                </a:lnTo>
                <a:close/>
              </a:path>
              <a:path w="14604" h="19050">
                <a:moveTo>
                  <a:pt x="13335" y="14477"/>
                </a:moveTo>
                <a:lnTo>
                  <a:pt x="11430" y="14477"/>
                </a:lnTo>
                <a:lnTo>
                  <a:pt x="10668" y="15239"/>
                </a:lnTo>
                <a:lnTo>
                  <a:pt x="13144" y="15239"/>
                </a:lnTo>
                <a:lnTo>
                  <a:pt x="13335" y="14477"/>
                </a:lnTo>
                <a:close/>
              </a:path>
              <a:path w="14604" h="19050">
                <a:moveTo>
                  <a:pt x="3619" y="14477"/>
                </a:moveTo>
                <a:lnTo>
                  <a:pt x="3048" y="14477"/>
                </a:lnTo>
                <a:lnTo>
                  <a:pt x="3701" y="14804"/>
                </a:lnTo>
                <a:lnTo>
                  <a:pt x="3619" y="14477"/>
                </a:lnTo>
                <a:close/>
              </a:path>
              <a:path w="14604" h="1905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a:moveTo>
                  <a:pt x="2381" y="9524"/>
                </a:moveTo>
                <a:lnTo>
                  <a:pt x="2286" y="9905"/>
                </a:lnTo>
                <a:lnTo>
                  <a:pt x="2476" y="9905"/>
                </a:lnTo>
                <a:lnTo>
                  <a:pt x="2381" y="9524"/>
                </a:lnTo>
                <a:close/>
              </a:path>
              <a:path w="14604" h="19050">
                <a:moveTo>
                  <a:pt x="12192" y="9143"/>
                </a:moveTo>
                <a:lnTo>
                  <a:pt x="12192" y="9905"/>
                </a:lnTo>
                <a:lnTo>
                  <a:pt x="13335" y="9524"/>
                </a:lnTo>
                <a:lnTo>
                  <a:pt x="12192" y="9143"/>
                </a:lnTo>
                <a:close/>
              </a:path>
              <a:path w="14604" h="19050">
                <a:moveTo>
                  <a:pt x="2476" y="9143"/>
                </a:moveTo>
                <a:lnTo>
                  <a:pt x="2286" y="9143"/>
                </a:lnTo>
                <a:lnTo>
                  <a:pt x="2381" y="9524"/>
                </a:lnTo>
                <a:lnTo>
                  <a:pt x="2476" y="9143"/>
                </a:lnTo>
                <a:close/>
              </a:path>
              <a:path w="14604" h="1905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a:moveTo>
                  <a:pt x="14478" y="9143"/>
                </a:moveTo>
                <a:lnTo>
                  <a:pt x="12192" y="9143"/>
                </a:lnTo>
                <a:lnTo>
                  <a:pt x="13335" y="9524"/>
                </a:lnTo>
                <a:lnTo>
                  <a:pt x="14478" y="9143"/>
                </a:lnTo>
                <a:close/>
              </a:path>
              <a:path w="14604" h="19050">
                <a:moveTo>
                  <a:pt x="3810" y="3809"/>
                </a:moveTo>
                <a:lnTo>
                  <a:pt x="3048" y="4571"/>
                </a:lnTo>
                <a:lnTo>
                  <a:pt x="3701" y="4245"/>
                </a:lnTo>
                <a:lnTo>
                  <a:pt x="3810" y="3809"/>
                </a:lnTo>
                <a:close/>
              </a:path>
              <a:path w="14604" h="19050">
                <a:moveTo>
                  <a:pt x="3701" y="4245"/>
                </a:moveTo>
                <a:lnTo>
                  <a:pt x="3048" y="4571"/>
                </a:lnTo>
                <a:lnTo>
                  <a:pt x="3619" y="4571"/>
                </a:lnTo>
                <a:lnTo>
                  <a:pt x="3701" y="4245"/>
                </a:lnTo>
                <a:close/>
              </a:path>
              <a:path w="14604" h="19050">
                <a:moveTo>
                  <a:pt x="10668" y="3809"/>
                </a:moveTo>
                <a:lnTo>
                  <a:pt x="10776" y="4245"/>
                </a:lnTo>
                <a:lnTo>
                  <a:pt x="11430" y="4571"/>
                </a:lnTo>
                <a:lnTo>
                  <a:pt x="10668" y="3809"/>
                </a:lnTo>
                <a:close/>
              </a:path>
              <a:path w="14604" h="19050">
                <a:moveTo>
                  <a:pt x="4572" y="3809"/>
                </a:moveTo>
                <a:lnTo>
                  <a:pt x="3810" y="3809"/>
                </a:lnTo>
                <a:lnTo>
                  <a:pt x="3701" y="4245"/>
                </a:lnTo>
                <a:lnTo>
                  <a:pt x="4572" y="3809"/>
                </a:lnTo>
                <a:close/>
              </a:path>
              <a:path w="14604" h="19050">
                <a:moveTo>
                  <a:pt x="12192" y="2285"/>
                </a:moveTo>
                <a:lnTo>
                  <a:pt x="7620" y="2285"/>
                </a:lnTo>
                <a:lnTo>
                  <a:pt x="7239" y="2476"/>
                </a:lnTo>
                <a:lnTo>
                  <a:pt x="10776" y="4245"/>
                </a:lnTo>
                <a:lnTo>
                  <a:pt x="10668" y="3809"/>
                </a:lnTo>
                <a:lnTo>
                  <a:pt x="13144" y="3809"/>
                </a:lnTo>
                <a:lnTo>
                  <a:pt x="12954" y="3047"/>
                </a:lnTo>
                <a:lnTo>
                  <a:pt x="12192" y="2285"/>
                </a:lnTo>
                <a:close/>
              </a:path>
              <a:path w="14604" h="19050">
                <a:moveTo>
                  <a:pt x="7620" y="2285"/>
                </a:moveTo>
                <a:lnTo>
                  <a:pt x="6858" y="2285"/>
                </a:lnTo>
                <a:lnTo>
                  <a:pt x="7239" y="2476"/>
                </a:lnTo>
                <a:lnTo>
                  <a:pt x="7620" y="2285"/>
                </a:lnTo>
                <a:close/>
              </a:path>
            </a:pathLst>
          </a:custGeom>
          <a:solidFill>
            <a:srgbClr val="000000"/>
          </a:solidFill>
        </p:spPr>
        <p:txBody>
          <a:bodyPr wrap="square" lIns="0" tIns="0" rIns="0" bIns="0" rtlCol="0"/>
          <a:lstStyle/>
          <a:p>
            <a:endParaRPr sz="1100"/>
          </a:p>
        </p:txBody>
      </p:sp>
      <p:sp>
        <p:nvSpPr>
          <p:cNvPr id="448" name="object 457"/>
          <p:cNvSpPr/>
          <p:nvPr/>
        </p:nvSpPr>
        <p:spPr>
          <a:xfrm>
            <a:off x="5696248" y="2716301"/>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9" name="object 458"/>
          <p:cNvSpPr/>
          <p:nvPr/>
        </p:nvSpPr>
        <p:spPr>
          <a:xfrm>
            <a:off x="5687161" y="2821408"/>
            <a:ext cx="11358" cy="14874"/>
          </a:xfrm>
          <a:custGeom>
            <a:avLst/>
            <a:gdLst/>
            <a:ahLst/>
            <a:cxnLst/>
            <a:rect l="l" t="t" r="r" b="b"/>
            <a:pathLst>
              <a:path w="13334" h="17144">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p:spPr>
        <p:txBody>
          <a:bodyPr wrap="square" lIns="0" tIns="0" rIns="0" bIns="0" rtlCol="0"/>
          <a:lstStyle/>
          <a:p>
            <a:endParaRPr sz="1100"/>
          </a:p>
        </p:txBody>
      </p:sp>
      <p:sp>
        <p:nvSpPr>
          <p:cNvPr id="450" name="object 459"/>
          <p:cNvSpPr/>
          <p:nvPr/>
        </p:nvSpPr>
        <p:spPr>
          <a:xfrm>
            <a:off x="5686512" y="2820747"/>
            <a:ext cx="12980" cy="16526"/>
          </a:xfrm>
          <a:custGeom>
            <a:avLst/>
            <a:gdLst/>
            <a:ahLst/>
            <a:cxnLst/>
            <a:rect l="l" t="t" r="r" b="b"/>
            <a:pathLst>
              <a:path w="15240" h="1905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a:moveTo>
                  <a:pt x="7238" y="16573"/>
                </a:moveTo>
                <a:lnTo>
                  <a:pt x="6857" y="16763"/>
                </a:lnTo>
                <a:lnTo>
                  <a:pt x="7619" y="16763"/>
                </a:lnTo>
                <a:lnTo>
                  <a:pt x="7238" y="16573"/>
                </a:lnTo>
                <a:close/>
              </a:path>
              <a:path w="15240" h="19050">
                <a:moveTo>
                  <a:pt x="10843" y="14771"/>
                </a:moveTo>
                <a:lnTo>
                  <a:pt x="7238" y="16573"/>
                </a:lnTo>
                <a:lnTo>
                  <a:pt x="7619" y="16763"/>
                </a:lnTo>
                <a:lnTo>
                  <a:pt x="12191" y="16763"/>
                </a:lnTo>
                <a:lnTo>
                  <a:pt x="12953" y="16001"/>
                </a:lnTo>
                <a:lnTo>
                  <a:pt x="13239" y="15239"/>
                </a:lnTo>
                <a:lnTo>
                  <a:pt x="10667" y="15239"/>
                </a:lnTo>
                <a:lnTo>
                  <a:pt x="10843" y="14771"/>
                </a:lnTo>
                <a:close/>
              </a:path>
              <a:path w="15240" h="19050">
                <a:moveTo>
                  <a:pt x="3047" y="14477"/>
                </a:moveTo>
                <a:lnTo>
                  <a:pt x="3809" y="15239"/>
                </a:lnTo>
                <a:lnTo>
                  <a:pt x="3701" y="14804"/>
                </a:lnTo>
                <a:lnTo>
                  <a:pt x="3047" y="14477"/>
                </a:lnTo>
                <a:close/>
              </a:path>
              <a:path w="15240" h="19050">
                <a:moveTo>
                  <a:pt x="3701" y="14804"/>
                </a:moveTo>
                <a:lnTo>
                  <a:pt x="3809" y="15239"/>
                </a:lnTo>
                <a:lnTo>
                  <a:pt x="4571" y="15239"/>
                </a:lnTo>
                <a:lnTo>
                  <a:pt x="3701" y="14804"/>
                </a:lnTo>
                <a:close/>
              </a:path>
              <a:path w="15240" h="19050">
                <a:moveTo>
                  <a:pt x="11429" y="14477"/>
                </a:moveTo>
                <a:lnTo>
                  <a:pt x="10843" y="14771"/>
                </a:lnTo>
                <a:lnTo>
                  <a:pt x="10667" y="15239"/>
                </a:lnTo>
                <a:lnTo>
                  <a:pt x="11429" y="14477"/>
                </a:lnTo>
                <a:close/>
              </a:path>
              <a:path w="15240" h="19050">
                <a:moveTo>
                  <a:pt x="13525" y="14477"/>
                </a:moveTo>
                <a:lnTo>
                  <a:pt x="11429" y="14477"/>
                </a:lnTo>
                <a:lnTo>
                  <a:pt x="10667" y="15239"/>
                </a:lnTo>
                <a:lnTo>
                  <a:pt x="13239" y="15239"/>
                </a:lnTo>
                <a:lnTo>
                  <a:pt x="13525" y="14477"/>
                </a:lnTo>
                <a:close/>
              </a:path>
              <a:path w="15240" h="19050">
                <a:moveTo>
                  <a:pt x="3619" y="14477"/>
                </a:moveTo>
                <a:lnTo>
                  <a:pt x="3047" y="14477"/>
                </a:lnTo>
                <a:lnTo>
                  <a:pt x="3701" y="14804"/>
                </a:lnTo>
                <a:lnTo>
                  <a:pt x="3619" y="14477"/>
                </a:lnTo>
                <a:close/>
              </a:path>
              <a:path w="15240" h="19050">
                <a:moveTo>
                  <a:pt x="12811" y="9524"/>
                </a:moveTo>
                <a:lnTo>
                  <a:pt x="10843" y="14771"/>
                </a:lnTo>
                <a:lnTo>
                  <a:pt x="11429" y="14477"/>
                </a:lnTo>
                <a:lnTo>
                  <a:pt x="13525" y="14477"/>
                </a:lnTo>
                <a:lnTo>
                  <a:pt x="15239" y="9905"/>
                </a:lnTo>
                <a:lnTo>
                  <a:pt x="12953" y="9905"/>
                </a:lnTo>
                <a:lnTo>
                  <a:pt x="12811" y="9524"/>
                </a:lnTo>
                <a:close/>
              </a:path>
              <a:path w="15240" h="19050">
                <a:moveTo>
                  <a:pt x="2381" y="9524"/>
                </a:moveTo>
                <a:lnTo>
                  <a:pt x="2285" y="9905"/>
                </a:lnTo>
                <a:lnTo>
                  <a:pt x="2476" y="9905"/>
                </a:lnTo>
                <a:lnTo>
                  <a:pt x="2381" y="9524"/>
                </a:lnTo>
                <a:close/>
              </a:path>
              <a:path w="15240" h="19050">
                <a:moveTo>
                  <a:pt x="12953" y="9143"/>
                </a:moveTo>
                <a:lnTo>
                  <a:pt x="12811" y="9524"/>
                </a:lnTo>
                <a:lnTo>
                  <a:pt x="12953" y="9905"/>
                </a:lnTo>
                <a:lnTo>
                  <a:pt x="14096" y="9524"/>
                </a:lnTo>
                <a:lnTo>
                  <a:pt x="12953" y="9143"/>
                </a:lnTo>
                <a:close/>
              </a:path>
              <a:path w="15240" h="19050">
                <a:moveTo>
                  <a:pt x="14096" y="9524"/>
                </a:moveTo>
                <a:lnTo>
                  <a:pt x="12953" y="9905"/>
                </a:lnTo>
                <a:lnTo>
                  <a:pt x="15239" y="9905"/>
                </a:lnTo>
                <a:lnTo>
                  <a:pt x="14096" y="9524"/>
                </a:lnTo>
                <a:close/>
              </a:path>
              <a:path w="15240" h="19050">
                <a:moveTo>
                  <a:pt x="2476" y="9143"/>
                </a:moveTo>
                <a:lnTo>
                  <a:pt x="2285" y="9143"/>
                </a:lnTo>
                <a:lnTo>
                  <a:pt x="2381" y="9524"/>
                </a:lnTo>
                <a:lnTo>
                  <a:pt x="2476" y="9143"/>
                </a:lnTo>
                <a:close/>
              </a:path>
              <a:path w="15240" h="1905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a:moveTo>
                  <a:pt x="15239" y="9143"/>
                </a:moveTo>
                <a:lnTo>
                  <a:pt x="12953" y="9143"/>
                </a:lnTo>
                <a:lnTo>
                  <a:pt x="14096" y="9524"/>
                </a:lnTo>
                <a:lnTo>
                  <a:pt x="15239" y="9143"/>
                </a:lnTo>
                <a:close/>
              </a:path>
              <a:path w="15240" h="19050">
                <a:moveTo>
                  <a:pt x="3809" y="3809"/>
                </a:moveTo>
                <a:lnTo>
                  <a:pt x="3047" y="4571"/>
                </a:lnTo>
                <a:lnTo>
                  <a:pt x="3701" y="4245"/>
                </a:lnTo>
                <a:lnTo>
                  <a:pt x="3809" y="3809"/>
                </a:lnTo>
                <a:close/>
              </a:path>
              <a:path w="15240" h="19050">
                <a:moveTo>
                  <a:pt x="3701" y="4245"/>
                </a:moveTo>
                <a:lnTo>
                  <a:pt x="3047" y="4571"/>
                </a:lnTo>
                <a:lnTo>
                  <a:pt x="3619" y="4571"/>
                </a:lnTo>
                <a:lnTo>
                  <a:pt x="3701" y="4245"/>
                </a:lnTo>
                <a:close/>
              </a:path>
              <a:path w="15240" h="19050">
                <a:moveTo>
                  <a:pt x="10667" y="3809"/>
                </a:moveTo>
                <a:lnTo>
                  <a:pt x="10843" y="4278"/>
                </a:lnTo>
                <a:lnTo>
                  <a:pt x="11429" y="4571"/>
                </a:lnTo>
                <a:lnTo>
                  <a:pt x="10667" y="3809"/>
                </a:lnTo>
                <a:close/>
              </a:path>
              <a:path w="15240" h="19050">
                <a:moveTo>
                  <a:pt x="12191" y="2285"/>
                </a:moveTo>
                <a:lnTo>
                  <a:pt x="7619" y="2285"/>
                </a:lnTo>
                <a:lnTo>
                  <a:pt x="7238" y="2476"/>
                </a:lnTo>
                <a:lnTo>
                  <a:pt x="10843" y="4278"/>
                </a:lnTo>
                <a:lnTo>
                  <a:pt x="10667" y="3809"/>
                </a:lnTo>
                <a:lnTo>
                  <a:pt x="13239" y="3809"/>
                </a:lnTo>
                <a:lnTo>
                  <a:pt x="12953" y="3047"/>
                </a:lnTo>
                <a:lnTo>
                  <a:pt x="12191" y="2285"/>
                </a:lnTo>
                <a:close/>
              </a:path>
              <a:path w="15240" h="19050">
                <a:moveTo>
                  <a:pt x="4571" y="3809"/>
                </a:moveTo>
                <a:lnTo>
                  <a:pt x="3809" y="3809"/>
                </a:lnTo>
                <a:lnTo>
                  <a:pt x="3701" y="4245"/>
                </a:lnTo>
                <a:lnTo>
                  <a:pt x="4571" y="3809"/>
                </a:lnTo>
                <a:close/>
              </a:path>
              <a:path w="15240" h="19050">
                <a:moveTo>
                  <a:pt x="7619" y="2285"/>
                </a:moveTo>
                <a:lnTo>
                  <a:pt x="6857" y="2285"/>
                </a:lnTo>
                <a:lnTo>
                  <a:pt x="7238" y="2476"/>
                </a:lnTo>
                <a:lnTo>
                  <a:pt x="7619" y="2285"/>
                </a:lnTo>
                <a:close/>
              </a:path>
            </a:pathLst>
          </a:custGeom>
          <a:solidFill>
            <a:srgbClr val="000000"/>
          </a:solidFill>
        </p:spPr>
        <p:txBody>
          <a:bodyPr wrap="square" lIns="0" tIns="0" rIns="0" bIns="0" rtlCol="0"/>
          <a:lstStyle/>
          <a:p>
            <a:endParaRPr sz="1100"/>
          </a:p>
        </p:txBody>
      </p:sp>
      <p:sp>
        <p:nvSpPr>
          <p:cNvPr id="451" name="object 460"/>
          <p:cNvSpPr/>
          <p:nvPr/>
        </p:nvSpPr>
        <p:spPr>
          <a:xfrm>
            <a:off x="5697546" y="2828679"/>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52" name="object 461"/>
          <p:cNvSpPr/>
          <p:nvPr/>
        </p:nvSpPr>
        <p:spPr>
          <a:xfrm>
            <a:off x="5336702" y="264160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53" name="object 462"/>
          <p:cNvSpPr/>
          <p:nvPr/>
        </p:nvSpPr>
        <p:spPr>
          <a:xfrm>
            <a:off x="5336702"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54" name="object 463"/>
          <p:cNvSpPr/>
          <p:nvPr/>
        </p:nvSpPr>
        <p:spPr>
          <a:xfrm>
            <a:off x="5340596" y="264160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5" name="object 464"/>
          <p:cNvSpPr/>
          <p:nvPr/>
        </p:nvSpPr>
        <p:spPr>
          <a:xfrm>
            <a:off x="5334754" y="264689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6" name="object 465"/>
          <p:cNvSpPr/>
          <p:nvPr/>
        </p:nvSpPr>
        <p:spPr>
          <a:xfrm>
            <a:off x="5334754" y="263961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7" name="object 466"/>
          <p:cNvSpPr/>
          <p:nvPr/>
        </p:nvSpPr>
        <p:spPr>
          <a:xfrm>
            <a:off x="5336702" y="265482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58" name="object 467"/>
          <p:cNvSpPr/>
          <p:nvPr/>
        </p:nvSpPr>
        <p:spPr>
          <a:xfrm>
            <a:off x="5336702" y="265284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9" name="object 468"/>
          <p:cNvSpPr/>
          <p:nvPr/>
        </p:nvSpPr>
        <p:spPr>
          <a:xfrm>
            <a:off x="5340596" y="265482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0" name="object 469"/>
          <p:cNvSpPr/>
          <p:nvPr/>
        </p:nvSpPr>
        <p:spPr>
          <a:xfrm>
            <a:off x="5334754" y="2660773"/>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1" name="object 470"/>
          <p:cNvSpPr/>
          <p:nvPr/>
        </p:nvSpPr>
        <p:spPr>
          <a:xfrm>
            <a:off x="5334754" y="2652840"/>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2" name="object 471"/>
          <p:cNvSpPr/>
          <p:nvPr/>
        </p:nvSpPr>
        <p:spPr>
          <a:xfrm>
            <a:off x="5336702" y="266870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3" name="object 472"/>
          <p:cNvSpPr/>
          <p:nvPr/>
        </p:nvSpPr>
        <p:spPr>
          <a:xfrm>
            <a:off x="5336702" y="26667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4" name="object 473"/>
          <p:cNvSpPr/>
          <p:nvPr/>
        </p:nvSpPr>
        <p:spPr>
          <a:xfrm>
            <a:off x="5340596" y="266870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5" name="object 474"/>
          <p:cNvSpPr/>
          <p:nvPr/>
        </p:nvSpPr>
        <p:spPr>
          <a:xfrm>
            <a:off x="5334754" y="267399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6" name="object 475"/>
          <p:cNvSpPr/>
          <p:nvPr/>
        </p:nvSpPr>
        <p:spPr>
          <a:xfrm>
            <a:off x="5334754"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7" name="object 476"/>
          <p:cNvSpPr/>
          <p:nvPr/>
        </p:nvSpPr>
        <p:spPr>
          <a:xfrm>
            <a:off x="5336702" y="268258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8" name="object 477"/>
          <p:cNvSpPr/>
          <p:nvPr/>
        </p:nvSpPr>
        <p:spPr>
          <a:xfrm>
            <a:off x="5336702"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9" name="object 478"/>
          <p:cNvSpPr/>
          <p:nvPr/>
        </p:nvSpPr>
        <p:spPr>
          <a:xfrm>
            <a:off x="5340596" y="268258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0" name="object 479"/>
          <p:cNvSpPr/>
          <p:nvPr/>
        </p:nvSpPr>
        <p:spPr>
          <a:xfrm>
            <a:off x="5334754" y="268787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1" name="object 480"/>
          <p:cNvSpPr/>
          <p:nvPr/>
        </p:nvSpPr>
        <p:spPr>
          <a:xfrm>
            <a:off x="5334754"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2" name="object 481"/>
          <p:cNvSpPr/>
          <p:nvPr/>
        </p:nvSpPr>
        <p:spPr>
          <a:xfrm>
            <a:off x="5359416" y="2644908"/>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73" name="object 482"/>
          <p:cNvSpPr/>
          <p:nvPr/>
        </p:nvSpPr>
        <p:spPr>
          <a:xfrm>
            <a:off x="5359416" y="264292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4" name="object 483"/>
          <p:cNvSpPr/>
          <p:nvPr/>
        </p:nvSpPr>
        <p:spPr>
          <a:xfrm>
            <a:off x="5363311" y="2644908"/>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75" name="object 484"/>
          <p:cNvSpPr/>
          <p:nvPr/>
        </p:nvSpPr>
        <p:spPr>
          <a:xfrm>
            <a:off x="5357469" y="265085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6" name="object 485"/>
          <p:cNvSpPr/>
          <p:nvPr/>
        </p:nvSpPr>
        <p:spPr>
          <a:xfrm>
            <a:off x="5357469" y="2642925"/>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77" name="object 486"/>
          <p:cNvSpPr/>
          <p:nvPr/>
        </p:nvSpPr>
        <p:spPr>
          <a:xfrm>
            <a:off x="5359416" y="2658790"/>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78" name="object 487"/>
          <p:cNvSpPr/>
          <p:nvPr/>
        </p:nvSpPr>
        <p:spPr>
          <a:xfrm>
            <a:off x="5359416"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9" name="object 488"/>
          <p:cNvSpPr/>
          <p:nvPr/>
        </p:nvSpPr>
        <p:spPr>
          <a:xfrm>
            <a:off x="5363311" y="265879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0" name="object 489"/>
          <p:cNvSpPr/>
          <p:nvPr/>
        </p:nvSpPr>
        <p:spPr>
          <a:xfrm>
            <a:off x="5357469" y="2664078"/>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1" name="object 490"/>
          <p:cNvSpPr/>
          <p:nvPr/>
        </p:nvSpPr>
        <p:spPr>
          <a:xfrm>
            <a:off x="5357469" y="265680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2" name="object 491"/>
          <p:cNvSpPr/>
          <p:nvPr/>
        </p:nvSpPr>
        <p:spPr>
          <a:xfrm>
            <a:off x="5359416" y="2672672"/>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3" name="object 492"/>
          <p:cNvSpPr/>
          <p:nvPr/>
        </p:nvSpPr>
        <p:spPr>
          <a:xfrm>
            <a:off x="5359416" y="2670689"/>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4" name="object 493"/>
          <p:cNvSpPr/>
          <p:nvPr/>
        </p:nvSpPr>
        <p:spPr>
          <a:xfrm>
            <a:off x="5363311" y="267267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5" name="object 494"/>
          <p:cNvSpPr/>
          <p:nvPr/>
        </p:nvSpPr>
        <p:spPr>
          <a:xfrm>
            <a:off x="5357469" y="267796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6" name="object 495"/>
          <p:cNvSpPr/>
          <p:nvPr/>
        </p:nvSpPr>
        <p:spPr>
          <a:xfrm>
            <a:off x="5357469" y="267068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7" name="object 496"/>
          <p:cNvSpPr/>
          <p:nvPr/>
        </p:nvSpPr>
        <p:spPr>
          <a:xfrm>
            <a:off x="5359416" y="2686554"/>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8" name="object 497"/>
          <p:cNvSpPr/>
          <p:nvPr/>
        </p:nvSpPr>
        <p:spPr>
          <a:xfrm>
            <a:off x="5359416" y="268457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89" name="object 498"/>
          <p:cNvSpPr/>
          <p:nvPr/>
        </p:nvSpPr>
        <p:spPr>
          <a:xfrm>
            <a:off x="5363311" y="268655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0" name="object 499"/>
          <p:cNvSpPr/>
          <p:nvPr/>
        </p:nvSpPr>
        <p:spPr>
          <a:xfrm>
            <a:off x="5357469" y="269184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91" name="object 500"/>
          <p:cNvSpPr/>
          <p:nvPr/>
        </p:nvSpPr>
        <p:spPr>
          <a:xfrm>
            <a:off x="5357469" y="268457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92" name="object 501"/>
          <p:cNvSpPr/>
          <p:nvPr/>
        </p:nvSpPr>
        <p:spPr>
          <a:xfrm>
            <a:off x="5379536" y="265284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3" name="object 502"/>
          <p:cNvSpPr/>
          <p:nvPr/>
        </p:nvSpPr>
        <p:spPr>
          <a:xfrm>
            <a:off x="537953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4" name="object 503"/>
          <p:cNvSpPr/>
          <p:nvPr/>
        </p:nvSpPr>
        <p:spPr>
          <a:xfrm>
            <a:off x="5383429" y="265284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5" name="object 504"/>
          <p:cNvSpPr/>
          <p:nvPr/>
        </p:nvSpPr>
        <p:spPr>
          <a:xfrm>
            <a:off x="5377589" y="265812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6" name="object 505"/>
          <p:cNvSpPr/>
          <p:nvPr/>
        </p:nvSpPr>
        <p:spPr>
          <a:xfrm>
            <a:off x="5377589" y="2650857"/>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97" name="object 506"/>
          <p:cNvSpPr/>
          <p:nvPr/>
        </p:nvSpPr>
        <p:spPr>
          <a:xfrm>
            <a:off x="5379536" y="266672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8" name="object 507"/>
          <p:cNvSpPr/>
          <p:nvPr/>
        </p:nvSpPr>
        <p:spPr>
          <a:xfrm>
            <a:off x="537953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99" name="object 508"/>
          <p:cNvSpPr/>
          <p:nvPr/>
        </p:nvSpPr>
        <p:spPr>
          <a:xfrm>
            <a:off x="5383429"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500" name="object 509"/>
          <p:cNvSpPr/>
          <p:nvPr/>
        </p:nvSpPr>
        <p:spPr>
          <a:xfrm>
            <a:off x="5377589" y="267201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1" name="object 510"/>
          <p:cNvSpPr/>
          <p:nvPr/>
        </p:nvSpPr>
        <p:spPr>
          <a:xfrm>
            <a:off x="5377589" y="266473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2" name="object 511"/>
          <p:cNvSpPr/>
          <p:nvPr/>
        </p:nvSpPr>
        <p:spPr>
          <a:xfrm>
            <a:off x="5379536" y="268060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503" name="object 512"/>
          <p:cNvSpPr/>
          <p:nvPr/>
        </p:nvSpPr>
        <p:spPr>
          <a:xfrm>
            <a:off x="5379536" y="267862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4" name="object 513"/>
          <p:cNvSpPr/>
          <p:nvPr/>
        </p:nvSpPr>
        <p:spPr>
          <a:xfrm>
            <a:off x="5383429"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5" name="object 514"/>
          <p:cNvSpPr/>
          <p:nvPr/>
        </p:nvSpPr>
        <p:spPr>
          <a:xfrm>
            <a:off x="5377589" y="2685893"/>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6" name="object 515"/>
          <p:cNvSpPr/>
          <p:nvPr/>
        </p:nvSpPr>
        <p:spPr>
          <a:xfrm>
            <a:off x="5377589" y="267862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7" name="object 516"/>
          <p:cNvSpPr/>
          <p:nvPr/>
        </p:nvSpPr>
        <p:spPr>
          <a:xfrm>
            <a:off x="5379536" y="2693826"/>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508" name="object 517"/>
          <p:cNvSpPr/>
          <p:nvPr/>
        </p:nvSpPr>
        <p:spPr>
          <a:xfrm>
            <a:off x="5379536" y="2691842"/>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9" name="object 518"/>
          <p:cNvSpPr/>
          <p:nvPr/>
        </p:nvSpPr>
        <p:spPr>
          <a:xfrm>
            <a:off x="5383429" y="2693825"/>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0" name="object 519"/>
          <p:cNvSpPr/>
          <p:nvPr/>
        </p:nvSpPr>
        <p:spPr>
          <a:xfrm>
            <a:off x="5377589" y="269977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11" name="object 520"/>
          <p:cNvSpPr/>
          <p:nvPr/>
        </p:nvSpPr>
        <p:spPr>
          <a:xfrm>
            <a:off x="5377589" y="2691842"/>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2" name="object 521"/>
          <p:cNvSpPr/>
          <p:nvPr/>
        </p:nvSpPr>
        <p:spPr>
          <a:xfrm>
            <a:off x="5298411" y="2554344"/>
            <a:ext cx="381828" cy="220901"/>
          </a:xfrm>
          <a:custGeom>
            <a:avLst/>
            <a:gdLst/>
            <a:ahLst/>
            <a:cxnLst/>
            <a:rect l="l" t="t" r="r" b="b"/>
            <a:pathLst>
              <a:path w="448309"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a:moveTo>
                  <a:pt x="439711" y="247143"/>
                </a:moveTo>
                <a:lnTo>
                  <a:pt x="439674" y="250697"/>
                </a:lnTo>
                <a:lnTo>
                  <a:pt x="442722" y="253746"/>
                </a:lnTo>
                <a:lnTo>
                  <a:pt x="443484" y="247650"/>
                </a:lnTo>
                <a:lnTo>
                  <a:pt x="439711" y="247143"/>
                </a:lnTo>
                <a:close/>
              </a:path>
              <a:path w="448309" h="254635">
                <a:moveTo>
                  <a:pt x="448056" y="35052"/>
                </a:moveTo>
                <a:lnTo>
                  <a:pt x="441960" y="35052"/>
                </a:lnTo>
                <a:lnTo>
                  <a:pt x="441930" y="37878"/>
                </a:lnTo>
                <a:lnTo>
                  <a:pt x="445008" y="38100"/>
                </a:lnTo>
                <a:lnTo>
                  <a:pt x="448056" y="35052"/>
                </a:lnTo>
                <a:close/>
              </a:path>
              <a:path w="448309"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513" name="object 522"/>
          <p:cNvSpPr/>
          <p:nvPr/>
        </p:nvSpPr>
        <p:spPr>
          <a:xfrm>
            <a:off x="5300681" y="2554344"/>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514" name="object 523"/>
          <p:cNvSpPr/>
          <p:nvPr/>
        </p:nvSpPr>
        <p:spPr>
          <a:xfrm>
            <a:off x="5306848" y="2777779"/>
            <a:ext cx="366685" cy="164711"/>
          </a:xfrm>
          <a:custGeom>
            <a:avLst/>
            <a:gdLst/>
            <a:ahLst/>
            <a:cxnLst/>
            <a:rect l="l" t="t" r="r" b="b"/>
            <a:pathLst>
              <a:path w="430529" h="189864">
                <a:moveTo>
                  <a:pt x="0" y="0"/>
                </a:moveTo>
                <a:lnTo>
                  <a:pt x="5334" y="105155"/>
                </a:lnTo>
                <a:lnTo>
                  <a:pt x="429768" y="189737"/>
                </a:lnTo>
                <a:lnTo>
                  <a:pt x="430530" y="71627"/>
                </a:lnTo>
                <a:lnTo>
                  <a:pt x="0" y="0"/>
                </a:lnTo>
                <a:close/>
              </a:path>
            </a:pathLst>
          </a:custGeom>
          <a:solidFill>
            <a:srgbClr val="448686"/>
          </a:solidFill>
        </p:spPr>
        <p:txBody>
          <a:bodyPr wrap="square" lIns="0" tIns="0" rIns="0" bIns="0" rtlCol="0"/>
          <a:lstStyle/>
          <a:p>
            <a:endParaRPr sz="1100"/>
          </a:p>
        </p:txBody>
      </p:sp>
      <p:sp>
        <p:nvSpPr>
          <p:cNvPr id="515" name="object 524"/>
          <p:cNvSpPr/>
          <p:nvPr/>
        </p:nvSpPr>
        <p:spPr>
          <a:xfrm>
            <a:off x="5291272" y="2516664"/>
            <a:ext cx="486750" cy="62800"/>
          </a:xfrm>
          <a:custGeom>
            <a:avLst/>
            <a:gdLst/>
            <a:ahLst/>
            <a:cxnLst/>
            <a:rect l="l" t="t" r="r" b="b"/>
            <a:pathLst>
              <a:path w="571500" h="72389">
                <a:moveTo>
                  <a:pt x="172973" y="0"/>
                </a:moveTo>
                <a:lnTo>
                  <a:pt x="0" y="41909"/>
                </a:lnTo>
                <a:lnTo>
                  <a:pt x="451865" y="72389"/>
                </a:lnTo>
                <a:lnTo>
                  <a:pt x="571499" y="19049"/>
                </a:lnTo>
                <a:lnTo>
                  <a:pt x="172973" y="0"/>
                </a:lnTo>
                <a:close/>
              </a:path>
            </a:pathLst>
          </a:custGeom>
          <a:solidFill>
            <a:srgbClr val="7FACAC"/>
          </a:solidFill>
        </p:spPr>
        <p:txBody>
          <a:bodyPr wrap="square" lIns="0" tIns="0" rIns="0" bIns="0" rtlCol="0"/>
          <a:lstStyle/>
          <a:p>
            <a:endParaRPr sz="1100"/>
          </a:p>
        </p:txBody>
      </p:sp>
      <p:sp>
        <p:nvSpPr>
          <p:cNvPr id="516" name="object 525"/>
          <p:cNvSpPr/>
          <p:nvPr/>
        </p:nvSpPr>
        <p:spPr>
          <a:xfrm>
            <a:off x="5291272" y="2515342"/>
            <a:ext cx="487832" cy="65554"/>
          </a:xfrm>
          <a:custGeom>
            <a:avLst/>
            <a:gdLst/>
            <a:ahLst/>
            <a:cxnLst/>
            <a:rect l="l" t="t" r="r" b="b"/>
            <a:pathLst>
              <a:path w="572770" h="75564">
                <a:moveTo>
                  <a:pt x="564637" y="21769"/>
                </a:moveTo>
                <a:lnTo>
                  <a:pt x="451103" y="72389"/>
                </a:lnTo>
                <a:lnTo>
                  <a:pt x="452627" y="75437"/>
                </a:lnTo>
                <a:lnTo>
                  <a:pt x="572261" y="22097"/>
                </a:lnTo>
                <a:lnTo>
                  <a:pt x="571499" y="22097"/>
                </a:lnTo>
                <a:lnTo>
                  <a:pt x="564637" y="21769"/>
                </a:lnTo>
                <a:close/>
              </a:path>
              <a:path w="572770" h="75564">
                <a:moveTo>
                  <a:pt x="172973" y="0"/>
                </a:moveTo>
                <a:lnTo>
                  <a:pt x="0" y="41909"/>
                </a:lnTo>
                <a:lnTo>
                  <a:pt x="761" y="44957"/>
                </a:lnTo>
                <a:lnTo>
                  <a:pt x="173610" y="3078"/>
                </a:lnTo>
                <a:lnTo>
                  <a:pt x="172973" y="3047"/>
                </a:lnTo>
                <a:lnTo>
                  <a:pt x="172973" y="0"/>
                </a:lnTo>
                <a:close/>
              </a:path>
              <a:path w="572770" h="75564">
                <a:moveTo>
                  <a:pt x="570737" y="19049"/>
                </a:moveTo>
                <a:lnTo>
                  <a:pt x="564637" y="21769"/>
                </a:lnTo>
                <a:lnTo>
                  <a:pt x="571499" y="22097"/>
                </a:lnTo>
                <a:lnTo>
                  <a:pt x="570737" y="19049"/>
                </a:lnTo>
                <a:close/>
              </a:path>
              <a:path w="572770" h="75564">
                <a:moveTo>
                  <a:pt x="571499" y="19049"/>
                </a:moveTo>
                <a:lnTo>
                  <a:pt x="570737" y="19049"/>
                </a:lnTo>
                <a:lnTo>
                  <a:pt x="571499" y="22097"/>
                </a:lnTo>
                <a:lnTo>
                  <a:pt x="572261" y="22097"/>
                </a:lnTo>
                <a:lnTo>
                  <a:pt x="571499" y="19049"/>
                </a:lnTo>
                <a:close/>
              </a:path>
              <a:path w="572770" h="75564">
                <a:moveTo>
                  <a:pt x="172973" y="0"/>
                </a:moveTo>
                <a:lnTo>
                  <a:pt x="173735" y="3047"/>
                </a:lnTo>
                <a:lnTo>
                  <a:pt x="564637" y="21769"/>
                </a:lnTo>
                <a:lnTo>
                  <a:pt x="570737" y="19049"/>
                </a:lnTo>
                <a:lnTo>
                  <a:pt x="571499" y="19049"/>
                </a:lnTo>
                <a:lnTo>
                  <a:pt x="172973" y="0"/>
                </a:lnTo>
                <a:close/>
              </a:path>
              <a:path w="57277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517" name="object 526"/>
          <p:cNvSpPr/>
          <p:nvPr/>
        </p:nvSpPr>
        <p:spPr>
          <a:xfrm>
            <a:off x="5291272" y="2566243"/>
            <a:ext cx="385614" cy="0"/>
          </a:xfrm>
          <a:custGeom>
            <a:avLst/>
            <a:gdLst/>
            <a:ahLst/>
            <a:cxnLst/>
            <a:rect l="l" t="t" r="r" b="b"/>
            <a:pathLst>
              <a:path w="452754">
                <a:moveTo>
                  <a:pt x="0" y="0"/>
                </a:moveTo>
                <a:lnTo>
                  <a:pt x="452628" y="0"/>
                </a:lnTo>
              </a:path>
            </a:pathLst>
          </a:custGeom>
          <a:ln w="33527">
            <a:solidFill>
              <a:srgbClr val="7FACAC"/>
            </a:solidFill>
          </a:ln>
        </p:spPr>
        <p:txBody>
          <a:bodyPr wrap="square" lIns="0" tIns="0" rIns="0" bIns="0" rtlCol="0"/>
          <a:lstStyle/>
          <a:p>
            <a:endParaRPr sz="1100"/>
          </a:p>
        </p:txBody>
      </p:sp>
      <p:sp>
        <p:nvSpPr>
          <p:cNvPr id="518" name="object 527"/>
          <p:cNvSpPr/>
          <p:nvPr/>
        </p:nvSpPr>
        <p:spPr>
          <a:xfrm>
            <a:off x="5315934" y="285644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519" name="object 528"/>
          <p:cNvSpPr/>
          <p:nvPr/>
        </p:nvSpPr>
        <p:spPr>
          <a:xfrm>
            <a:off x="5668340" y="2926515"/>
            <a:ext cx="1623" cy="2203"/>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sz="1100"/>
          </a:p>
        </p:txBody>
      </p:sp>
      <p:sp>
        <p:nvSpPr>
          <p:cNvPr id="520" name="object 529"/>
          <p:cNvSpPr/>
          <p:nvPr/>
        </p:nvSpPr>
        <p:spPr>
          <a:xfrm>
            <a:off x="5316582" y="2856443"/>
            <a:ext cx="352623" cy="72165"/>
          </a:xfrm>
          <a:custGeom>
            <a:avLst/>
            <a:gdLst/>
            <a:ahLst/>
            <a:cxnLst/>
            <a:rect l="l" t="t" r="r" b="b"/>
            <a:pathLst>
              <a:path w="414020" h="83185">
                <a:moveTo>
                  <a:pt x="762" y="0"/>
                </a:moveTo>
                <a:lnTo>
                  <a:pt x="0" y="2286"/>
                </a:lnTo>
                <a:lnTo>
                  <a:pt x="413004" y="83058"/>
                </a:lnTo>
                <a:lnTo>
                  <a:pt x="413766" y="80772"/>
                </a:lnTo>
                <a:lnTo>
                  <a:pt x="762" y="0"/>
                </a:lnTo>
                <a:close/>
              </a:path>
            </a:pathLst>
          </a:custGeom>
          <a:solidFill>
            <a:srgbClr val="000000"/>
          </a:solidFill>
        </p:spPr>
        <p:txBody>
          <a:bodyPr wrap="square" lIns="0" tIns="0" rIns="0" bIns="0" rtlCol="0"/>
          <a:lstStyle/>
          <a:p>
            <a:endParaRPr sz="1100"/>
          </a:p>
        </p:txBody>
      </p:sp>
      <p:sp>
        <p:nvSpPr>
          <p:cNvPr id="521" name="object 530"/>
          <p:cNvSpPr/>
          <p:nvPr/>
        </p:nvSpPr>
        <p:spPr>
          <a:xfrm>
            <a:off x="5514527" y="2795627"/>
            <a:ext cx="135641" cy="29086"/>
          </a:xfrm>
          <a:prstGeom prst="rect">
            <a:avLst/>
          </a:prstGeom>
          <a:blipFill>
            <a:blip r:embed="rId17" cstate="print"/>
            <a:stretch>
              <a:fillRect/>
            </a:stretch>
          </a:blipFill>
        </p:spPr>
        <p:txBody>
          <a:bodyPr wrap="square" lIns="0" tIns="0" rIns="0" bIns="0" rtlCol="0"/>
          <a:lstStyle/>
          <a:p>
            <a:endParaRPr sz="1100"/>
          </a:p>
        </p:txBody>
      </p:sp>
      <p:sp>
        <p:nvSpPr>
          <p:cNvPr id="529" name="object 538"/>
          <p:cNvSpPr txBox="1"/>
          <p:nvPr/>
        </p:nvSpPr>
        <p:spPr>
          <a:xfrm>
            <a:off x="3891593" y="2576941"/>
            <a:ext cx="1877881" cy="206243"/>
          </a:xfrm>
          <a:prstGeom prst="rect">
            <a:avLst/>
          </a:prstGeom>
        </p:spPr>
        <p:txBody>
          <a:bodyPr vert="horz" wrap="square" lIns="0" tIns="13970" rIns="0" bIns="0" rtlCol="0">
            <a:spAutoFit/>
          </a:bodyPr>
          <a:lstStyle/>
          <a:p>
            <a:pPr marL="12700">
              <a:lnSpc>
                <a:spcPct val="100000"/>
              </a:lnSpc>
              <a:spcBef>
                <a:spcPts val="110"/>
              </a:spcBef>
            </a:pPr>
            <a:r>
              <a:rPr lang="es-ES" b="1" spc="50" dirty="0">
                <a:solidFill>
                  <a:srgbClr val="00007F"/>
                </a:solidFill>
                <a:latin typeface="Verdana"/>
                <a:cs typeface="Verdana"/>
              </a:rPr>
              <a:t>SDH/SONET</a:t>
            </a:r>
            <a:endParaRPr dirty="0">
              <a:latin typeface="Verdana"/>
              <a:cs typeface="Verdana"/>
            </a:endParaRPr>
          </a:p>
        </p:txBody>
      </p:sp>
      <p:sp>
        <p:nvSpPr>
          <p:cNvPr id="530" name="object 539"/>
          <p:cNvSpPr txBox="1"/>
          <p:nvPr/>
        </p:nvSpPr>
        <p:spPr>
          <a:xfrm>
            <a:off x="1382560" y="2124225"/>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531" name="object 540"/>
          <p:cNvSpPr txBox="1"/>
          <p:nvPr/>
        </p:nvSpPr>
        <p:spPr>
          <a:xfrm>
            <a:off x="1689615" y="2124225"/>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533" name="object 542"/>
          <p:cNvSpPr txBox="1"/>
          <p:nvPr/>
        </p:nvSpPr>
        <p:spPr>
          <a:xfrm>
            <a:off x="2202248" y="2124225"/>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534" name="object 543"/>
          <p:cNvSpPr txBox="1"/>
          <p:nvPr/>
        </p:nvSpPr>
        <p:spPr>
          <a:xfrm>
            <a:off x="1596731"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1</a:t>
            </a:r>
            <a:endParaRPr sz="900">
              <a:latin typeface="Arial"/>
              <a:cs typeface="Arial"/>
            </a:endParaRPr>
          </a:p>
        </p:txBody>
      </p:sp>
      <p:sp>
        <p:nvSpPr>
          <p:cNvPr id="535" name="object 544"/>
          <p:cNvSpPr txBox="1"/>
          <p:nvPr/>
        </p:nvSpPr>
        <p:spPr>
          <a:xfrm>
            <a:off x="5957113"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2</a:t>
            </a:r>
            <a:endParaRPr sz="900">
              <a:latin typeface="Arial"/>
              <a:cs typeface="Arial"/>
            </a:endParaRPr>
          </a:p>
        </p:txBody>
      </p:sp>
      <p:sp>
        <p:nvSpPr>
          <p:cNvPr id="544" name="object 554"/>
          <p:cNvSpPr txBox="1"/>
          <p:nvPr/>
        </p:nvSpPr>
        <p:spPr>
          <a:xfrm>
            <a:off x="2162442" y="2567676"/>
            <a:ext cx="775013" cy="154529"/>
          </a:xfrm>
          <a:prstGeom prst="rect">
            <a:avLst/>
          </a:prstGeom>
        </p:spPr>
        <p:txBody>
          <a:bodyPr vert="horz" wrap="square" lIns="0" tIns="15875" rIns="0" bIns="0" rtlCol="0">
            <a:spAutoFit/>
          </a:bodyPr>
          <a:lstStyle/>
          <a:p>
            <a:pPr marL="12700">
              <a:lnSpc>
                <a:spcPct val="100000"/>
              </a:lnSpc>
              <a:spcBef>
                <a:spcPts val="125"/>
              </a:spcBef>
            </a:pPr>
            <a:r>
              <a:rPr sz="900" b="1" spc="-10" dirty="0">
                <a:solidFill>
                  <a:srgbClr val="00007F"/>
                </a:solidFill>
                <a:latin typeface="Verdana"/>
                <a:cs typeface="Verdana"/>
              </a:rPr>
              <a:t>IEEE</a:t>
            </a:r>
            <a:r>
              <a:rPr sz="900" b="1" spc="-70" dirty="0">
                <a:solidFill>
                  <a:srgbClr val="00007F"/>
                </a:solidFill>
                <a:latin typeface="Verdana"/>
                <a:cs typeface="Verdana"/>
              </a:rPr>
              <a:t> </a:t>
            </a:r>
            <a:r>
              <a:rPr sz="900" b="1" spc="-10" dirty="0">
                <a:solidFill>
                  <a:srgbClr val="00007F"/>
                </a:solidFill>
                <a:latin typeface="Verdana"/>
                <a:cs typeface="Verdana"/>
              </a:rPr>
              <a:t>C37.94</a:t>
            </a:r>
            <a:endParaRPr sz="900" b="1" dirty="0">
              <a:latin typeface="Verdana"/>
              <a:cs typeface="Verdana"/>
            </a:endParaRPr>
          </a:p>
        </p:txBody>
      </p:sp>
      <p:sp>
        <p:nvSpPr>
          <p:cNvPr id="545" name="object 555"/>
          <p:cNvSpPr/>
          <p:nvPr/>
        </p:nvSpPr>
        <p:spPr>
          <a:xfrm>
            <a:off x="2295486" y="2824052"/>
            <a:ext cx="168090" cy="70732"/>
          </a:xfrm>
          <a:prstGeom prst="rect">
            <a:avLst/>
          </a:prstGeom>
          <a:blipFill>
            <a:blip r:embed="rId18" cstate="print"/>
            <a:stretch>
              <a:fillRect/>
            </a:stretch>
          </a:blipFill>
        </p:spPr>
        <p:txBody>
          <a:bodyPr wrap="square" lIns="0" tIns="0" rIns="0" bIns="0" rtlCol="0"/>
          <a:lstStyle/>
          <a:p>
            <a:endParaRPr sz="1100"/>
          </a:p>
        </p:txBody>
      </p:sp>
      <p:sp>
        <p:nvSpPr>
          <p:cNvPr id="546" name="object 556"/>
          <p:cNvSpPr/>
          <p:nvPr/>
        </p:nvSpPr>
        <p:spPr>
          <a:xfrm>
            <a:off x="2527179" y="2872309"/>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7" name="object 557"/>
          <p:cNvSpPr/>
          <p:nvPr/>
        </p:nvSpPr>
        <p:spPr>
          <a:xfrm>
            <a:off x="2678397" y="2893462"/>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8" name="object 558"/>
          <p:cNvSpPr/>
          <p:nvPr/>
        </p:nvSpPr>
        <p:spPr>
          <a:xfrm>
            <a:off x="2829613" y="2914616"/>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49" name="object 559"/>
          <p:cNvSpPr/>
          <p:nvPr/>
        </p:nvSpPr>
        <p:spPr>
          <a:xfrm>
            <a:off x="2980181" y="2935769"/>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0" name="object 560"/>
          <p:cNvSpPr/>
          <p:nvPr/>
        </p:nvSpPr>
        <p:spPr>
          <a:xfrm>
            <a:off x="3131399" y="2956923"/>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1" name="object 561"/>
          <p:cNvSpPr/>
          <p:nvPr/>
        </p:nvSpPr>
        <p:spPr>
          <a:xfrm>
            <a:off x="3282616" y="2978738"/>
            <a:ext cx="86533" cy="17628"/>
          </a:xfrm>
          <a:custGeom>
            <a:avLst/>
            <a:gdLst/>
            <a:ahLst/>
            <a:cxnLst/>
            <a:rect l="l" t="t" r="r" b="b"/>
            <a:pathLst>
              <a:path w="101600" h="20319">
                <a:moveTo>
                  <a:pt x="762" y="0"/>
                </a:moveTo>
                <a:lnTo>
                  <a:pt x="0" y="6096"/>
                </a:lnTo>
                <a:lnTo>
                  <a:pt x="100584" y="19812"/>
                </a:lnTo>
                <a:lnTo>
                  <a:pt x="101346" y="13716"/>
                </a:lnTo>
                <a:lnTo>
                  <a:pt x="762" y="0"/>
                </a:lnTo>
                <a:close/>
              </a:path>
            </a:pathLst>
          </a:custGeom>
          <a:solidFill>
            <a:srgbClr val="B5B5B5"/>
          </a:solidFill>
        </p:spPr>
        <p:txBody>
          <a:bodyPr wrap="square" lIns="0" tIns="0" rIns="0" bIns="0" rtlCol="0"/>
          <a:lstStyle/>
          <a:p>
            <a:endParaRPr sz="1100"/>
          </a:p>
        </p:txBody>
      </p:sp>
      <p:sp>
        <p:nvSpPr>
          <p:cNvPr id="552" name="object 562"/>
          <p:cNvSpPr/>
          <p:nvPr/>
        </p:nvSpPr>
        <p:spPr>
          <a:xfrm>
            <a:off x="3433184" y="2999891"/>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3" name="object 563"/>
          <p:cNvSpPr/>
          <p:nvPr/>
        </p:nvSpPr>
        <p:spPr>
          <a:xfrm>
            <a:off x="3584401" y="3021045"/>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4" name="object 564"/>
          <p:cNvSpPr/>
          <p:nvPr/>
        </p:nvSpPr>
        <p:spPr>
          <a:xfrm>
            <a:off x="1389483" y="1619621"/>
            <a:ext cx="155111" cy="520246"/>
          </a:xfrm>
          <a:prstGeom prst="rect">
            <a:avLst/>
          </a:prstGeom>
          <a:blipFill>
            <a:blip r:embed="rId19" cstate="print"/>
            <a:stretch>
              <a:fillRect/>
            </a:stretch>
          </a:blipFill>
        </p:spPr>
        <p:txBody>
          <a:bodyPr wrap="square" lIns="0" tIns="0" rIns="0" bIns="0" rtlCol="0"/>
          <a:lstStyle/>
          <a:p>
            <a:endParaRPr sz="1100"/>
          </a:p>
        </p:txBody>
      </p:sp>
      <p:sp>
        <p:nvSpPr>
          <p:cNvPr id="555" name="object 565"/>
          <p:cNvSpPr/>
          <p:nvPr/>
        </p:nvSpPr>
        <p:spPr>
          <a:xfrm>
            <a:off x="1706195" y="1634825"/>
            <a:ext cx="127204" cy="505042"/>
          </a:xfrm>
          <a:prstGeom prst="rect">
            <a:avLst/>
          </a:prstGeom>
          <a:blipFill>
            <a:blip r:embed="rId20" cstate="print"/>
            <a:stretch>
              <a:fillRect/>
            </a:stretch>
          </a:blipFill>
        </p:spPr>
        <p:txBody>
          <a:bodyPr wrap="square" lIns="0" tIns="0" rIns="0" bIns="0" rtlCol="0"/>
          <a:lstStyle/>
          <a:p>
            <a:endParaRPr sz="1100"/>
          </a:p>
        </p:txBody>
      </p:sp>
      <p:grpSp>
        <p:nvGrpSpPr>
          <p:cNvPr id="330" name="Group 329"/>
          <p:cNvGrpSpPr/>
          <p:nvPr/>
        </p:nvGrpSpPr>
        <p:grpSpPr>
          <a:xfrm>
            <a:off x="302801" y="2792212"/>
            <a:ext cx="954787" cy="1129182"/>
            <a:chOff x="236724" y="2798932"/>
            <a:chExt cx="954787" cy="1129182"/>
          </a:xfrm>
        </p:grpSpPr>
        <p:sp>
          <p:nvSpPr>
            <p:cNvPr id="556" name="object 566"/>
            <p:cNvSpPr/>
            <p:nvPr/>
          </p:nvSpPr>
          <p:spPr>
            <a:xfrm>
              <a:off x="483343" y="3280837"/>
              <a:ext cx="54083" cy="48477"/>
            </a:xfrm>
            <a:custGeom>
              <a:avLst/>
              <a:gdLst/>
              <a:ahLst/>
              <a:cxnLst/>
              <a:rect l="l" t="t" r="r" b="b"/>
              <a:pathLst>
                <a:path w="63500" h="55879">
                  <a:moveTo>
                    <a:pt x="46482" y="3048"/>
                  </a:moveTo>
                  <a:lnTo>
                    <a:pt x="31623" y="28913"/>
                  </a:lnTo>
                  <a:lnTo>
                    <a:pt x="37338" y="38862"/>
                  </a:lnTo>
                  <a:lnTo>
                    <a:pt x="25908" y="44958"/>
                  </a:lnTo>
                  <a:lnTo>
                    <a:pt x="32004" y="55626"/>
                  </a:lnTo>
                  <a:lnTo>
                    <a:pt x="37338" y="44958"/>
                  </a:lnTo>
                  <a:lnTo>
                    <a:pt x="55723" y="12954"/>
                  </a:lnTo>
                  <a:lnTo>
                    <a:pt x="52578" y="12954"/>
                  </a:lnTo>
                  <a:lnTo>
                    <a:pt x="57912" y="9144"/>
                  </a:lnTo>
                  <a:lnTo>
                    <a:pt x="46482" y="3048"/>
                  </a:lnTo>
                  <a:close/>
                </a:path>
                <a:path w="63500" h="55879">
                  <a:moveTo>
                    <a:pt x="11430" y="0"/>
                  </a:moveTo>
                  <a:lnTo>
                    <a:pt x="0" y="0"/>
                  </a:lnTo>
                  <a:lnTo>
                    <a:pt x="5334" y="9143"/>
                  </a:lnTo>
                  <a:lnTo>
                    <a:pt x="25908" y="44958"/>
                  </a:lnTo>
                  <a:lnTo>
                    <a:pt x="25908" y="38862"/>
                  </a:lnTo>
                  <a:lnTo>
                    <a:pt x="31623" y="28913"/>
                  </a:lnTo>
                  <a:lnTo>
                    <a:pt x="16764" y="3048"/>
                  </a:lnTo>
                  <a:lnTo>
                    <a:pt x="11430" y="0"/>
                  </a:lnTo>
                  <a:close/>
                </a:path>
                <a:path w="63500" h="55879">
                  <a:moveTo>
                    <a:pt x="31623" y="28913"/>
                  </a:moveTo>
                  <a:lnTo>
                    <a:pt x="25908" y="38862"/>
                  </a:lnTo>
                  <a:lnTo>
                    <a:pt x="25908" y="44958"/>
                  </a:lnTo>
                  <a:lnTo>
                    <a:pt x="37338" y="38862"/>
                  </a:lnTo>
                  <a:lnTo>
                    <a:pt x="31623" y="28913"/>
                  </a:lnTo>
                  <a:close/>
                </a:path>
                <a:path w="63500" h="55879">
                  <a:moveTo>
                    <a:pt x="63246" y="0"/>
                  </a:moveTo>
                  <a:lnTo>
                    <a:pt x="32004" y="0"/>
                  </a:lnTo>
                  <a:lnTo>
                    <a:pt x="32004" y="12954"/>
                  </a:lnTo>
                  <a:lnTo>
                    <a:pt x="40791" y="12954"/>
                  </a:lnTo>
                  <a:lnTo>
                    <a:pt x="46482" y="3048"/>
                  </a:lnTo>
                  <a:lnTo>
                    <a:pt x="61468" y="3048"/>
                  </a:lnTo>
                  <a:lnTo>
                    <a:pt x="63246" y="0"/>
                  </a:lnTo>
                  <a:close/>
                </a:path>
                <a:path w="63500" h="55879">
                  <a:moveTo>
                    <a:pt x="57912" y="9144"/>
                  </a:moveTo>
                  <a:lnTo>
                    <a:pt x="52578" y="12954"/>
                  </a:lnTo>
                  <a:lnTo>
                    <a:pt x="55723" y="12954"/>
                  </a:lnTo>
                  <a:lnTo>
                    <a:pt x="57912" y="9144"/>
                  </a:lnTo>
                  <a:close/>
                </a:path>
                <a:path w="63500" h="55879">
                  <a:moveTo>
                    <a:pt x="61468" y="3048"/>
                  </a:moveTo>
                  <a:lnTo>
                    <a:pt x="46482" y="3048"/>
                  </a:lnTo>
                  <a:lnTo>
                    <a:pt x="57912" y="9144"/>
                  </a:lnTo>
                  <a:lnTo>
                    <a:pt x="61468" y="3048"/>
                  </a:lnTo>
                  <a:close/>
                </a:path>
              </a:pathLst>
            </a:custGeom>
            <a:solidFill>
              <a:srgbClr val="626262"/>
            </a:solidFill>
          </p:spPr>
          <p:txBody>
            <a:bodyPr wrap="square" lIns="0" tIns="0" rIns="0" bIns="0" rtlCol="0"/>
            <a:lstStyle/>
            <a:p>
              <a:endParaRPr sz="1000"/>
            </a:p>
          </p:txBody>
        </p:sp>
        <p:sp>
          <p:nvSpPr>
            <p:cNvPr id="557" name="object 567"/>
            <p:cNvSpPr/>
            <p:nvPr/>
          </p:nvSpPr>
          <p:spPr>
            <a:xfrm>
              <a:off x="493079" y="3280837"/>
              <a:ext cx="17848" cy="11568"/>
            </a:xfrm>
            <a:custGeom>
              <a:avLst/>
              <a:gdLst/>
              <a:ahLst/>
              <a:cxnLst/>
              <a:rect l="l" t="t" r="r" b="b"/>
              <a:pathLst>
                <a:path w="20954" h="13335">
                  <a:moveTo>
                    <a:pt x="0" y="12953"/>
                  </a:moveTo>
                  <a:lnTo>
                    <a:pt x="20573" y="12953"/>
                  </a:lnTo>
                  <a:lnTo>
                    <a:pt x="20573" y="0"/>
                  </a:lnTo>
                  <a:lnTo>
                    <a:pt x="0" y="0"/>
                  </a:lnTo>
                  <a:lnTo>
                    <a:pt x="0" y="12953"/>
                  </a:lnTo>
                  <a:close/>
                </a:path>
              </a:pathLst>
            </a:custGeom>
            <a:solidFill>
              <a:srgbClr val="626262"/>
            </a:solidFill>
          </p:spPr>
          <p:txBody>
            <a:bodyPr wrap="square" lIns="0" tIns="0" rIns="0" bIns="0" rtlCol="0"/>
            <a:lstStyle/>
            <a:p>
              <a:endParaRPr sz="1000"/>
            </a:p>
          </p:txBody>
        </p:sp>
        <p:sp>
          <p:nvSpPr>
            <p:cNvPr id="558" name="object 568"/>
            <p:cNvSpPr/>
            <p:nvPr/>
          </p:nvSpPr>
          <p:spPr>
            <a:xfrm>
              <a:off x="493079" y="3286125"/>
              <a:ext cx="35154" cy="31400"/>
            </a:xfrm>
            <a:custGeom>
              <a:avLst/>
              <a:gdLst/>
              <a:ahLst/>
              <a:cxnLst/>
              <a:rect l="l" t="t" r="r" b="b"/>
              <a:pathLst>
                <a:path w="41275" h="36195">
                  <a:moveTo>
                    <a:pt x="41147" y="0"/>
                  </a:moveTo>
                  <a:lnTo>
                    <a:pt x="0" y="0"/>
                  </a:lnTo>
                  <a:lnTo>
                    <a:pt x="20573" y="35814"/>
                  </a:lnTo>
                  <a:lnTo>
                    <a:pt x="41147" y="0"/>
                  </a:lnTo>
                  <a:close/>
                </a:path>
              </a:pathLst>
            </a:custGeom>
            <a:solidFill>
              <a:srgbClr val="626262"/>
            </a:solidFill>
          </p:spPr>
          <p:txBody>
            <a:bodyPr wrap="square" lIns="0" tIns="0" rIns="0" bIns="0" rtlCol="0"/>
            <a:lstStyle/>
            <a:p>
              <a:endParaRPr sz="1000"/>
            </a:p>
          </p:txBody>
        </p:sp>
        <p:sp>
          <p:nvSpPr>
            <p:cNvPr id="559" name="object 569"/>
            <p:cNvSpPr/>
            <p:nvPr/>
          </p:nvSpPr>
          <p:spPr>
            <a:xfrm>
              <a:off x="510926" y="2916599"/>
              <a:ext cx="0" cy="369636"/>
            </a:xfrm>
            <a:custGeom>
              <a:avLst/>
              <a:gdLst/>
              <a:ahLst/>
              <a:cxnLst/>
              <a:rect l="l" t="t" r="r" b="b"/>
              <a:pathLst>
                <a:path h="426085">
                  <a:moveTo>
                    <a:pt x="0" y="0"/>
                  </a:moveTo>
                  <a:lnTo>
                    <a:pt x="0" y="425958"/>
                  </a:lnTo>
                </a:path>
              </a:pathLst>
            </a:custGeom>
            <a:ln w="12954">
              <a:solidFill>
                <a:srgbClr val="626262"/>
              </a:solidFill>
            </a:ln>
          </p:spPr>
          <p:txBody>
            <a:bodyPr wrap="square" lIns="0" tIns="0" rIns="0" bIns="0" rtlCol="0"/>
            <a:lstStyle/>
            <a:p>
              <a:endParaRPr sz="1000"/>
            </a:p>
          </p:txBody>
        </p:sp>
        <p:sp>
          <p:nvSpPr>
            <p:cNvPr id="560" name="object 570"/>
            <p:cNvSpPr/>
            <p:nvPr/>
          </p:nvSpPr>
          <p:spPr>
            <a:xfrm>
              <a:off x="413901" y="2798932"/>
              <a:ext cx="197944" cy="223434"/>
            </a:xfrm>
            <a:prstGeom prst="rect">
              <a:avLst/>
            </a:prstGeom>
            <a:blipFill>
              <a:blip r:embed="rId21" cstate="print"/>
              <a:stretch>
                <a:fillRect/>
              </a:stretch>
            </a:blipFill>
          </p:spPr>
          <p:txBody>
            <a:bodyPr wrap="square" lIns="0" tIns="0" rIns="0" bIns="0" rtlCol="0"/>
            <a:lstStyle/>
            <a:p>
              <a:endParaRPr sz="1000"/>
            </a:p>
          </p:txBody>
        </p:sp>
        <p:sp>
          <p:nvSpPr>
            <p:cNvPr id="562" name="object 572"/>
            <p:cNvSpPr/>
            <p:nvPr/>
          </p:nvSpPr>
          <p:spPr>
            <a:xfrm>
              <a:off x="618335"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3" name="object 573"/>
            <p:cNvSpPr/>
            <p:nvPr/>
          </p:nvSpPr>
          <p:spPr>
            <a:xfrm>
              <a:off x="618335"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4" name="object 574"/>
            <p:cNvSpPr/>
            <p:nvPr/>
          </p:nvSpPr>
          <p:spPr>
            <a:xfrm>
              <a:off x="648838" y="3311906"/>
              <a:ext cx="2704" cy="17628"/>
            </a:xfrm>
            <a:custGeom>
              <a:avLst/>
              <a:gdLst/>
              <a:ahLst/>
              <a:cxnLst/>
              <a:rect l="l" t="t" r="r" b="b"/>
              <a:pathLst>
                <a:path w="3175" h="20320">
                  <a:moveTo>
                    <a:pt x="0" y="19812"/>
                  </a:moveTo>
                  <a:lnTo>
                    <a:pt x="3048" y="19812"/>
                  </a:lnTo>
                  <a:lnTo>
                    <a:pt x="3048" y="0"/>
                  </a:lnTo>
                  <a:lnTo>
                    <a:pt x="0" y="0"/>
                  </a:lnTo>
                  <a:lnTo>
                    <a:pt x="0" y="19812"/>
                  </a:lnTo>
                  <a:close/>
                </a:path>
              </a:pathLst>
            </a:custGeom>
            <a:solidFill>
              <a:srgbClr val="4B4B4B"/>
            </a:solidFill>
          </p:spPr>
          <p:txBody>
            <a:bodyPr wrap="square" lIns="0" tIns="0" rIns="0" bIns="0" rtlCol="0"/>
            <a:lstStyle/>
            <a:p>
              <a:endParaRPr sz="1000"/>
            </a:p>
          </p:txBody>
        </p:sp>
        <p:sp>
          <p:nvSpPr>
            <p:cNvPr id="565" name="object 575"/>
            <p:cNvSpPr/>
            <p:nvPr/>
          </p:nvSpPr>
          <p:spPr>
            <a:xfrm>
              <a:off x="617038"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66" name="object 576"/>
            <p:cNvSpPr/>
            <p:nvPr/>
          </p:nvSpPr>
          <p:spPr>
            <a:xfrm>
              <a:off x="538508"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7" name="object 577"/>
            <p:cNvSpPr/>
            <p:nvPr/>
          </p:nvSpPr>
          <p:spPr>
            <a:xfrm>
              <a:off x="538508"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8" name="object 578"/>
            <p:cNvSpPr/>
            <p:nvPr/>
          </p:nvSpPr>
          <p:spPr>
            <a:xfrm>
              <a:off x="569012"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569" name="object 579"/>
            <p:cNvSpPr/>
            <p:nvPr/>
          </p:nvSpPr>
          <p:spPr>
            <a:xfrm>
              <a:off x="537210"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70" name="object 580"/>
            <p:cNvSpPr/>
            <p:nvPr/>
          </p:nvSpPr>
          <p:spPr>
            <a:xfrm>
              <a:off x="544349"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571" name="object 581"/>
            <p:cNvSpPr/>
            <p:nvPr/>
          </p:nvSpPr>
          <p:spPr>
            <a:xfrm>
              <a:off x="544349"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572" name="object 582"/>
            <p:cNvSpPr/>
            <p:nvPr/>
          </p:nvSpPr>
          <p:spPr>
            <a:xfrm>
              <a:off x="5482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573" name="object 583"/>
            <p:cNvSpPr/>
            <p:nvPr/>
          </p:nvSpPr>
          <p:spPr>
            <a:xfrm>
              <a:off x="543052" y="3328433"/>
              <a:ext cx="6490" cy="1102"/>
            </a:xfrm>
            <a:custGeom>
              <a:avLst/>
              <a:gdLst/>
              <a:ahLst/>
              <a:cxnLst/>
              <a:rect l="l" t="t" r="r" b="b"/>
              <a:pathLst>
                <a:path w="7620" h="1270">
                  <a:moveTo>
                    <a:pt x="0" y="761"/>
                  </a:moveTo>
                  <a:lnTo>
                    <a:pt x="7620" y="761"/>
                  </a:lnTo>
                  <a:lnTo>
                    <a:pt x="7620" y="0"/>
                  </a:lnTo>
                  <a:lnTo>
                    <a:pt x="0" y="0"/>
                  </a:lnTo>
                  <a:lnTo>
                    <a:pt x="0" y="761"/>
                  </a:lnTo>
                  <a:close/>
                </a:path>
              </a:pathLst>
            </a:custGeom>
            <a:solidFill>
              <a:srgbClr val="FFFFFF"/>
            </a:solidFill>
          </p:spPr>
          <p:txBody>
            <a:bodyPr wrap="square" lIns="0" tIns="0" rIns="0" bIns="0" rtlCol="0"/>
            <a:lstStyle/>
            <a:p>
              <a:endParaRPr sz="1000"/>
            </a:p>
          </p:txBody>
        </p:sp>
        <p:sp>
          <p:nvSpPr>
            <p:cNvPr id="574" name="object 584"/>
            <p:cNvSpPr/>
            <p:nvPr/>
          </p:nvSpPr>
          <p:spPr>
            <a:xfrm>
              <a:off x="543052" y="3313889"/>
              <a:ext cx="2704" cy="15424"/>
            </a:xfrm>
            <a:custGeom>
              <a:avLst/>
              <a:gdLst/>
              <a:ahLst/>
              <a:cxnLst/>
              <a:rect l="l" t="t" r="r" b="b"/>
              <a:pathLst>
                <a:path w="3175" h="17779">
                  <a:moveTo>
                    <a:pt x="0" y="17525"/>
                  </a:moveTo>
                  <a:lnTo>
                    <a:pt x="3048" y="17525"/>
                  </a:lnTo>
                  <a:lnTo>
                    <a:pt x="3048" y="0"/>
                  </a:lnTo>
                  <a:lnTo>
                    <a:pt x="0" y="0"/>
                  </a:lnTo>
                  <a:lnTo>
                    <a:pt x="0" y="17525"/>
                  </a:lnTo>
                  <a:close/>
                </a:path>
              </a:pathLst>
            </a:custGeom>
            <a:solidFill>
              <a:srgbClr val="FFFFFF"/>
            </a:solidFill>
          </p:spPr>
          <p:txBody>
            <a:bodyPr wrap="square" lIns="0" tIns="0" rIns="0" bIns="0" rtlCol="0"/>
            <a:lstStyle/>
            <a:p>
              <a:endParaRPr sz="1000"/>
            </a:p>
          </p:txBody>
        </p:sp>
        <p:sp>
          <p:nvSpPr>
            <p:cNvPr id="575" name="object 585"/>
            <p:cNvSpPr/>
            <p:nvPr/>
          </p:nvSpPr>
          <p:spPr>
            <a:xfrm>
              <a:off x="626772" y="3315212"/>
              <a:ext cx="5949" cy="14323"/>
            </a:xfrm>
            <a:custGeom>
              <a:avLst/>
              <a:gdLst/>
              <a:ahLst/>
              <a:cxnLst/>
              <a:rect l="l" t="t" r="r" b="b"/>
              <a:pathLst>
                <a:path w="6984" h="16510">
                  <a:moveTo>
                    <a:pt x="0" y="16001"/>
                  </a:moveTo>
                  <a:lnTo>
                    <a:pt x="6857" y="16001"/>
                  </a:lnTo>
                  <a:lnTo>
                    <a:pt x="6857" y="0"/>
                  </a:lnTo>
                  <a:lnTo>
                    <a:pt x="0" y="0"/>
                  </a:lnTo>
                  <a:lnTo>
                    <a:pt x="0" y="16001"/>
                  </a:lnTo>
                  <a:close/>
                </a:path>
              </a:pathLst>
            </a:custGeom>
            <a:solidFill>
              <a:srgbClr val="FFFFFF"/>
            </a:solidFill>
          </p:spPr>
          <p:txBody>
            <a:bodyPr wrap="square" lIns="0" tIns="0" rIns="0" bIns="0" rtlCol="0"/>
            <a:lstStyle/>
            <a:p>
              <a:endParaRPr sz="1000"/>
            </a:p>
          </p:txBody>
        </p:sp>
        <p:sp>
          <p:nvSpPr>
            <p:cNvPr id="576" name="object 586"/>
            <p:cNvSpPr/>
            <p:nvPr/>
          </p:nvSpPr>
          <p:spPr>
            <a:xfrm>
              <a:off x="626772" y="3313889"/>
              <a:ext cx="7572" cy="2754"/>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sz="1000"/>
            </a:p>
          </p:txBody>
        </p:sp>
        <p:sp>
          <p:nvSpPr>
            <p:cNvPr id="577" name="object 587"/>
            <p:cNvSpPr/>
            <p:nvPr/>
          </p:nvSpPr>
          <p:spPr>
            <a:xfrm>
              <a:off x="631316" y="3315212"/>
              <a:ext cx="2704" cy="14323"/>
            </a:xfrm>
            <a:custGeom>
              <a:avLst/>
              <a:gdLst/>
              <a:ahLst/>
              <a:cxnLst/>
              <a:rect l="l" t="t" r="r" b="b"/>
              <a:pathLst>
                <a:path w="3175" h="16510">
                  <a:moveTo>
                    <a:pt x="0" y="16001"/>
                  </a:moveTo>
                  <a:lnTo>
                    <a:pt x="3048" y="16001"/>
                  </a:lnTo>
                  <a:lnTo>
                    <a:pt x="3048" y="0"/>
                  </a:lnTo>
                  <a:lnTo>
                    <a:pt x="0" y="0"/>
                  </a:lnTo>
                  <a:lnTo>
                    <a:pt x="0" y="16001"/>
                  </a:lnTo>
                  <a:close/>
                </a:path>
              </a:pathLst>
            </a:custGeom>
            <a:solidFill>
              <a:srgbClr val="FFFFFF"/>
            </a:solidFill>
          </p:spPr>
          <p:txBody>
            <a:bodyPr wrap="square" lIns="0" tIns="0" rIns="0" bIns="0" rtlCol="0"/>
            <a:lstStyle/>
            <a:p>
              <a:endParaRPr sz="1000"/>
            </a:p>
          </p:txBody>
        </p:sp>
        <p:sp>
          <p:nvSpPr>
            <p:cNvPr id="578" name="object 588"/>
            <p:cNvSpPr/>
            <p:nvPr/>
          </p:nvSpPr>
          <p:spPr>
            <a:xfrm>
              <a:off x="625474" y="3328433"/>
              <a:ext cx="7572" cy="1102"/>
            </a:xfrm>
            <a:custGeom>
              <a:avLst/>
              <a:gdLst/>
              <a:ahLst/>
              <a:cxnLst/>
              <a:rect l="l" t="t" r="r" b="b"/>
              <a:pathLst>
                <a:path w="8890" h="1270">
                  <a:moveTo>
                    <a:pt x="0" y="761"/>
                  </a:moveTo>
                  <a:lnTo>
                    <a:pt x="8381" y="761"/>
                  </a:lnTo>
                  <a:lnTo>
                    <a:pt x="8381" y="0"/>
                  </a:lnTo>
                  <a:lnTo>
                    <a:pt x="0" y="0"/>
                  </a:lnTo>
                  <a:lnTo>
                    <a:pt x="0" y="761"/>
                  </a:lnTo>
                  <a:close/>
                </a:path>
              </a:pathLst>
            </a:custGeom>
            <a:solidFill>
              <a:srgbClr val="FFFFFF"/>
            </a:solidFill>
          </p:spPr>
          <p:txBody>
            <a:bodyPr wrap="square" lIns="0" tIns="0" rIns="0" bIns="0" rtlCol="0"/>
            <a:lstStyle/>
            <a:p>
              <a:endParaRPr sz="1000"/>
            </a:p>
          </p:txBody>
        </p:sp>
        <p:sp>
          <p:nvSpPr>
            <p:cNvPr id="579" name="object 589"/>
            <p:cNvSpPr/>
            <p:nvPr/>
          </p:nvSpPr>
          <p:spPr>
            <a:xfrm>
              <a:off x="625474"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580" name="object 590"/>
            <p:cNvSpPr/>
            <p:nvPr/>
          </p:nvSpPr>
          <p:spPr>
            <a:xfrm>
              <a:off x="1031100" y="3662262"/>
              <a:ext cx="159005" cy="251199"/>
            </a:xfrm>
            <a:custGeom>
              <a:avLst/>
              <a:gdLst/>
              <a:ahLst/>
              <a:cxnLst/>
              <a:rect l="l" t="t" r="r" b="b"/>
              <a:pathLst>
                <a:path w="186690" h="28956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581" name="object 591"/>
            <p:cNvSpPr/>
            <p:nvPr/>
          </p:nvSpPr>
          <p:spPr>
            <a:xfrm>
              <a:off x="1029802" y="3660940"/>
              <a:ext cx="161709" cy="253953"/>
            </a:xfrm>
            <a:custGeom>
              <a:avLst/>
              <a:gdLst/>
              <a:ahLst/>
              <a:cxnLst/>
              <a:rect l="l" t="t" r="r" b="b"/>
              <a:pathLst>
                <a:path w="189865" h="292735">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a:moveTo>
                    <a:pt x="26311" y="289425"/>
                  </a:moveTo>
                  <a:lnTo>
                    <a:pt x="25907" y="289560"/>
                  </a:lnTo>
                  <a:lnTo>
                    <a:pt x="26669" y="289560"/>
                  </a:lnTo>
                  <a:lnTo>
                    <a:pt x="26311" y="289425"/>
                  </a:lnTo>
                  <a:close/>
                </a:path>
                <a:path w="189865" h="292735">
                  <a:moveTo>
                    <a:pt x="32765" y="287274"/>
                  </a:moveTo>
                  <a:lnTo>
                    <a:pt x="26311" y="289425"/>
                  </a:lnTo>
                  <a:lnTo>
                    <a:pt x="26669" y="289560"/>
                  </a:lnTo>
                  <a:lnTo>
                    <a:pt x="34834" y="289560"/>
                  </a:lnTo>
                  <a:lnTo>
                    <a:pt x="37446" y="288036"/>
                  </a:lnTo>
                  <a:lnTo>
                    <a:pt x="32003" y="288036"/>
                  </a:lnTo>
                  <a:lnTo>
                    <a:pt x="32765" y="287274"/>
                  </a:lnTo>
                  <a:close/>
                </a:path>
                <a:path w="189865" h="292735">
                  <a:moveTo>
                    <a:pt x="20573" y="287274"/>
                  </a:moveTo>
                  <a:lnTo>
                    <a:pt x="21335" y="288036"/>
                  </a:lnTo>
                  <a:lnTo>
                    <a:pt x="20813" y="287363"/>
                  </a:lnTo>
                  <a:lnTo>
                    <a:pt x="20573" y="287274"/>
                  </a:lnTo>
                  <a:close/>
                </a:path>
                <a:path w="189865" h="292735">
                  <a:moveTo>
                    <a:pt x="20813" y="287363"/>
                  </a:moveTo>
                  <a:lnTo>
                    <a:pt x="21335" y="288036"/>
                  </a:lnTo>
                  <a:lnTo>
                    <a:pt x="22605" y="288036"/>
                  </a:lnTo>
                  <a:lnTo>
                    <a:pt x="20813" y="287363"/>
                  </a:lnTo>
                  <a:close/>
                </a:path>
                <a:path w="189865" h="292735">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743" y="287274"/>
                  </a:moveTo>
                  <a:lnTo>
                    <a:pt x="20573" y="287274"/>
                  </a:lnTo>
                  <a:lnTo>
                    <a:pt x="20813" y="287363"/>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431" y="17526"/>
                  </a:moveTo>
                  <a:lnTo>
                    <a:pt x="20573" y="17526"/>
                  </a:lnTo>
                  <a:lnTo>
                    <a:pt x="20573" y="18288"/>
                  </a:lnTo>
                  <a:lnTo>
                    <a:pt x="21431"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p:spPr>
          <p:txBody>
            <a:bodyPr wrap="square" lIns="0" tIns="0" rIns="0" bIns="0" rtlCol="0"/>
            <a:lstStyle/>
            <a:p>
              <a:endParaRPr sz="1000"/>
            </a:p>
          </p:txBody>
        </p:sp>
        <p:sp>
          <p:nvSpPr>
            <p:cNvPr id="582" name="object 592"/>
            <p:cNvSpPr/>
            <p:nvPr/>
          </p:nvSpPr>
          <p:spPr>
            <a:xfrm>
              <a:off x="1016822" y="3670195"/>
              <a:ext cx="159005" cy="251199"/>
            </a:xfrm>
            <a:custGeom>
              <a:avLst/>
              <a:gdLst/>
              <a:ahLst/>
              <a:cxnLst/>
              <a:rect l="l" t="t" r="r" b="b"/>
              <a:pathLst>
                <a:path w="186690" h="28956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p:spPr>
          <p:txBody>
            <a:bodyPr wrap="square" lIns="0" tIns="0" rIns="0" bIns="0" rtlCol="0"/>
            <a:lstStyle/>
            <a:p>
              <a:endParaRPr sz="1000"/>
            </a:p>
          </p:txBody>
        </p:sp>
        <p:sp>
          <p:nvSpPr>
            <p:cNvPr id="583" name="object 593"/>
            <p:cNvSpPr/>
            <p:nvPr/>
          </p:nvSpPr>
          <p:spPr>
            <a:xfrm>
              <a:off x="1015524" y="3668873"/>
              <a:ext cx="161709" cy="253953"/>
            </a:xfrm>
            <a:custGeom>
              <a:avLst/>
              <a:gdLst/>
              <a:ahLst/>
              <a:cxnLst/>
              <a:rect l="l" t="t" r="r" b="b"/>
              <a:pathLst>
                <a:path w="189865" h="292735">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a:moveTo>
                    <a:pt x="26365" y="289458"/>
                  </a:moveTo>
                  <a:lnTo>
                    <a:pt x="25907" y="289560"/>
                  </a:lnTo>
                  <a:lnTo>
                    <a:pt x="26669" y="289560"/>
                  </a:lnTo>
                  <a:lnTo>
                    <a:pt x="26365" y="289458"/>
                  </a:lnTo>
                  <a:close/>
                </a:path>
                <a:path w="189865" h="292735">
                  <a:moveTo>
                    <a:pt x="32765" y="288036"/>
                  </a:moveTo>
                  <a:lnTo>
                    <a:pt x="26365" y="289458"/>
                  </a:lnTo>
                  <a:lnTo>
                    <a:pt x="26669" y="289560"/>
                  </a:lnTo>
                  <a:lnTo>
                    <a:pt x="35813" y="289560"/>
                  </a:lnTo>
                  <a:lnTo>
                    <a:pt x="36956" y="288798"/>
                  </a:lnTo>
                  <a:lnTo>
                    <a:pt x="32003" y="288798"/>
                  </a:lnTo>
                  <a:lnTo>
                    <a:pt x="32765" y="288036"/>
                  </a:lnTo>
                  <a:close/>
                </a:path>
                <a:path w="189865" h="292735">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a:moveTo>
                    <a:pt x="19811" y="287274"/>
                  </a:moveTo>
                  <a:lnTo>
                    <a:pt x="20573" y="288036"/>
                  </a:lnTo>
                  <a:lnTo>
                    <a:pt x="20065" y="287358"/>
                  </a:lnTo>
                  <a:lnTo>
                    <a:pt x="19811" y="287274"/>
                  </a:lnTo>
                  <a:close/>
                </a:path>
                <a:path w="189865" h="292735">
                  <a:moveTo>
                    <a:pt x="20065" y="287358"/>
                  </a:moveTo>
                  <a:lnTo>
                    <a:pt x="20573" y="288036"/>
                  </a:lnTo>
                  <a:lnTo>
                    <a:pt x="22097" y="288036"/>
                  </a:lnTo>
                  <a:lnTo>
                    <a:pt x="20065" y="287358"/>
                  </a:lnTo>
                  <a:close/>
                </a:path>
                <a:path w="189865" h="292735">
                  <a:moveTo>
                    <a:pt x="20002" y="287274"/>
                  </a:moveTo>
                  <a:lnTo>
                    <a:pt x="19811" y="287274"/>
                  </a:lnTo>
                  <a:lnTo>
                    <a:pt x="20065" y="287358"/>
                  </a:lnTo>
                  <a:close/>
                </a:path>
                <a:path w="189865" h="292735">
                  <a:moveTo>
                    <a:pt x="11429" y="271272"/>
                  </a:moveTo>
                  <a:lnTo>
                    <a:pt x="11429" y="272034"/>
                  </a:lnTo>
                  <a:lnTo>
                    <a:pt x="11756" y="272034"/>
                  </a:lnTo>
                  <a:lnTo>
                    <a:pt x="11429" y="271272"/>
                  </a:lnTo>
                  <a:close/>
                </a:path>
                <a:path w="189865" h="292735">
                  <a:moveTo>
                    <a:pt x="4677" y="70866"/>
                  </a:moveTo>
                  <a:lnTo>
                    <a:pt x="4571" y="71628"/>
                  </a:lnTo>
                  <a:lnTo>
                    <a:pt x="4677" y="70866"/>
                  </a:lnTo>
                  <a:close/>
                </a:path>
                <a:path w="189865" h="292735">
                  <a:moveTo>
                    <a:pt x="189737" y="23622"/>
                  </a:moveTo>
                  <a:lnTo>
                    <a:pt x="186689" y="23622"/>
                  </a:lnTo>
                  <a:lnTo>
                    <a:pt x="186689" y="32004"/>
                  </a:lnTo>
                  <a:lnTo>
                    <a:pt x="184403" y="41910"/>
                  </a:lnTo>
                  <a:lnTo>
                    <a:pt x="187627" y="41910"/>
                  </a:lnTo>
                  <a:lnTo>
                    <a:pt x="189737" y="32766"/>
                  </a:lnTo>
                  <a:lnTo>
                    <a:pt x="189737" y="23622"/>
                  </a:lnTo>
                  <a:close/>
                </a:path>
                <a:path w="189865" h="292735">
                  <a:moveTo>
                    <a:pt x="184403" y="18288"/>
                  </a:moveTo>
                  <a:lnTo>
                    <a:pt x="186689" y="24384"/>
                  </a:lnTo>
                  <a:lnTo>
                    <a:pt x="186689" y="23622"/>
                  </a:lnTo>
                  <a:lnTo>
                    <a:pt x="189737" y="23622"/>
                  </a:lnTo>
                  <a:lnTo>
                    <a:pt x="188023" y="19050"/>
                  </a:lnTo>
                  <a:lnTo>
                    <a:pt x="185165" y="19050"/>
                  </a:lnTo>
                  <a:lnTo>
                    <a:pt x="184403" y="18288"/>
                  </a:lnTo>
                  <a:close/>
                </a:path>
                <a:path w="189865" h="292735">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a:moveTo>
                    <a:pt x="21444" y="17526"/>
                  </a:moveTo>
                  <a:lnTo>
                    <a:pt x="20573" y="17526"/>
                  </a:lnTo>
                  <a:lnTo>
                    <a:pt x="20573" y="18288"/>
                  </a:lnTo>
                  <a:lnTo>
                    <a:pt x="21444" y="17526"/>
                  </a:lnTo>
                  <a:close/>
                </a:path>
                <a:path w="189865" h="292735">
                  <a:moveTo>
                    <a:pt x="64769" y="3048"/>
                  </a:moveTo>
                  <a:lnTo>
                    <a:pt x="64007" y="3048"/>
                  </a:lnTo>
                  <a:lnTo>
                    <a:pt x="64650" y="3064"/>
                  </a:lnTo>
                  <a:close/>
                </a:path>
              </a:pathLst>
            </a:custGeom>
            <a:solidFill>
              <a:srgbClr val="E0E0E0"/>
            </a:solidFill>
          </p:spPr>
          <p:txBody>
            <a:bodyPr wrap="square" lIns="0" tIns="0" rIns="0" bIns="0" rtlCol="0"/>
            <a:lstStyle/>
            <a:p>
              <a:endParaRPr sz="1000"/>
            </a:p>
          </p:txBody>
        </p:sp>
        <p:sp>
          <p:nvSpPr>
            <p:cNvPr id="584" name="object 594"/>
            <p:cNvSpPr/>
            <p:nvPr/>
          </p:nvSpPr>
          <p:spPr>
            <a:xfrm>
              <a:off x="1007087"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585" name="object 595"/>
            <p:cNvSpPr/>
            <p:nvPr/>
          </p:nvSpPr>
          <p:spPr>
            <a:xfrm>
              <a:off x="1005788" y="3674161"/>
              <a:ext cx="161709" cy="253953"/>
            </a:xfrm>
            <a:custGeom>
              <a:avLst/>
              <a:gdLst/>
              <a:ahLst/>
              <a:cxnLst/>
              <a:rect l="l" t="t" r="r" b="b"/>
              <a:pathLst>
                <a:path w="189865" h="292735">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a:moveTo>
                    <a:pt x="26288" y="289433"/>
                  </a:moveTo>
                  <a:lnTo>
                    <a:pt x="25907" y="289560"/>
                  </a:lnTo>
                  <a:lnTo>
                    <a:pt x="26669" y="289560"/>
                  </a:lnTo>
                  <a:lnTo>
                    <a:pt x="26288" y="289433"/>
                  </a:lnTo>
                  <a:close/>
                </a:path>
                <a:path w="189865" h="292735">
                  <a:moveTo>
                    <a:pt x="32765" y="287274"/>
                  </a:moveTo>
                  <a:lnTo>
                    <a:pt x="26288" y="289433"/>
                  </a:lnTo>
                  <a:lnTo>
                    <a:pt x="26669" y="289560"/>
                  </a:lnTo>
                  <a:lnTo>
                    <a:pt x="34725" y="289560"/>
                  </a:lnTo>
                  <a:lnTo>
                    <a:pt x="37120" y="288036"/>
                  </a:lnTo>
                  <a:lnTo>
                    <a:pt x="32003" y="288036"/>
                  </a:lnTo>
                  <a:lnTo>
                    <a:pt x="32765" y="287274"/>
                  </a:lnTo>
                  <a:close/>
                </a:path>
                <a:path w="189865" h="292735">
                  <a:moveTo>
                    <a:pt x="19811" y="287274"/>
                  </a:moveTo>
                  <a:lnTo>
                    <a:pt x="20573" y="288036"/>
                  </a:lnTo>
                  <a:lnTo>
                    <a:pt x="20138" y="287382"/>
                  </a:lnTo>
                  <a:lnTo>
                    <a:pt x="19811" y="287274"/>
                  </a:lnTo>
                  <a:close/>
                </a:path>
                <a:path w="189865" h="292735">
                  <a:moveTo>
                    <a:pt x="20138" y="287382"/>
                  </a:moveTo>
                  <a:lnTo>
                    <a:pt x="20573" y="288036"/>
                  </a:lnTo>
                  <a:lnTo>
                    <a:pt x="22097" y="288036"/>
                  </a:lnTo>
                  <a:lnTo>
                    <a:pt x="20138" y="287382"/>
                  </a:lnTo>
                  <a:close/>
                </a:path>
                <a:path w="189865" h="292735">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065" y="287274"/>
                  </a:moveTo>
                  <a:lnTo>
                    <a:pt x="19811" y="287274"/>
                  </a:lnTo>
                  <a:lnTo>
                    <a:pt x="20138" y="287382"/>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335" y="17526"/>
                  </a:moveTo>
                  <a:lnTo>
                    <a:pt x="20573" y="17526"/>
                  </a:lnTo>
                  <a:lnTo>
                    <a:pt x="20573" y="18288"/>
                  </a:lnTo>
                  <a:lnTo>
                    <a:pt x="21335"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p:spPr>
          <p:txBody>
            <a:bodyPr wrap="square" lIns="0" tIns="0" rIns="0" bIns="0" rtlCol="0"/>
            <a:lstStyle/>
            <a:p>
              <a:endParaRPr sz="1000"/>
            </a:p>
          </p:txBody>
        </p:sp>
        <p:sp>
          <p:nvSpPr>
            <p:cNvPr id="586" name="object 596"/>
            <p:cNvSpPr/>
            <p:nvPr/>
          </p:nvSpPr>
          <p:spPr>
            <a:xfrm>
              <a:off x="262035" y="3329094"/>
              <a:ext cx="801514" cy="561892"/>
            </a:xfrm>
            <a:custGeom>
              <a:avLst/>
              <a:gdLst/>
              <a:ahLst/>
              <a:cxnLst/>
              <a:rect l="l" t="t" r="r" b="b"/>
              <a:pathLst>
                <a:path w="941069" h="647700">
                  <a:moveTo>
                    <a:pt x="0" y="647700"/>
                  </a:moveTo>
                  <a:lnTo>
                    <a:pt x="941069" y="647700"/>
                  </a:lnTo>
                  <a:lnTo>
                    <a:pt x="941069" y="0"/>
                  </a:lnTo>
                  <a:lnTo>
                    <a:pt x="0" y="0"/>
                  </a:lnTo>
                  <a:lnTo>
                    <a:pt x="0" y="647700"/>
                  </a:lnTo>
                  <a:close/>
                </a:path>
              </a:pathLst>
            </a:custGeom>
            <a:solidFill>
              <a:srgbClr val="460065"/>
            </a:solidFill>
          </p:spPr>
          <p:txBody>
            <a:bodyPr wrap="square" lIns="0" tIns="0" rIns="0" bIns="0" rtlCol="0"/>
            <a:lstStyle/>
            <a:p>
              <a:endParaRPr sz="1000"/>
            </a:p>
          </p:txBody>
        </p:sp>
        <p:sp>
          <p:nvSpPr>
            <p:cNvPr id="587" name="object 597"/>
            <p:cNvSpPr/>
            <p:nvPr/>
          </p:nvSpPr>
          <p:spPr>
            <a:xfrm>
              <a:off x="899353" y="3727706"/>
              <a:ext cx="189292" cy="198315"/>
            </a:xfrm>
            <a:custGeom>
              <a:avLst/>
              <a:gdLst/>
              <a:ahLst/>
              <a:cxnLst/>
              <a:rect l="l" t="t" r="r" b="b"/>
              <a:pathLst>
                <a:path w="222250" h="22860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p:spPr>
          <p:txBody>
            <a:bodyPr wrap="square" lIns="0" tIns="0" rIns="0" bIns="0" rtlCol="0"/>
            <a:lstStyle/>
            <a:p>
              <a:endParaRPr sz="1000"/>
            </a:p>
          </p:txBody>
        </p:sp>
        <p:sp>
          <p:nvSpPr>
            <p:cNvPr id="588" name="object 598"/>
            <p:cNvSpPr/>
            <p:nvPr/>
          </p:nvSpPr>
          <p:spPr>
            <a:xfrm>
              <a:off x="238021" y="3727706"/>
              <a:ext cx="189292" cy="198315"/>
            </a:xfrm>
            <a:custGeom>
              <a:avLst/>
              <a:gdLst/>
              <a:ahLst/>
              <a:cxnLst/>
              <a:rect l="l" t="t" r="r" b="b"/>
              <a:pathLst>
                <a:path w="222250" h="22860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p:spPr>
          <p:txBody>
            <a:bodyPr wrap="square" lIns="0" tIns="0" rIns="0" bIns="0" rtlCol="0"/>
            <a:lstStyle/>
            <a:p>
              <a:endParaRPr sz="1000"/>
            </a:p>
          </p:txBody>
        </p:sp>
        <p:sp>
          <p:nvSpPr>
            <p:cNvPr id="589" name="object 599"/>
            <p:cNvSpPr/>
            <p:nvPr/>
          </p:nvSpPr>
          <p:spPr>
            <a:xfrm>
              <a:off x="899353" y="3294058"/>
              <a:ext cx="189292" cy="199416"/>
            </a:xfrm>
            <a:custGeom>
              <a:avLst/>
              <a:gdLst/>
              <a:ahLst/>
              <a:cxnLst/>
              <a:rect l="l" t="t" r="r" b="b"/>
              <a:pathLst>
                <a:path w="222250" h="22987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p:spPr>
          <p:txBody>
            <a:bodyPr wrap="square" lIns="0" tIns="0" rIns="0" bIns="0" rtlCol="0"/>
            <a:lstStyle/>
            <a:p>
              <a:endParaRPr sz="1000"/>
            </a:p>
          </p:txBody>
        </p:sp>
        <p:sp>
          <p:nvSpPr>
            <p:cNvPr id="590" name="object 600"/>
            <p:cNvSpPr/>
            <p:nvPr/>
          </p:nvSpPr>
          <p:spPr>
            <a:xfrm>
              <a:off x="238021" y="3294058"/>
              <a:ext cx="189292" cy="199416"/>
            </a:xfrm>
            <a:custGeom>
              <a:avLst/>
              <a:gdLst/>
              <a:ahLst/>
              <a:cxnLst/>
              <a:rect l="l" t="t" r="r" b="b"/>
              <a:pathLst>
                <a:path w="222250" h="22987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p:spPr>
          <p:txBody>
            <a:bodyPr wrap="square" lIns="0" tIns="0" rIns="0" bIns="0" rtlCol="0"/>
            <a:lstStyle/>
            <a:p>
              <a:endParaRPr sz="1000"/>
            </a:p>
          </p:txBody>
        </p:sp>
        <p:sp>
          <p:nvSpPr>
            <p:cNvPr id="591" name="object 601"/>
            <p:cNvSpPr/>
            <p:nvPr/>
          </p:nvSpPr>
          <p:spPr>
            <a:xfrm>
              <a:off x="898055" y="3889663"/>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2" name="object 602"/>
            <p:cNvSpPr/>
            <p:nvPr/>
          </p:nvSpPr>
          <p:spPr>
            <a:xfrm>
              <a:off x="899353" y="3768030"/>
              <a:ext cx="190373" cy="159754"/>
            </a:xfrm>
            <a:custGeom>
              <a:avLst/>
              <a:gdLst/>
              <a:ahLst/>
              <a:cxnLst/>
              <a:rect l="l" t="t" r="r" b="b"/>
              <a:pathLst>
                <a:path w="223519"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a:moveTo>
                    <a:pt x="105155" y="169164"/>
                  </a:moveTo>
                  <a:lnTo>
                    <a:pt x="105155" y="169926"/>
                  </a:lnTo>
                  <a:lnTo>
                    <a:pt x="106775" y="169926"/>
                  </a:lnTo>
                  <a:lnTo>
                    <a:pt x="105155" y="169164"/>
                  </a:lnTo>
                  <a:close/>
                </a:path>
                <a:path w="223519" h="18415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p:spPr>
          <p:txBody>
            <a:bodyPr wrap="square" lIns="0" tIns="0" rIns="0" bIns="0" rtlCol="0"/>
            <a:lstStyle/>
            <a:p>
              <a:endParaRPr sz="1000"/>
            </a:p>
          </p:txBody>
        </p:sp>
        <p:sp>
          <p:nvSpPr>
            <p:cNvPr id="593" name="object 603"/>
            <p:cNvSpPr/>
            <p:nvPr/>
          </p:nvSpPr>
          <p:spPr>
            <a:xfrm>
              <a:off x="1063550" y="3748860"/>
              <a:ext cx="5408" cy="19831"/>
            </a:xfrm>
            <a:custGeom>
              <a:avLst/>
              <a:gdLst/>
              <a:ahLst/>
              <a:cxnLst/>
              <a:rect l="l" t="t" r="r" b="b"/>
              <a:pathLst>
                <a:path w="6350" h="22860">
                  <a:moveTo>
                    <a:pt x="3047" y="0"/>
                  </a:moveTo>
                  <a:lnTo>
                    <a:pt x="0" y="0"/>
                  </a:lnTo>
                  <a:lnTo>
                    <a:pt x="0" y="762"/>
                  </a:lnTo>
                  <a:lnTo>
                    <a:pt x="3047" y="22860"/>
                  </a:lnTo>
                  <a:lnTo>
                    <a:pt x="6095" y="22098"/>
                  </a:lnTo>
                  <a:lnTo>
                    <a:pt x="3047" y="0"/>
                  </a:lnTo>
                  <a:close/>
                </a:path>
              </a:pathLst>
            </a:custGeom>
            <a:solidFill>
              <a:srgbClr val="000000"/>
            </a:solidFill>
          </p:spPr>
          <p:txBody>
            <a:bodyPr wrap="square" lIns="0" tIns="0" rIns="0" bIns="0" rtlCol="0"/>
            <a:lstStyle/>
            <a:p>
              <a:endParaRPr sz="1000"/>
            </a:p>
          </p:txBody>
        </p:sp>
        <p:sp>
          <p:nvSpPr>
            <p:cNvPr id="594" name="object 604"/>
            <p:cNvSpPr/>
            <p:nvPr/>
          </p:nvSpPr>
          <p:spPr>
            <a:xfrm>
              <a:off x="1062252" y="3727706"/>
              <a:ext cx="4327" cy="21484"/>
            </a:xfrm>
            <a:custGeom>
              <a:avLst/>
              <a:gdLst/>
              <a:ahLst/>
              <a:cxnLst/>
              <a:rect l="l" t="t" r="r" b="b"/>
              <a:pathLst>
                <a:path w="5080" h="24764">
                  <a:moveTo>
                    <a:pt x="3048" y="0"/>
                  </a:moveTo>
                  <a:lnTo>
                    <a:pt x="0" y="0"/>
                  </a:lnTo>
                  <a:lnTo>
                    <a:pt x="1524" y="24384"/>
                  </a:lnTo>
                  <a:lnTo>
                    <a:pt x="4572" y="24384"/>
                  </a:lnTo>
                  <a:lnTo>
                    <a:pt x="3048" y="0"/>
                  </a:lnTo>
                  <a:close/>
                </a:path>
              </a:pathLst>
            </a:custGeom>
            <a:solidFill>
              <a:srgbClr val="000000"/>
            </a:solidFill>
          </p:spPr>
          <p:txBody>
            <a:bodyPr wrap="square" lIns="0" tIns="0" rIns="0" bIns="0" rtlCol="0"/>
            <a:lstStyle/>
            <a:p>
              <a:endParaRPr sz="1000"/>
            </a:p>
          </p:txBody>
        </p:sp>
        <p:sp>
          <p:nvSpPr>
            <p:cNvPr id="595" name="object 605"/>
            <p:cNvSpPr/>
            <p:nvPr/>
          </p:nvSpPr>
          <p:spPr>
            <a:xfrm>
              <a:off x="426232" y="3889663"/>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596" name="object 606"/>
            <p:cNvSpPr/>
            <p:nvPr/>
          </p:nvSpPr>
          <p:spPr>
            <a:xfrm>
              <a:off x="236724" y="3768030"/>
              <a:ext cx="189833" cy="159754"/>
            </a:xfrm>
            <a:custGeom>
              <a:avLst/>
              <a:gdLst/>
              <a:ahLst/>
              <a:cxnLst/>
              <a:rect l="l" t="t" r="r" b="b"/>
              <a:pathLst>
                <a:path w="222884" h="18415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a:moveTo>
                    <a:pt x="48768" y="176021"/>
                  </a:moveTo>
                  <a:lnTo>
                    <a:pt x="48768" y="176783"/>
                  </a:lnTo>
                  <a:lnTo>
                    <a:pt x="51663" y="176783"/>
                  </a:lnTo>
                  <a:lnTo>
                    <a:pt x="48768" y="176021"/>
                  </a:lnTo>
                  <a:close/>
                </a:path>
                <a:path w="222884" h="18415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a:moveTo>
                    <a:pt x="9143" y="131825"/>
                  </a:moveTo>
                  <a:lnTo>
                    <a:pt x="9143" y="132587"/>
                  </a:lnTo>
                  <a:lnTo>
                    <a:pt x="9504" y="132587"/>
                  </a:lnTo>
                  <a:lnTo>
                    <a:pt x="9143" y="131825"/>
                  </a:lnTo>
                  <a:close/>
                </a:path>
                <a:path w="222884" h="184150">
                  <a:moveTo>
                    <a:pt x="3180" y="83819"/>
                  </a:moveTo>
                  <a:lnTo>
                    <a:pt x="3047" y="83819"/>
                  </a:lnTo>
                  <a:lnTo>
                    <a:pt x="3047" y="84581"/>
                  </a:lnTo>
                  <a:lnTo>
                    <a:pt x="3180" y="83819"/>
                  </a:lnTo>
                  <a:close/>
                </a:path>
                <a:path w="222884" h="184150">
                  <a:moveTo>
                    <a:pt x="24384" y="0"/>
                  </a:moveTo>
                  <a:lnTo>
                    <a:pt x="19811"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597" name="object 607"/>
            <p:cNvSpPr/>
            <p:nvPr/>
          </p:nvSpPr>
          <p:spPr>
            <a:xfrm>
              <a:off x="257492"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598" name="object 608"/>
            <p:cNvSpPr/>
            <p:nvPr/>
          </p:nvSpPr>
          <p:spPr>
            <a:xfrm>
              <a:off x="898055" y="3327772"/>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9" name="object 609"/>
            <p:cNvSpPr/>
            <p:nvPr/>
          </p:nvSpPr>
          <p:spPr>
            <a:xfrm>
              <a:off x="899353" y="3292736"/>
              <a:ext cx="190373" cy="160304"/>
            </a:xfrm>
            <a:custGeom>
              <a:avLst/>
              <a:gdLst/>
              <a:ahLst/>
              <a:cxnLst/>
              <a:rect l="l" t="t" r="r" b="b"/>
              <a:pathLst>
                <a:path w="223519" h="184785">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a:moveTo>
                    <a:pt x="220191" y="83636"/>
                  </a:moveTo>
                  <a:lnTo>
                    <a:pt x="220183" y="83820"/>
                  </a:lnTo>
                  <a:lnTo>
                    <a:pt x="220191" y="83636"/>
                  </a:lnTo>
                  <a:close/>
                </a:path>
                <a:path w="223519" h="184785">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00" name="object 610"/>
            <p:cNvSpPr/>
            <p:nvPr/>
          </p:nvSpPr>
          <p:spPr>
            <a:xfrm>
              <a:off x="1062900" y="3452049"/>
              <a:ext cx="5949" cy="19831"/>
            </a:xfrm>
            <a:custGeom>
              <a:avLst/>
              <a:gdLst/>
              <a:ahLst/>
              <a:cxnLst/>
              <a:rect l="l" t="t" r="r" b="b"/>
              <a:pathLst>
                <a:path w="6984" h="22860">
                  <a:moveTo>
                    <a:pt x="3810" y="0"/>
                  </a:moveTo>
                  <a:lnTo>
                    <a:pt x="0" y="22098"/>
                  </a:lnTo>
                  <a:lnTo>
                    <a:pt x="3048" y="22098"/>
                  </a:lnTo>
                  <a:lnTo>
                    <a:pt x="3048" y="22860"/>
                  </a:lnTo>
                  <a:lnTo>
                    <a:pt x="6858" y="762"/>
                  </a:lnTo>
                  <a:lnTo>
                    <a:pt x="3810" y="0"/>
                  </a:lnTo>
                  <a:close/>
                </a:path>
              </a:pathLst>
            </a:custGeom>
            <a:solidFill>
              <a:srgbClr val="000000"/>
            </a:solidFill>
          </p:spPr>
          <p:txBody>
            <a:bodyPr wrap="square" lIns="0" tIns="0" rIns="0" bIns="0" rtlCol="0"/>
            <a:lstStyle/>
            <a:p>
              <a:endParaRPr sz="1000"/>
            </a:p>
          </p:txBody>
        </p:sp>
        <p:sp>
          <p:nvSpPr>
            <p:cNvPr id="601" name="object 611"/>
            <p:cNvSpPr/>
            <p:nvPr/>
          </p:nvSpPr>
          <p:spPr>
            <a:xfrm>
              <a:off x="426232" y="3327772"/>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602" name="object 612"/>
            <p:cNvSpPr/>
            <p:nvPr/>
          </p:nvSpPr>
          <p:spPr>
            <a:xfrm>
              <a:off x="236724" y="3292736"/>
              <a:ext cx="189833" cy="160304"/>
            </a:xfrm>
            <a:custGeom>
              <a:avLst/>
              <a:gdLst/>
              <a:ahLst/>
              <a:cxnLst/>
              <a:rect l="l" t="t" r="r" b="b"/>
              <a:pathLst>
                <a:path w="222884" h="184785">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a:moveTo>
                    <a:pt x="17525" y="151638"/>
                  </a:moveTo>
                  <a:lnTo>
                    <a:pt x="17525" y="152400"/>
                  </a:lnTo>
                  <a:lnTo>
                    <a:pt x="17839" y="152400"/>
                  </a:lnTo>
                  <a:lnTo>
                    <a:pt x="17525" y="151638"/>
                  </a:lnTo>
                  <a:close/>
                </a:path>
                <a:path w="222884" h="184785">
                  <a:moveTo>
                    <a:pt x="4800" y="67056"/>
                  </a:moveTo>
                  <a:lnTo>
                    <a:pt x="4571" y="67056"/>
                  </a:lnTo>
                  <a:lnTo>
                    <a:pt x="4571" y="67818"/>
                  </a:lnTo>
                  <a:lnTo>
                    <a:pt x="4800" y="67056"/>
                  </a:lnTo>
                  <a:close/>
                </a:path>
                <a:path w="222884" h="184785">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a:moveTo>
                    <a:pt x="143256" y="26670"/>
                  </a:moveTo>
                  <a:lnTo>
                    <a:pt x="143256" y="27432"/>
                  </a:lnTo>
                  <a:lnTo>
                    <a:pt x="145008" y="27432"/>
                  </a:lnTo>
                  <a:lnTo>
                    <a:pt x="143256" y="26670"/>
                  </a:lnTo>
                  <a:close/>
                </a:path>
                <a:path w="222884" h="184785">
                  <a:moveTo>
                    <a:pt x="25962" y="25146"/>
                  </a:moveTo>
                  <a:lnTo>
                    <a:pt x="25146" y="25146"/>
                  </a:lnTo>
                  <a:lnTo>
                    <a:pt x="25146" y="25908"/>
                  </a:lnTo>
                  <a:lnTo>
                    <a:pt x="25962" y="25146"/>
                  </a:lnTo>
                  <a:close/>
                </a:path>
              </a:pathLst>
            </a:custGeom>
            <a:solidFill>
              <a:srgbClr val="000000"/>
            </a:solidFill>
          </p:spPr>
          <p:txBody>
            <a:bodyPr wrap="square" lIns="0" tIns="0" rIns="0" bIns="0" rtlCol="0"/>
            <a:lstStyle/>
            <a:p>
              <a:endParaRPr sz="1000"/>
            </a:p>
          </p:txBody>
        </p:sp>
        <p:sp>
          <p:nvSpPr>
            <p:cNvPr id="603" name="object 613"/>
            <p:cNvSpPr/>
            <p:nvPr/>
          </p:nvSpPr>
          <p:spPr>
            <a:xfrm>
              <a:off x="257492" y="3452049"/>
              <a:ext cx="5408" cy="19831"/>
            </a:xfrm>
            <a:custGeom>
              <a:avLst/>
              <a:gdLst/>
              <a:ahLst/>
              <a:cxnLst/>
              <a:rect l="l" t="t" r="r" b="b"/>
              <a:pathLst>
                <a:path w="6350" h="22860">
                  <a:moveTo>
                    <a:pt x="3047" y="0"/>
                  </a:moveTo>
                  <a:lnTo>
                    <a:pt x="0" y="762"/>
                  </a:lnTo>
                  <a:lnTo>
                    <a:pt x="3047" y="22860"/>
                  </a:lnTo>
                  <a:lnTo>
                    <a:pt x="3047" y="22098"/>
                  </a:lnTo>
                  <a:lnTo>
                    <a:pt x="6095" y="22098"/>
                  </a:lnTo>
                  <a:lnTo>
                    <a:pt x="3047" y="0"/>
                  </a:lnTo>
                  <a:close/>
                </a:path>
              </a:pathLst>
            </a:custGeom>
            <a:solidFill>
              <a:srgbClr val="000000"/>
            </a:solidFill>
          </p:spPr>
          <p:txBody>
            <a:bodyPr wrap="square" lIns="0" tIns="0" rIns="0" bIns="0" rtlCol="0"/>
            <a:lstStyle/>
            <a:p>
              <a:endParaRPr sz="1000"/>
            </a:p>
          </p:txBody>
        </p:sp>
        <p:sp>
          <p:nvSpPr>
            <p:cNvPr id="604" name="object 614"/>
            <p:cNvSpPr/>
            <p:nvPr/>
          </p:nvSpPr>
          <p:spPr>
            <a:xfrm>
              <a:off x="426880" y="332975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5" name="object 615"/>
            <p:cNvSpPr/>
            <p:nvPr/>
          </p:nvSpPr>
          <p:spPr>
            <a:xfrm>
              <a:off x="425582" y="389098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6" name="object 616"/>
            <p:cNvSpPr/>
            <p:nvPr/>
          </p:nvSpPr>
          <p:spPr>
            <a:xfrm>
              <a:off x="261711"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07" name="object 617"/>
            <p:cNvSpPr/>
            <p:nvPr/>
          </p:nvSpPr>
          <p:spPr>
            <a:xfrm>
              <a:off x="1063875" y="3471219"/>
              <a:ext cx="0" cy="257809"/>
            </a:xfrm>
            <a:custGeom>
              <a:avLst/>
              <a:gdLst/>
              <a:ahLst/>
              <a:cxnLst/>
              <a:rect l="l" t="t" r="r" b="b"/>
              <a:pathLst>
                <a:path h="297179">
                  <a:moveTo>
                    <a:pt x="0" y="0"/>
                  </a:moveTo>
                  <a:lnTo>
                    <a:pt x="0" y="297179"/>
                  </a:lnTo>
                </a:path>
              </a:pathLst>
            </a:custGeom>
            <a:ln w="3810">
              <a:solidFill>
                <a:srgbClr val="000000"/>
              </a:solidFill>
            </a:ln>
          </p:spPr>
          <p:txBody>
            <a:bodyPr wrap="square" lIns="0" tIns="0" rIns="0" bIns="0" rtlCol="0"/>
            <a:lstStyle/>
            <a:p>
              <a:endParaRPr sz="1000"/>
            </a:p>
          </p:txBody>
        </p:sp>
        <p:sp>
          <p:nvSpPr>
            <p:cNvPr id="608" name="object 618"/>
            <p:cNvSpPr/>
            <p:nvPr/>
          </p:nvSpPr>
          <p:spPr>
            <a:xfrm>
              <a:off x="276961" y="3352891"/>
              <a:ext cx="770688" cy="515067"/>
            </a:xfrm>
            <a:custGeom>
              <a:avLst/>
              <a:gdLst/>
              <a:ahLst/>
              <a:cxnLst/>
              <a:rect l="l" t="t" r="r" b="b"/>
              <a:pathLst>
                <a:path w="904875" h="593725">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p:spPr>
          <p:txBody>
            <a:bodyPr wrap="square" lIns="0" tIns="0" rIns="0" bIns="0" rtlCol="0"/>
            <a:lstStyle/>
            <a:p>
              <a:endParaRPr sz="1000"/>
            </a:p>
          </p:txBody>
        </p:sp>
        <p:sp>
          <p:nvSpPr>
            <p:cNvPr id="609" name="object 619"/>
            <p:cNvSpPr/>
            <p:nvPr/>
          </p:nvSpPr>
          <p:spPr>
            <a:xfrm>
              <a:off x="371066" y="3412386"/>
              <a:ext cx="583018" cy="397731"/>
            </a:xfrm>
            <a:custGeom>
              <a:avLst/>
              <a:gdLst/>
              <a:ahLst/>
              <a:cxnLst/>
              <a:rect l="l" t="t" r="r" b="b"/>
              <a:pathLst>
                <a:path w="684530"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p:spPr>
          <p:txBody>
            <a:bodyPr wrap="square" lIns="0" tIns="0" rIns="0" bIns="0" rtlCol="0"/>
            <a:lstStyle/>
            <a:p>
              <a:endParaRPr sz="1000"/>
            </a:p>
          </p:txBody>
        </p:sp>
        <p:sp>
          <p:nvSpPr>
            <p:cNvPr id="610" name="object 620"/>
            <p:cNvSpPr/>
            <p:nvPr/>
          </p:nvSpPr>
          <p:spPr>
            <a:xfrm>
              <a:off x="369768" y="3411064"/>
              <a:ext cx="585723" cy="399934"/>
            </a:xfrm>
            <a:custGeom>
              <a:avLst/>
              <a:gdLst/>
              <a:ahLst/>
              <a:cxnLst/>
              <a:rect l="l" t="t" r="r" b="b"/>
              <a:pathLst>
                <a:path w="687705" h="46101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a:moveTo>
                    <a:pt x="8382" y="457200"/>
                  </a:moveTo>
                  <a:lnTo>
                    <a:pt x="8382" y="457962"/>
                  </a:lnTo>
                  <a:lnTo>
                    <a:pt x="12954" y="457962"/>
                  </a:lnTo>
                  <a:lnTo>
                    <a:pt x="8382" y="457200"/>
                  </a:lnTo>
                  <a:close/>
                </a:path>
                <a:path w="687705" h="461010">
                  <a:moveTo>
                    <a:pt x="678942" y="457200"/>
                  </a:moveTo>
                  <a:lnTo>
                    <a:pt x="675132" y="457962"/>
                  </a:lnTo>
                  <a:lnTo>
                    <a:pt x="678180" y="457962"/>
                  </a:lnTo>
                  <a:lnTo>
                    <a:pt x="678942" y="457200"/>
                  </a:lnTo>
                  <a:close/>
                </a:path>
                <a:path w="687705" h="46101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a:moveTo>
                    <a:pt x="3810" y="452628"/>
                  </a:moveTo>
                  <a:lnTo>
                    <a:pt x="3810" y="453390"/>
                  </a:lnTo>
                  <a:lnTo>
                    <a:pt x="4381" y="453390"/>
                  </a:lnTo>
                  <a:lnTo>
                    <a:pt x="3810" y="452628"/>
                  </a:lnTo>
                  <a:close/>
                </a:path>
                <a:path w="687705" h="46101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a:moveTo>
                    <a:pt x="3200" y="12192"/>
                  </a:moveTo>
                  <a:lnTo>
                    <a:pt x="3048" y="12192"/>
                  </a:lnTo>
                  <a:lnTo>
                    <a:pt x="3048" y="12954"/>
                  </a:lnTo>
                  <a:lnTo>
                    <a:pt x="3200" y="12192"/>
                  </a:lnTo>
                  <a:close/>
                </a:path>
                <a:path w="687705" h="46101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a:moveTo>
                    <a:pt x="6096" y="5334"/>
                  </a:moveTo>
                  <a:lnTo>
                    <a:pt x="5334" y="6096"/>
                  </a:lnTo>
                  <a:lnTo>
                    <a:pt x="5888" y="5680"/>
                  </a:lnTo>
                  <a:lnTo>
                    <a:pt x="6096" y="5334"/>
                  </a:lnTo>
                  <a:close/>
                </a:path>
                <a:path w="687705" h="461010">
                  <a:moveTo>
                    <a:pt x="5888" y="5680"/>
                  </a:moveTo>
                  <a:lnTo>
                    <a:pt x="5334" y="6096"/>
                  </a:lnTo>
                  <a:lnTo>
                    <a:pt x="5638" y="6096"/>
                  </a:lnTo>
                  <a:lnTo>
                    <a:pt x="5888" y="5680"/>
                  </a:lnTo>
                  <a:close/>
                </a:path>
                <a:path w="687705" h="461010">
                  <a:moveTo>
                    <a:pt x="684276" y="3810"/>
                  </a:moveTo>
                  <a:lnTo>
                    <a:pt x="678180" y="3810"/>
                  </a:lnTo>
                  <a:lnTo>
                    <a:pt x="681990" y="6096"/>
                  </a:lnTo>
                  <a:lnTo>
                    <a:pt x="681990" y="5334"/>
                  </a:lnTo>
                  <a:lnTo>
                    <a:pt x="685190" y="5334"/>
                  </a:lnTo>
                  <a:lnTo>
                    <a:pt x="684276" y="3810"/>
                  </a:lnTo>
                  <a:close/>
                </a:path>
                <a:path w="687705" h="461010">
                  <a:moveTo>
                    <a:pt x="6350" y="5334"/>
                  </a:moveTo>
                  <a:lnTo>
                    <a:pt x="6096" y="5334"/>
                  </a:lnTo>
                  <a:lnTo>
                    <a:pt x="5888" y="5680"/>
                  </a:lnTo>
                  <a:lnTo>
                    <a:pt x="6350" y="5334"/>
                  </a:lnTo>
                  <a:close/>
                </a:path>
                <a:path w="687705" h="46101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a:moveTo>
                    <a:pt x="12192" y="0"/>
                  </a:moveTo>
                  <a:lnTo>
                    <a:pt x="12192" y="3048"/>
                  </a:lnTo>
                  <a:lnTo>
                    <a:pt x="12954" y="3048"/>
                  </a:lnTo>
                  <a:lnTo>
                    <a:pt x="12192" y="0"/>
                  </a:lnTo>
                  <a:close/>
                </a:path>
              </a:pathLst>
            </a:custGeom>
            <a:solidFill>
              <a:srgbClr val="460065"/>
            </a:solidFill>
          </p:spPr>
          <p:txBody>
            <a:bodyPr wrap="square" lIns="0" tIns="0" rIns="0" bIns="0" rtlCol="0"/>
            <a:lstStyle/>
            <a:p>
              <a:endParaRPr sz="1000"/>
            </a:p>
          </p:txBody>
        </p:sp>
        <p:sp>
          <p:nvSpPr>
            <p:cNvPr id="611" name="object 621"/>
            <p:cNvSpPr/>
            <p:nvPr/>
          </p:nvSpPr>
          <p:spPr>
            <a:xfrm>
              <a:off x="380152"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612" name="object 622"/>
            <p:cNvSpPr/>
            <p:nvPr/>
          </p:nvSpPr>
          <p:spPr>
            <a:xfrm>
              <a:off x="386643" y="3432878"/>
              <a:ext cx="554895" cy="359610"/>
            </a:xfrm>
            <a:prstGeom prst="rect">
              <a:avLst/>
            </a:prstGeom>
            <a:blipFill>
              <a:blip r:embed="rId22" cstate="print"/>
              <a:stretch>
                <a:fillRect/>
              </a:stretch>
            </a:blipFill>
          </p:spPr>
          <p:txBody>
            <a:bodyPr wrap="square" lIns="0" tIns="0" rIns="0" bIns="0" rtlCol="0"/>
            <a:lstStyle/>
            <a:p>
              <a:endParaRPr sz="1000"/>
            </a:p>
          </p:txBody>
        </p:sp>
        <p:sp>
          <p:nvSpPr>
            <p:cNvPr id="613" name="object 623"/>
            <p:cNvSpPr/>
            <p:nvPr/>
          </p:nvSpPr>
          <p:spPr>
            <a:xfrm>
              <a:off x="369768" y="3364129"/>
              <a:ext cx="585398" cy="492812"/>
            </a:xfrm>
            <a:prstGeom prst="rect">
              <a:avLst/>
            </a:prstGeom>
            <a:blipFill>
              <a:blip r:embed="rId23" cstate="print"/>
              <a:stretch>
                <a:fillRect/>
              </a:stretch>
            </a:blipFill>
          </p:spPr>
          <p:txBody>
            <a:bodyPr wrap="square" lIns="0" tIns="0" rIns="0" bIns="0" rtlCol="0"/>
            <a:lstStyle/>
            <a:p>
              <a:endParaRPr sz="1000"/>
            </a:p>
          </p:txBody>
        </p:sp>
        <p:sp>
          <p:nvSpPr>
            <p:cNvPr id="614" name="object 624"/>
            <p:cNvSpPr/>
            <p:nvPr/>
          </p:nvSpPr>
          <p:spPr>
            <a:xfrm>
              <a:off x="281830"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615" name="object 625"/>
            <p:cNvSpPr/>
            <p:nvPr/>
          </p:nvSpPr>
          <p:spPr>
            <a:xfrm>
              <a:off x="265280" y="3347603"/>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16" name="object 626"/>
            <p:cNvSpPr/>
            <p:nvPr/>
          </p:nvSpPr>
          <p:spPr>
            <a:xfrm>
              <a:off x="265280" y="3346942"/>
              <a:ext cx="34073" cy="252300"/>
            </a:xfrm>
            <a:custGeom>
              <a:avLst/>
              <a:gdLst/>
              <a:ahLst/>
              <a:cxnLst/>
              <a:rect l="l" t="t" r="r" b="b"/>
              <a:pathLst>
                <a:path w="40004" h="290829">
                  <a:moveTo>
                    <a:pt x="38861" y="252222"/>
                  </a:moveTo>
                  <a:lnTo>
                    <a:pt x="25907" y="252222"/>
                  </a:lnTo>
                  <a:lnTo>
                    <a:pt x="26669" y="290322"/>
                  </a:lnTo>
                  <a:lnTo>
                    <a:pt x="39623" y="290322"/>
                  </a:lnTo>
                  <a:lnTo>
                    <a:pt x="38861" y="252222"/>
                  </a:lnTo>
                  <a:close/>
                </a:path>
                <a:path w="40004" h="290829">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a:moveTo>
                    <a:pt x="19811" y="63246"/>
                  </a:moveTo>
                  <a:lnTo>
                    <a:pt x="19811" y="64008"/>
                  </a:lnTo>
                  <a:lnTo>
                    <a:pt x="19811" y="63246"/>
                  </a:lnTo>
                  <a:close/>
                </a:path>
                <a:path w="40004" h="290829">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a:moveTo>
                    <a:pt x="4571" y="6858"/>
                  </a:moveTo>
                  <a:lnTo>
                    <a:pt x="0" y="6858"/>
                  </a:lnTo>
                  <a:lnTo>
                    <a:pt x="4571" y="12001"/>
                  </a:lnTo>
                  <a:lnTo>
                    <a:pt x="4571" y="6858"/>
                  </a:lnTo>
                  <a:close/>
                </a:path>
                <a:path w="40004" h="290829">
                  <a:moveTo>
                    <a:pt x="5333" y="9906"/>
                  </a:moveTo>
                  <a:lnTo>
                    <a:pt x="6095" y="10668"/>
                  </a:lnTo>
                  <a:lnTo>
                    <a:pt x="5878" y="10014"/>
                  </a:lnTo>
                  <a:lnTo>
                    <a:pt x="5333" y="9906"/>
                  </a:lnTo>
                  <a:close/>
                </a:path>
                <a:path w="40004" h="290829">
                  <a:moveTo>
                    <a:pt x="5878" y="10014"/>
                  </a:moveTo>
                  <a:lnTo>
                    <a:pt x="6095" y="10668"/>
                  </a:lnTo>
                  <a:lnTo>
                    <a:pt x="9143" y="10668"/>
                  </a:lnTo>
                  <a:lnTo>
                    <a:pt x="5878" y="10014"/>
                  </a:lnTo>
                  <a:close/>
                </a:path>
                <a:path w="40004" h="290829">
                  <a:moveTo>
                    <a:pt x="5841" y="9906"/>
                  </a:moveTo>
                  <a:lnTo>
                    <a:pt x="5333" y="9906"/>
                  </a:lnTo>
                  <a:lnTo>
                    <a:pt x="5878" y="10014"/>
                  </a:lnTo>
                  <a:close/>
                </a:path>
                <a:path w="40004" h="290829">
                  <a:moveTo>
                    <a:pt x="6857" y="0"/>
                  </a:moveTo>
                  <a:lnTo>
                    <a:pt x="3809" y="1524"/>
                  </a:lnTo>
                  <a:lnTo>
                    <a:pt x="6263" y="910"/>
                  </a:lnTo>
                  <a:lnTo>
                    <a:pt x="6095" y="762"/>
                  </a:lnTo>
                  <a:lnTo>
                    <a:pt x="14477" y="762"/>
                  </a:lnTo>
                  <a:lnTo>
                    <a:pt x="6857" y="0"/>
                  </a:lnTo>
                  <a:close/>
                </a:path>
                <a:path w="40004" h="290829">
                  <a:moveTo>
                    <a:pt x="6857" y="762"/>
                  </a:moveTo>
                  <a:lnTo>
                    <a:pt x="6095" y="762"/>
                  </a:lnTo>
                  <a:lnTo>
                    <a:pt x="6263" y="910"/>
                  </a:lnTo>
                  <a:lnTo>
                    <a:pt x="6857" y="762"/>
                  </a:lnTo>
                  <a:close/>
                </a:path>
              </a:pathLst>
            </a:custGeom>
            <a:solidFill>
              <a:srgbClr val="460065"/>
            </a:solidFill>
          </p:spPr>
          <p:txBody>
            <a:bodyPr wrap="square" lIns="0" tIns="0" rIns="0" bIns="0" rtlCol="0"/>
            <a:lstStyle/>
            <a:p>
              <a:endParaRPr sz="1000"/>
            </a:p>
          </p:txBody>
        </p:sp>
        <p:sp>
          <p:nvSpPr>
            <p:cNvPr id="617" name="object 627"/>
            <p:cNvSpPr/>
            <p:nvPr/>
          </p:nvSpPr>
          <p:spPr>
            <a:xfrm>
              <a:off x="287995" y="3598802"/>
              <a:ext cx="11358" cy="6060"/>
            </a:xfrm>
            <a:custGeom>
              <a:avLst/>
              <a:gdLst/>
              <a:ahLst/>
              <a:cxnLst/>
              <a:rect l="l" t="t" r="r" b="b"/>
              <a:pathLst>
                <a:path w="13335" h="6985">
                  <a:moveTo>
                    <a:pt x="12953" y="0"/>
                  </a:moveTo>
                  <a:lnTo>
                    <a:pt x="0" y="0"/>
                  </a:lnTo>
                  <a:lnTo>
                    <a:pt x="0" y="5334"/>
                  </a:lnTo>
                  <a:lnTo>
                    <a:pt x="12953" y="6858"/>
                  </a:lnTo>
                  <a:lnTo>
                    <a:pt x="12953" y="0"/>
                  </a:lnTo>
                  <a:close/>
                </a:path>
              </a:pathLst>
            </a:custGeom>
            <a:solidFill>
              <a:srgbClr val="460065"/>
            </a:solidFill>
          </p:spPr>
          <p:txBody>
            <a:bodyPr wrap="square" lIns="0" tIns="0" rIns="0" bIns="0" rtlCol="0"/>
            <a:lstStyle/>
            <a:p>
              <a:endParaRPr sz="1000"/>
            </a:p>
          </p:txBody>
        </p:sp>
        <p:sp>
          <p:nvSpPr>
            <p:cNvPr id="618" name="object 628"/>
            <p:cNvSpPr/>
            <p:nvPr/>
          </p:nvSpPr>
          <p:spPr>
            <a:xfrm>
              <a:off x="286696" y="360937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619" name="object 629"/>
            <p:cNvSpPr/>
            <p:nvPr/>
          </p:nvSpPr>
          <p:spPr>
            <a:xfrm>
              <a:off x="287346" y="3603429"/>
              <a:ext cx="11898" cy="7712"/>
            </a:xfrm>
            <a:custGeom>
              <a:avLst/>
              <a:gdLst/>
              <a:ahLst/>
              <a:cxnLst/>
              <a:rect l="l" t="t" r="r" b="b"/>
              <a:pathLst>
                <a:path w="13970" h="8889">
                  <a:moveTo>
                    <a:pt x="762" y="0"/>
                  </a:moveTo>
                  <a:lnTo>
                    <a:pt x="0" y="6858"/>
                  </a:lnTo>
                  <a:lnTo>
                    <a:pt x="12954" y="8382"/>
                  </a:lnTo>
                  <a:lnTo>
                    <a:pt x="13716" y="1524"/>
                  </a:lnTo>
                  <a:lnTo>
                    <a:pt x="762" y="0"/>
                  </a:lnTo>
                  <a:close/>
                </a:path>
              </a:pathLst>
            </a:custGeom>
            <a:solidFill>
              <a:srgbClr val="460065"/>
            </a:solidFill>
          </p:spPr>
          <p:txBody>
            <a:bodyPr wrap="square" lIns="0" tIns="0" rIns="0" bIns="0" rtlCol="0"/>
            <a:lstStyle/>
            <a:p>
              <a:endParaRPr sz="1000"/>
            </a:p>
          </p:txBody>
        </p:sp>
        <p:sp>
          <p:nvSpPr>
            <p:cNvPr id="620" name="object 630"/>
            <p:cNvSpPr/>
            <p:nvPr/>
          </p:nvSpPr>
          <p:spPr>
            <a:xfrm>
              <a:off x="260736" y="3404453"/>
              <a:ext cx="32450" cy="203273"/>
            </a:xfrm>
            <a:custGeom>
              <a:avLst/>
              <a:gdLst/>
              <a:ahLst/>
              <a:cxnLst/>
              <a:rect l="l" t="t" r="r" b="b"/>
              <a:pathLst>
                <a:path w="38100" h="234314">
                  <a:moveTo>
                    <a:pt x="0" y="0"/>
                  </a:moveTo>
                  <a:lnTo>
                    <a:pt x="12954" y="118872"/>
                  </a:lnTo>
                  <a:lnTo>
                    <a:pt x="9143" y="233934"/>
                  </a:lnTo>
                  <a:lnTo>
                    <a:pt x="38100" y="233934"/>
                  </a:lnTo>
                  <a:lnTo>
                    <a:pt x="27432" y="100584"/>
                  </a:lnTo>
                  <a:lnTo>
                    <a:pt x="16763" y="1524"/>
                  </a:lnTo>
                  <a:lnTo>
                    <a:pt x="0" y="0"/>
                  </a:lnTo>
                  <a:close/>
                </a:path>
              </a:pathLst>
            </a:custGeom>
            <a:solidFill>
              <a:srgbClr val="460065"/>
            </a:solidFill>
          </p:spPr>
          <p:txBody>
            <a:bodyPr wrap="square" lIns="0" tIns="0" rIns="0" bIns="0" rtlCol="0"/>
            <a:lstStyle/>
            <a:p>
              <a:endParaRPr sz="1000"/>
            </a:p>
          </p:txBody>
        </p:sp>
        <p:sp>
          <p:nvSpPr>
            <p:cNvPr id="621" name="object 631"/>
            <p:cNvSpPr/>
            <p:nvPr/>
          </p:nvSpPr>
          <p:spPr>
            <a:xfrm>
              <a:off x="259438" y="3403131"/>
              <a:ext cx="34073" cy="206027"/>
            </a:xfrm>
            <a:custGeom>
              <a:avLst/>
              <a:gdLst/>
              <a:ahLst/>
              <a:cxnLst/>
              <a:rect l="l" t="t" r="r" b="b"/>
              <a:pathLst>
                <a:path w="40004" h="237489">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a:moveTo>
                    <a:pt x="39624" y="233934"/>
                  </a:moveTo>
                  <a:lnTo>
                    <a:pt x="12242" y="233934"/>
                  </a:lnTo>
                  <a:lnTo>
                    <a:pt x="12192" y="235458"/>
                  </a:lnTo>
                  <a:lnTo>
                    <a:pt x="39624" y="235458"/>
                  </a:lnTo>
                  <a:lnTo>
                    <a:pt x="39624" y="233934"/>
                  </a:lnTo>
                  <a:close/>
                </a:path>
                <a:path w="40004" h="237489">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a:moveTo>
                    <a:pt x="19812" y="3048"/>
                  </a:moveTo>
                  <a:lnTo>
                    <a:pt x="16764" y="3048"/>
                  </a:lnTo>
                  <a:lnTo>
                    <a:pt x="16914" y="4447"/>
                  </a:lnTo>
                  <a:lnTo>
                    <a:pt x="18288" y="4572"/>
                  </a:lnTo>
                  <a:lnTo>
                    <a:pt x="19812" y="3048"/>
                  </a:lnTo>
                  <a:close/>
                </a:path>
                <a:path w="40004" h="237489">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a:moveTo>
                    <a:pt x="1524" y="0"/>
                  </a:moveTo>
                  <a:lnTo>
                    <a:pt x="1524" y="3048"/>
                  </a:lnTo>
                  <a:lnTo>
                    <a:pt x="3230" y="3203"/>
                  </a:lnTo>
                  <a:lnTo>
                    <a:pt x="3048" y="1524"/>
                  </a:lnTo>
                  <a:lnTo>
                    <a:pt x="1524" y="0"/>
                  </a:lnTo>
                  <a:close/>
                </a:path>
              </a:pathLst>
            </a:custGeom>
            <a:solidFill>
              <a:srgbClr val="460065"/>
            </a:solidFill>
          </p:spPr>
          <p:txBody>
            <a:bodyPr wrap="square" lIns="0" tIns="0" rIns="0" bIns="0" rtlCol="0"/>
            <a:lstStyle/>
            <a:p>
              <a:endParaRPr sz="1000"/>
            </a:p>
          </p:txBody>
        </p:sp>
        <p:sp>
          <p:nvSpPr>
            <p:cNvPr id="622" name="object 632"/>
            <p:cNvSpPr/>
            <p:nvPr/>
          </p:nvSpPr>
          <p:spPr>
            <a:xfrm>
              <a:off x="282803" y="3491712"/>
              <a:ext cx="11898" cy="117336"/>
            </a:xfrm>
            <a:custGeom>
              <a:avLst/>
              <a:gdLst/>
              <a:ahLst/>
              <a:cxnLst/>
              <a:rect l="l" t="t" r="r" b="b"/>
              <a:pathLst>
                <a:path w="13970" h="135254">
                  <a:moveTo>
                    <a:pt x="3047" y="0"/>
                  </a:moveTo>
                  <a:lnTo>
                    <a:pt x="0" y="0"/>
                  </a:lnTo>
                  <a:lnTo>
                    <a:pt x="10667" y="133350"/>
                  </a:lnTo>
                  <a:lnTo>
                    <a:pt x="12191" y="134874"/>
                  </a:lnTo>
                  <a:lnTo>
                    <a:pt x="13715" y="134874"/>
                  </a:lnTo>
                  <a:lnTo>
                    <a:pt x="13715" y="133350"/>
                  </a:lnTo>
                  <a:lnTo>
                    <a:pt x="3047" y="0"/>
                  </a:lnTo>
                  <a:close/>
                </a:path>
              </a:pathLst>
            </a:custGeom>
            <a:solidFill>
              <a:srgbClr val="460065"/>
            </a:solidFill>
          </p:spPr>
          <p:txBody>
            <a:bodyPr wrap="square" lIns="0" tIns="0" rIns="0" bIns="0" rtlCol="0"/>
            <a:lstStyle/>
            <a:p>
              <a:endParaRPr sz="1000"/>
            </a:p>
          </p:txBody>
        </p:sp>
        <p:sp>
          <p:nvSpPr>
            <p:cNvPr id="623" name="object 633"/>
            <p:cNvSpPr/>
            <p:nvPr/>
          </p:nvSpPr>
          <p:spPr>
            <a:xfrm>
              <a:off x="270471"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624" name="object 634"/>
            <p:cNvSpPr/>
            <p:nvPr/>
          </p:nvSpPr>
          <p:spPr>
            <a:xfrm>
              <a:off x="265280" y="3859916"/>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25" name="object 635"/>
            <p:cNvSpPr/>
            <p:nvPr/>
          </p:nvSpPr>
          <p:spPr>
            <a:xfrm>
              <a:off x="265280"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a:moveTo>
                    <a:pt x="4572" y="278891"/>
                  </a:moveTo>
                  <a:lnTo>
                    <a:pt x="0" y="283463"/>
                  </a:lnTo>
                  <a:lnTo>
                    <a:pt x="0" y="284225"/>
                  </a:lnTo>
                  <a:lnTo>
                    <a:pt x="4572" y="284225"/>
                  </a:lnTo>
                  <a:lnTo>
                    <a:pt x="4572" y="278891"/>
                  </a:lnTo>
                  <a:close/>
                </a:path>
                <a:path w="40004" h="29210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a:moveTo>
                    <a:pt x="17526" y="283463"/>
                  </a:moveTo>
                  <a:lnTo>
                    <a:pt x="12954" y="283463"/>
                  </a:lnTo>
                  <a:lnTo>
                    <a:pt x="12954" y="284225"/>
                  </a:lnTo>
                  <a:lnTo>
                    <a:pt x="17526" y="284225"/>
                  </a:lnTo>
                  <a:lnTo>
                    <a:pt x="17526" y="283463"/>
                  </a:lnTo>
                  <a:close/>
                </a:path>
                <a:path w="40004" h="292100">
                  <a:moveTo>
                    <a:pt x="11430" y="278891"/>
                  </a:moveTo>
                  <a:lnTo>
                    <a:pt x="10668" y="278891"/>
                  </a:lnTo>
                  <a:lnTo>
                    <a:pt x="10515" y="279044"/>
                  </a:lnTo>
                  <a:lnTo>
                    <a:pt x="12954" y="279653"/>
                  </a:lnTo>
                  <a:lnTo>
                    <a:pt x="11430" y="278891"/>
                  </a:lnTo>
                  <a:close/>
                </a:path>
                <a:path w="40004" h="292100">
                  <a:moveTo>
                    <a:pt x="17526" y="277367"/>
                  </a:moveTo>
                  <a:lnTo>
                    <a:pt x="6858" y="277367"/>
                  </a:lnTo>
                  <a:lnTo>
                    <a:pt x="9906" y="278129"/>
                  </a:lnTo>
                  <a:lnTo>
                    <a:pt x="12954" y="279653"/>
                  </a:lnTo>
                  <a:lnTo>
                    <a:pt x="17526" y="279653"/>
                  </a:lnTo>
                  <a:lnTo>
                    <a:pt x="17526"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a:moveTo>
                    <a:pt x="17584" y="264413"/>
                  </a:moveTo>
                  <a:lnTo>
                    <a:pt x="17526" y="265175"/>
                  </a:lnTo>
                  <a:lnTo>
                    <a:pt x="17584" y="264413"/>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626" name="object 636"/>
            <p:cNvSpPr/>
            <p:nvPr/>
          </p:nvSpPr>
          <p:spPr>
            <a:xfrm>
              <a:off x="287995" y="3597480"/>
              <a:ext cx="11358" cy="15975"/>
            </a:xfrm>
            <a:custGeom>
              <a:avLst/>
              <a:gdLst/>
              <a:ahLst/>
              <a:cxnLst/>
              <a:rect l="l" t="t" r="r" b="b"/>
              <a:pathLst>
                <a:path w="13335"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27" name="object 637"/>
            <p:cNvSpPr/>
            <p:nvPr/>
          </p:nvSpPr>
          <p:spPr>
            <a:xfrm>
              <a:off x="260736" y="3604751"/>
              <a:ext cx="32450" cy="203273"/>
            </a:xfrm>
            <a:custGeom>
              <a:avLst/>
              <a:gdLst/>
              <a:ahLst/>
              <a:cxnLst/>
              <a:rect l="l" t="t" r="r" b="b"/>
              <a:pathLst>
                <a:path w="38100" h="234314">
                  <a:moveTo>
                    <a:pt x="38100" y="0"/>
                  </a:moveTo>
                  <a:lnTo>
                    <a:pt x="9143" y="0"/>
                  </a:lnTo>
                  <a:lnTo>
                    <a:pt x="12954" y="115062"/>
                  </a:lnTo>
                  <a:lnTo>
                    <a:pt x="0" y="233934"/>
                  </a:lnTo>
                  <a:lnTo>
                    <a:pt x="16763" y="232410"/>
                  </a:lnTo>
                  <a:lnTo>
                    <a:pt x="27432" y="133350"/>
                  </a:lnTo>
                  <a:lnTo>
                    <a:pt x="38100" y="0"/>
                  </a:lnTo>
                  <a:close/>
                </a:path>
              </a:pathLst>
            </a:custGeom>
            <a:solidFill>
              <a:srgbClr val="460065"/>
            </a:solidFill>
          </p:spPr>
          <p:txBody>
            <a:bodyPr wrap="square" lIns="0" tIns="0" rIns="0" bIns="0" rtlCol="0"/>
            <a:lstStyle/>
            <a:p>
              <a:endParaRPr sz="1000"/>
            </a:p>
          </p:txBody>
        </p:sp>
        <p:sp>
          <p:nvSpPr>
            <p:cNvPr id="628" name="object 638"/>
            <p:cNvSpPr/>
            <p:nvPr/>
          </p:nvSpPr>
          <p:spPr>
            <a:xfrm>
              <a:off x="259438" y="3603429"/>
              <a:ext cx="34073" cy="206027"/>
            </a:xfrm>
            <a:custGeom>
              <a:avLst/>
              <a:gdLst/>
              <a:ahLst/>
              <a:cxnLst/>
              <a:rect l="l" t="t" r="r" b="b"/>
              <a:pathLst>
                <a:path w="40004" h="237489">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a:moveTo>
                    <a:pt x="3230" y="233778"/>
                  </a:moveTo>
                  <a:lnTo>
                    <a:pt x="1524" y="233934"/>
                  </a:lnTo>
                  <a:lnTo>
                    <a:pt x="1524" y="236982"/>
                  </a:lnTo>
                  <a:lnTo>
                    <a:pt x="3048" y="235458"/>
                  </a:lnTo>
                  <a:lnTo>
                    <a:pt x="3230" y="233778"/>
                  </a:lnTo>
                  <a:close/>
                </a:path>
                <a:path w="40004" h="237489">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a:moveTo>
                    <a:pt x="18288" y="232410"/>
                  </a:moveTo>
                  <a:lnTo>
                    <a:pt x="16914" y="232534"/>
                  </a:lnTo>
                  <a:lnTo>
                    <a:pt x="16764" y="233934"/>
                  </a:lnTo>
                  <a:lnTo>
                    <a:pt x="19812" y="233934"/>
                  </a:lnTo>
                  <a:lnTo>
                    <a:pt x="18288" y="232410"/>
                  </a:lnTo>
                  <a:close/>
                </a:path>
                <a:path w="40004" h="237489">
                  <a:moveTo>
                    <a:pt x="19976" y="232410"/>
                  </a:moveTo>
                  <a:lnTo>
                    <a:pt x="18288" y="232410"/>
                  </a:lnTo>
                  <a:lnTo>
                    <a:pt x="19812" y="233934"/>
                  </a:lnTo>
                  <a:lnTo>
                    <a:pt x="19976" y="232410"/>
                  </a:lnTo>
                  <a:close/>
                </a:path>
                <a:path w="40004" h="237489">
                  <a:moveTo>
                    <a:pt x="30480" y="134874"/>
                  </a:moveTo>
                  <a:lnTo>
                    <a:pt x="27432" y="134874"/>
                  </a:lnTo>
                  <a:lnTo>
                    <a:pt x="16914" y="232534"/>
                  </a:lnTo>
                  <a:lnTo>
                    <a:pt x="18288" y="232410"/>
                  </a:lnTo>
                  <a:lnTo>
                    <a:pt x="19976" y="232410"/>
                  </a:lnTo>
                  <a:lnTo>
                    <a:pt x="30480" y="134874"/>
                  </a:lnTo>
                  <a:close/>
                </a:path>
                <a:path w="40004" h="237489">
                  <a:moveTo>
                    <a:pt x="39624" y="1524"/>
                  </a:moveTo>
                  <a:lnTo>
                    <a:pt x="12192" y="1524"/>
                  </a:lnTo>
                  <a:lnTo>
                    <a:pt x="12242" y="3048"/>
                  </a:lnTo>
                  <a:lnTo>
                    <a:pt x="39624" y="3048"/>
                  </a:lnTo>
                  <a:lnTo>
                    <a:pt x="39624" y="1524"/>
                  </a:lnTo>
                  <a:close/>
                </a:path>
              </a:pathLst>
            </a:custGeom>
            <a:solidFill>
              <a:srgbClr val="460065"/>
            </a:solidFill>
          </p:spPr>
          <p:txBody>
            <a:bodyPr wrap="square" lIns="0" tIns="0" rIns="0" bIns="0" rtlCol="0"/>
            <a:lstStyle/>
            <a:p>
              <a:endParaRPr sz="1000"/>
            </a:p>
          </p:txBody>
        </p:sp>
        <p:sp>
          <p:nvSpPr>
            <p:cNvPr id="629" name="object 639"/>
            <p:cNvSpPr/>
            <p:nvPr/>
          </p:nvSpPr>
          <p:spPr>
            <a:xfrm>
              <a:off x="282803"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630" name="object 640"/>
            <p:cNvSpPr/>
            <p:nvPr/>
          </p:nvSpPr>
          <p:spPr>
            <a:xfrm>
              <a:off x="1041160" y="3351569"/>
              <a:ext cx="0" cy="258911"/>
            </a:xfrm>
            <a:custGeom>
              <a:avLst/>
              <a:gdLst/>
              <a:ahLst/>
              <a:cxnLst/>
              <a:rect l="l" t="t" r="r" b="b"/>
              <a:pathLst>
                <a:path h="298450">
                  <a:moveTo>
                    <a:pt x="0" y="0"/>
                  </a:moveTo>
                  <a:lnTo>
                    <a:pt x="0" y="297941"/>
                  </a:lnTo>
                </a:path>
              </a:pathLst>
            </a:custGeom>
            <a:ln w="28193">
              <a:solidFill>
                <a:srgbClr val="460065"/>
              </a:solidFill>
            </a:ln>
          </p:spPr>
          <p:txBody>
            <a:bodyPr wrap="square" lIns="0" tIns="0" rIns="0" bIns="0" rtlCol="0"/>
            <a:lstStyle/>
            <a:p>
              <a:endParaRPr sz="1000"/>
            </a:p>
          </p:txBody>
        </p:sp>
        <p:sp>
          <p:nvSpPr>
            <p:cNvPr id="631" name="object 641"/>
            <p:cNvSpPr/>
            <p:nvPr/>
          </p:nvSpPr>
          <p:spPr>
            <a:xfrm>
              <a:off x="1047974"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32" name="object 642"/>
            <p:cNvSpPr/>
            <p:nvPr/>
          </p:nvSpPr>
          <p:spPr>
            <a:xfrm>
              <a:off x="1023960" y="3346281"/>
              <a:ext cx="35154" cy="252851"/>
            </a:xfrm>
            <a:custGeom>
              <a:avLst/>
              <a:gdLst/>
              <a:ahLst/>
              <a:cxnLst/>
              <a:rect l="l" t="t" r="r" b="b"/>
              <a:pathLst>
                <a:path w="41275" h="291464">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a:moveTo>
                    <a:pt x="13763" y="252984"/>
                  </a:moveTo>
                  <a:lnTo>
                    <a:pt x="13715" y="253746"/>
                  </a:lnTo>
                  <a:lnTo>
                    <a:pt x="13763" y="252984"/>
                  </a:lnTo>
                  <a:close/>
                </a:path>
                <a:path w="41275" h="291464">
                  <a:moveTo>
                    <a:pt x="20573" y="64008"/>
                  </a:moveTo>
                  <a:lnTo>
                    <a:pt x="20474" y="64770"/>
                  </a:lnTo>
                  <a:lnTo>
                    <a:pt x="20573" y="64008"/>
                  </a:lnTo>
                  <a:close/>
                </a:path>
                <a:path w="41275" h="291464">
                  <a:moveTo>
                    <a:pt x="27431" y="12192"/>
                  </a:moveTo>
                  <a:lnTo>
                    <a:pt x="30479" y="13716"/>
                  </a:lnTo>
                  <a:lnTo>
                    <a:pt x="33527" y="14478"/>
                  </a:lnTo>
                  <a:lnTo>
                    <a:pt x="34289" y="14478"/>
                  </a:lnTo>
                  <a:lnTo>
                    <a:pt x="35813" y="12954"/>
                  </a:lnTo>
                  <a:lnTo>
                    <a:pt x="29717" y="12954"/>
                  </a:lnTo>
                  <a:lnTo>
                    <a:pt x="29870" y="12801"/>
                  </a:lnTo>
                  <a:lnTo>
                    <a:pt x="27431" y="12192"/>
                  </a:lnTo>
                  <a:close/>
                </a:path>
                <a:path w="41275" h="291464">
                  <a:moveTo>
                    <a:pt x="36400" y="12367"/>
                  </a:moveTo>
                  <a:lnTo>
                    <a:pt x="34289" y="14478"/>
                  </a:lnTo>
                  <a:lnTo>
                    <a:pt x="36321" y="14478"/>
                  </a:lnTo>
                  <a:lnTo>
                    <a:pt x="36400" y="12367"/>
                  </a:lnTo>
                  <a:close/>
                </a:path>
                <a:path w="41275" h="291464">
                  <a:moveTo>
                    <a:pt x="29870" y="12801"/>
                  </a:moveTo>
                  <a:lnTo>
                    <a:pt x="29717" y="12954"/>
                  </a:lnTo>
                  <a:lnTo>
                    <a:pt x="30479" y="12954"/>
                  </a:lnTo>
                  <a:lnTo>
                    <a:pt x="29870" y="12801"/>
                  </a:lnTo>
                  <a:close/>
                </a:path>
                <a:path w="41275" h="291464">
                  <a:moveTo>
                    <a:pt x="36575" y="6096"/>
                  </a:moveTo>
                  <a:lnTo>
                    <a:pt x="29870" y="12801"/>
                  </a:lnTo>
                  <a:lnTo>
                    <a:pt x="30479" y="12954"/>
                  </a:lnTo>
                  <a:lnTo>
                    <a:pt x="35813" y="12954"/>
                  </a:lnTo>
                  <a:lnTo>
                    <a:pt x="36400" y="12367"/>
                  </a:lnTo>
                  <a:lnTo>
                    <a:pt x="36575" y="7620"/>
                  </a:lnTo>
                  <a:lnTo>
                    <a:pt x="36575" y="6096"/>
                  </a:lnTo>
                  <a:close/>
                </a:path>
                <a:path w="41275" h="291464">
                  <a:moveTo>
                    <a:pt x="30479" y="12192"/>
                  </a:moveTo>
                  <a:lnTo>
                    <a:pt x="27431" y="12192"/>
                  </a:lnTo>
                  <a:lnTo>
                    <a:pt x="29870" y="12801"/>
                  </a:lnTo>
                  <a:lnTo>
                    <a:pt x="30479" y="12192"/>
                  </a:lnTo>
                  <a:close/>
                </a:path>
                <a:path w="41275" h="291464">
                  <a:moveTo>
                    <a:pt x="41147" y="7620"/>
                  </a:moveTo>
                  <a:lnTo>
                    <a:pt x="36575" y="7620"/>
                  </a:lnTo>
                  <a:lnTo>
                    <a:pt x="36400" y="12367"/>
                  </a:lnTo>
                  <a:lnTo>
                    <a:pt x="41147" y="7620"/>
                  </a:lnTo>
                  <a:close/>
                </a:path>
                <a:path w="41275" h="291464">
                  <a:moveTo>
                    <a:pt x="35051" y="1524"/>
                  </a:moveTo>
                  <a:lnTo>
                    <a:pt x="34289" y="1524"/>
                  </a:lnTo>
                  <a:lnTo>
                    <a:pt x="34137" y="1676"/>
                  </a:lnTo>
                  <a:lnTo>
                    <a:pt x="36575" y="2286"/>
                  </a:lnTo>
                  <a:lnTo>
                    <a:pt x="35051" y="1524"/>
                  </a:lnTo>
                  <a:close/>
                </a:path>
                <a:path w="41275" h="291464">
                  <a:moveTo>
                    <a:pt x="34289" y="1524"/>
                  </a:moveTo>
                  <a:lnTo>
                    <a:pt x="33527" y="1524"/>
                  </a:lnTo>
                  <a:lnTo>
                    <a:pt x="34137" y="1676"/>
                  </a:lnTo>
                  <a:lnTo>
                    <a:pt x="34289" y="1524"/>
                  </a:lnTo>
                  <a:close/>
                </a:path>
              </a:pathLst>
            </a:custGeom>
            <a:solidFill>
              <a:srgbClr val="460065"/>
            </a:solidFill>
          </p:spPr>
          <p:txBody>
            <a:bodyPr wrap="square" lIns="0" tIns="0" rIns="0" bIns="0" rtlCol="0"/>
            <a:lstStyle/>
            <a:p>
              <a:endParaRPr sz="1000"/>
            </a:p>
          </p:txBody>
        </p:sp>
        <p:sp>
          <p:nvSpPr>
            <p:cNvPr id="633" name="object 643"/>
            <p:cNvSpPr/>
            <p:nvPr/>
          </p:nvSpPr>
          <p:spPr>
            <a:xfrm>
              <a:off x="1023960"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634" name="object 644"/>
            <p:cNvSpPr/>
            <p:nvPr/>
          </p:nvSpPr>
          <p:spPr>
            <a:xfrm>
              <a:off x="1029153" y="3404453"/>
              <a:ext cx="34613" cy="203273"/>
            </a:xfrm>
            <a:custGeom>
              <a:avLst/>
              <a:gdLst/>
              <a:ahLst/>
              <a:cxnLst/>
              <a:rect l="l" t="t" r="r" b="b"/>
              <a:pathLst>
                <a:path w="40640" h="234314">
                  <a:moveTo>
                    <a:pt x="40386" y="0"/>
                  </a:moveTo>
                  <a:lnTo>
                    <a:pt x="22098" y="1524"/>
                  </a:lnTo>
                  <a:lnTo>
                    <a:pt x="10668" y="100584"/>
                  </a:lnTo>
                  <a:lnTo>
                    <a:pt x="0" y="233934"/>
                  </a:lnTo>
                  <a:lnTo>
                    <a:pt x="29718" y="233934"/>
                  </a:lnTo>
                  <a:lnTo>
                    <a:pt x="25908" y="118872"/>
                  </a:lnTo>
                  <a:lnTo>
                    <a:pt x="40386" y="0"/>
                  </a:lnTo>
                  <a:close/>
                </a:path>
              </a:pathLst>
            </a:custGeom>
            <a:solidFill>
              <a:srgbClr val="460065"/>
            </a:solidFill>
          </p:spPr>
          <p:txBody>
            <a:bodyPr wrap="square" lIns="0" tIns="0" rIns="0" bIns="0" rtlCol="0"/>
            <a:lstStyle/>
            <a:p>
              <a:endParaRPr sz="1000"/>
            </a:p>
          </p:txBody>
        </p:sp>
        <p:sp>
          <p:nvSpPr>
            <p:cNvPr id="635" name="object 645"/>
            <p:cNvSpPr/>
            <p:nvPr/>
          </p:nvSpPr>
          <p:spPr>
            <a:xfrm>
              <a:off x="1029153" y="3403131"/>
              <a:ext cx="35695" cy="206027"/>
            </a:xfrm>
            <a:custGeom>
              <a:avLst/>
              <a:gdLst/>
              <a:ahLst/>
              <a:cxnLst/>
              <a:rect l="l" t="t" r="r" b="b"/>
              <a:pathLst>
                <a:path w="41909" h="237489">
                  <a:moveTo>
                    <a:pt x="28143" y="233934"/>
                  </a:moveTo>
                  <a:lnTo>
                    <a:pt x="0" y="233934"/>
                  </a:lnTo>
                  <a:lnTo>
                    <a:pt x="0" y="236982"/>
                  </a:lnTo>
                  <a:lnTo>
                    <a:pt x="31242" y="236982"/>
                  </a:lnTo>
                  <a:lnTo>
                    <a:pt x="31242" y="235458"/>
                  </a:lnTo>
                  <a:lnTo>
                    <a:pt x="28194" y="235458"/>
                  </a:lnTo>
                  <a:lnTo>
                    <a:pt x="28143" y="233934"/>
                  </a:lnTo>
                  <a:close/>
                </a:path>
                <a:path w="41909" h="237489">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a:moveTo>
                    <a:pt x="31191" y="233934"/>
                  </a:moveTo>
                  <a:lnTo>
                    <a:pt x="29718" y="233934"/>
                  </a:lnTo>
                  <a:lnTo>
                    <a:pt x="31242" y="235458"/>
                  </a:lnTo>
                  <a:lnTo>
                    <a:pt x="31191"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636" name="object 646"/>
            <p:cNvSpPr/>
            <p:nvPr/>
          </p:nvSpPr>
          <p:spPr>
            <a:xfrm>
              <a:off x="1027855" y="3491712"/>
              <a:ext cx="11898" cy="117336"/>
            </a:xfrm>
            <a:custGeom>
              <a:avLst/>
              <a:gdLst/>
              <a:ahLst/>
              <a:cxnLst/>
              <a:rect l="l" t="t" r="r" b="b"/>
              <a:pathLst>
                <a:path w="13969" h="135254">
                  <a:moveTo>
                    <a:pt x="13715" y="0"/>
                  </a:moveTo>
                  <a:lnTo>
                    <a:pt x="10667" y="0"/>
                  </a:lnTo>
                  <a:lnTo>
                    <a:pt x="0" y="133350"/>
                  </a:lnTo>
                  <a:lnTo>
                    <a:pt x="0" y="134874"/>
                  </a:lnTo>
                  <a:lnTo>
                    <a:pt x="1523" y="134874"/>
                  </a:lnTo>
                  <a:lnTo>
                    <a:pt x="3047" y="133350"/>
                  </a:lnTo>
                  <a:lnTo>
                    <a:pt x="13715" y="0"/>
                  </a:lnTo>
                  <a:close/>
                </a:path>
              </a:pathLst>
            </a:custGeom>
            <a:solidFill>
              <a:srgbClr val="460065"/>
            </a:solidFill>
          </p:spPr>
          <p:txBody>
            <a:bodyPr wrap="square" lIns="0" tIns="0" rIns="0" bIns="0" rtlCol="0"/>
            <a:lstStyle/>
            <a:p>
              <a:endParaRPr sz="1000"/>
            </a:p>
          </p:txBody>
        </p:sp>
        <p:sp>
          <p:nvSpPr>
            <p:cNvPr id="637" name="object 647"/>
            <p:cNvSpPr/>
            <p:nvPr/>
          </p:nvSpPr>
          <p:spPr>
            <a:xfrm>
              <a:off x="1041160" y="3602768"/>
              <a:ext cx="0" cy="257809"/>
            </a:xfrm>
            <a:custGeom>
              <a:avLst/>
              <a:gdLst/>
              <a:ahLst/>
              <a:cxnLst/>
              <a:rect l="l" t="t" r="r" b="b"/>
              <a:pathLst>
                <a:path h="297179">
                  <a:moveTo>
                    <a:pt x="0" y="0"/>
                  </a:moveTo>
                  <a:lnTo>
                    <a:pt x="0" y="297180"/>
                  </a:lnTo>
                </a:path>
              </a:pathLst>
            </a:custGeom>
            <a:ln w="28193">
              <a:solidFill>
                <a:srgbClr val="460065"/>
              </a:solidFill>
            </a:ln>
          </p:spPr>
          <p:txBody>
            <a:bodyPr wrap="square" lIns="0" tIns="0" rIns="0" bIns="0" rtlCol="0"/>
            <a:lstStyle/>
            <a:p>
              <a:endParaRPr sz="1000"/>
            </a:p>
          </p:txBody>
        </p:sp>
        <p:sp>
          <p:nvSpPr>
            <p:cNvPr id="638" name="object 648"/>
            <p:cNvSpPr/>
            <p:nvPr/>
          </p:nvSpPr>
          <p:spPr>
            <a:xfrm>
              <a:off x="1047974"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639" name="object 649"/>
            <p:cNvSpPr/>
            <p:nvPr/>
          </p:nvSpPr>
          <p:spPr>
            <a:xfrm>
              <a:off x="1023960" y="3613345"/>
              <a:ext cx="35154" cy="253402"/>
            </a:xfrm>
            <a:custGeom>
              <a:avLst/>
              <a:gdLst/>
              <a:ahLst/>
              <a:cxnLst/>
              <a:rect l="l" t="t" r="r" b="b"/>
              <a:pathLst>
                <a:path w="41275" h="29210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a:moveTo>
                    <a:pt x="34543" y="290067"/>
                  </a:moveTo>
                  <a:lnTo>
                    <a:pt x="33527" y="290321"/>
                  </a:lnTo>
                  <a:lnTo>
                    <a:pt x="34289" y="290321"/>
                  </a:lnTo>
                  <a:lnTo>
                    <a:pt x="34543" y="290067"/>
                  </a:lnTo>
                  <a:close/>
                </a:path>
                <a:path w="41275" h="292100">
                  <a:moveTo>
                    <a:pt x="36575" y="289559"/>
                  </a:moveTo>
                  <a:lnTo>
                    <a:pt x="34543" y="290067"/>
                  </a:lnTo>
                  <a:lnTo>
                    <a:pt x="34289" y="290321"/>
                  </a:lnTo>
                  <a:lnTo>
                    <a:pt x="35051" y="290321"/>
                  </a:lnTo>
                  <a:lnTo>
                    <a:pt x="36575" y="289559"/>
                  </a:lnTo>
                  <a:close/>
                </a:path>
                <a:path w="41275" h="29210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a:moveTo>
                    <a:pt x="41147" y="283463"/>
                  </a:moveTo>
                  <a:lnTo>
                    <a:pt x="35813" y="283463"/>
                  </a:lnTo>
                  <a:lnTo>
                    <a:pt x="35813" y="284225"/>
                  </a:lnTo>
                  <a:lnTo>
                    <a:pt x="40385" y="284225"/>
                  </a:lnTo>
                  <a:lnTo>
                    <a:pt x="41147" y="283463"/>
                  </a:lnTo>
                  <a:close/>
                </a:path>
                <a:path w="41275" h="292100">
                  <a:moveTo>
                    <a:pt x="33527" y="279653"/>
                  </a:moveTo>
                  <a:lnTo>
                    <a:pt x="33832" y="280263"/>
                  </a:lnTo>
                  <a:lnTo>
                    <a:pt x="34289" y="280415"/>
                  </a:lnTo>
                  <a:lnTo>
                    <a:pt x="33527" y="279653"/>
                  </a:lnTo>
                  <a:close/>
                </a:path>
                <a:path w="41275" h="292100">
                  <a:moveTo>
                    <a:pt x="35813" y="277367"/>
                  </a:moveTo>
                  <a:lnTo>
                    <a:pt x="34289" y="277367"/>
                  </a:lnTo>
                  <a:lnTo>
                    <a:pt x="32003" y="279653"/>
                  </a:lnTo>
                  <a:lnTo>
                    <a:pt x="33832" y="280263"/>
                  </a:lnTo>
                  <a:lnTo>
                    <a:pt x="33527" y="279653"/>
                  </a:lnTo>
                  <a:lnTo>
                    <a:pt x="35813" y="279653"/>
                  </a:lnTo>
                  <a:lnTo>
                    <a:pt x="35813" y="277367"/>
                  </a:lnTo>
                  <a:close/>
                </a:path>
                <a:path w="41275" h="29210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a:moveTo>
                    <a:pt x="30044" y="279000"/>
                  </a:moveTo>
                  <a:lnTo>
                    <a:pt x="27431" y="279653"/>
                  </a:lnTo>
                  <a:lnTo>
                    <a:pt x="32003" y="279653"/>
                  </a:lnTo>
                  <a:lnTo>
                    <a:pt x="30044" y="279000"/>
                  </a:lnTo>
                  <a:close/>
                </a:path>
                <a:path w="41275" h="292100">
                  <a:moveTo>
                    <a:pt x="32765" y="278891"/>
                  </a:moveTo>
                  <a:lnTo>
                    <a:pt x="30479" y="278891"/>
                  </a:lnTo>
                  <a:lnTo>
                    <a:pt x="30044" y="279000"/>
                  </a:lnTo>
                  <a:lnTo>
                    <a:pt x="32003" y="279653"/>
                  </a:lnTo>
                  <a:lnTo>
                    <a:pt x="32765" y="278891"/>
                  </a:lnTo>
                  <a:close/>
                </a:path>
                <a:path w="41275" h="292100">
                  <a:moveTo>
                    <a:pt x="30479" y="278891"/>
                  </a:moveTo>
                  <a:lnTo>
                    <a:pt x="29717" y="278891"/>
                  </a:lnTo>
                  <a:lnTo>
                    <a:pt x="30044" y="279000"/>
                  </a:lnTo>
                  <a:lnTo>
                    <a:pt x="30479" y="278891"/>
                  </a:lnTo>
                  <a:close/>
                </a:path>
                <a:path w="41275" h="29210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a:moveTo>
                    <a:pt x="19049" y="108965"/>
                  </a:moveTo>
                  <a:lnTo>
                    <a:pt x="19049" y="109727"/>
                  </a:lnTo>
                  <a:lnTo>
                    <a:pt x="19049" y="108965"/>
                  </a:lnTo>
                  <a:close/>
                </a:path>
              </a:pathLst>
            </a:custGeom>
            <a:solidFill>
              <a:srgbClr val="460065"/>
            </a:solidFill>
          </p:spPr>
          <p:txBody>
            <a:bodyPr wrap="square" lIns="0" tIns="0" rIns="0" bIns="0" rtlCol="0"/>
            <a:lstStyle/>
            <a:p>
              <a:endParaRPr sz="1000"/>
            </a:p>
          </p:txBody>
        </p:sp>
        <p:sp>
          <p:nvSpPr>
            <p:cNvPr id="640" name="object 650"/>
            <p:cNvSpPr/>
            <p:nvPr/>
          </p:nvSpPr>
          <p:spPr>
            <a:xfrm>
              <a:off x="1023960"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41" name="object 651"/>
            <p:cNvSpPr/>
            <p:nvPr/>
          </p:nvSpPr>
          <p:spPr>
            <a:xfrm>
              <a:off x="1029153" y="3604751"/>
              <a:ext cx="34613" cy="203273"/>
            </a:xfrm>
            <a:custGeom>
              <a:avLst/>
              <a:gdLst/>
              <a:ahLst/>
              <a:cxnLst/>
              <a:rect l="l" t="t" r="r" b="b"/>
              <a:pathLst>
                <a:path w="40640" h="234314">
                  <a:moveTo>
                    <a:pt x="29718" y="0"/>
                  </a:moveTo>
                  <a:lnTo>
                    <a:pt x="0" y="0"/>
                  </a:lnTo>
                  <a:lnTo>
                    <a:pt x="10668" y="133350"/>
                  </a:lnTo>
                  <a:lnTo>
                    <a:pt x="22098" y="232410"/>
                  </a:lnTo>
                  <a:lnTo>
                    <a:pt x="40386" y="233934"/>
                  </a:lnTo>
                  <a:lnTo>
                    <a:pt x="25908" y="115062"/>
                  </a:lnTo>
                  <a:lnTo>
                    <a:pt x="29718" y="0"/>
                  </a:lnTo>
                  <a:close/>
                </a:path>
              </a:pathLst>
            </a:custGeom>
            <a:solidFill>
              <a:srgbClr val="460065"/>
            </a:solidFill>
          </p:spPr>
          <p:txBody>
            <a:bodyPr wrap="square" lIns="0" tIns="0" rIns="0" bIns="0" rtlCol="0"/>
            <a:lstStyle/>
            <a:p>
              <a:endParaRPr sz="1000"/>
            </a:p>
          </p:txBody>
        </p:sp>
        <p:sp>
          <p:nvSpPr>
            <p:cNvPr id="642" name="object 652"/>
            <p:cNvSpPr/>
            <p:nvPr/>
          </p:nvSpPr>
          <p:spPr>
            <a:xfrm>
              <a:off x="1029153"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1242" y="0"/>
                  </a:moveTo>
                  <a:lnTo>
                    <a:pt x="0" y="0"/>
                  </a:lnTo>
                  <a:lnTo>
                    <a:pt x="0" y="3048"/>
                  </a:lnTo>
                  <a:lnTo>
                    <a:pt x="28143" y="3048"/>
                  </a:lnTo>
                  <a:lnTo>
                    <a:pt x="28194" y="1524"/>
                  </a:lnTo>
                  <a:lnTo>
                    <a:pt x="31242" y="1524"/>
                  </a:lnTo>
                  <a:lnTo>
                    <a:pt x="31242" y="0"/>
                  </a:lnTo>
                  <a:close/>
                </a:path>
                <a:path w="41909" h="237489">
                  <a:moveTo>
                    <a:pt x="31242" y="1524"/>
                  </a:moveTo>
                  <a:lnTo>
                    <a:pt x="29718" y="3048"/>
                  </a:lnTo>
                  <a:lnTo>
                    <a:pt x="31191" y="3048"/>
                  </a:lnTo>
                  <a:lnTo>
                    <a:pt x="31242" y="1524"/>
                  </a:lnTo>
                  <a:close/>
                </a:path>
              </a:pathLst>
            </a:custGeom>
            <a:solidFill>
              <a:srgbClr val="460065"/>
            </a:solidFill>
          </p:spPr>
          <p:txBody>
            <a:bodyPr wrap="square" lIns="0" tIns="0" rIns="0" bIns="0" rtlCol="0"/>
            <a:lstStyle/>
            <a:p>
              <a:endParaRPr sz="1000"/>
            </a:p>
          </p:txBody>
        </p:sp>
        <p:sp>
          <p:nvSpPr>
            <p:cNvPr id="643" name="object 653"/>
            <p:cNvSpPr/>
            <p:nvPr/>
          </p:nvSpPr>
          <p:spPr>
            <a:xfrm>
              <a:off x="1027855" y="3603429"/>
              <a:ext cx="11898" cy="117336"/>
            </a:xfrm>
            <a:custGeom>
              <a:avLst/>
              <a:gdLst/>
              <a:ahLst/>
              <a:cxnLst/>
              <a:rect l="l" t="t" r="r" b="b"/>
              <a:pathLst>
                <a:path w="13969"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644" name="object 654"/>
            <p:cNvSpPr txBox="1"/>
            <p:nvPr/>
          </p:nvSpPr>
          <p:spPr>
            <a:xfrm>
              <a:off x="376475"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a:t>
              </a:r>
              <a:r>
                <a:rPr sz="100" b="1" i="1" spc="-10" dirty="0">
                  <a:solidFill>
                    <a:srgbClr val="2F458F"/>
                  </a:solidFill>
                  <a:latin typeface="Franklin Gothic Medium"/>
                  <a:cs typeface="Franklin Gothic Medium"/>
                </a:rPr>
                <a:t>B</a:t>
              </a:r>
              <a:r>
                <a:rPr sz="100" b="1" i="1" dirty="0">
                  <a:solidFill>
                    <a:srgbClr val="2F458F"/>
                  </a:solidFill>
                  <a:latin typeface="Franklin Gothic Medium"/>
                  <a:cs typeface="Franklin Gothic Medium"/>
                </a:rPr>
                <a:t>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645" name="object 655"/>
            <p:cNvSpPr txBox="1"/>
            <p:nvPr/>
          </p:nvSpPr>
          <p:spPr>
            <a:xfrm>
              <a:off x="850245" y="3796019"/>
              <a:ext cx="9302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grpSp>
      <p:sp>
        <p:nvSpPr>
          <p:cNvPr id="646" name="object 656"/>
          <p:cNvSpPr/>
          <p:nvPr/>
        </p:nvSpPr>
        <p:spPr>
          <a:xfrm>
            <a:off x="8221507" y="3274227"/>
            <a:ext cx="55164" cy="47925"/>
          </a:xfrm>
          <a:custGeom>
            <a:avLst/>
            <a:gdLst/>
            <a:ahLst/>
            <a:cxnLst/>
            <a:rect l="l" t="t" r="r" b="b"/>
            <a:pathLst>
              <a:path w="64770" h="55245">
                <a:moveTo>
                  <a:pt x="48005" y="3048"/>
                </a:moveTo>
                <a:lnTo>
                  <a:pt x="33043" y="29094"/>
                </a:lnTo>
                <a:lnTo>
                  <a:pt x="38861" y="38862"/>
                </a:lnTo>
                <a:lnTo>
                  <a:pt x="27431" y="45720"/>
                </a:lnTo>
                <a:lnTo>
                  <a:pt x="32765" y="54864"/>
                </a:lnTo>
                <a:lnTo>
                  <a:pt x="38861" y="44958"/>
                </a:lnTo>
                <a:lnTo>
                  <a:pt x="57247" y="12954"/>
                </a:lnTo>
                <a:lnTo>
                  <a:pt x="54101" y="12954"/>
                </a:lnTo>
                <a:lnTo>
                  <a:pt x="59435" y="9144"/>
                </a:lnTo>
                <a:lnTo>
                  <a:pt x="48005" y="3048"/>
                </a:lnTo>
                <a:close/>
              </a:path>
              <a:path w="64770" h="55245">
                <a:moveTo>
                  <a:pt x="12191" y="0"/>
                </a:moveTo>
                <a:lnTo>
                  <a:pt x="0" y="0"/>
                </a:lnTo>
                <a:lnTo>
                  <a:pt x="6095" y="9905"/>
                </a:lnTo>
                <a:lnTo>
                  <a:pt x="27431" y="45720"/>
                </a:lnTo>
                <a:lnTo>
                  <a:pt x="27431" y="38862"/>
                </a:lnTo>
                <a:lnTo>
                  <a:pt x="33043" y="29094"/>
                </a:lnTo>
                <a:lnTo>
                  <a:pt x="17525" y="3048"/>
                </a:lnTo>
                <a:lnTo>
                  <a:pt x="12191" y="0"/>
                </a:lnTo>
                <a:close/>
              </a:path>
              <a:path w="64770" h="55245">
                <a:moveTo>
                  <a:pt x="33043" y="29094"/>
                </a:moveTo>
                <a:lnTo>
                  <a:pt x="27431" y="38862"/>
                </a:lnTo>
                <a:lnTo>
                  <a:pt x="27431" y="45720"/>
                </a:lnTo>
                <a:lnTo>
                  <a:pt x="38861" y="38862"/>
                </a:lnTo>
                <a:lnTo>
                  <a:pt x="33043" y="29094"/>
                </a:lnTo>
                <a:close/>
              </a:path>
              <a:path w="64770" h="55245">
                <a:moveTo>
                  <a:pt x="64769" y="0"/>
                </a:moveTo>
                <a:lnTo>
                  <a:pt x="33527" y="0"/>
                </a:lnTo>
                <a:lnTo>
                  <a:pt x="33527" y="12954"/>
                </a:lnTo>
                <a:lnTo>
                  <a:pt x="42315" y="12954"/>
                </a:lnTo>
                <a:lnTo>
                  <a:pt x="48005" y="3048"/>
                </a:lnTo>
                <a:lnTo>
                  <a:pt x="62991" y="3048"/>
                </a:lnTo>
                <a:lnTo>
                  <a:pt x="64769" y="0"/>
                </a:lnTo>
                <a:close/>
              </a:path>
              <a:path w="64770" h="55245">
                <a:moveTo>
                  <a:pt x="59435" y="9144"/>
                </a:moveTo>
                <a:lnTo>
                  <a:pt x="54101" y="12954"/>
                </a:lnTo>
                <a:lnTo>
                  <a:pt x="57247" y="12954"/>
                </a:lnTo>
                <a:lnTo>
                  <a:pt x="59435" y="9144"/>
                </a:lnTo>
                <a:close/>
              </a:path>
              <a:path w="64770" h="55245">
                <a:moveTo>
                  <a:pt x="62991" y="3048"/>
                </a:moveTo>
                <a:lnTo>
                  <a:pt x="48005" y="3048"/>
                </a:lnTo>
                <a:lnTo>
                  <a:pt x="59435" y="9144"/>
                </a:lnTo>
                <a:lnTo>
                  <a:pt x="62991" y="3048"/>
                </a:lnTo>
                <a:close/>
              </a:path>
            </a:pathLst>
          </a:custGeom>
          <a:solidFill>
            <a:srgbClr val="626262"/>
          </a:solidFill>
        </p:spPr>
        <p:txBody>
          <a:bodyPr wrap="square" lIns="0" tIns="0" rIns="0" bIns="0" rtlCol="0"/>
          <a:lstStyle/>
          <a:p>
            <a:endParaRPr sz="1000"/>
          </a:p>
        </p:txBody>
      </p:sp>
      <p:sp>
        <p:nvSpPr>
          <p:cNvPr id="647" name="object 657"/>
          <p:cNvSpPr/>
          <p:nvPr/>
        </p:nvSpPr>
        <p:spPr>
          <a:xfrm>
            <a:off x="8231890" y="3274227"/>
            <a:ext cx="18388" cy="11568"/>
          </a:xfrm>
          <a:custGeom>
            <a:avLst/>
            <a:gdLst/>
            <a:ahLst/>
            <a:cxnLst/>
            <a:rect l="l" t="t" r="r" b="b"/>
            <a:pathLst>
              <a:path w="21590" h="13335">
                <a:moveTo>
                  <a:pt x="0" y="12953"/>
                </a:moveTo>
                <a:lnTo>
                  <a:pt x="21335" y="12953"/>
                </a:lnTo>
                <a:lnTo>
                  <a:pt x="21335" y="0"/>
                </a:lnTo>
                <a:lnTo>
                  <a:pt x="0" y="0"/>
                </a:lnTo>
                <a:lnTo>
                  <a:pt x="0" y="12953"/>
                </a:lnTo>
                <a:close/>
              </a:path>
            </a:pathLst>
          </a:custGeom>
          <a:solidFill>
            <a:srgbClr val="626262"/>
          </a:solidFill>
        </p:spPr>
        <p:txBody>
          <a:bodyPr wrap="square" lIns="0" tIns="0" rIns="0" bIns="0" rtlCol="0"/>
          <a:lstStyle/>
          <a:p>
            <a:endParaRPr sz="1000"/>
          </a:p>
        </p:txBody>
      </p:sp>
      <p:sp>
        <p:nvSpPr>
          <p:cNvPr id="648" name="object 658"/>
          <p:cNvSpPr/>
          <p:nvPr/>
        </p:nvSpPr>
        <p:spPr>
          <a:xfrm>
            <a:off x="8231890" y="3279515"/>
            <a:ext cx="35695" cy="31400"/>
          </a:xfrm>
          <a:custGeom>
            <a:avLst/>
            <a:gdLst/>
            <a:ahLst/>
            <a:cxnLst/>
            <a:rect l="l" t="t" r="r" b="b"/>
            <a:pathLst>
              <a:path w="41909" h="36195">
                <a:moveTo>
                  <a:pt x="41909" y="0"/>
                </a:moveTo>
                <a:lnTo>
                  <a:pt x="0" y="0"/>
                </a:lnTo>
                <a:lnTo>
                  <a:pt x="21335" y="35814"/>
                </a:lnTo>
                <a:lnTo>
                  <a:pt x="41909" y="0"/>
                </a:lnTo>
                <a:close/>
              </a:path>
            </a:pathLst>
          </a:custGeom>
          <a:solidFill>
            <a:srgbClr val="626262"/>
          </a:solidFill>
        </p:spPr>
        <p:txBody>
          <a:bodyPr wrap="square" lIns="0" tIns="0" rIns="0" bIns="0" rtlCol="0"/>
          <a:lstStyle/>
          <a:p>
            <a:endParaRPr sz="1000"/>
          </a:p>
        </p:txBody>
      </p:sp>
      <p:sp>
        <p:nvSpPr>
          <p:cNvPr id="649" name="object 659"/>
          <p:cNvSpPr/>
          <p:nvPr/>
        </p:nvSpPr>
        <p:spPr>
          <a:xfrm>
            <a:off x="8250387" y="2909327"/>
            <a:ext cx="0" cy="369636"/>
          </a:xfrm>
          <a:custGeom>
            <a:avLst/>
            <a:gdLst/>
            <a:ahLst/>
            <a:cxnLst/>
            <a:rect l="l" t="t" r="r" b="b"/>
            <a:pathLst>
              <a:path h="426085">
                <a:moveTo>
                  <a:pt x="0" y="0"/>
                </a:moveTo>
                <a:lnTo>
                  <a:pt x="0" y="425958"/>
                </a:lnTo>
              </a:path>
            </a:pathLst>
          </a:custGeom>
          <a:ln w="12953">
            <a:solidFill>
              <a:srgbClr val="626262"/>
            </a:solidFill>
          </a:ln>
        </p:spPr>
        <p:txBody>
          <a:bodyPr wrap="square" lIns="0" tIns="0" rIns="0" bIns="0" rtlCol="0"/>
          <a:lstStyle/>
          <a:p>
            <a:endParaRPr sz="1000"/>
          </a:p>
        </p:txBody>
      </p:sp>
      <p:sp>
        <p:nvSpPr>
          <p:cNvPr id="650" name="object 660"/>
          <p:cNvSpPr/>
          <p:nvPr/>
        </p:nvSpPr>
        <p:spPr>
          <a:xfrm>
            <a:off x="8153361" y="2792322"/>
            <a:ext cx="197945" cy="222773"/>
          </a:xfrm>
          <a:prstGeom prst="rect">
            <a:avLst/>
          </a:prstGeom>
          <a:blipFill>
            <a:blip r:embed="rId24" cstate="print"/>
            <a:stretch>
              <a:fillRect/>
            </a:stretch>
          </a:blipFill>
        </p:spPr>
        <p:txBody>
          <a:bodyPr wrap="square" lIns="0" tIns="0" rIns="0" bIns="0" rtlCol="0"/>
          <a:lstStyle/>
          <a:p>
            <a:endParaRPr sz="1100"/>
          </a:p>
        </p:txBody>
      </p:sp>
      <p:sp>
        <p:nvSpPr>
          <p:cNvPr id="652" name="object 662"/>
          <p:cNvSpPr/>
          <p:nvPr/>
        </p:nvSpPr>
        <p:spPr>
          <a:xfrm>
            <a:off x="8347412"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3" name="object 663"/>
          <p:cNvSpPr/>
          <p:nvPr/>
        </p:nvSpPr>
        <p:spPr>
          <a:xfrm>
            <a:off x="8347412"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4" name="object 664"/>
          <p:cNvSpPr/>
          <p:nvPr/>
        </p:nvSpPr>
        <p:spPr>
          <a:xfrm>
            <a:off x="8377915"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5" name="object 665"/>
          <p:cNvSpPr/>
          <p:nvPr/>
        </p:nvSpPr>
        <p:spPr>
          <a:xfrm>
            <a:off x="8346114"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56" name="object 666"/>
          <p:cNvSpPr/>
          <p:nvPr/>
        </p:nvSpPr>
        <p:spPr>
          <a:xfrm>
            <a:off x="8267585"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7" name="object 667"/>
          <p:cNvSpPr/>
          <p:nvPr/>
        </p:nvSpPr>
        <p:spPr>
          <a:xfrm>
            <a:off x="8267585"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8" name="object 668"/>
          <p:cNvSpPr/>
          <p:nvPr/>
        </p:nvSpPr>
        <p:spPr>
          <a:xfrm>
            <a:off x="8298088"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9" name="object 669"/>
          <p:cNvSpPr/>
          <p:nvPr/>
        </p:nvSpPr>
        <p:spPr>
          <a:xfrm>
            <a:off x="8266287"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60" name="object 670"/>
          <p:cNvSpPr/>
          <p:nvPr/>
        </p:nvSpPr>
        <p:spPr>
          <a:xfrm>
            <a:off x="8272778"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661" name="object 671"/>
          <p:cNvSpPr/>
          <p:nvPr/>
        </p:nvSpPr>
        <p:spPr>
          <a:xfrm>
            <a:off x="8272778"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662" name="object 672"/>
          <p:cNvSpPr/>
          <p:nvPr/>
        </p:nvSpPr>
        <p:spPr>
          <a:xfrm>
            <a:off x="8276672"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3" name="object 673"/>
          <p:cNvSpPr/>
          <p:nvPr/>
        </p:nvSpPr>
        <p:spPr>
          <a:xfrm>
            <a:off x="8271480" y="3328433"/>
            <a:ext cx="6490" cy="1102"/>
          </a:xfrm>
          <a:custGeom>
            <a:avLst/>
            <a:gdLst/>
            <a:ahLst/>
            <a:cxnLst/>
            <a:rect l="l" t="t" r="r" b="b"/>
            <a:pathLst>
              <a:path w="7620" h="1270">
                <a:moveTo>
                  <a:pt x="0" y="761"/>
                </a:moveTo>
                <a:lnTo>
                  <a:pt x="7619" y="761"/>
                </a:lnTo>
                <a:lnTo>
                  <a:pt x="7619" y="0"/>
                </a:lnTo>
                <a:lnTo>
                  <a:pt x="0" y="0"/>
                </a:lnTo>
                <a:lnTo>
                  <a:pt x="0" y="761"/>
                </a:lnTo>
                <a:close/>
              </a:path>
            </a:pathLst>
          </a:custGeom>
          <a:solidFill>
            <a:srgbClr val="FFFFFF"/>
          </a:solidFill>
        </p:spPr>
        <p:txBody>
          <a:bodyPr wrap="square" lIns="0" tIns="0" rIns="0" bIns="0" rtlCol="0"/>
          <a:lstStyle/>
          <a:p>
            <a:endParaRPr sz="1000"/>
          </a:p>
        </p:txBody>
      </p:sp>
      <p:sp>
        <p:nvSpPr>
          <p:cNvPr id="664" name="object 674"/>
          <p:cNvSpPr/>
          <p:nvPr/>
        </p:nvSpPr>
        <p:spPr>
          <a:xfrm>
            <a:off x="8271480"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65" name="object 675"/>
          <p:cNvSpPr/>
          <p:nvPr/>
        </p:nvSpPr>
        <p:spPr>
          <a:xfrm>
            <a:off x="8355201" y="3315212"/>
            <a:ext cx="5949" cy="14323"/>
          </a:xfrm>
          <a:custGeom>
            <a:avLst/>
            <a:gdLst/>
            <a:ahLst/>
            <a:cxnLst/>
            <a:rect l="l" t="t" r="r" b="b"/>
            <a:pathLst>
              <a:path w="6984" h="16510">
                <a:moveTo>
                  <a:pt x="0" y="16001"/>
                </a:moveTo>
                <a:lnTo>
                  <a:pt x="6858" y="16001"/>
                </a:lnTo>
                <a:lnTo>
                  <a:pt x="6858" y="0"/>
                </a:lnTo>
                <a:lnTo>
                  <a:pt x="0" y="0"/>
                </a:lnTo>
                <a:lnTo>
                  <a:pt x="0" y="16001"/>
                </a:lnTo>
                <a:close/>
              </a:path>
            </a:pathLst>
          </a:custGeom>
          <a:solidFill>
            <a:srgbClr val="FFFFFF"/>
          </a:solidFill>
        </p:spPr>
        <p:txBody>
          <a:bodyPr wrap="square" lIns="0" tIns="0" rIns="0" bIns="0" rtlCol="0"/>
          <a:lstStyle/>
          <a:p>
            <a:endParaRPr sz="1000"/>
          </a:p>
        </p:txBody>
      </p:sp>
      <p:sp>
        <p:nvSpPr>
          <p:cNvPr id="666" name="object 676"/>
          <p:cNvSpPr/>
          <p:nvPr/>
        </p:nvSpPr>
        <p:spPr>
          <a:xfrm>
            <a:off x="8355201" y="3313889"/>
            <a:ext cx="7572" cy="2754"/>
          </a:xfrm>
          <a:custGeom>
            <a:avLst/>
            <a:gdLst/>
            <a:ahLst/>
            <a:cxnLst/>
            <a:rect l="l" t="t" r="r" b="b"/>
            <a:pathLst>
              <a:path w="8890" h="3175">
                <a:moveTo>
                  <a:pt x="0" y="3048"/>
                </a:moveTo>
                <a:lnTo>
                  <a:pt x="8382" y="3048"/>
                </a:lnTo>
                <a:lnTo>
                  <a:pt x="8382" y="0"/>
                </a:lnTo>
                <a:lnTo>
                  <a:pt x="0" y="0"/>
                </a:lnTo>
                <a:lnTo>
                  <a:pt x="0" y="3048"/>
                </a:lnTo>
                <a:close/>
              </a:path>
            </a:pathLst>
          </a:custGeom>
          <a:solidFill>
            <a:srgbClr val="FFFFFF"/>
          </a:solidFill>
        </p:spPr>
        <p:txBody>
          <a:bodyPr wrap="square" lIns="0" tIns="0" rIns="0" bIns="0" rtlCol="0"/>
          <a:lstStyle/>
          <a:p>
            <a:endParaRPr sz="1000"/>
          </a:p>
        </p:txBody>
      </p:sp>
      <p:sp>
        <p:nvSpPr>
          <p:cNvPr id="667" name="object 677"/>
          <p:cNvSpPr/>
          <p:nvPr/>
        </p:nvSpPr>
        <p:spPr>
          <a:xfrm>
            <a:off x="83597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8" name="object 678"/>
          <p:cNvSpPr/>
          <p:nvPr/>
        </p:nvSpPr>
        <p:spPr>
          <a:xfrm>
            <a:off x="8353903" y="3328433"/>
            <a:ext cx="7572" cy="1102"/>
          </a:xfrm>
          <a:custGeom>
            <a:avLst/>
            <a:gdLst/>
            <a:ahLst/>
            <a:cxnLst/>
            <a:rect l="l" t="t" r="r" b="b"/>
            <a:pathLst>
              <a:path w="8890" h="1270">
                <a:moveTo>
                  <a:pt x="0" y="761"/>
                </a:moveTo>
                <a:lnTo>
                  <a:pt x="8382" y="761"/>
                </a:lnTo>
                <a:lnTo>
                  <a:pt x="8382" y="0"/>
                </a:lnTo>
                <a:lnTo>
                  <a:pt x="0" y="0"/>
                </a:lnTo>
                <a:lnTo>
                  <a:pt x="0" y="761"/>
                </a:lnTo>
                <a:close/>
              </a:path>
            </a:pathLst>
          </a:custGeom>
          <a:solidFill>
            <a:srgbClr val="FFFFFF"/>
          </a:solidFill>
        </p:spPr>
        <p:txBody>
          <a:bodyPr wrap="square" lIns="0" tIns="0" rIns="0" bIns="0" rtlCol="0"/>
          <a:lstStyle/>
          <a:p>
            <a:endParaRPr sz="1000"/>
          </a:p>
        </p:txBody>
      </p:sp>
      <p:sp>
        <p:nvSpPr>
          <p:cNvPr id="669" name="object 679"/>
          <p:cNvSpPr/>
          <p:nvPr/>
        </p:nvSpPr>
        <p:spPr>
          <a:xfrm>
            <a:off x="8353903"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70" name="object 680"/>
          <p:cNvSpPr/>
          <p:nvPr/>
        </p:nvSpPr>
        <p:spPr>
          <a:xfrm>
            <a:off x="8759528" y="3662262"/>
            <a:ext cx="160087" cy="251199"/>
          </a:xfrm>
          <a:custGeom>
            <a:avLst/>
            <a:gdLst/>
            <a:ahLst/>
            <a:cxnLst/>
            <a:rect l="l" t="t" r="r" b="b"/>
            <a:pathLst>
              <a:path w="187959" h="28956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671" name="object 681"/>
          <p:cNvSpPr/>
          <p:nvPr/>
        </p:nvSpPr>
        <p:spPr>
          <a:xfrm>
            <a:off x="8758230" y="3660940"/>
            <a:ext cx="162250" cy="253953"/>
          </a:xfrm>
          <a:custGeom>
            <a:avLst/>
            <a:gdLst/>
            <a:ahLst/>
            <a:cxnLst/>
            <a:rect l="l" t="t" r="r" b="b"/>
            <a:pathLst>
              <a:path w="190500" h="292735">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a:moveTo>
                  <a:pt x="26311" y="289425"/>
                </a:moveTo>
                <a:lnTo>
                  <a:pt x="25908" y="289560"/>
                </a:lnTo>
                <a:lnTo>
                  <a:pt x="26670" y="289560"/>
                </a:lnTo>
                <a:lnTo>
                  <a:pt x="26311" y="289425"/>
                </a:lnTo>
                <a:close/>
              </a:path>
              <a:path w="190500" h="292735">
                <a:moveTo>
                  <a:pt x="32766" y="287274"/>
                </a:moveTo>
                <a:lnTo>
                  <a:pt x="26311" y="289425"/>
                </a:lnTo>
                <a:lnTo>
                  <a:pt x="26670" y="289560"/>
                </a:lnTo>
                <a:lnTo>
                  <a:pt x="34834" y="289560"/>
                </a:lnTo>
                <a:lnTo>
                  <a:pt x="37446" y="288036"/>
                </a:lnTo>
                <a:lnTo>
                  <a:pt x="32004" y="288036"/>
                </a:lnTo>
                <a:lnTo>
                  <a:pt x="32766" y="287274"/>
                </a:lnTo>
                <a:close/>
              </a:path>
              <a:path w="190500" h="292735">
                <a:moveTo>
                  <a:pt x="20574" y="287274"/>
                </a:moveTo>
                <a:lnTo>
                  <a:pt x="21336" y="288036"/>
                </a:lnTo>
                <a:lnTo>
                  <a:pt x="20813" y="287363"/>
                </a:lnTo>
                <a:lnTo>
                  <a:pt x="20574" y="287274"/>
                </a:lnTo>
                <a:close/>
              </a:path>
              <a:path w="190500" h="292735">
                <a:moveTo>
                  <a:pt x="20813" y="287363"/>
                </a:moveTo>
                <a:lnTo>
                  <a:pt x="21336" y="288036"/>
                </a:lnTo>
                <a:lnTo>
                  <a:pt x="22606" y="288036"/>
                </a:lnTo>
                <a:lnTo>
                  <a:pt x="20813" y="287363"/>
                </a:lnTo>
                <a:close/>
              </a:path>
              <a:path w="190500" h="292735">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a:moveTo>
                  <a:pt x="20743" y="287274"/>
                </a:moveTo>
                <a:lnTo>
                  <a:pt x="20574" y="287274"/>
                </a:lnTo>
                <a:lnTo>
                  <a:pt x="20813" y="287363"/>
                </a:lnTo>
                <a:close/>
              </a:path>
              <a:path w="190500" h="292735">
                <a:moveTo>
                  <a:pt x="11430" y="270510"/>
                </a:moveTo>
                <a:lnTo>
                  <a:pt x="11430" y="271272"/>
                </a:lnTo>
                <a:lnTo>
                  <a:pt x="11756" y="271272"/>
                </a:lnTo>
                <a:lnTo>
                  <a:pt x="11430" y="270510"/>
                </a:lnTo>
                <a:close/>
              </a:path>
              <a:path w="190500" h="292735">
                <a:moveTo>
                  <a:pt x="4677" y="70866"/>
                </a:moveTo>
                <a:lnTo>
                  <a:pt x="4572" y="71628"/>
                </a:lnTo>
                <a:lnTo>
                  <a:pt x="4677" y="70866"/>
                </a:lnTo>
                <a:close/>
              </a:path>
              <a:path w="190500" h="292735">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a:moveTo>
                  <a:pt x="184464" y="17686"/>
                </a:moveTo>
                <a:lnTo>
                  <a:pt x="186690" y="23622"/>
                </a:lnTo>
                <a:lnTo>
                  <a:pt x="186690" y="22860"/>
                </a:lnTo>
                <a:lnTo>
                  <a:pt x="189738" y="22860"/>
                </a:lnTo>
                <a:lnTo>
                  <a:pt x="188023" y="18288"/>
                </a:lnTo>
                <a:lnTo>
                  <a:pt x="185166" y="18288"/>
                </a:lnTo>
                <a:lnTo>
                  <a:pt x="184464" y="17686"/>
                </a:lnTo>
                <a:close/>
              </a:path>
              <a:path w="190500" h="292735">
                <a:moveTo>
                  <a:pt x="21431" y="17526"/>
                </a:moveTo>
                <a:lnTo>
                  <a:pt x="20574" y="17526"/>
                </a:lnTo>
                <a:lnTo>
                  <a:pt x="20574" y="18288"/>
                </a:lnTo>
                <a:lnTo>
                  <a:pt x="21431" y="17526"/>
                </a:lnTo>
                <a:close/>
              </a:path>
              <a:path w="190500" h="292735">
                <a:moveTo>
                  <a:pt x="184404" y="17526"/>
                </a:moveTo>
                <a:lnTo>
                  <a:pt x="184464" y="17686"/>
                </a:lnTo>
                <a:lnTo>
                  <a:pt x="185166" y="18288"/>
                </a:lnTo>
                <a:lnTo>
                  <a:pt x="184404" y="17526"/>
                </a:lnTo>
                <a:close/>
              </a:path>
              <a:path w="190500" h="292735">
                <a:moveTo>
                  <a:pt x="187737" y="17526"/>
                </a:moveTo>
                <a:lnTo>
                  <a:pt x="184404" y="17526"/>
                </a:lnTo>
                <a:lnTo>
                  <a:pt x="185166" y="18288"/>
                </a:lnTo>
                <a:lnTo>
                  <a:pt x="188023" y="18288"/>
                </a:lnTo>
                <a:lnTo>
                  <a:pt x="187737" y="17526"/>
                </a:lnTo>
                <a:close/>
              </a:path>
              <a:path w="190500"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p:spPr>
        <p:txBody>
          <a:bodyPr wrap="square" lIns="0" tIns="0" rIns="0" bIns="0" rtlCol="0"/>
          <a:lstStyle/>
          <a:p>
            <a:endParaRPr sz="1000"/>
          </a:p>
        </p:txBody>
      </p:sp>
      <p:sp>
        <p:nvSpPr>
          <p:cNvPr id="672" name="object 682"/>
          <p:cNvSpPr/>
          <p:nvPr/>
        </p:nvSpPr>
        <p:spPr>
          <a:xfrm>
            <a:off x="8745250" y="3670195"/>
            <a:ext cx="160087" cy="251199"/>
          </a:xfrm>
          <a:custGeom>
            <a:avLst/>
            <a:gdLst/>
            <a:ahLst/>
            <a:cxnLst/>
            <a:rect l="l" t="t" r="r" b="b"/>
            <a:pathLst>
              <a:path w="187959" h="28956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p:spPr>
        <p:txBody>
          <a:bodyPr wrap="square" lIns="0" tIns="0" rIns="0" bIns="0" rtlCol="0"/>
          <a:lstStyle/>
          <a:p>
            <a:endParaRPr sz="1000"/>
          </a:p>
        </p:txBody>
      </p:sp>
      <p:sp>
        <p:nvSpPr>
          <p:cNvPr id="673" name="object 683"/>
          <p:cNvSpPr/>
          <p:nvPr/>
        </p:nvSpPr>
        <p:spPr>
          <a:xfrm>
            <a:off x="8743952" y="3668873"/>
            <a:ext cx="162250" cy="253953"/>
          </a:xfrm>
          <a:custGeom>
            <a:avLst/>
            <a:gdLst/>
            <a:ahLst/>
            <a:cxnLst/>
            <a:rect l="l" t="t" r="r" b="b"/>
            <a:pathLst>
              <a:path w="190500" h="292735">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a:moveTo>
                  <a:pt x="26386" y="289453"/>
                </a:moveTo>
                <a:lnTo>
                  <a:pt x="25908" y="289560"/>
                </a:lnTo>
                <a:lnTo>
                  <a:pt x="26670" y="289560"/>
                </a:lnTo>
                <a:lnTo>
                  <a:pt x="26386" y="289453"/>
                </a:lnTo>
                <a:close/>
              </a:path>
              <a:path w="190500" h="292735">
                <a:moveTo>
                  <a:pt x="32766" y="288036"/>
                </a:moveTo>
                <a:lnTo>
                  <a:pt x="26386" y="289453"/>
                </a:lnTo>
                <a:lnTo>
                  <a:pt x="26670" y="289560"/>
                </a:lnTo>
                <a:lnTo>
                  <a:pt x="35814" y="289560"/>
                </a:lnTo>
                <a:lnTo>
                  <a:pt x="36957" y="288798"/>
                </a:lnTo>
                <a:lnTo>
                  <a:pt x="32004" y="288798"/>
                </a:lnTo>
                <a:lnTo>
                  <a:pt x="32766" y="288036"/>
                </a:lnTo>
                <a:close/>
              </a:path>
              <a:path w="190500" h="292735">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a:moveTo>
                  <a:pt x="20574" y="287274"/>
                </a:moveTo>
                <a:lnTo>
                  <a:pt x="21336" y="288036"/>
                </a:lnTo>
                <a:lnTo>
                  <a:pt x="20715" y="287327"/>
                </a:lnTo>
                <a:lnTo>
                  <a:pt x="20574" y="287274"/>
                </a:lnTo>
                <a:close/>
              </a:path>
              <a:path w="190500" h="292735">
                <a:moveTo>
                  <a:pt x="20715" y="287327"/>
                </a:moveTo>
                <a:lnTo>
                  <a:pt x="21336" y="288036"/>
                </a:lnTo>
                <a:lnTo>
                  <a:pt x="22606" y="288036"/>
                </a:lnTo>
                <a:lnTo>
                  <a:pt x="20715" y="287327"/>
                </a:lnTo>
                <a:close/>
              </a:path>
              <a:path w="190500" h="292735">
                <a:moveTo>
                  <a:pt x="20669" y="287274"/>
                </a:moveTo>
                <a:close/>
              </a:path>
              <a:path w="190500" h="292735">
                <a:moveTo>
                  <a:pt x="11430" y="271272"/>
                </a:moveTo>
                <a:lnTo>
                  <a:pt x="11430" y="272034"/>
                </a:lnTo>
                <a:lnTo>
                  <a:pt x="11756" y="272034"/>
                </a:lnTo>
                <a:lnTo>
                  <a:pt x="11430" y="271272"/>
                </a:lnTo>
                <a:close/>
              </a:path>
              <a:path w="190500" h="292735">
                <a:moveTo>
                  <a:pt x="4677" y="70866"/>
                </a:moveTo>
                <a:lnTo>
                  <a:pt x="4572" y="71628"/>
                </a:lnTo>
                <a:lnTo>
                  <a:pt x="4677" y="70866"/>
                </a:lnTo>
                <a:close/>
              </a:path>
              <a:path w="190500" h="292735">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a:moveTo>
                  <a:pt x="184404" y="18288"/>
                </a:moveTo>
                <a:lnTo>
                  <a:pt x="186690" y="24384"/>
                </a:lnTo>
                <a:lnTo>
                  <a:pt x="186690" y="23622"/>
                </a:lnTo>
                <a:lnTo>
                  <a:pt x="189738" y="23622"/>
                </a:lnTo>
                <a:lnTo>
                  <a:pt x="188023" y="19050"/>
                </a:lnTo>
                <a:lnTo>
                  <a:pt x="185166" y="19050"/>
                </a:lnTo>
                <a:lnTo>
                  <a:pt x="184404" y="18288"/>
                </a:lnTo>
                <a:close/>
              </a:path>
              <a:path w="190500" h="292735">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a:moveTo>
                  <a:pt x="20574" y="17526"/>
                </a:moveTo>
                <a:lnTo>
                  <a:pt x="19812" y="18288"/>
                </a:lnTo>
                <a:lnTo>
                  <a:pt x="20339" y="17877"/>
                </a:lnTo>
                <a:lnTo>
                  <a:pt x="20574" y="17526"/>
                </a:lnTo>
                <a:close/>
              </a:path>
              <a:path w="190500" h="292735">
                <a:moveTo>
                  <a:pt x="20339" y="17877"/>
                </a:moveTo>
                <a:lnTo>
                  <a:pt x="19812" y="18288"/>
                </a:lnTo>
                <a:lnTo>
                  <a:pt x="20066" y="18288"/>
                </a:lnTo>
                <a:lnTo>
                  <a:pt x="20339" y="17877"/>
                </a:lnTo>
                <a:close/>
              </a:path>
              <a:path w="190500" h="292735">
                <a:moveTo>
                  <a:pt x="20791" y="17526"/>
                </a:moveTo>
                <a:lnTo>
                  <a:pt x="20574" y="17526"/>
                </a:lnTo>
                <a:lnTo>
                  <a:pt x="20339" y="17877"/>
                </a:lnTo>
                <a:lnTo>
                  <a:pt x="20791" y="17526"/>
                </a:lnTo>
                <a:close/>
              </a:path>
              <a:path w="190500" h="292735">
                <a:moveTo>
                  <a:pt x="65532" y="3048"/>
                </a:moveTo>
                <a:lnTo>
                  <a:pt x="64770" y="3048"/>
                </a:lnTo>
                <a:lnTo>
                  <a:pt x="65406" y="3064"/>
                </a:lnTo>
                <a:close/>
              </a:path>
            </a:pathLst>
          </a:custGeom>
          <a:solidFill>
            <a:srgbClr val="E0E0E0"/>
          </a:solidFill>
        </p:spPr>
        <p:txBody>
          <a:bodyPr wrap="square" lIns="0" tIns="0" rIns="0" bIns="0" rtlCol="0"/>
          <a:lstStyle/>
          <a:p>
            <a:endParaRPr sz="1000"/>
          </a:p>
        </p:txBody>
      </p:sp>
      <p:sp>
        <p:nvSpPr>
          <p:cNvPr id="674" name="object 684"/>
          <p:cNvSpPr/>
          <p:nvPr/>
        </p:nvSpPr>
        <p:spPr>
          <a:xfrm>
            <a:off x="8735514"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675" name="object 685"/>
          <p:cNvSpPr/>
          <p:nvPr/>
        </p:nvSpPr>
        <p:spPr>
          <a:xfrm>
            <a:off x="8734216" y="3674161"/>
            <a:ext cx="161709" cy="253953"/>
          </a:xfrm>
          <a:custGeom>
            <a:avLst/>
            <a:gdLst/>
            <a:ahLst/>
            <a:cxnLst/>
            <a:rect l="l" t="t" r="r" b="b"/>
            <a:pathLst>
              <a:path w="189865" h="292735">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a:moveTo>
                  <a:pt x="26311" y="289425"/>
                </a:moveTo>
                <a:lnTo>
                  <a:pt x="25908" y="289560"/>
                </a:lnTo>
                <a:lnTo>
                  <a:pt x="26670" y="289560"/>
                </a:lnTo>
                <a:lnTo>
                  <a:pt x="26311" y="289425"/>
                </a:lnTo>
                <a:close/>
              </a:path>
              <a:path w="189865" h="292735">
                <a:moveTo>
                  <a:pt x="32766" y="287274"/>
                </a:moveTo>
                <a:lnTo>
                  <a:pt x="26311" y="289425"/>
                </a:lnTo>
                <a:lnTo>
                  <a:pt x="26670" y="289560"/>
                </a:lnTo>
                <a:lnTo>
                  <a:pt x="34834" y="289560"/>
                </a:lnTo>
                <a:lnTo>
                  <a:pt x="37446" y="288036"/>
                </a:lnTo>
                <a:lnTo>
                  <a:pt x="32004" y="288036"/>
                </a:lnTo>
                <a:lnTo>
                  <a:pt x="32766" y="287274"/>
                </a:lnTo>
                <a:close/>
              </a:path>
              <a:path w="189865" h="292735">
                <a:moveTo>
                  <a:pt x="20574" y="287274"/>
                </a:moveTo>
                <a:lnTo>
                  <a:pt x="21336" y="288036"/>
                </a:lnTo>
                <a:lnTo>
                  <a:pt x="20813" y="287363"/>
                </a:lnTo>
                <a:lnTo>
                  <a:pt x="20574" y="287274"/>
                </a:lnTo>
                <a:close/>
              </a:path>
              <a:path w="189865" h="292735">
                <a:moveTo>
                  <a:pt x="20813" y="287363"/>
                </a:moveTo>
                <a:lnTo>
                  <a:pt x="21336" y="288036"/>
                </a:lnTo>
                <a:lnTo>
                  <a:pt x="22606" y="288036"/>
                </a:lnTo>
                <a:lnTo>
                  <a:pt x="20813" y="287363"/>
                </a:lnTo>
                <a:close/>
              </a:path>
              <a:path w="189865" h="292735">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a:moveTo>
                  <a:pt x="20743" y="287274"/>
                </a:moveTo>
                <a:lnTo>
                  <a:pt x="20574" y="287274"/>
                </a:lnTo>
                <a:lnTo>
                  <a:pt x="20813" y="287363"/>
                </a:lnTo>
                <a:close/>
              </a:path>
              <a:path w="189865" h="292735">
                <a:moveTo>
                  <a:pt x="11430" y="270510"/>
                </a:moveTo>
                <a:lnTo>
                  <a:pt x="11430" y="271272"/>
                </a:lnTo>
                <a:lnTo>
                  <a:pt x="11756" y="271272"/>
                </a:lnTo>
                <a:lnTo>
                  <a:pt x="11430" y="270510"/>
                </a:lnTo>
                <a:close/>
              </a:path>
              <a:path w="189865" h="292735">
                <a:moveTo>
                  <a:pt x="4677" y="70866"/>
                </a:moveTo>
                <a:lnTo>
                  <a:pt x="4572" y="71628"/>
                </a:lnTo>
                <a:lnTo>
                  <a:pt x="4677" y="70866"/>
                </a:lnTo>
                <a:close/>
              </a:path>
              <a:path w="189865" h="292735">
                <a:moveTo>
                  <a:pt x="189738" y="22860"/>
                </a:moveTo>
                <a:lnTo>
                  <a:pt x="186690" y="22860"/>
                </a:lnTo>
                <a:lnTo>
                  <a:pt x="186690" y="31242"/>
                </a:lnTo>
                <a:lnTo>
                  <a:pt x="184404" y="41910"/>
                </a:lnTo>
                <a:lnTo>
                  <a:pt x="187615" y="41910"/>
                </a:lnTo>
                <a:lnTo>
                  <a:pt x="189738" y="32004"/>
                </a:lnTo>
                <a:lnTo>
                  <a:pt x="189738" y="22860"/>
                </a:lnTo>
                <a:close/>
              </a:path>
              <a:path w="189865" h="292735">
                <a:moveTo>
                  <a:pt x="184464" y="17686"/>
                </a:moveTo>
                <a:lnTo>
                  <a:pt x="186690" y="23622"/>
                </a:lnTo>
                <a:lnTo>
                  <a:pt x="186690" y="22860"/>
                </a:lnTo>
                <a:lnTo>
                  <a:pt x="189738" y="22860"/>
                </a:lnTo>
                <a:lnTo>
                  <a:pt x="188023" y="18288"/>
                </a:lnTo>
                <a:lnTo>
                  <a:pt x="185166" y="18288"/>
                </a:lnTo>
                <a:lnTo>
                  <a:pt x="184464" y="17686"/>
                </a:lnTo>
                <a:close/>
              </a:path>
              <a:path w="189865" h="292735">
                <a:moveTo>
                  <a:pt x="21431" y="17526"/>
                </a:moveTo>
                <a:lnTo>
                  <a:pt x="20574" y="17526"/>
                </a:lnTo>
                <a:lnTo>
                  <a:pt x="20574" y="18288"/>
                </a:lnTo>
                <a:lnTo>
                  <a:pt x="21431" y="17526"/>
                </a:lnTo>
                <a:close/>
              </a:path>
              <a:path w="189865" h="292735">
                <a:moveTo>
                  <a:pt x="184404" y="17526"/>
                </a:moveTo>
                <a:lnTo>
                  <a:pt x="184464" y="17686"/>
                </a:lnTo>
                <a:lnTo>
                  <a:pt x="185166" y="18288"/>
                </a:lnTo>
                <a:lnTo>
                  <a:pt x="184404" y="17526"/>
                </a:lnTo>
                <a:close/>
              </a:path>
              <a:path w="189865" h="292735">
                <a:moveTo>
                  <a:pt x="187737" y="17526"/>
                </a:moveTo>
                <a:lnTo>
                  <a:pt x="184404" y="17526"/>
                </a:lnTo>
                <a:lnTo>
                  <a:pt x="185166" y="18288"/>
                </a:lnTo>
                <a:lnTo>
                  <a:pt x="188023" y="18288"/>
                </a:lnTo>
                <a:lnTo>
                  <a:pt x="187737" y="17526"/>
                </a:lnTo>
                <a:close/>
              </a:path>
              <a:path w="189865"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p:spPr>
        <p:txBody>
          <a:bodyPr wrap="square" lIns="0" tIns="0" rIns="0" bIns="0" rtlCol="0"/>
          <a:lstStyle/>
          <a:p>
            <a:endParaRPr sz="1000"/>
          </a:p>
        </p:txBody>
      </p:sp>
      <p:sp>
        <p:nvSpPr>
          <p:cNvPr id="676" name="object 686"/>
          <p:cNvSpPr/>
          <p:nvPr/>
        </p:nvSpPr>
        <p:spPr>
          <a:xfrm>
            <a:off x="7991111" y="3329094"/>
            <a:ext cx="800974" cy="561892"/>
          </a:xfrm>
          <a:custGeom>
            <a:avLst/>
            <a:gdLst/>
            <a:ahLst/>
            <a:cxnLst/>
            <a:rect l="l" t="t" r="r" b="b"/>
            <a:pathLst>
              <a:path w="940434" h="647700">
                <a:moveTo>
                  <a:pt x="0" y="647700"/>
                </a:moveTo>
                <a:lnTo>
                  <a:pt x="940307" y="647700"/>
                </a:lnTo>
                <a:lnTo>
                  <a:pt x="940307" y="0"/>
                </a:lnTo>
                <a:lnTo>
                  <a:pt x="0" y="0"/>
                </a:lnTo>
                <a:lnTo>
                  <a:pt x="0" y="647700"/>
                </a:lnTo>
                <a:close/>
              </a:path>
            </a:pathLst>
          </a:custGeom>
          <a:solidFill>
            <a:srgbClr val="460065"/>
          </a:solidFill>
        </p:spPr>
        <p:txBody>
          <a:bodyPr wrap="square" lIns="0" tIns="0" rIns="0" bIns="0" rtlCol="0"/>
          <a:lstStyle/>
          <a:p>
            <a:endParaRPr sz="1000"/>
          </a:p>
        </p:txBody>
      </p:sp>
      <p:sp>
        <p:nvSpPr>
          <p:cNvPr id="677" name="object 687"/>
          <p:cNvSpPr/>
          <p:nvPr/>
        </p:nvSpPr>
        <p:spPr>
          <a:xfrm>
            <a:off x="8628430" y="3727706"/>
            <a:ext cx="189292" cy="198315"/>
          </a:xfrm>
          <a:custGeom>
            <a:avLst/>
            <a:gdLst/>
            <a:ahLst/>
            <a:cxnLst/>
            <a:rect l="l" t="t" r="r" b="b"/>
            <a:pathLst>
              <a:path w="222250" h="22860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p:spPr>
        <p:txBody>
          <a:bodyPr wrap="square" lIns="0" tIns="0" rIns="0" bIns="0" rtlCol="0"/>
          <a:lstStyle/>
          <a:p>
            <a:endParaRPr sz="1000"/>
          </a:p>
        </p:txBody>
      </p:sp>
      <p:sp>
        <p:nvSpPr>
          <p:cNvPr id="678" name="object 688"/>
          <p:cNvSpPr/>
          <p:nvPr/>
        </p:nvSpPr>
        <p:spPr>
          <a:xfrm>
            <a:off x="7966450" y="3727706"/>
            <a:ext cx="189292" cy="198315"/>
          </a:xfrm>
          <a:custGeom>
            <a:avLst/>
            <a:gdLst/>
            <a:ahLst/>
            <a:cxnLst/>
            <a:rect l="l" t="t" r="r" b="b"/>
            <a:pathLst>
              <a:path w="222250" h="22860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p:spPr>
        <p:txBody>
          <a:bodyPr wrap="square" lIns="0" tIns="0" rIns="0" bIns="0" rtlCol="0"/>
          <a:lstStyle/>
          <a:p>
            <a:endParaRPr sz="1000"/>
          </a:p>
        </p:txBody>
      </p:sp>
      <p:sp>
        <p:nvSpPr>
          <p:cNvPr id="679" name="object 689"/>
          <p:cNvSpPr/>
          <p:nvPr/>
        </p:nvSpPr>
        <p:spPr>
          <a:xfrm>
            <a:off x="8628430" y="3294058"/>
            <a:ext cx="189292" cy="199416"/>
          </a:xfrm>
          <a:custGeom>
            <a:avLst/>
            <a:gdLst/>
            <a:ahLst/>
            <a:cxnLst/>
            <a:rect l="l" t="t" r="r" b="b"/>
            <a:pathLst>
              <a:path w="222250" h="22987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p:spPr>
        <p:txBody>
          <a:bodyPr wrap="square" lIns="0" tIns="0" rIns="0" bIns="0" rtlCol="0"/>
          <a:lstStyle/>
          <a:p>
            <a:endParaRPr sz="1000"/>
          </a:p>
        </p:txBody>
      </p:sp>
      <p:sp>
        <p:nvSpPr>
          <p:cNvPr id="680" name="object 690"/>
          <p:cNvSpPr/>
          <p:nvPr/>
        </p:nvSpPr>
        <p:spPr>
          <a:xfrm>
            <a:off x="7966450" y="3294058"/>
            <a:ext cx="189292" cy="199416"/>
          </a:xfrm>
          <a:custGeom>
            <a:avLst/>
            <a:gdLst/>
            <a:ahLst/>
            <a:cxnLst/>
            <a:rect l="l" t="t" r="r" b="b"/>
            <a:pathLst>
              <a:path w="222250" h="22987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p:spPr>
        <p:txBody>
          <a:bodyPr wrap="square" lIns="0" tIns="0" rIns="0" bIns="0" rtlCol="0"/>
          <a:lstStyle/>
          <a:p>
            <a:endParaRPr sz="1000"/>
          </a:p>
        </p:txBody>
      </p:sp>
      <p:sp>
        <p:nvSpPr>
          <p:cNvPr id="681" name="object 691"/>
          <p:cNvSpPr/>
          <p:nvPr/>
        </p:nvSpPr>
        <p:spPr>
          <a:xfrm>
            <a:off x="8626483"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2" name="object 692"/>
          <p:cNvSpPr/>
          <p:nvPr/>
        </p:nvSpPr>
        <p:spPr>
          <a:xfrm>
            <a:off x="8627781" y="3768030"/>
            <a:ext cx="190373" cy="159754"/>
          </a:xfrm>
          <a:custGeom>
            <a:avLst/>
            <a:gdLst/>
            <a:ahLst/>
            <a:cxnLst/>
            <a:rect l="l" t="t" r="r" b="b"/>
            <a:pathLst>
              <a:path w="223520"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a:moveTo>
                  <a:pt x="105155" y="169164"/>
                </a:moveTo>
                <a:lnTo>
                  <a:pt x="105155" y="169926"/>
                </a:lnTo>
                <a:lnTo>
                  <a:pt x="106775" y="169926"/>
                </a:lnTo>
                <a:lnTo>
                  <a:pt x="105155" y="169164"/>
                </a:lnTo>
                <a:close/>
              </a:path>
              <a:path w="223520" h="18415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a:moveTo>
                  <a:pt x="208026" y="30480"/>
                </a:moveTo>
                <a:lnTo>
                  <a:pt x="208026" y="31242"/>
                </a:lnTo>
                <a:lnTo>
                  <a:pt x="208357" y="31242"/>
                </a:lnTo>
                <a:lnTo>
                  <a:pt x="208026" y="30480"/>
                </a:lnTo>
                <a:close/>
              </a:path>
            </a:pathLst>
          </a:custGeom>
          <a:solidFill>
            <a:srgbClr val="000000"/>
          </a:solidFill>
        </p:spPr>
        <p:txBody>
          <a:bodyPr wrap="square" lIns="0" tIns="0" rIns="0" bIns="0" rtlCol="0"/>
          <a:lstStyle/>
          <a:p>
            <a:endParaRPr sz="1000"/>
          </a:p>
        </p:txBody>
      </p:sp>
      <p:sp>
        <p:nvSpPr>
          <p:cNvPr id="683" name="object 693"/>
          <p:cNvSpPr/>
          <p:nvPr/>
        </p:nvSpPr>
        <p:spPr>
          <a:xfrm>
            <a:off x="8791978" y="3748860"/>
            <a:ext cx="5408" cy="19831"/>
          </a:xfrm>
          <a:custGeom>
            <a:avLst/>
            <a:gdLst/>
            <a:ahLst/>
            <a:cxnLst/>
            <a:rect l="l" t="t" r="r" b="b"/>
            <a:pathLst>
              <a:path w="6350" h="22860">
                <a:moveTo>
                  <a:pt x="3048" y="0"/>
                </a:moveTo>
                <a:lnTo>
                  <a:pt x="0" y="0"/>
                </a:lnTo>
                <a:lnTo>
                  <a:pt x="0" y="762"/>
                </a:lnTo>
                <a:lnTo>
                  <a:pt x="3048" y="22860"/>
                </a:lnTo>
                <a:lnTo>
                  <a:pt x="6096" y="22098"/>
                </a:lnTo>
                <a:lnTo>
                  <a:pt x="3048" y="0"/>
                </a:lnTo>
                <a:close/>
              </a:path>
            </a:pathLst>
          </a:custGeom>
          <a:solidFill>
            <a:srgbClr val="000000"/>
          </a:solidFill>
        </p:spPr>
        <p:txBody>
          <a:bodyPr wrap="square" lIns="0" tIns="0" rIns="0" bIns="0" rtlCol="0"/>
          <a:lstStyle/>
          <a:p>
            <a:endParaRPr sz="1000"/>
          </a:p>
        </p:txBody>
      </p:sp>
      <p:sp>
        <p:nvSpPr>
          <p:cNvPr id="684" name="object 694"/>
          <p:cNvSpPr/>
          <p:nvPr/>
        </p:nvSpPr>
        <p:spPr>
          <a:xfrm>
            <a:off x="8155308"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5" name="object 695"/>
          <p:cNvSpPr/>
          <p:nvPr/>
        </p:nvSpPr>
        <p:spPr>
          <a:xfrm>
            <a:off x="7965152" y="3768030"/>
            <a:ext cx="190373" cy="159754"/>
          </a:xfrm>
          <a:custGeom>
            <a:avLst/>
            <a:gdLst/>
            <a:ahLst/>
            <a:cxnLst/>
            <a:rect l="l" t="t" r="r" b="b"/>
            <a:pathLst>
              <a:path w="223520" h="18415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a:moveTo>
                  <a:pt x="48768" y="176021"/>
                </a:moveTo>
                <a:lnTo>
                  <a:pt x="48768" y="176783"/>
                </a:lnTo>
                <a:lnTo>
                  <a:pt x="51663" y="176783"/>
                </a:lnTo>
                <a:lnTo>
                  <a:pt x="48768" y="176021"/>
                </a:lnTo>
                <a:close/>
              </a:path>
              <a:path w="223520" h="18415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a:moveTo>
                  <a:pt x="9144" y="131825"/>
                </a:moveTo>
                <a:lnTo>
                  <a:pt x="9144" y="132587"/>
                </a:lnTo>
                <a:lnTo>
                  <a:pt x="9504" y="132587"/>
                </a:lnTo>
                <a:lnTo>
                  <a:pt x="9144" y="131825"/>
                </a:lnTo>
                <a:close/>
              </a:path>
              <a:path w="223520" h="184150">
                <a:moveTo>
                  <a:pt x="3180" y="83819"/>
                </a:moveTo>
                <a:lnTo>
                  <a:pt x="3048" y="83819"/>
                </a:lnTo>
                <a:lnTo>
                  <a:pt x="3048" y="84581"/>
                </a:lnTo>
                <a:lnTo>
                  <a:pt x="3180" y="83819"/>
                </a:lnTo>
                <a:close/>
              </a:path>
              <a:path w="223520" h="184150">
                <a:moveTo>
                  <a:pt x="24384" y="0"/>
                </a:moveTo>
                <a:lnTo>
                  <a:pt x="19812"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686" name="object 696"/>
          <p:cNvSpPr/>
          <p:nvPr/>
        </p:nvSpPr>
        <p:spPr>
          <a:xfrm>
            <a:off x="7985919"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687" name="object 697"/>
          <p:cNvSpPr/>
          <p:nvPr/>
        </p:nvSpPr>
        <p:spPr>
          <a:xfrm>
            <a:off x="8626483"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8" name="object 698"/>
          <p:cNvSpPr/>
          <p:nvPr/>
        </p:nvSpPr>
        <p:spPr>
          <a:xfrm>
            <a:off x="8627781" y="3292736"/>
            <a:ext cx="190373" cy="160304"/>
          </a:xfrm>
          <a:custGeom>
            <a:avLst/>
            <a:gdLst/>
            <a:ahLst/>
            <a:cxnLst/>
            <a:rect l="l" t="t" r="r" b="b"/>
            <a:pathLst>
              <a:path w="223520" h="184785">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a:moveTo>
                  <a:pt x="220191" y="83636"/>
                </a:moveTo>
                <a:lnTo>
                  <a:pt x="220183" y="83820"/>
                </a:lnTo>
                <a:lnTo>
                  <a:pt x="220191" y="83636"/>
                </a:lnTo>
                <a:close/>
              </a:path>
              <a:path w="223520" h="184785">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89" name="object 699"/>
          <p:cNvSpPr/>
          <p:nvPr/>
        </p:nvSpPr>
        <p:spPr>
          <a:xfrm>
            <a:off x="8791978" y="3452049"/>
            <a:ext cx="5408" cy="19831"/>
          </a:xfrm>
          <a:custGeom>
            <a:avLst/>
            <a:gdLst/>
            <a:ahLst/>
            <a:cxnLst/>
            <a:rect l="l" t="t" r="r" b="b"/>
            <a:pathLst>
              <a:path w="6350" h="22860">
                <a:moveTo>
                  <a:pt x="3048" y="0"/>
                </a:moveTo>
                <a:lnTo>
                  <a:pt x="0" y="22098"/>
                </a:lnTo>
                <a:lnTo>
                  <a:pt x="3048" y="22098"/>
                </a:lnTo>
                <a:lnTo>
                  <a:pt x="3048" y="22860"/>
                </a:lnTo>
                <a:lnTo>
                  <a:pt x="6096" y="762"/>
                </a:lnTo>
                <a:lnTo>
                  <a:pt x="3048" y="0"/>
                </a:lnTo>
                <a:close/>
              </a:path>
            </a:pathLst>
          </a:custGeom>
          <a:solidFill>
            <a:srgbClr val="000000"/>
          </a:solidFill>
        </p:spPr>
        <p:txBody>
          <a:bodyPr wrap="square" lIns="0" tIns="0" rIns="0" bIns="0" rtlCol="0"/>
          <a:lstStyle/>
          <a:p>
            <a:endParaRPr sz="1000"/>
          </a:p>
        </p:txBody>
      </p:sp>
      <p:sp>
        <p:nvSpPr>
          <p:cNvPr id="690" name="object 700"/>
          <p:cNvSpPr/>
          <p:nvPr/>
        </p:nvSpPr>
        <p:spPr>
          <a:xfrm>
            <a:off x="8155308"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91" name="object 701"/>
          <p:cNvSpPr/>
          <p:nvPr/>
        </p:nvSpPr>
        <p:spPr>
          <a:xfrm>
            <a:off x="7965152" y="3292736"/>
            <a:ext cx="190373" cy="160304"/>
          </a:xfrm>
          <a:custGeom>
            <a:avLst/>
            <a:gdLst/>
            <a:ahLst/>
            <a:cxnLst/>
            <a:rect l="l" t="t" r="r" b="b"/>
            <a:pathLst>
              <a:path w="223520" h="184785">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a:moveTo>
                  <a:pt x="17526" y="151638"/>
                </a:moveTo>
                <a:lnTo>
                  <a:pt x="17526" y="152400"/>
                </a:lnTo>
                <a:lnTo>
                  <a:pt x="17839" y="152400"/>
                </a:lnTo>
                <a:lnTo>
                  <a:pt x="17526" y="151638"/>
                </a:lnTo>
                <a:close/>
              </a:path>
              <a:path w="223520" h="184785">
                <a:moveTo>
                  <a:pt x="4800" y="67056"/>
                </a:moveTo>
                <a:lnTo>
                  <a:pt x="4572" y="67056"/>
                </a:lnTo>
                <a:lnTo>
                  <a:pt x="4572" y="67818"/>
                </a:lnTo>
                <a:lnTo>
                  <a:pt x="4800" y="67056"/>
                </a:lnTo>
                <a:close/>
              </a:path>
              <a:path w="223520" h="184785">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a:moveTo>
                  <a:pt x="143256" y="26670"/>
                </a:moveTo>
                <a:lnTo>
                  <a:pt x="143256" y="27432"/>
                </a:lnTo>
                <a:lnTo>
                  <a:pt x="145084" y="27432"/>
                </a:lnTo>
                <a:lnTo>
                  <a:pt x="143256" y="26670"/>
                </a:lnTo>
                <a:close/>
              </a:path>
              <a:path w="223520" h="184785">
                <a:moveTo>
                  <a:pt x="26670" y="25146"/>
                </a:moveTo>
                <a:lnTo>
                  <a:pt x="25908" y="25146"/>
                </a:lnTo>
                <a:lnTo>
                  <a:pt x="25908" y="25908"/>
                </a:lnTo>
                <a:lnTo>
                  <a:pt x="26670" y="25146"/>
                </a:lnTo>
                <a:close/>
              </a:path>
            </a:pathLst>
          </a:custGeom>
          <a:solidFill>
            <a:srgbClr val="000000"/>
          </a:solidFill>
        </p:spPr>
        <p:txBody>
          <a:bodyPr wrap="square" lIns="0" tIns="0" rIns="0" bIns="0" rtlCol="0"/>
          <a:lstStyle/>
          <a:p>
            <a:endParaRPr sz="1000"/>
          </a:p>
        </p:txBody>
      </p:sp>
      <p:sp>
        <p:nvSpPr>
          <p:cNvPr id="692" name="object 702"/>
          <p:cNvSpPr/>
          <p:nvPr/>
        </p:nvSpPr>
        <p:spPr>
          <a:xfrm>
            <a:off x="7985919" y="3452049"/>
            <a:ext cx="5408" cy="19831"/>
          </a:xfrm>
          <a:custGeom>
            <a:avLst/>
            <a:gdLst/>
            <a:ahLst/>
            <a:cxnLst/>
            <a:rect l="l" t="t" r="r" b="b"/>
            <a:pathLst>
              <a:path w="6350" h="22860">
                <a:moveTo>
                  <a:pt x="3048" y="0"/>
                </a:moveTo>
                <a:lnTo>
                  <a:pt x="0" y="762"/>
                </a:lnTo>
                <a:lnTo>
                  <a:pt x="3048" y="22860"/>
                </a:lnTo>
                <a:lnTo>
                  <a:pt x="3048" y="22098"/>
                </a:lnTo>
                <a:lnTo>
                  <a:pt x="6096" y="22098"/>
                </a:lnTo>
                <a:lnTo>
                  <a:pt x="3048" y="0"/>
                </a:lnTo>
                <a:close/>
              </a:path>
            </a:pathLst>
          </a:custGeom>
          <a:solidFill>
            <a:srgbClr val="000000"/>
          </a:solidFill>
        </p:spPr>
        <p:txBody>
          <a:bodyPr wrap="square" lIns="0" tIns="0" rIns="0" bIns="0" rtlCol="0"/>
          <a:lstStyle/>
          <a:p>
            <a:endParaRPr sz="1000"/>
          </a:p>
        </p:txBody>
      </p:sp>
      <p:sp>
        <p:nvSpPr>
          <p:cNvPr id="693" name="object 703"/>
          <p:cNvSpPr/>
          <p:nvPr/>
        </p:nvSpPr>
        <p:spPr>
          <a:xfrm>
            <a:off x="8155308" y="3329755"/>
            <a:ext cx="475933" cy="0"/>
          </a:xfrm>
          <a:custGeom>
            <a:avLst/>
            <a:gdLst/>
            <a:ahLst/>
            <a:cxnLst/>
            <a:rect l="l" t="t" r="r" b="b"/>
            <a:pathLst>
              <a:path w="558800">
                <a:moveTo>
                  <a:pt x="0" y="0"/>
                </a:moveTo>
                <a:lnTo>
                  <a:pt x="558546" y="0"/>
                </a:lnTo>
              </a:path>
            </a:pathLst>
          </a:custGeom>
          <a:ln w="3175">
            <a:solidFill>
              <a:srgbClr val="000000"/>
            </a:solidFill>
          </a:ln>
        </p:spPr>
        <p:txBody>
          <a:bodyPr wrap="square" lIns="0" tIns="0" rIns="0" bIns="0" rtlCol="0"/>
          <a:lstStyle/>
          <a:p>
            <a:endParaRPr sz="1000"/>
          </a:p>
        </p:txBody>
      </p:sp>
      <p:sp>
        <p:nvSpPr>
          <p:cNvPr id="694" name="object 704"/>
          <p:cNvSpPr/>
          <p:nvPr/>
        </p:nvSpPr>
        <p:spPr>
          <a:xfrm>
            <a:off x="8154010" y="3890985"/>
            <a:ext cx="475393" cy="0"/>
          </a:xfrm>
          <a:custGeom>
            <a:avLst/>
            <a:gdLst/>
            <a:ahLst/>
            <a:cxnLst/>
            <a:rect l="l" t="t" r="r" b="b"/>
            <a:pathLst>
              <a:path w="558165">
                <a:moveTo>
                  <a:pt x="0" y="0"/>
                </a:moveTo>
                <a:lnTo>
                  <a:pt x="557783" y="0"/>
                </a:lnTo>
              </a:path>
            </a:pathLst>
          </a:custGeom>
          <a:ln w="3175">
            <a:solidFill>
              <a:srgbClr val="000000"/>
            </a:solidFill>
          </a:ln>
        </p:spPr>
        <p:txBody>
          <a:bodyPr wrap="square" lIns="0" tIns="0" rIns="0" bIns="0" rtlCol="0"/>
          <a:lstStyle/>
          <a:p>
            <a:endParaRPr sz="1000"/>
          </a:p>
        </p:txBody>
      </p:sp>
      <p:sp>
        <p:nvSpPr>
          <p:cNvPr id="695" name="object 705"/>
          <p:cNvSpPr/>
          <p:nvPr/>
        </p:nvSpPr>
        <p:spPr>
          <a:xfrm>
            <a:off x="7990138"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96" name="object 706"/>
          <p:cNvSpPr/>
          <p:nvPr/>
        </p:nvSpPr>
        <p:spPr>
          <a:xfrm>
            <a:off x="8792951" y="3471219"/>
            <a:ext cx="0" cy="277641"/>
          </a:xfrm>
          <a:custGeom>
            <a:avLst/>
            <a:gdLst/>
            <a:ahLst/>
            <a:cxnLst/>
            <a:rect l="l" t="t" r="r" b="b"/>
            <a:pathLst>
              <a:path h="320039">
                <a:moveTo>
                  <a:pt x="0" y="0"/>
                </a:moveTo>
                <a:lnTo>
                  <a:pt x="0" y="320040"/>
                </a:lnTo>
              </a:path>
            </a:pathLst>
          </a:custGeom>
          <a:ln w="3810">
            <a:solidFill>
              <a:srgbClr val="000000"/>
            </a:solidFill>
          </a:ln>
        </p:spPr>
        <p:txBody>
          <a:bodyPr wrap="square" lIns="0" tIns="0" rIns="0" bIns="0" rtlCol="0"/>
          <a:lstStyle/>
          <a:p>
            <a:endParaRPr sz="1000"/>
          </a:p>
        </p:txBody>
      </p:sp>
      <p:sp>
        <p:nvSpPr>
          <p:cNvPr id="697" name="object 707"/>
          <p:cNvSpPr/>
          <p:nvPr/>
        </p:nvSpPr>
        <p:spPr>
          <a:xfrm>
            <a:off x="8005389" y="3352891"/>
            <a:ext cx="770688" cy="515067"/>
          </a:xfrm>
          <a:custGeom>
            <a:avLst/>
            <a:gdLst/>
            <a:ahLst/>
            <a:cxnLst/>
            <a:rect l="l" t="t" r="r" b="b"/>
            <a:pathLst>
              <a:path w="904875" h="593725">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p:spPr>
        <p:txBody>
          <a:bodyPr wrap="square" lIns="0" tIns="0" rIns="0" bIns="0" rtlCol="0"/>
          <a:lstStyle/>
          <a:p>
            <a:endParaRPr sz="1000"/>
          </a:p>
        </p:txBody>
      </p:sp>
      <p:sp>
        <p:nvSpPr>
          <p:cNvPr id="698" name="object 708"/>
          <p:cNvSpPr/>
          <p:nvPr/>
        </p:nvSpPr>
        <p:spPr>
          <a:xfrm>
            <a:off x="8099494" y="3412386"/>
            <a:ext cx="583018" cy="397731"/>
          </a:xfrm>
          <a:custGeom>
            <a:avLst/>
            <a:gdLst/>
            <a:ahLst/>
            <a:cxnLst/>
            <a:rect l="l" t="t" r="r" b="b"/>
            <a:pathLst>
              <a:path w="684529"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p:spPr>
        <p:txBody>
          <a:bodyPr wrap="square" lIns="0" tIns="0" rIns="0" bIns="0" rtlCol="0"/>
          <a:lstStyle/>
          <a:p>
            <a:endParaRPr sz="1000"/>
          </a:p>
        </p:txBody>
      </p:sp>
      <p:sp>
        <p:nvSpPr>
          <p:cNvPr id="699" name="object 709"/>
          <p:cNvSpPr/>
          <p:nvPr/>
        </p:nvSpPr>
        <p:spPr>
          <a:xfrm>
            <a:off x="8098197" y="3411064"/>
            <a:ext cx="585723" cy="399934"/>
          </a:xfrm>
          <a:custGeom>
            <a:avLst/>
            <a:gdLst/>
            <a:ahLst/>
            <a:cxnLst/>
            <a:rect l="l" t="t" r="r" b="b"/>
            <a:pathLst>
              <a:path w="687704" h="46101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a:moveTo>
                  <a:pt x="8381" y="457200"/>
                </a:moveTo>
                <a:lnTo>
                  <a:pt x="8381" y="457962"/>
                </a:lnTo>
                <a:lnTo>
                  <a:pt x="12953" y="457962"/>
                </a:lnTo>
                <a:lnTo>
                  <a:pt x="8381" y="457200"/>
                </a:lnTo>
                <a:close/>
              </a:path>
              <a:path w="687704" h="461010">
                <a:moveTo>
                  <a:pt x="679703" y="457200"/>
                </a:moveTo>
                <a:lnTo>
                  <a:pt x="675131" y="457962"/>
                </a:lnTo>
                <a:lnTo>
                  <a:pt x="678941" y="457962"/>
                </a:lnTo>
                <a:lnTo>
                  <a:pt x="679703" y="457200"/>
                </a:lnTo>
                <a:close/>
              </a:path>
              <a:path w="687704" h="46101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a:moveTo>
                  <a:pt x="3809" y="452628"/>
                </a:moveTo>
                <a:lnTo>
                  <a:pt x="3809" y="453390"/>
                </a:lnTo>
                <a:lnTo>
                  <a:pt x="4381" y="453390"/>
                </a:lnTo>
                <a:lnTo>
                  <a:pt x="3809" y="452628"/>
                </a:lnTo>
                <a:close/>
              </a:path>
              <a:path w="687704" h="46101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a:moveTo>
                  <a:pt x="3200" y="12192"/>
                </a:moveTo>
                <a:lnTo>
                  <a:pt x="3047" y="12192"/>
                </a:lnTo>
                <a:lnTo>
                  <a:pt x="3047" y="12954"/>
                </a:lnTo>
                <a:lnTo>
                  <a:pt x="3200" y="12192"/>
                </a:lnTo>
                <a:close/>
              </a:path>
              <a:path w="687704" h="46101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a:moveTo>
                  <a:pt x="6095" y="5334"/>
                </a:moveTo>
                <a:lnTo>
                  <a:pt x="5333" y="6096"/>
                </a:lnTo>
                <a:lnTo>
                  <a:pt x="5888" y="5680"/>
                </a:lnTo>
                <a:lnTo>
                  <a:pt x="6095" y="5334"/>
                </a:lnTo>
                <a:close/>
              </a:path>
              <a:path w="687704" h="461010">
                <a:moveTo>
                  <a:pt x="5888" y="5680"/>
                </a:moveTo>
                <a:lnTo>
                  <a:pt x="5333" y="6096"/>
                </a:lnTo>
                <a:lnTo>
                  <a:pt x="5638" y="6096"/>
                </a:lnTo>
                <a:lnTo>
                  <a:pt x="5888" y="5680"/>
                </a:lnTo>
                <a:close/>
              </a:path>
              <a:path w="687704" h="461010">
                <a:moveTo>
                  <a:pt x="684275" y="3810"/>
                </a:moveTo>
                <a:lnTo>
                  <a:pt x="678941" y="3810"/>
                </a:lnTo>
                <a:lnTo>
                  <a:pt x="681989" y="6096"/>
                </a:lnTo>
                <a:lnTo>
                  <a:pt x="681989" y="5334"/>
                </a:lnTo>
                <a:lnTo>
                  <a:pt x="685190" y="5334"/>
                </a:lnTo>
                <a:lnTo>
                  <a:pt x="684275" y="3810"/>
                </a:lnTo>
                <a:close/>
              </a:path>
              <a:path w="687704" h="461010">
                <a:moveTo>
                  <a:pt x="6349" y="5334"/>
                </a:moveTo>
                <a:lnTo>
                  <a:pt x="6095" y="5334"/>
                </a:lnTo>
                <a:lnTo>
                  <a:pt x="5888" y="5680"/>
                </a:lnTo>
                <a:lnTo>
                  <a:pt x="6349" y="5334"/>
                </a:lnTo>
                <a:close/>
              </a:path>
              <a:path w="687704" h="46101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sz="1000"/>
          </a:p>
        </p:txBody>
      </p:sp>
      <p:sp>
        <p:nvSpPr>
          <p:cNvPr id="700" name="object 710"/>
          <p:cNvSpPr/>
          <p:nvPr/>
        </p:nvSpPr>
        <p:spPr>
          <a:xfrm>
            <a:off x="8108581"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701" name="object 711"/>
          <p:cNvSpPr/>
          <p:nvPr/>
        </p:nvSpPr>
        <p:spPr>
          <a:xfrm>
            <a:off x="8115071" y="3432878"/>
            <a:ext cx="554894" cy="359610"/>
          </a:xfrm>
          <a:prstGeom prst="rect">
            <a:avLst/>
          </a:prstGeom>
          <a:blipFill>
            <a:blip r:embed="rId22" cstate="print"/>
            <a:stretch>
              <a:fillRect/>
            </a:stretch>
          </a:blipFill>
        </p:spPr>
        <p:txBody>
          <a:bodyPr wrap="square" lIns="0" tIns="0" rIns="0" bIns="0" rtlCol="0"/>
          <a:lstStyle/>
          <a:p>
            <a:endParaRPr sz="1000"/>
          </a:p>
        </p:txBody>
      </p:sp>
      <p:sp>
        <p:nvSpPr>
          <p:cNvPr id="702" name="object 712"/>
          <p:cNvSpPr/>
          <p:nvPr/>
        </p:nvSpPr>
        <p:spPr>
          <a:xfrm>
            <a:off x="8098197" y="3364129"/>
            <a:ext cx="585398" cy="492812"/>
          </a:xfrm>
          <a:prstGeom prst="rect">
            <a:avLst/>
          </a:prstGeom>
          <a:blipFill>
            <a:blip r:embed="rId25" cstate="print"/>
            <a:stretch>
              <a:fillRect/>
            </a:stretch>
          </a:blipFill>
        </p:spPr>
        <p:txBody>
          <a:bodyPr wrap="square" lIns="0" tIns="0" rIns="0" bIns="0" rtlCol="0"/>
          <a:lstStyle/>
          <a:p>
            <a:endParaRPr sz="1000"/>
          </a:p>
        </p:txBody>
      </p:sp>
      <p:sp>
        <p:nvSpPr>
          <p:cNvPr id="703" name="object 713"/>
          <p:cNvSpPr/>
          <p:nvPr/>
        </p:nvSpPr>
        <p:spPr>
          <a:xfrm>
            <a:off x="8010257"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704" name="object 714"/>
          <p:cNvSpPr/>
          <p:nvPr/>
        </p:nvSpPr>
        <p:spPr>
          <a:xfrm>
            <a:off x="7993708"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05" name="object 715"/>
          <p:cNvSpPr/>
          <p:nvPr/>
        </p:nvSpPr>
        <p:spPr>
          <a:xfrm>
            <a:off x="7993708" y="3346281"/>
            <a:ext cx="34073" cy="252851"/>
          </a:xfrm>
          <a:custGeom>
            <a:avLst/>
            <a:gdLst/>
            <a:ahLst/>
            <a:cxnLst/>
            <a:rect l="l" t="t" r="r" b="b"/>
            <a:pathLst>
              <a:path w="40004" h="291464">
                <a:moveTo>
                  <a:pt x="38861" y="252984"/>
                </a:moveTo>
                <a:lnTo>
                  <a:pt x="25907" y="252984"/>
                </a:lnTo>
                <a:lnTo>
                  <a:pt x="26669" y="291084"/>
                </a:lnTo>
                <a:lnTo>
                  <a:pt x="39623" y="291084"/>
                </a:lnTo>
                <a:lnTo>
                  <a:pt x="38861" y="252984"/>
                </a:lnTo>
                <a:close/>
              </a:path>
              <a:path w="40004" h="291464">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a:moveTo>
                  <a:pt x="22097" y="81534"/>
                </a:moveTo>
                <a:lnTo>
                  <a:pt x="22097" y="82296"/>
                </a:lnTo>
                <a:lnTo>
                  <a:pt x="22097" y="81534"/>
                </a:lnTo>
                <a:close/>
              </a:path>
              <a:path w="40004" h="291464">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a:moveTo>
                  <a:pt x="17723" y="12192"/>
                </a:moveTo>
                <a:lnTo>
                  <a:pt x="12953" y="12192"/>
                </a:lnTo>
                <a:lnTo>
                  <a:pt x="9905" y="13716"/>
                </a:lnTo>
                <a:lnTo>
                  <a:pt x="6857" y="14478"/>
                </a:lnTo>
                <a:lnTo>
                  <a:pt x="17808" y="14478"/>
                </a:lnTo>
                <a:lnTo>
                  <a:pt x="17723" y="12192"/>
                </a:lnTo>
                <a:close/>
              </a:path>
              <a:path w="40004" h="291464">
                <a:moveTo>
                  <a:pt x="4571" y="7620"/>
                </a:moveTo>
                <a:lnTo>
                  <a:pt x="0" y="7620"/>
                </a:lnTo>
                <a:lnTo>
                  <a:pt x="4770" y="12987"/>
                </a:lnTo>
                <a:lnTo>
                  <a:pt x="4571" y="7620"/>
                </a:lnTo>
                <a:close/>
              </a:path>
              <a:path w="40004" h="291464">
                <a:moveTo>
                  <a:pt x="10529" y="12798"/>
                </a:moveTo>
                <a:lnTo>
                  <a:pt x="9905" y="12954"/>
                </a:lnTo>
                <a:lnTo>
                  <a:pt x="10667" y="12954"/>
                </a:lnTo>
                <a:lnTo>
                  <a:pt x="10529" y="12798"/>
                </a:lnTo>
                <a:close/>
              </a:path>
              <a:path w="40004" h="291464">
                <a:moveTo>
                  <a:pt x="12953" y="12192"/>
                </a:moveTo>
                <a:lnTo>
                  <a:pt x="10529" y="12798"/>
                </a:lnTo>
                <a:lnTo>
                  <a:pt x="10667" y="12954"/>
                </a:lnTo>
                <a:lnTo>
                  <a:pt x="11429" y="12954"/>
                </a:lnTo>
                <a:lnTo>
                  <a:pt x="12953" y="12192"/>
                </a:lnTo>
                <a:close/>
              </a:path>
              <a:path w="40004" h="291464">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a:moveTo>
                  <a:pt x="10667" y="0"/>
                </a:moveTo>
                <a:lnTo>
                  <a:pt x="9905" y="0"/>
                </a:lnTo>
                <a:lnTo>
                  <a:pt x="6857" y="762"/>
                </a:lnTo>
                <a:lnTo>
                  <a:pt x="3809" y="2286"/>
                </a:lnTo>
                <a:lnTo>
                  <a:pt x="6263" y="1672"/>
                </a:lnTo>
                <a:lnTo>
                  <a:pt x="6095" y="1524"/>
                </a:lnTo>
                <a:lnTo>
                  <a:pt x="12382" y="1524"/>
                </a:lnTo>
                <a:lnTo>
                  <a:pt x="10667" y="0"/>
                </a:lnTo>
                <a:close/>
              </a:path>
              <a:path w="40004" h="291464">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sz="1000"/>
          </a:p>
        </p:txBody>
      </p:sp>
      <p:sp>
        <p:nvSpPr>
          <p:cNvPr id="706" name="object 716"/>
          <p:cNvSpPr/>
          <p:nvPr/>
        </p:nvSpPr>
        <p:spPr>
          <a:xfrm>
            <a:off x="8016423"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707" name="object 717"/>
          <p:cNvSpPr/>
          <p:nvPr/>
        </p:nvSpPr>
        <p:spPr>
          <a:xfrm>
            <a:off x="7989164" y="3404453"/>
            <a:ext cx="32450" cy="203273"/>
          </a:xfrm>
          <a:custGeom>
            <a:avLst/>
            <a:gdLst/>
            <a:ahLst/>
            <a:cxnLst/>
            <a:rect l="l" t="t" r="r" b="b"/>
            <a:pathLst>
              <a:path w="38100" h="234314">
                <a:moveTo>
                  <a:pt x="0" y="0"/>
                </a:moveTo>
                <a:lnTo>
                  <a:pt x="13716" y="118872"/>
                </a:lnTo>
                <a:lnTo>
                  <a:pt x="9143" y="233934"/>
                </a:lnTo>
                <a:lnTo>
                  <a:pt x="38100" y="233934"/>
                </a:lnTo>
                <a:lnTo>
                  <a:pt x="27432" y="100584"/>
                </a:lnTo>
                <a:lnTo>
                  <a:pt x="17526" y="1524"/>
                </a:lnTo>
                <a:lnTo>
                  <a:pt x="0" y="0"/>
                </a:lnTo>
                <a:close/>
              </a:path>
            </a:pathLst>
          </a:custGeom>
          <a:solidFill>
            <a:srgbClr val="460065"/>
          </a:solidFill>
        </p:spPr>
        <p:txBody>
          <a:bodyPr wrap="square" lIns="0" tIns="0" rIns="0" bIns="0" rtlCol="0"/>
          <a:lstStyle/>
          <a:p>
            <a:endParaRPr sz="1000"/>
          </a:p>
        </p:txBody>
      </p:sp>
      <p:sp>
        <p:nvSpPr>
          <p:cNvPr id="708" name="object 718"/>
          <p:cNvSpPr/>
          <p:nvPr/>
        </p:nvSpPr>
        <p:spPr>
          <a:xfrm>
            <a:off x="7987866" y="3403131"/>
            <a:ext cx="34073" cy="206027"/>
          </a:xfrm>
          <a:custGeom>
            <a:avLst/>
            <a:gdLst/>
            <a:ahLst/>
            <a:cxnLst/>
            <a:rect l="l" t="t" r="r" b="b"/>
            <a:pathLst>
              <a:path w="40004" h="237489">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a:moveTo>
                  <a:pt x="39624" y="233934"/>
                </a:moveTo>
                <a:lnTo>
                  <a:pt x="12252" y="233934"/>
                </a:lnTo>
                <a:lnTo>
                  <a:pt x="12192" y="235458"/>
                </a:lnTo>
                <a:lnTo>
                  <a:pt x="39624" y="235458"/>
                </a:lnTo>
                <a:lnTo>
                  <a:pt x="39624" y="233934"/>
                </a:lnTo>
                <a:close/>
              </a:path>
              <a:path w="40004" h="237489">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a:moveTo>
                  <a:pt x="20574" y="3048"/>
                </a:moveTo>
                <a:lnTo>
                  <a:pt x="17526" y="3048"/>
                </a:lnTo>
                <a:lnTo>
                  <a:pt x="17666" y="4451"/>
                </a:lnTo>
                <a:lnTo>
                  <a:pt x="19050" y="4572"/>
                </a:lnTo>
                <a:lnTo>
                  <a:pt x="20574" y="3048"/>
                </a:lnTo>
                <a:close/>
              </a:path>
              <a:path w="40004" h="237489">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a:moveTo>
                  <a:pt x="1524" y="0"/>
                </a:moveTo>
                <a:lnTo>
                  <a:pt x="1524" y="3048"/>
                </a:lnTo>
                <a:lnTo>
                  <a:pt x="3241" y="3197"/>
                </a:lnTo>
                <a:lnTo>
                  <a:pt x="3048" y="1524"/>
                </a:lnTo>
                <a:lnTo>
                  <a:pt x="1524" y="0"/>
                </a:lnTo>
                <a:close/>
              </a:path>
            </a:pathLst>
          </a:custGeom>
          <a:solidFill>
            <a:srgbClr val="460065"/>
          </a:solidFill>
        </p:spPr>
        <p:txBody>
          <a:bodyPr wrap="square" lIns="0" tIns="0" rIns="0" bIns="0" rtlCol="0"/>
          <a:lstStyle/>
          <a:p>
            <a:endParaRPr sz="1000"/>
          </a:p>
        </p:txBody>
      </p:sp>
      <p:sp>
        <p:nvSpPr>
          <p:cNvPr id="709" name="object 719"/>
          <p:cNvSpPr/>
          <p:nvPr/>
        </p:nvSpPr>
        <p:spPr>
          <a:xfrm>
            <a:off x="8011231" y="3491712"/>
            <a:ext cx="11898" cy="117336"/>
          </a:xfrm>
          <a:custGeom>
            <a:avLst/>
            <a:gdLst/>
            <a:ahLst/>
            <a:cxnLst/>
            <a:rect l="l" t="t" r="r" b="b"/>
            <a:pathLst>
              <a:path w="13970" h="135254">
                <a:moveTo>
                  <a:pt x="3048" y="0"/>
                </a:moveTo>
                <a:lnTo>
                  <a:pt x="0" y="0"/>
                </a:lnTo>
                <a:lnTo>
                  <a:pt x="10668" y="133350"/>
                </a:lnTo>
                <a:lnTo>
                  <a:pt x="12192" y="134874"/>
                </a:lnTo>
                <a:lnTo>
                  <a:pt x="13716" y="134874"/>
                </a:lnTo>
                <a:lnTo>
                  <a:pt x="13716" y="133350"/>
                </a:lnTo>
                <a:lnTo>
                  <a:pt x="3048" y="0"/>
                </a:lnTo>
                <a:close/>
              </a:path>
            </a:pathLst>
          </a:custGeom>
          <a:solidFill>
            <a:srgbClr val="460065"/>
          </a:solidFill>
        </p:spPr>
        <p:txBody>
          <a:bodyPr wrap="square" lIns="0" tIns="0" rIns="0" bIns="0" rtlCol="0"/>
          <a:lstStyle/>
          <a:p>
            <a:endParaRPr sz="1000"/>
          </a:p>
        </p:txBody>
      </p:sp>
      <p:sp>
        <p:nvSpPr>
          <p:cNvPr id="710" name="object 720"/>
          <p:cNvSpPr/>
          <p:nvPr/>
        </p:nvSpPr>
        <p:spPr>
          <a:xfrm>
            <a:off x="7998900"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711" name="object 721"/>
          <p:cNvSpPr/>
          <p:nvPr/>
        </p:nvSpPr>
        <p:spPr>
          <a:xfrm>
            <a:off x="7993708" y="3859916"/>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2" name="object 722"/>
          <p:cNvSpPr/>
          <p:nvPr/>
        </p:nvSpPr>
        <p:spPr>
          <a:xfrm>
            <a:off x="7993708"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a:moveTo>
                  <a:pt x="17584" y="283463"/>
                </a:moveTo>
                <a:lnTo>
                  <a:pt x="12954" y="283463"/>
                </a:lnTo>
                <a:lnTo>
                  <a:pt x="12954" y="284225"/>
                </a:lnTo>
                <a:lnTo>
                  <a:pt x="17526" y="284225"/>
                </a:lnTo>
                <a:lnTo>
                  <a:pt x="17526" y="284987"/>
                </a:lnTo>
                <a:lnTo>
                  <a:pt x="17584" y="283463"/>
                </a:lnTo>
                <a:close/>
              </a:path>
              <a:path w="40004" h="292100">
                <a:moveTo>
                  <a:pt x="4785" y="278678"/>
                </a:moveTo>
                <a:lnTo>
                  <a:pt x="0" y="283463"/>
                </a:lnTo>
                <a:lnTo>
                  <a:pt x="0" y="284225"/>
                </a:lnTo>
                <a:lnTo>
                  <a:pt x="4572" y="284225"/>
                </a:lnTo>
                <a:lnTo>
                  <a:pt x="4785" y="278678"/>
                </a:lnTo>
                <a:close/>
              </a:path>
              <a:path w="40004" h="29210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a:moveTo>
                  <a:pt x="11430" y="278891"/>
                </a:moveTo>
                <a:lnTo>
                  <a:pt x="10668" y="278891"/>
                </a:lnTo>
                <a:lnTo>
                  <a:pt x="10515" y="279044"/>
                </a:lnTo>
                <a:lnTo>
                  <a:pt x="12954" y="279653"/>
                </a:lnTo>
                <a:lnTo>
                  <a:pt x="11430" y="278891"/>
                </a:lnTo>
                <a:close/>
              </a:path>
              <a:path w="40004" h="292100">
                <a:moveTo>
                  <a:pt x="17819" y="277367"/>
                </a:moveTo>
                <a:lnTo>
                  <a:pt x="6858" y="277367"/>
                </a:lnTo>
                <a:lnTo>
                  <a:pt x="9906" y="278129"/>
                </a:lnTo>
                <a:lnTo>
                  <a:pt x="12954" y="279653"/>
                </a:lnTo>
                <a:lnTo>
                  <a:pt x="17731" y="279653"/>
                </a:lnTo>
                <a:lnTo>
                  <a:pt x="17819"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713" name="object 723"/>
          <p:cNvSpPr/>
          <p:nvPr/>
        </p:nvSpPr>
        <p:spPr>
          <a:xfrm>
            <a:off x="8016423"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714" name="object 724"/>
          <p:cNvSpPr/>
          <p:nvPr/>
        </p:nvSpPr>
        <p:spPr>
          <a:xfrm>
            <a:off x="7989164" y="3604751"/>
            <a:ext cx="32450" cy="203273"/>
          </a:xfrm>
          <a:custGeom>
            <a:avLst/>
            <a:gdLst/>
            <a:ahLst/>
            <a:cxnLst/>
            <a:rect l="l" t="t" r="r" b="b"/>
            <a:pathLst>
              <a:path w="38100" h="234314">
                <a:moveTo>
                  <a:pt x="38100" y="0"/>
                </a:moveTo>
                <a:lnTo>
                  <a:pt x="9143" y="0"/>
                </a:lnTo>
                <a:lnTo>
                  <a:pt x="13716" y="115062"/>
                </a:lnTo>
                <a:lnTo>
                  <a:pt x="0" y="233934"/>
                </a:lnTo>
                <a:lnTo>
                  <a:pt x="17526" y="232410"/>
                </a:lnTo>
                <a:lnTo>
                  <a:pt x="27432" y="133350"/>
                </a:lnTo>
                <a:lnTo>
                  <a:pt x="38100" y="0"/>
                </a:lnTo>
                <a:close/>
              </a:path>
            </a:pathLst>
          </a:custGeom>
          <a:solidFill>
            <a:srgbClr val="460065"/>
          </a:solidFill>
        </p:spPr>
        <p:txBody>
          <a:bodyPr wrap="square" lIns="0" tIns="0" rIns="0" bIns="0" rtlCol="0"/>
          <a:lstStyle/>
          <a:p>
            <a:endParaRPr sz="1000"/>
          </a:p>
        </p:txBody>
      </p:sp>
      <p:sp>
        <p:nvSpPr>
          <p:cNvPr id="715" name="object 725"/>
          <p:cNvSpPr/>
          <p:nvPr/>
        </p:nvSpPr>
        <p:spPr>
          <a:xfrm>
            <a:off x="7987866" y="3603429"/>
            <a:ext cx="34073" cy="206027"/>
          </a:xfrm>
          <a:custGeom>
            <a:avLst/>
            <a:gdLst/>
            <a:ahLst/>
            <a:cxnLst/>
            <a:rect l="l" t="t" r="r" b="b"/>
            <a:pathLst>
              <a:path w="40004" h="237489">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a:moveTo>
                  <a:pt x="3241" y="233784"/>
                </a:moveTo>
                <a:lnTo>
                  <a:pt x="1524" y="233934"/>
                </a:lnTo>
                <a:lnTo>
                  <a:pt x="1524" y="236982"/>
                </a:lnTo>
                <a:lnTo>
                  <a:pt x="3048" y="235458"/>
                </a:lnTo>
                <a:lnTo>
                  <a:pt x="3241" y="233784"/>
                </a:lnTo>
                <a:close/>
              </a:path>
              <a:path w="40004" h="237489">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a:moveTo>
                  <a:pt x="19050" y="232410"/>
                </a:moveTo>
                <a:lnTo>
                  <a:pt x="17666" y="232530"/>
                </a:lnTo>
                <a:lnTo>
                  <a:pt x="17526" y="233934"/>
                </a:lnTo>
                <a:lnTo>
                  <a:pt x="20574" y="233934"/>
                </a:lnTo>
                <a:lnTo>
                  <a:pt x="19050" y="232410"/>
                </a:lnTo>
                <a:close/>
              </a:path>
              <a:path w="40004" h="237489">
                <a:moveTo>
                  <a:pt x="20726" y="232410"/>
                </a:moveTo>
                <a:lnTo>
                  <a:pt x="19050" y="232410"/>
                </a:lnTo>
                <a:lnTo>
                  <a:pt x="20574" y="233934"/>
                </a:lnTo>
                <a:lnTo>
                  <a:pt x="20726" y="232410"/>
                </a:lnTo>
                <a:close/>
              </a:path>
              <a:path w="40004" h="237489">
                <a:moveTo>
                  <a:pt x="30480" y="134874"/>
                </a:moveTo>
                <a:lnTo>
                  <a:pt x="27432" y="134874"/>
                </a:lnTo>
                <a:lnTo>
                  <a:pt x="17666" y="232530"/>
                </a:lnTo>
                <a:lnTo>
                  <a:pt x="19050" y="232410"/>
                </a:lnTo>
                <a:lnTo>
                  <a:pt x="20726" y="232410"/>
                </a:lnTo>
                <a:lnTo>
                  <a:pt x="30480" y="134874"/>
                </a:lnTo>
                <a:close/>
              </a:path>
              <a:path w="40004" h="237489">
                <a:moveTo>
                  <a:pt x="39624" y="1524"/>
                </a:moveTo>
                <a:lnTo>
                  <a:pt x="12192" y="1524"/>
                </a:lnTo>
                <a:lnTo>
                  <a:pt x="12252" y="3048"/>
                </a:lnTo>
                <a:lnTo>
                  <a:pt x="39624" y="3048"/>
                </a:lnTo>
                <a:lnTo>
                  <a:pt x="39624" y="1524"/>
                </a:lnTo>
                <a:close/>
              </a:path>
            </a:pathLst>
          </a:custGeom>
          <a:solidFill>
            <a:srgbClr val="460065"/>
          </a:solidFill>
        </p:spPr>
        <p:txBody>
          <a:bodyPr wrap="square" lIns="0" tIns="0" rIns="0" bIns="0" rtlCol="0"/>
          <a:lstStyle/>
          <a:p>
            <a:endParaRPr sz="1000"/>
          </a:p>
        </p:txBody>
      </p:sp>
      <p:sp>
        <p:nvSpPr>
          <p:cNvPr id="716" name="object 726"/>
          <p:cNvSpPr/>
          <p:nvPr/>
        </p:nvSpPr>
        <p:spPr>
          <a:xfrm>
            <a:off x="8011231"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717" name="object 727"/>
          <p:cNvSpPr/>
          <p:nvPr/>
        </p:nvSpPr>
        <p:spPr>
          <a:xfrm>
            <a:off x="8769587" y="3351569"/>
            <a:ext cx="0" cy="258911"/>
          </a:xfrm>
          <a:custGeom>
            <a:avLst/>
            <a:gdLst/>
            <a:ahLst/>
            <a:cxnLst/>
            <a:rect l="l" t="t" r="r" b="b"/>
            <a:pathLst>
              <a:path h="298450">
                <a:moveTo>
                  <a:pt x="0" y="0"/>
                </a:moveTo>
                <a:lnTo>
                  <a:pt x="0" y="297941"/>
                </a:lnTo>
              </a:path>
            </a:pathLst>
          </a:custGeom>
          <a:ln w="28194">
            <a:solidFill>
              <a:srgbClr val="460065"/>
            </a:solidFill>
          </a:ln>
        </p:spPr>
        <p:txBody>
          <a:bodyPr wrap="square" lIns="0" tIns="0" rIns="0" bIns="0" rtlCol="0"/>
          <a:lstStyle/>
          <a:p>
            <a:endParaRPr sz="1000"/>
          </a:p>
        </p:txBody>
      </p:sp>
      <p:sp>
        <p:nvSpPr>
          <p:cNvPr id="718" name="object 728"/>
          <p:cNvSpPr/>
          <p:nvPr/>
        </p:nvSpPr>
        <p:spPr>
          <a:xfrm>
            <a:off x="8776402"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9" name="object 729"/>
          <p:cNvSpPr/>
          <p:nvPr/>
        </p:nvSpPr>
        <p:spPr>
          <a:xfrm>
            <a:off x="8752388" y="3346281"/>
            <a:ext cx="35154" cy="252851"/>
          </a:xfrm>
          <a:custGeom>
            <a:avLst/>
            <a:gdLst/>
            <a:ahLst/>
            <a:cxnLst/>
            <a:rect l="l" t="t" r="r" b="b"/>
            <a:pathLst>
              <a:path w="41275" h="291464">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a:moveTo>
                  <a:pt x="13763" y="252984"/>
                </a:moveTo>
                <a:lnTo>
                  <a:pt x="13716" y="253746"/>
                </a:lnTo>
                <a:lnTo>
                  <a:pt x="13763" y="252984"/>
                </a:lnTo>
                <a:close/>
              </a:path>
              <a:path w="41275" h="291464">
                <a:moveTo>
                  <a:pt x="19050" y="81534"/>
                </a:moveTo>
                <a:lnTo>
                  <a:pt x="18950" y="82296"/>
                </a:lnTo>
                <a:lnTo>
                  <a:pt x="19050" y="81534"/>
                </a:lnTo>
                <a:close/>
              </a:path>
              <a:path w="41275" h="291464">
                <a:moveTo>
                  <a:pt x="27432" y="12192"/>
                </a:moveTo>
                <a:lnTo>
                  <a:pt x="30480" y="13716"/>
                </a:lnTo>
                <a:lnTo>
                  <a:pt x="33528" y="14478"/>
                </a:lnTo>
                <a:lnTo>
                  <a:pt x="34290" y="14478"/>
                </a:lnTo>
                <a:lnTo>
                  <a:pt x="35814" y="12954"/>
                </a:lnTo>
                <a:lnTo>
                  <a:pt x="29718" y="12954"/>
                </a:lnTo>
                <a:lnTo>
                  <a:pt x="29870" y="12801"/>
                </a:lnTo>
                <a:lnTo>
                  <a:pt x="27432" y="12192"/>
                </a:lnTo>
                <a:close/>
              </a:path>
              <a:path w="41275" h="291464">
                <a:moveTo>
                  <a:pt x="36400" y="12367"/>
                </a:moveTo>
                <a:lnTo>
                  <a:pt x="34290" y="14478"/>
                </a:lnTo>
                <a:lnTo>
                  <a:pt x="36322" y="14478"/>
                </a:lnTo>
                <a:lnTo>
                  <a:pt x="36400" y="12367"/>
                </a:lnTo>
                <a:close/>
              </a:path>
              <a:path w="41275" h="291464">
                <a:moveTo>
                  <a:pt x="29870" y="12801"/>
                </a:moveTo>
                <a:lnTo>
                  <a:pt x="29718" y="12954"/>
                </a:lnTo>
                <a:lnTo>
                  <a:pt x="30480" y="12954"/>
                </a:lnTo>
                <a:lnTo>
                  <a:pt x="29870" y="12801"/>
                </a:lnTo>
                <a:close/>
              </a:path>
              <a:path w="41275" h="291464">
                <a:moveTo>
                  <a:pt x="36576" y="6096"/>
                </a:moveTo>
                <a:lnTo>
                  <a:pt x="29870" y="12801"/>
                </a:lnTo>
                <a:lnTo>
                  <a:pt x="30480" y="12954"/>
                </a:lnTo>
                <a:lnTo>
                  <a:pt x="35814" y="12954"/>
                </a:lnTo>
                <a:lnTo>
                  <a:pt x="36400" y="12367"/>
                </a:lnTo>
                <a:lnTo>
                  <a:pt x="36576" y="7620"/>
                </a:lnTo>
                <a:lnTo>
                  <a:pt x="36576" y="6096"/>
                </a:lnTo>
                <a:close/>
              </a:path>
              <a:path w="41275" h="291464">
                <a:moveTo>
                  <a:pt x="30480" y="12192"/>
                </a:moveTo>
                <a:lnTo>
                  <a:pt x="27432" y="12192"/>
                </a:lnTo>
                <a:lnTo>
                  <a:pt x="29870" y="12801"/>
                </a:lnTo>
                <a:lnTo>
                  <a:pt x="30480" y="12192"/>
                </a:lnTo>
                <a:close/>
              </a:path>
              <a:path w="41275" h="291464">
                <a:moveTo>
                  <a:pt x="41148" y="7620"/>
                </a:moveTo>
                <a:lnTo>
                  <a:pt x="36576" y="7620"/>
                </a:lnTo>
                <a:lnTo>
                  <a:pt x="36400" y="12367"/>
                </a:lnTo>
                <a:lnTo>
                  <a:pt x="41148" y="7620"/>
                </a:lnTo>
                <a:close/>
              </a:path>
              <a:path w="41275" h="291464">
                <a:moveTo>
                  <a:pt x="35052" y="1524"/>
                </a:moveTo>
                <a:lnTo>
                  <a:pt x="34290" y="1524"/>
                </a:lnTo>
                <a:lnTo>
                  <a:pt x="34137" y="1676"/>
                </a:lnTo>
                <a:lnTo>
                  <a:pt x="36576" y="2286"/>
                </a:lnTo>
                <a:lnTo>
                  <a:pt x="35052" y="1524"/>
                </a:lnTo>
                <a:close/>
              </a:path>
              <a:path w="41275" h="291464">
                <a:moveTo>
                  <a:pt x="34290" y="1524"/>
                </a:moveTo>
                <a:lnTo>
                  <a:pt x="33528" y="1524"/>
                </a:lnTo>
                <a:lnTo>
                  <a:pt x="34137" y="1676"/>
                </a:lnTo>
                <a:lnTo>
                  <a:pt x="34290" y="1524"/>
                </a:lnTo>
                <a:close/>
              </a:path>
            </a:pathLst>
          </a:custGeom>
          <a:solidFill>
            <a:srgbClr val="460065"/>
          </a:solidFill>
        </p:spPr>
        <p:txBody>
          <a:bodyPr wrap="square" lIns="0" tIns="0" rIns="0" bIns="0" rtlCol="0"/>
          <a:lstStyle/>
          <a:p>
            <a:endParaRPr sz="1000"/>
          </a:p>
        </p:txBody>
      </p:sp>
      <p:sp>
        <p:nvSpPr>
          <p:cNvPr id="720" name="object 730"/>
          <p:cNvSpPr/>
          <p:nvPr/>
        </p:nvSpPr>
        <p:spPr>
          <a:xfrm>
            <a:off x="8752388" y="3598802"/>
            <a:ext cx="11358" cy="6060"/>
          </a:xfrm>
          <a:custGeom>
            <a:avLst/>
            <a:gdLst/>
            <a:ahLst/>
            <a:cxnLst/>
            <a:rect l="l" t="t" r="r" b="b"/>
            <a:pathLst>
              <a:path w="13334" h="6985">
                <a:moveTo>
                  <a:pt x="12953" y="0"/>
                </a:moveTo>
                <a:lnTo>
                  <a:pt x="0" y="0"/>
                </a:lnTo>
                <a:lnTo>
                  <a:pt x="0" y="6858"/>
                </a:lnTo>
                <a:lnTo>
                  <a:pt x="12953" y="5334"/>
                </a:lnTo>
                <a:lnTo>
                  <a:pt x="12953" y="0"/>
                </a:lnTo>
                <a:close/>
              </a:path>
            </a:pathLst>
          </a:custGeom>
          <a:solidFill>
            <a:srgbClr val="460065"/>
          </a:solidFill>
        </p:spPr>
        <p:txBody>
          <a:bodyPr wrap="square" lIns="0" tIns="0" rIns="0" bIns="0" rtlCol="0"/>
          <a:lstStyle/>
          <a:p>
            <a:endParaRPr sz="1000"/>
          </a:p>
        </p:txBody>
      </p:sp>
      <p:sp>
        <p:nvSpPr>
          <p:cNvPr id="721" name="object 731"/>
          <p:cNvSpPr/>
          <p:nvPr/>
        </p:nvSpPr>
        <p:spPr>
          <a:xfrm>
            <a:off x="8753037" y="3609378"/>
            <a:ext cx="11898" cy="6610"/>
          </a:xfrm>
          <a:custGeom>
            <a:avLst/>
            <a:gdLst/>
            <a:ahLst/>
            <a:cxnLst/>
            <a:rect l="l" t="t" r="r" b="b"/>
            <a:pathLst>
              <a:path w="13970" h="7620">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sz="1000"/>
          </a:p>
        </p:txBody>
      </p:sp>
      <p:sp>
        <p:nvSpPr>
          <p:cNvPr id="722" name="object 732"/>
          <p:cNvSpPr/>
          <p:nvPr/>
        </p:nvSpPr>
        <p:spPr>
          <a:xfrm>
            <a:off x="8752388" y="3603429"/>
            <a:ext cx="11898" cy="7712"/>
          </a:xfrm>
          <a:custGeom>
            <a:avLst/>
            <a:gdLst/>
            <a:ahLst/>
            <a:cxnLst/>
            <a:rect l="l" t="t" r="r" b="b"/>
            <a:pathLst>
              <a:path w="13970" h="8889">
                <a:moveTo>
                  <a:pt x="12953" y="0"/>
                </a:moveTo>
                <a:lnTo>
                  <a:pt x="0" y="1524"/>
                </a:lnTo>
                <a:lnTo>
                  <a:pt x="761" y="8382"/>
                </a:lnTo>
                <a:lnTo>
                  <a:pt x="13715" y="6858"/>
                </a:lnTo>
                <a:lnTo>
                  <a:pt x="12953" y="0"/>
                </a:lnTo>
                <a:close/>
              </a:path>
            </a:pathLst>
          </a:custGeom>
          <a:solidFill>
            <a:srgbClr val="460065"/>
          </a:solidFill>
        </p:spPr>
        <p:txBody>
          <a:bodyPr wrap="square" lIns="0" tIns="0" rIns="0" bIns="0" rtlCol="0"/>
          <a:lstStyle/>
          <a:p>
            <a:endParaRPr sz="1000"/>
          </a:p>
        </p:txBody>
      </p:sp>
      <p:sp>
        <p:nvSpPr>
          <p:cNvPr id="723" name="object 733"/>
          <p:cNvSpPr/>
          <p:nvPr/>
        </p:nvSpPr>
        <p:spPr>
          <a:xfrm>
            <a:off x="8757581" y="3404453"/>
            <a:ext cx="34613" cy="203273"/>
          </a:xfrm>
          <a:custGeom>
            <a:avLst/>
            <a:gdLst/>
            <a:ahLst/>
            <a:cxnLst/>
            <a:rect l="l" t="t" r="r" b="b"/>
            <a:pathLst>
              <a:path w="40640" h="234314">
                <a:moveTo>
                  <a:pt x="40386" y="0"/>
                </a:moveTo>
                <a:lnTo>
                  <a:pt x="22098" y="1524"/>
                </a:lnTo>
                <a:lnTo>
                  <a:pt x="10668" y="100584"/>
                </a:lnTo>
                <a:lnTo>
                  <a:pt x="0" y="233934"/>
                </a:lnTo>
                <a:lnTo>
                  <a:pt x="30480" y="233934"/>
                </a:lnTo>
                <a:lnTo>
                  <a:pt x="25908" y="118872"/>
                </a:lnTo>
                <a:lnTo>
                  <a:pt x="40386" y="0"/>
                </a:lnTo>
                <a:close/>
              </a:path>
            </a:pathLst>
          </a:custGeom>
          <a:solidFill>
            <a:srgbClr val="460065"/>
          </a:solidFill>
        </p:spPr>
        <p:txBody>
          <a:bodyPr wrap="square" lIns="0" tIns="0" rIns="0" bIns="0" rtlCol="0"/>
          <a:lstStyle/>
          <a:p>
            <a:endParaRPr sz="1000"/>
          </a:p>
        </p:txBody>
      </p:sp>
      <p:sp>
        <p:nvSpPr>
          <p:cNvPr id="724" name="object 734"/>
          <p:cNvSpPr/>
          <p:nvPr/>
        </p:nvSpPr>
        <p:spPr>
          <a:xfrm>
            <a:off x="8757581" y="3403131"/>
            <a:ext cx="35695" cy="206027"/>
          </a:xfrm>
          <a:custGeom>
            <a:avLst/>
            <a:gdLst/>
            <a:ahLst/>
            <a:cxnLst/>
            <a:rect l="l" t="t" r="r" b="b"/>
            <a:pathLst>
              <a:path w="41909" h="237489">
                <a:moveTo>
                  <a:pt x="28895" y="233934"/>
                </a:moveTo>
                <a:lnTo>
                  <a:pt x="0" y="233934"/>
                </a:lnTo>
                <a:lnTo>
                  <a:pt x="0" y="236982"/>
                </a:lnTo>
                <a:lnTo>
                  <a:pt x="32004" y="236982"/>
                </a:lnTo>
                <a:lnTo>
                  <a:pt x="32004" y="235458"/>
                </a:lnTo>
                <a:lnTo>
                  <a:pt x="28956" y="235458"/>
                </a:lnTo>
                <a:lnTo>
                  <a:pt x="28895" y="233934"/>
                </a:lnTo>
                <a:close/>
              </a:path>
              <a:path w="41909" h="237489">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a:moveTo>
                  <a:pt x="31943" y="233934"/>
                </a:moveTo>
                <a:lnTo>
                  <a:pt x="30480" y="233934"/>
                </a:lnTo>
                <a:lnTo>
                  <a:pt x="32004" y="235458"/>
                </a:lnTo>
                <a:lnTo>
                  <a:pt x="31943"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725" name="object 735"/>
          <p:cNvSpPr/>
          <p:nvPr/>
        </p:nvSpPr>
        <p:spPr>
          <a:xfrm>
            <a:off x="8756283" y="3491712"/>
            <a:ext cx="11898" cy="117336"/>
          </a:xfrm>
          <a:custGeom>
            <a:avLst/>
            <a:gdLst/>
            <a:ahLst/>
            <a:cxnLst/>
            <a:rect l="l" t="t" r="r" b="b"/>
            <a:pathLst>
              <a:path w="13970" h="135254">
                <a:moveTo>
                  <a:pt x="13716" y="0"/>
                </a:moveTo>
                <a:lnTo>
                  <a:pt x="10668" y="0"/>
                </a:lnTo>
                <a:lnTo>
                  <a:pt x="0" y="133350"/>
                </a:lnTo>
                <a:lnTo>
                  <a:pt x="0" y="134874"/>
                </a:lnTo>
                <a:lnTo>
                  <a:pt x="1524" y="134874"/>
                </a:lnTo>
                <a:lnTo>
                  <a:pt x="3048" y="133350"/>
                </a:lnTo>
                <a:lnTo>
                  <a:pt x="13716" y="0"/>
                </a:lnTo>
                <a:close/>
              </a:path>
            </a:pathLst>
          </a:custGeom>
          <a:solidFill>
            <a:srgbClr val="460065"/>
          </a:solidFill>
        </p:spPr>
        <p:txBody>
          <a:bodyPr wrap="square" lIns="0" tIns="0" rIns="0" bIns="0" rtlCol="0"/>
          <a:lstStyle/>
          <a:p>
            <a:endParaRPr sz="1000"/>
          </a:p>
        </p:txBody>
      </p:sp>
      <p:sp>
        <p:nvSpPr>
          <p:cNvPr id="726" name="object 736"/>
          <p:cNvSpPr/>
          <p:nvPr/>
        </p:nvSpPr>
        <p:spPr>
          <a:xfrm>
            <a:off x="8769587" y="3602768"/>
            <a:ext cx="0" cy="257809"/>
          </a:xfrm>
          <a:custGeom>
            <a:avLst/>
            <a:gdLst/>
            <a:ahLst/>
            <a:cxnLst/>
            <a:rect l="l" t="t" r="r" b="b"/>
            <a:pathLst>
              <a:path h="297179">
                <a:moveTo>
                  <a:pt x="0" y="0"/>
                </a:moveTo>
                <a:lnTo>
                  <a:pt x="0" y="297180"/>
                </a:lnTo>
              </a:path>
            </a:pathLst>
          </a:custGeom>
          <a:ln w="28194">
            <a:solidFill>
              <a:srgbClr val="460065"/>
            </a:solidFill>
          </a:ln>
        </p:spPr>
        <p:txBody>
          <a:bodyPr wrap="square" lIns="0" tIns="0" rIns="0" bIns="0" rtlCol="0"/>
          <a:lstStyle/>
          <a:p>
            <a:endParaRPr sz="1000"/>
          </a:p>
        </p:txBody>
      </p:sp>
      <p:sp>
        <p:nvSpPr>
          <p:cNvPr id="727" name="object 737"/>
          <p:cNvSpPr/>
          <p:nvPr/>
        </p:nvSpPr>
        <p:spPr>
          <a:xfrm>
            <a:off x="8776402"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728" name="object 738"/>
          <p:cNvSpPr/>
          <p:nvPr/>
        </p:nvSpPr>
        <p:spPr>
          <a:xfrm>
            <a:off x="8752388" y="3613345"/>
            <a:ext cx="35154" cy="253402"/>
          </a:xfrm>
          <a:custGeom>
            <a:avLst/>
            <a:gdLst/>
            <a:ahLst/>
            <a:cxnLst/>
            <a:rect l="l" t="t" r="r" b="b"/>
            <a:pathLst>
              <a:path w="41275" h="29210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a:moveTo>
                  <a:pt x="34544" y="290067"/>
                </a:moveTo>
                <a:lnTo>
                  <a:pt x="33528" y="290321"/>
                </a:lnTo>
                <a:lnTo>
                  <a:pt x="34290" y="290321"/>
                </a:lnTo>
                <a:lnTo>
                  <a:pt x="34544" y="290067"/>
                </a:lnTo>
                <a:close/>
              </a:path>
              <a:path w="41275" h="292100">
                <a:moveTo>
                  <a:pt x="36576" y="289559"/>
                </a:moveTo>
                <a:lnTo>
                  <a:pt x="34544" y="290067"/>
                </a:lnTo>
                <a:lnTo>
                  <a:pt x="34290" y="290321"/>
                </a:lnTo>
                <a:lnTo>
                  <a:pt x="35052" y="290321"/>
                </a:lnTo>
                <a:lnTo>
                  <a:pt x="36576" y="289559"/>
                </a:lnTo>
                <a:close/>
              </a:path>
              <a:path w="41275" h="29210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a:moveTo>
                  <a:pt x="36322" y="277367"/>
                </a:moveTo>
                <a:lnTo>
                  <a:pt x="34290" y="277367"/>
                </a:lnTo>
                <a:lnTo>
                  <a:pt x="31331" y="280326"/>
                </a:lnTo>
                <a:lnTo>
                  <a:pt x="36576" y="284987"/>
                </a:lnTo>
                <a:lnTo>
                  <a:pt x="36547" y="283463"/>
                </a:lnTo>
                <a:lnTo>
                  <a:pt x="36322" y="277367"/>
                </a:lnTo>
                <a:close/>
              </a:path>
              <a:path w="41275" h="292100">
                <a:moveTo>
                  <a:pt x="41148" y="283463"/>
                </a:moveTo>
                <a:lnTo>
                  <a:pt x="36547" y="283463"/>
                </a:lnTo>
                <a:lnTo>
                  <a:pt x="36576" y="284987"/>
                </a:lnTo>
                <a:lnTo>
                  <a:pt x="39624" y="284987"/>
                </a:lnTo>
                <a:lnTo>
                  <a:pt x="41148" y="283463"/>
                </a:lnTo>
                <a:close/>
              </a:path>
              <a:path w="41275" h="292100">
                <a:moveTo>
                  <a:pt x="32766" y="278891"/>
                </a:moveTo>
                <a:lnTo>
                  <a:pt x="30480" y="278891"/>
                </a:lnTo>
                <a:lnTo>
                  <a:pt x="29885" y="279040"/>
                </a:lnTo>
                <a:lnTo>
                  <a:pt x="31331" y="280326"/>
                </a:lnTo>
                <a:lnTo>
                  <a:pt x="32766" y="278891"/>
                </a:lnTo>
                <a:close/>
              </a:path>
              <a:path w="41275" h="29210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a:moveTo>
                  <a:pt x="29885" y="279040"/>
                </a:moveTo>
                <a:lnTo>
                  <a:pt x="27432" y="279653"/>
                </a:lnTo>
                <a:lnTo>
                  <a:pt x="30575" y="279653"/>
                </a:lnTo>
                <a:lnTo>
                  <a:pt x="29885" y="279040"/>
                </a:lnTo>
                <a:close/>
              </a:path>
              <a:path w="41275" h="292100">
                <a:moveTo>
                  <a:pt x="30480" y="278891"/>
                </a:moveTo>
                <a:lnTo>
                  <a:pt x="29718" y="278891"/>
                </a:lnTo>
                <a:lnTo>
                  <a:pt x="29885" y="279040"/>
                </a:lnTo>
                <a:lnTo>
                  <a:pt x="30480" y="278891"/>
                </a:lnTo>
                <a:close/>
              </a:path>
              <a:path w="41275" h="292100">
                <a:moveTo>
                  <a:pt x="19050" y="108965"/>
                </a:moveTo>
                <a:lnTo>
                  <a:pt x="19050" y="109727"/>
                </a:lnTo>
                <a:lnTo>
                  <a:pt x="19050" y="108965"/>
                </a:lnTo>
                <a:close/>
              </a:path>
            </a:pathLst>
          </a:custGeom>
          <a:solidFill>
            <a:srgbClr val="460065"/>
          </a:solidFill>
        </p:spPr>
        <p:txBody>
          <a:bodyPr wrap="square" lIns="0" tIns="0" rIns="0" bIns="0" rtlCol="0"/>
          <a:lstStyle/>
          <a:p>
            <a:endParaRPr sz="1000"/>
          </a:p>
        </p:txBody>
      </p:sp>
      <p:sp>
        <p:nvSpPr>
          <p:cNvPr id="729" name="object 739"/>
          <p:cNvSpPr/>
          <p:nvPr/>
        </p:nvSpPr>
        <p:spPr>
          <a:xfrm>
            <a:off x="8752388" y="3607395"/>
            <a:ext cx="11358" cy="6060"/>
          </a:xfrm>
          <a:custGeom>
            <a:avLst/>
            <a:gdLst/>
            <a:ahLst/>
            <a:cxnLst/>
            <a:rect l="l" t="t" r="r" b="b"/>
            <a:pathLst>
              <a:path w="13334" h="6985">
                <a:moveTo>
                  <a:pt x="0" y="0"/>
                </a:moveTo>
                <a:lnTo>
                  <a:pt x="0" y="6858"/>
                </a:lnTo>
                <a:lnTo>
                  <a:pt x="12954" y="6858"/>
                </a:lnTo>
                <a:lnTo>
                  <a:pt x="12954" y="1524"/>
                </a:lnTo>
                <a:lnTo>
                  <a:pt x="0" y="0"/>
                </a:lnTo>
                <a:close/>
              </a:path>
            </a:pathLst>
          </a:custGeom>
          <a:solidFill>
            <a:srgbClr val="460065"/>
          </a:solidFill>
        </p:spPr>
        <p:txBody>
          <a:bodyPr wrap="square" lIns="0" tIns="0" rIns="0" bIns="0" rtlCol="0"/>
          <a:lstStyle/>
          <a:p>
            <a:endParaRPr sz="1000"/>
          </a:p>
        </p:txBody>
      </p:sp>
      <p:sp>
        <p:nvSpPr>
          <p:cNvPr id="730" name="object 740"/>
          <p:cNvSpPr/>
          <p:nvPr/>
        </p:nvSpPr>
        <p:spPr>
          <a:xfrm>
            <a:off x="8753037" y="359681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1" name="object 741"/>
          <p:cNvSpPr/>
          <p:nvPr/>
        </p:nvSpPr>
        <p:spPr>
          <a:xfrm>
            <a:off x="8752388" y="3602107"/>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2" name="object 742"/>
          <p:cNvSpPr/>
          <p:nvPr/>
        </p:nvSpPr>
        <p:spPr>
          <a:xfrm>
            <a:off x="8757581" y="3604751"/>
            <a:ext cx="34613" cy="203273"/>
          </a:xfrm>
          <a:custGeom>
            <a:avLst/>
            <a:gdLst/>
            <a:ahLst/>
            <a:cxnLst/>
            <a:rect l="l" t="t" r="r" b="b"/>
            <a:pathLst>
              <a:path w="40640" h="234314">
                <a:moveTo>
                  <a:pt x="30480" y="0"/>
                </a:moveTo>
                <a:lnTo>
                  <a:pt x="0" y="0"/>
                </a:lnTo>
                <a:lnTo>
                  <a:pt x="10668" y="133350"/>
                </a:lnTo>
                <a:lnTo>
                  <a:pt x="22098" y="232410"/>
                </a:lnTo>
                <a:lnTo>
                  <a:pt x="40386" y="233934"/>
                </a:lnTo>
                <a:lnTo>
                  <a:pt x="25908" y="115062"/>
                </a:lnTo>
                <a:lnTo>
                  <a:pt x="30480" y="0"/>
                </a:lnTo>
                <a:close/>
              </a:path>
            </a:pathLst>
          </a:custGeom>
          <a:solidFill>
            <a:srgbClr val="460065"/>
          </a:solidFill>
        </p:spPr>
        <p:txBody>
          <a:bodyPr wrap="square" lIns="0" tIns="0" rIns="0" bIns="0" rtlCol="0"/>
          <a:lstStyle/>
          <a:p>
            <a:endParaRPr sz="1000"/>
          </a:p>
        </p:txBody>
      </p:sp>
      <p:sp>
        <p:nvSpPr>
          <p:cNvPr id="733" name="object 743"/>
          <p:cNvSpPr/>
          <p:nvPr/>
        </p:nvSpPr>
        <p:spPr>
          <a:xfrm>
            <a:off x="8757581"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2004" y="0"/>
                </a:moveTo>
                <a:lnTo>
                  <a:pt x="0" y="0"/>
                </a:lnTo>
                <a:lnTo>
                  <a:pt x="0" y="3048"/>
                </a:lnTo>
                <a:lnTo>
                  <a:pt x="28895" y="3048"/>
                </a:lnTo>
                <a:lnTo>
                  <a:pt x="28956" y="1524"/>
                </a:lnTo>
                <a:lnTo>
                  <a:pt x="32004" y="1524"/>
                </a:lnTo>
                <a:lnTo>
                  <a:pt x="32004" y="0"/>
                </a:lnTo>
                <a:close/>
              </a:path>
              <a:path w="41909" h="237489">
                <a:moveTo>
                  <a:pt x="32004" y="1524"/>
                </a:moveTo>
                <a:lnTo>
                  <a:pt x="30480" y="3048"/>
                </a:lnTo>
                <a:lnTo>
                  <a:pt x="31943" y="3048"/>
                </a:lnTo>
                <a:lnTo>
                  <a:pt x="32004" y="1524"/>
                </a:lnTo>
                <a:close/>
              </a:path>
            </a:pathLst>
          </a:custGeom>
          <a:solidFill>
            <a:srgbClr val="460065"/>
          </a:solidFill>
        </p:spPr>
        <p:txBody>
          <a:bodyPr wrap="square" lIns="0" tIns="0" rIns="0" bIns="0" rtlCol="0"/>
          <a:lstStyle/>
          <a:p>
            <a:endParaRPr sz="1000"/>
          </a:p>
        </p:txBody>
      </p:sp>
      <p:sp>
        <p:nvSpPr>
          <p:cNvPr id="734" name="object 744"/>
          <p:cNvSpPr/>
          <p:nvPr/>
        </p:nvSpPr>
        <p:spPr>
          <a:xfrm>
            <a:off x="8756283" y="3603429"/>
            <a:ext cx="11898" cy="117336"/>
          </a:xfrm>
          <a:custGeom>
            <a:avLst/>
            <a:gdLst/>
            <a:ahLst/>
            <a:cxnLst/>
            <a:rect l="l" t="t" r="r" b="b"/>
            <a:pathLst>
              <a:path w="13970"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735" name="object 745"/>
          <p:cNvSpPr txBox="1"/>
          <p:nvPr/>
        </p:nvSpPr>
        <p:spPr>
          <a:xfrm>
            <a:off x="8104902"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ALBE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736" name="object 746"/>
          <p:cNvSpPr txBox="1"/>
          <p:nvPr/>
        </p:nvSpPr>
        <p:spPr>
          <a:xfrm>
            <a:off x="8578672" y="3796019"/>
            <a:ext cx="9248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sp>
        <p:nvSpPr>
          <p:cNvPr id="744" name="object 754"/>
          <p:cNvSpPr/>
          <p:nvPr/>
        </p:nvSpPr>
        <p:spPr>
          <a:xfrm>
            <a:off x="6902089" y="2831324"/>
            <a:ext cx="36777" cy="12119"/>
          </a:xfrm>
          <a:custGeom>
            <a:avLst/>
            <a:gdLst/>
            <a:ahLst/>
            <a:cxnLst/>
            <a:rect l="l" t="t" r="r" b="b"/>
            <a:pathLst>
              <a:path w="43179" h="13969">
                <a:moveTo>
                  <a:pt x="42672" y="0"/>
                </a:moveTo>
                <a:lnTo>
                  <a:pt x="0" y="761"/>
                </a:lnTo>
                <a:lnTo>
                  <a:pt x="0" y="13715"/>
                </a:lnTo>
                <a:lnTo>
                  <a:pt x="42672" y="12953"/>
                </a:lnTo>
                <a:lnTo>
                  <a:pt x="42672" y="0"/>
                </a:lnTo>
                <a:close/>
              </a:path>
            </a:pathLst>
          </a:custGeom>
          <a:solidFill>
            <a:srgbClr val="00136F"/>
          </a:solidFill>
        </p:spPr>
        <p:txBody>
          <a:bodyPr wrap="square" lIns="0" tIns="0" rIns="0" bIns="0" rtlCol="0"/>
          <a:lstStyle/>
          <a:p>
            <a:endParaRPr sz="1100"/>
          </a:p>
        </p:txBody>
      </p:sp>
      <p:sp>
        <p:nvSpPr>
          <p:cNvPr id="745" name="object 756"/>
          <p:cNvSpPr/>
          <p:nvPr/>
        </p:nvSpPr>
        <p:spPr>
          <a:xfrm>
            <a:off x="7942436" y="3912800"/>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6" name="object 757"/>
          <p:cNvSpPr/>
          <p:nvPr/>
        </p:nvSpPr>
        <p:spPr>
          <a:xfrm>
            <a:off x="7906741" y="3937920"/>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48" name="object 759"/>
          <p:cNvSpPr/>
          <p:nvPr/>
        </p:nvSpPr>
        <p:spPr>
          <a:xfrm>
            <a:off x="7848981" y="3976922"/>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9" name="object 760"/>
          <p:cNvSpPr/>
          <p:nvPr/>
        </p:nvSpPr>
        <p:spPr>
          <a:xfrm>
            <a:off x="7773697" y="4028484"/>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51" name="object 762"/>
          <p:cNvSpPr/>
          <p:nvPr/>
        </p:nvSpPr>
        <p:spPr>
          <a:xfrm>
            <a:off x="7715935" y="4068147"/>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52" name="object 780"/>
          <p:cNvSpPr/>
          <p:nvPr/>
        </p:nvSpPr>
        <p:spPr>
          <a:xfrm>
            <a:off x="8573913" y="3886358"/>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3" name="object 781"/>
          <p:cNvSpPr/>
          <p:nvPr/>
        </p:nvSpPr>
        <p:spPr>
          <a:xfrm>
            <a:off x="8594033" y="3924699"/>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5" name="object 783"/>
          <p:cNvSpPr/>
          <p:nvPr/>
        </p:nvSpPr>
        <p:spPr>
          <a:xfrm>
            <a:off x="8626483" y="3986176"/>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6" name="object 784"/>
          <p:cNvSpPr/>
          <p:nvPr/>
        </p:nvSpPr>
        <p:spPr>
          <a:xfrm>
            <a:off x="8667369" y="4066163"/>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cxnSp>
        <p:nvCxnSpPr>
          <p:cNvPr id="761" name="Straight Arrow Connector 760"/>
          <p:cNvCxnSpPr/>
          <p:nvPr/>
        </p:nvCxnSpPr>
        <p:spPr bwMode="auto">
          <a:xfrm>
            <a:off x="2108832" y="2742053"/>
            <a:ext cx="887575" cy="3651"/>
          </a:xfrm>
          <a:prstGeom prst="straightConnector1">
            <a:avLst/>
          </a:prstGeom>
          <a:solidFill>
            <a:srgbClr val="00B8FF"/>
          </a:solidFill>
          <a:ln w="19050" cap="flat" cmpd="sng" algn="ctr">
            <a:solidFill>
              <a:srgbClr val="FFC000"/>
            </a:solidFill>
            <a:prstDash val="solid"/>
            <a:round/>
            <a:headEnd type="triangle"/>
            <a:tailEnd type="triangle"/>
          </a:ln>
          <a:effectLst/>
        </p:spPr>
      </p:cxnSp>
      <p:cxnSp>
        <p:nvCxnSpPr>
          <p:cNvPr id="764" name="Straight Arrow Connector 763"/>
          <p:cNvCxnSpPr/>
          <p:nvPr/>
        </p:nvCxnSpPr>
        <p:spPr bwMode="auto">
          <a:xfrm>
            <a:off x="5808091" y="2785720"/>
            <a:ext cx="702502" cy="0"/>
          </a:xfrm>
          <a:prstGeom prst="straightConnector1">
            <a:avLst/>
          </a:prstGeom>
          <a:solidFill>
            <a:srgbClr val="00B8FF"/>
          </a:solidFill>
          <a:ln w="19050" cap="flat" cmpd="sng" algn="ctr">
            <a:solidFill>
              <a:srgbClr val="FFC000"/>
            </a:solidFill>
            <a:prstDash val="solid"/>
            <a:round/>
            <a:headEnd type="triangle"/>
            <a:tailEnd type="triangle"/>
          </a:ln>
          <a:effectLst/>
        </p:spPr>
      </p:cxnSp>
      <p:sp>
        <p:nvSpPr>
          <p:cNvPr id="767" name="object 532"/>
          <p:cNvSpPr txBox="1"/>
          <p:nvPr/>
        </p:nvSpPr>
        <p:spPr>
          <a:xfrm>
            <a:off x="4118727" y="974452"/>
            <a:ext cx="906545" cy="125034"/>
          </a:xfrm>
          <a:prstGeom prst="rect">
            <a:avLst/>
          </a:prstGeom>
        </p:spPr>
        <p:txBody>
          <a:bodyPr vert="horz" wrap="square" lIns="0" tIns="17145" rIns="0" bIns="0" rtlCol="0">
            <a:spAutoFit/>
          </a:bodyPr>
          <a:lstStyle/>
          <a:p>
            <a:pPr marL="12700" algn="ctr">
              <a:lnSpc>
                <a:spcPct val="100000"/>
              </a:lnSpc>
              <a:spcBef>
                <a:spcPts val="135"/>
              </a:spcBef>
            </a:pPr>
            <a:r>
              <a:rPr lang="es-ES" sz="700" dirty="0">
                <a:solidFill>
                  <a:srgbClr val="001B67"/>
                </a:solidFill>
                <a:latin typeface="Verdana"/>
                <a:cs typeface="Verdana"/>
              </a:rPr>
              <a:t>High</a:t>
            </a:r>
            <a:r>
              <a:rPr sz="700" spc="-5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768" name="object 126"/>
          <p:cNvSpPr txBox="1"/>
          <p:nvPr/>
        </p:nvSpPr>
        <p:spPr>
          <a:xfrm>
            <a:off x="7503822" y="2595271"/>
            <a:ext cx="160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69" name="object 126"/>
          <p:cNvSpPr txBox="1"/>
          <p:nvPr/>
        </p:nvSpPr>
        <p:spPr>
          <a:xfrm>
            <a:off x="75541" y="2600617"/>
            <a:ext cx="91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70" name="Rectangle 2"/>
          <p:cNvSpPr txBox="1">
            <a:spLocks noGrp="1" noChangeArrowheads="1"/>
          </p:cNvSpPr>
          <p:nvPr>
            <p:ph idx="1"/>
          </p:nvPr>
        </p:nvSpPr>
        <p:spPr bwMode="auto">
          <a:xfrm>
            <a:off x="447782" y="4210713"/>
            <a:ext cx="8349603" cy="2082881"/>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Protection schemes, such as </a:t>
            </a:r>
            <a:r>
              <a:rPr lang="en-US" sz="1800" b="1" dirty="0"/>
              <a:t>C37.94</a:t>
            </a:r>
            <a:r>
              <a:rPr lang="en-US" sz="1800" dirty="0"/>
              <a:t>, have the objective of keeping the Power System stable and isolated. For correct function the control of latency, latency variations and asymmetry is fundamental.</a:t>
            </a:r>
            <a:endParaRPr lang="en-US" sz="9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900" dirty="0"/>
              <a:t>  </a:t>
            </a:r>
            <a:endParaRPr lang="en-US" sz="18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Zeus and xGenius equipped with C37.94 interfaces and synchronized by GPS, measure all key parameters including One‐Way Delay (OWD) by means of two units (in the picture A and B) at the ends of the path to be qualified. </a:t>
            </a:r>
            <a:endParaRPr lang="en-US" altLang="en-US" sz="2400" u="sng" kern="0" dirty="0">
              <a:solidFill>
                <a:srgbClr val="FF0000"/>
              </a:solidFill>
            </a:endParaRPr>
          </a:p>
        </p:txBody>
      </p:sp>
      <p:sp>
        <p:nvSpPr>
          <p:cNvPr id="771" name="Oval 770"/>
          <p:cNvSpPr/>
          <p:nvPr/>
        </p:nvSpPr>
        <p:spPr bwMode="auto">
          <a:xfrm>
            <a:off x="1806441" y="380791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2" name="object 126"/>
          <p:cNvSpPr txBox="1"/>
          <p:nvPr/>
        </p:nvSpPr>
        <p:spPr>
          <a:xfrm>
            <a:off x="1949370" y="3775036"/>
            <a:ext cx="92414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Testing</a:t>
            </a:r>
            <a:r>
              <a:rPr lang="es-ES" sz="800" spc="-5" dirty="0">
                <a:solidFill>
                  <a:srgbClr val="00007F"/>
                </a:solidFill>
                <a:latin typeface="Verdana"/>
                <a:cs typeface="Verdana"/>
              </a:rPr>
              <a:t> </a:t>
            </a:r>
            <a:r>
              <a:rPr lang="es-ES" sz="800" spc="-5" dirty="0" err="1">
                <a:solidFill>
                  <a:srgbClr val="00007F"/>
                </a:solidFill>
                <a:latin typeface="Verdana"/>
                <a:cs typeface="Verdana"/>
              </a:rPr>
              <a:t>Points</a:t>
            </a:r>
            <a:endParaRPr sz="800" dirty="0">
              <a:latin typeface="Verdana"/>
              <a:cs typeface="Verdana"/>
            </a:endParaRPr>
          </a:p>
        </p:txBody>
      </p:sp>
      <p:sp>
        <p:nvSpPr>
          <p:cNvPr id="775" name="Oval 774"/>
          <p:cNvSpPr/>
          <p:nvPr/>
        </p:nvSpPr>
        <p:spPr bwMode="auto">
          <a:xfrm>
            <a:off x="3102711" y="286176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6" name="Oval 775"/>
          <p:cNvSpPr/>
          <p:nvPr/>
        </p:nvSpPr>
        <p:spPr bwMode="auto">
          <a:xfrm>
            <a:off x="5410928" y="2858043"/>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79" name="Group 778"/>
          <p:cNvGrpSpPr/>
          <p:nvPr/>
        </p:nvGrpSpPr>
        <p:grpSpPr>
          <a:xfrm rot="19757381" flipH="1">
            <a:off x="8205324" y="1032127"/>
            <a:ext cx="827663" cy="836470"/>
            <a:chOff x="3759850" y="1225557"/>
            <a:chExt cx="1213170" cy="1190309"/>
          </a:xfrm>
        </p:grpSpPr>
        <p:sp>
          <p:nvSpPr>
            <p:cNvPr id="780" name="object 898"/>
            <p:cNvSpPr/>
            <p:nvPr/>
          </p:nvSpPr>
          <p:spPr>
            <a:xfrm>
              <a:off x="3759850" y="1225557"/>
              <a:ext cx="538869" cy="541914"/>
            </a:xfrm>
            <a:prstGeom prst="rect">
              <a:avLst/>
            </a:prstGeom>
            <a:blipFill>
              <a:blip r:embed="rId26" cstate="print"/>
              <a:stretch>
                <a:fillRect/>
              </a:stretch>
            </a:blipFill>
          </p:spPr>
          <p:txBody>
            <a:bodyPr wrap="square" lIns="0" tIns="0" rIns="0" bIns="0" rtlCol="0"/>
            <a:lstStyle/>
            <a:p>
              <a:endParaRPr/>
            </a:p>
          </p:txBody>
        </p:sp>
        <p:sp>
          <p:nvSpPr>
            <p:cNvPr id="781" name="object 899"/>
            <p:cNvSpPr/>
            <p:nvPr/>
          </p:nvSpPr>
          <p:spPr>
            <a:xfrm>
              <a:off x="4279601" y="1717112"/>
              <a:ext cx="171450" cy="171450"/>
            </a:xfrm>
            <a:prstGeom prst="rect">
              <a:avLst/>
            </a:prstGeom>
            <a:blipFill>
              <a:blip r:embed="rId27" cstate="print"/>
              <a:stretch>
                <a:fillRect/>
              </a:stretch>
            </a:blipFill>
          </p:spPr>
          <p:txBody>
            <a:bodyPr wrap="square" lIns="0" tIns="0" rIns="0" bIns="0" rtlCol="0"/>
            <a:lstStyle/>
            <a:p>
              <a:endParaRPr/>
            </a:p>
          </p:txBody>
        </p:sp>
        <p:sp>
          <p:nvSpPr>
            <p:cNvPr id="782"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783"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101" name="Group 100"/>
          <p:cNvGrpSpPr/>
          <p:nvPr/>
        </p:nvGrpSpPr>
        <p:grpSpPr>
          <a:xfrm>
            <a:off x="5817225" y="2872309"/>
            <a:ext cx="2212504" cy="645564"/>
            <a:chOff x="5817225" y="2872309"/>
            <a:chExt cx="2212504" cy="645564"/>
          </a:xfrm>
        </p:grpSpPr>
        <p:sp>
          <p:nvSpPr>
            <p:cNvPr id="742"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43"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86" name="Straight Arrow Connector 785"/>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88" name="Straight Arrow Connector 787"/>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grpSp>
        <p:nvGrpSpPr>
          <p:cNvPr id="754" name="Group 753"/>
          <p:cNvGrpSpPr/>
          <p:nvPr/>
        </p:nvGrpSpPr>
        <p:grpSpPr>
          <a:xfrm flipH="1">
            <a:off x="1125423" y="2844765"/>
            <a:ext cx="1866092" cy="752053"/>
            <a:chOff x="5817225" y="2872309"/>
            <a:chExt cx="2212504" cy="645564"/>
          </a:xfrm>
        </p:grpSpPr>
        <p:sp>
          <p:nvSpPr>
            <p:cNvPr id="757"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58"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59" name="Straight Arrow Connector 758"/>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60" name="Straight Arrow Connector 759"/>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sp>
        <p:nvSpPr>
          <p:cNvPr id="762" name="Rectangle 4"/>
          <p:cNvSpPr>
            <a:spLocks noChangeArrowheads="1"/>
          </p:cNvSpPr>
          <p:nvPr/>
        </p:nvSpPr>
        <p:spPr bwMode="auto">
          <a:xfrm>
            <a:off x="436069" y="3352547"/>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763" name="Rectangle 4"/>
          <p:cNvSpPr>
            <a:spLocks noChangeArrowheads="1"/>
          </p:cNvSpPr>
          <p:nvPr/>
        </p:nvSpPr>
        <p:spPr bwMode="auto">
          <a:xfrm>
            <a:off x="8101841" y="3358479"/>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Tree>
    <p:extLst>
      <p:ext uri="{BB962C8B-B14F-4D97-AF65-F5344CB8AC3E}">
        <p14:creationId xmlns:p14="http://schemas.microsoft.com/office/powerpoint/2010/main" val="280910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6290431C-F019-4AE9-A377-6DDE285802C9}"/>
              </a:ext>
            </a:extLst>
          </p:cNvPr>
          <p:cNvPicPr>
            <a:picLocks noChangeAspect="1"/>
          </p:cNvPicPr>
          <p:nvPr/>
        </p:nvPicPr>
        <p:blipFill>
          <a:blip r:embed="rId2"/>
          <a:stretch>
            <a:fillRect/>
          </a:stretch>
        </p:blipFill>
        <p:spPr>
          <a:xfrm>
            <a:off x="3142280" y="5599265"/>
            <a:ext cx="659998" cy="822960"/>
          </a:xfrm>
          <a:prstGeom prst="rect">
            <a:avLst/>
          </a:prstGeom>
        </p:spPr>
      </p:pic>
      <p:pic>
        <p:nvPicPr>
          <p:cNvPr id="68" name="Picture 67">
            <a:extLst>
              <a:ext uri="{FF2B5EF4-FFF2-40B4-BE49-F238E27FC236}">
                <a16:creationId xmlns:a16="http://schemas.microsoft.com/office/drawing/2014/main" id="{671654D1-657C-4093-992D-4A48054F1517}"/>
              </a:ext>
            </a:extLst>
          </p:cNvPr>
          <p:cNvPicPr>
            <a:picLocks noChangeAspect="1"/>
          </p:cNvPicPr>
          <p:nvPr/>
        </p:nvPicPr>
        <p:blipFill>
          <a:blip r:embed="rId3"/>
          <a:stretch>
            <a:fillRect/>
          </a:stretch>
        </p:blipFill>
        <p:spPr>
          <a:xfrm>
            <a:off x="1635625" y="4588619"/>
            <a:ext cx="1072150" cy="723078"/>
          </a:xfrm>
          <a:prstGeom prst="rect">
            <a:avLst/>
          </a:prstGeom>
        </p:spPr>
      </p:pic>
      <p:pic>
        <p:nvPicPr>
          <p:cNvPr id="50" name="Picture 49">
            <a:extLst>
              <a:ext uri="{FF2B5EF4-FFF2-40B4-BE49-F238E27FC236}">
                <a16:creationId xmlns:a16="http://schemas.microsoft.com/office/drawing/2014/main" id="{05CDF54B-1FA8-46F1-BDB4-4C7B9F020895}"/>
              </a:ext>
            </a:extLst>
          </p:cNvPr>
          <p:cNvPicPr>
            <a:picLocks noChangeAspect="1"/>
          </p:cNvPicPr>
          <p:nvPr/>
        </p:nvPicPr>
        <p:blipFill>
          <a:blip r:embed="rId3"/>
          <a:stretch>
            <a:fillRect/>
          </a:stretch>
        </p:blipFill>
        <p:spPr>
          <a:xfrm>
            <a:off x="3918543" y="3348699"/>
            <a:ext cx="1072150" cy="723078"/>
          </a:xfrm>
          <a:prstGeom prst="rect">
            <a:avLst/>
          </a:prstGeom>
        </p:spPr>
      </p:pic>
      <p:pic>
        <p:nvPicPr>
          <p:cNvPr id="49" name="Picture 48">
            <a:extLst>
              <a:ext uri="{FF2B5EF4-FFF2-40B4-BE49-F238E27FC236}">
                <a16:creationId xmlns:a16="http://schemas.microsoft.com/office/drawing/2014/main" id="{9224190B-B881-4AA7-8515-9DF4A2657BD2}"/>
              </a:ext>
            </a:extLst>
          </p:cNvPr>
          <p:cNvPicPr>
            <a:picLocks noChangeAspect="1"/>
          </p:cNvPicPr>
          <p:nvPr/>
        </p:nvPicPr>
        <p:blipFill>
          <a:blip r:embed="rId3"/>
          <a:stretch>
            <a:fillRect/>
          </a:stretch>
        </p:blipFill>
        <p:spPr>
          <a:xfrm>
            <a:off x="515671" y="3393093"/>
            <a:ext cx="1072150" cy="723078"/>
          </a:xfrm>
          <a:prstGeom prst="rect">
            <a:avLst/>
          </a:prstGeom>
        </p:spPr>
      </p:pic>
      <p:sp>
        <p:nvSpPr>
          <p:cNvPr id="3" name="Title 2"/>
          <p:cNvSpPr>
            <a:spLocks noGrp="1"/>
          </p:cNvSpPr>
          <p:nvPr>
            <p:ph type="title" idx="4294967295"/>
          </p:nvPr>
        </p:nvSpPr>
        <p:spPr>
          <a:xfrm>
            <a:off x="0" y="0"/>
            <a:ext cx="9144000" cy="836613"/>
          </a:xfrm>
        </p:spPr>
        <p:txBody>
          <a:bodyPr/>
          <a:lstStyle/>
          <a:p>
            <a:r>
              <a:rPr lang="es-ES" dirty="0"/>
              <a:t>C37.94</a:t>
            </a:r>
            <a:r>
              <a:rPr lang="es-ES" b="1" dirty="0"/>
              <a:t> </a:t>
            </a:r>
            <a:r>
              <a:rPr lang="es-ES" b="1" dirty="0" err="1"/>
              <a:t>Testing</a:t>
            </a:r>
            <a:r>
              <a:rPr lang="es-ES" dirty="0"/>
              <a:t> </a:t>
            </a:r>
            <a:r>
              <a:rPr lang="es-ES" b="1" dirty="0" err="1"/>
              <a:t>Modes</a:t>
            </a:r>
            <a:endParaRPr lang="es-ES" b="1" dirty="0"/>
          </a:p>
        </p:txBody>
      </p:sp>
      <p:pic>
        <p:nvPicPr>
          <p:cNvPr id="9" name="Picture 8"/>
          <p:cNvPicPr>
            <a:picLocks noChangeAspect="1"/>
          </p:cNvPicPr>
          <p:nvPr/>
        </p:nvPicPr>
        <p:blipFill>
          <a:blip r:embed="rId3"/>
          <a:stretch>
            <a:fillRect/>
          </a:stretch>
        </p:blipFill>
        <p:spPr>
          <a:xfrm>
            <a:off x="2552864" y="1186137"/>
            <a:ext cx="1072150" cy="723078"/>
          </a:xfrm>
          <a:prstGeom prst="rect">
            <a:avLst/>
          </a:prstGeom>
        </p:spPr>
      </p:pic>
      <p:pic>
        <p:nvPicPr>
          <p:cNvPr id="5" name="Picture 4"/>
          <p:cNvPicPr>
            <a:picLocks noChangeAspect="1"/>
          </p:cNvPicPr>
          <p:nvPr/>
        </p:nvPicPr>
        <p:blipFill>
          <a:blip r:embed="rId2"/>
          <a:stretch>
            <a:fillRect/>
          </a:stretch>
        </p:blipFill>
        <p:spPr>
          <a:xfrm>
            <a:off x="725789" y="1109359"/>
            <a:ext cx="659998" cy="822960"/>
          </a:xfrm>
          <a:prstGeom prst="rect">
            <a:avLst/>
          </a:prstGeom>
        </p:spPr>
      </p:pic>
      <p:pic>
        <p:nvPicPr>
          <p:cNvPr id="15" name="Picture 14"/>
          <p:cNvPicPr>
            <a:picLocks noChangeAspect="1"/>
          </p:cNvPicPr>
          <p:nvPr/>
        </p:nvPicPr>
        <p:blipFill>
          <a:blip r:embed="rId4"/>
          <a:stretch>
            <a:fillRect/>
          </a:stretch>
        </p:blipFill>
        <p:spPr>
          <a:xfrm>
            <a:off x="2663931" y="2127788"/>
            <a:ext cx="1060457" cy="822960"/>
          </a:xfrm>
          <a:prstGeom prst="rect">
            <a:avLst/>
          </a:prstGeom>
        </p:spPr>
      </p:pic>
      <p:pic>
        <p:nvPicPr>
          <p:cNvPr id="7" name="Picture 6"/>
          <p:cNvPicPr>
            <a:picLocks noChangeAspect="1"/>
          </p:cNvPicPr>
          <p:nvPr/>
        </p:nvPicPr>
        <p:blipFill>
          <a:blip r:embed="rId5"/>
          <a:stretch>
            <a:fillRect/>
          </a:stretch>
        </p:blipFill>
        <p:spPr>
          <a:xfrm>
            <a:off x="2156678" y="3265637"/>
            <a:ext cx="1140356" cy="792013"/>
          </a:xfrm>
          <a:prstGeom prst="rect">
            <a:avLst/>
          </a:prstGeom>
        </p:spPr>
      </p:pic>
      <p:cxnSp>
        <p:nvCxnSpPr>
          <p:cNvPr id="31" name="Straight Arrow Connector 30"/>
          <p:cNvCxnSpPr>
            <a:cxnSpLocks/>
          </p:cNvCxnSpPr>
          <p:nvPr/>
        </p:nvCxnSpPr>
        <p:spPr bwMode="auto">
          <a:xfrm flipV="1">
            <a:off x="1267720" y="1547677"/>
            <a:ext cx="1440946" cy="29907"/>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45" name="Rectangle 4"/>
          <p:cNvSpPr>
            <a:spLocks noChangeArrowheads="1"/>
          </p:cNvSpPr>
          <p:nvPr/>
        </p:nvSpPr>
        <p:spPr bwMode="auto">
          <a:xfrm>
            <a:off x="5784630" y="1516430"/>
            <a:ext cx="2767986" cy="1241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Endpoint emulation</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Frequency</a:t>
            </a:r>
            <a:r>
              <a:rPr lang="es-ES" altLang="en-US" sz="1200" dirty="0">
                <a:solidFill>
                  <a:schemeClr val="accent6">
                    <a:lumMod val="75000"/>
                  </a:schemeClr>
                </a:solidFill>
              </a:rPr>
              <a:t>, </a:t>
            </a:r>
            <a:r>
              <a:rPr lang="es-ES" altLang="en-US" sz="1200" dirty="0" err="1">
                <a:solidFill>
                  <a:schemeClr val="accent6">
                    <a:lumMod val="75000"/>
                  </a:schemeClr>
                </a:solidFill>
              </a:rPr>
              <a:t>optical</a:t>
            </a:r>
            <a:r>
              <a:rPr lang="es-ES" altLang="en-US" sz="1200" dirty="0">
                <a:solidFill>
                  <a:schemeClr val="accent6">
                    <a:lumMod val="75000"/>
                  </a:schemeClr>
                </a:solidFill>
              </a:rPr>
              <a:t> </a:t>
            </a:r>
            <a:r>
              <a:rPr lang="es-ES" altLang="en-US" sz="1200" dirty="0" err="1">
                <a:solidFill>
                  <a:schemeClr val="accent6">
                    <a:lumMod val="75000"/>
                  </a:schemeClr>
                </a:solidFill>
              </a:rPr>
              <a:t>power</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Jitter</a:t>
            </a:r>
            <a:r>
              <a:rPr lang="es-ES" altLang="en-US" sz="1200" dirty="0">
                <a:solidFill>
                  <a:schemeClr val="accent6">
                    <a:lumMod val="75000"/>
                  </a:schemeClr>
                </a:solidFill>
              </a:rPr>
              <a:t> / </a:t>
            </a:r>
            <a:r>
              <a:rPr lang="es-ES" altLang="en-US" sz="1200" dirty="0" err="1">
                <a:solidFill>
                  <a:schemeClr val="accent6">
                    <a:lumMod val="75000"/>
                  </a:schemeClr>
                </a:solidFill>
              </a:rPr>
              <a:t>wander</a:t>
            </a:r>
            <a:r>
              <a:rPr lang="es-ES" altLang="en-US" sz="1200" dirty="0">
                <a:solidFill>
                  <a:schemeClr val="accent6">
                    <a:lumMod val="75000"/>
                  </a:schemeClr>
                </a:solidFill>
              </a:rPr>
              <a:t> </a:t>
            </a:r>
            <a:r>
              <a:rPr lang="es-ES" altLang="en-US" sz="1200" dirty="0" err="1">
                <a:solidFill>
                  <a:schemeClr val="accent6">
                    <a:lumMod val="75000"/>
                  </a:schemeClr>
                </a:solidFill>
              </a:rPr>
              <a:t>generation</a:t>
            </a:r>
            <a:r>
              <a:rPr lang="es-ES" altLang="en-US" sz="1200" dirty="0">
                <a:solidFill>
                  <a:schemeClr val="accent6">
                    <a:lumMod val="75000"/>
                  </a:schemeClr>
                </a:solidFill>
              </a:rPr>
              <a:t> and análisis</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Defects</a:t>
            </a:r>
            <a:r>
              <a:rPr lang="es-ES" altLang="en-US" sz="1200" dirty="0">
                <a:solidFill>
                  <a:schemeClr val="accent6">
                    <a:lumMod val="75000"/>
                  </a:schemeClr>
                </a:solidFill>
              </a:rPr>
              <a:t> / </a:t>
            </a:r>
            <a:r>
              <a:rPr lang="es-ES" altLang="en-US" sz="1200" dirty="0" err="1">
                <a:solidFill>
                  <a:schemeClr val="accent6">
                    <a:lumMod val="75000"/>
                  </a:schemeClr>
                </a:solidFill>
              </a:rPr>
              <a:t>anomalies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endParaRPr lang="es-ES" altLang="en-US" sz="1200" dirty="0">
              <a:solidFill>
                <a:schemeClr val="accent6">
                  <a:lumMod val="75000"/>
                </a:schemeClr>
              </a:solidFill>
            </a:endParaRPr>
          </a:p>
        </p:txBody>
      </p:sp>
      <p:pic>
        <p:nvPicPr>
          <p:cNvPr id="39" name="Picture 38">
            <a:extLst>
              <a:ext uri="{FF2B5EF4-FFF2-40B4-BE49-F238E27FC236}">
                <a16:creationId xmlns:a16="http://schemas.microsoft.com/office/drawing/2014/main" id="{5A79581F-B0E4-4584-BB09-780ABC449F89}"/>
              </a:ext>
            </a:extLst>
          </p:cNvPr>
          <p:cNvPicPr>
            <a:picLocks noChangeAspect="1"/>
          </p:cNvPicPr>
          <p:nvPr/>
        </p:nvPicPr>
        <p:blipFill>
          <a:blip r:embed="rId3"/>
          <a:stretch>
            <a:fillRect/>
          </a:stretch>
        </p:blipFill>
        <p:spPr>
          <a:xfrm>
            <a:off x="491342" y="2184753"/>
            <a:ext cx="1072150" cy="723078"/>
          </a:xfrm>
          <a:prstGeom prst="rect">
            <a:avLst/>
          </a:prstGeom>
        </p:spPr>
      </p:pic>
      <p:cxnSp>
        <p:nvCxnSpPr>
          <p:cNvPr id="40" name="Straight Arrow Connector 39">
            <a:extLst>
              <a:ext uri="{FF2B5EF4-FFF2-40B4-BE49-F238E27FC236}">
                <a16:creationId xmlns:a16="http://schemas.microsoft.com/office/drawing/2014/main" id="{94361693-5422-4BE1-A9B5-8E588F530765}"/>
              </a:ext>
            </a:extLst>
          </p:cNvPr>
          <p:cNvCxnSpPr>
            <a:cxnSpLocks/>
          </p:cNvCxnSpPr>
          <p:nvPr/>
        </p:nvCxnSpPr>
        <p:spPr bwMode="auto">
          <a:xfrm flipV="1">
            <a:off x="1377922" y="2533349"/>
            <a:ext cx="1343196" cy="4305"/>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47" name="Straight Arrow Connector 46">
            <a:extLst>
              <a:ext uri="{FF2B5EF4-FFF2-40B4-BE49-F238E27FC236}">
                <a16:creationId xmlns:a16="http://schemas.microsoft.com/office/drawing/2014/main" id="{281048B2-5112-47F2-8CF4-78E61391074F}"/>
              </a:ext>
            </a:extLst>
          </p:cNvPr>
          <p:cNvCxnSpPr>
            <a:cxnSpLocks/>
          </p:cNvCxnSpPr>
          <p:nvPr/>
        </p:nvCxnSpPr>
        <p:spPr bwMode="auto">
          <a:xfrm flipV="1">
            <a:off x="1418355" y="3738208"/>
            <a:ext cx="797795"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48" name="Straight Arrow Connector 47">
            <a:extLst>
              <a:ext uri="{FF2B5EF4-FFF2-40B4-BE49-F238E27FC236}">
                <a16:creationId xmlns:a16="http://schemas.microsoft.com/office/drawing/2014/main" id="{2B18DAC6-5812-4FB6-B971-5687C480D618}"/>
              </a:ext>
            </a:extLst>
          </p:cNvPr>
          <p:cNvCxnSpPr>
            <a:cxnSpLocks/>
          </p:cNvCxnSpPr>
          <p:nvPr/>
        </p:nvCxnSpPr>
        <p:spPr bwMode="auto">
          <a:xfrm flipV="1">
            <a:off x="3147374" y="3725508"/>
            <a:ext cx="878526"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pic>
        <p:nvPicPr>
          <p:cNvPr id="61" name="Picture 60">
            <a:extLst>
              <a:ext uri="{FF2B5EF4-FFF2-40B4-BE49-F238E27FC236}">
                <a16:creationId xmlns:a16="http://schemas.microsoft.com/office/drawing/2014/main" id="{8A4F4A65-4FC5-46F2-943C-F1E92C5FED7E}"/>
              </a:ext>
            </a:extLst>
          </p:cNvPr>
          <p:cNvPicPr>
            <a:picLocks noChangeAspect="1"/>
          </p:cNvPicPr>
          <p:nvPr/>
        </p:nvPicPr>
        <p:blipFill>
          <a:blip r:embed="rId2"/>
          <a:stretch>
            <a:fillRect/>
          </a:stretch>
        </p:blipFill>
        <p:spPr>
          <a:xfrm>
            <a:off x="607722" y="4519674"/>
            <a:ext cx="659998" cy="822960"/>
          </a:xfrm>
          <a:prstGeom prst="rect">
            <a:avLst/>
          </a:prstGeom>
        </p:spPr>
      </p:pic>
      <p:pic>
        <p:nvPicPr>
          <p:cNvPr id="66" name="Picture 65">
            <a:extLst>
              <a:ext uri="{FF2B5EF4-FFF2-40B4-BE49-F238E27FC236}">
                <a16:creationId xmlns:a16="http://schemas.microsoft.com/office/drawing/2014/main" id="{1392C944-A282-43EC-9D66-4823E6F559BE}"/>
              </a:ext>
            </a:extLst>
          </p:cNvPr>
          <p:cNvPicPr>
            <a:picLocks noChangeAspect="1"/>
          </p:cNvPicPr>
          <p:nvPr/>
        </p:nvPicPr>
        <p:blipFill>
          <a:blip r:embed="rId4"/>
          <a:stretch>
            <a:fillRect/>
          </a:stretch>
        </p:blipFill>
        <p:spPr>
          <a:xfrm>
            <a:off x="3110530" y="4538678"/>
            <a:ext cx="1060457" cy="822960"/>
          </a:xfrm>
          <a:prstGeom prst="rect">
            <a:avLst/>
          </a:prstGeom>
        </p:spPr>
      </p:pic>
      <p:cxnSp>
        <p:nvCxnSpPr>
          <p:cNvPr id="67" name="Straight Arrow Connector 66">
            <a:extLst>
              <a:ext uri="{FF2B5EF4-FFF2-40B4-BE49-F238E27FC236}">
                <a16:creationId xmlns:a16="http://schemas.microsoft.com/office/drawing/2014/main" id="{3C5FC77C-4A7A-49BF-BC01-871EF93E0810}"/>
              </a:ext>
            </a:extLst>
          </p:cNvPr>
          <p:cNvCxnSpPr>
            <a:cxnSpLocks/>
          </p:cNvCxnSpPr>
          <p:nvPr/>
        </p:nvCxnSpPr>
        <p:spPr bwMode="auto">
          <a:xfrm flipV="1">
            <a:off x="1158005" y="4954463"/>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69" name="Straight Arrow Connector 68">
            <a:extLst>
              <a:ext uri="{FF2B5EF4-FFF2-40B4-BE49-F238E27FC236}">
                <a16:creationId xmlns:a16="http://schemas.microsoft.com/office/drawing/2014/main" id="{FDFE58FA-6C71-4D2E-ABA5-2D1357DAF1D3}"/>
              </a:ext>
            </a:extLst>
          </p:cNvPr>
          <p:cNvCxnSpPr>
            <a:cxnSpLocks/>
          </p:cNvCxnSpPr>
          <p:nvPr/>
        </p:nvCxnSpPr>
        <p:spPr bwMode="auto">
          <a:xfrm flipV="1">
            <a:off x="2549631" y="4950843"/>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pic>
        <p:nvPicPr>
          <p:cNvPr id="70" name="Picture 69">
            <a:extLst>
              <a:ext uri="{FF2B5EF4-FFF2-40B4-BE49-F238E27FC236}">
                <a16:creationId xmlns:a16="http://schemas.microsoft.com/office/drawing/2014/main" id="{BFE0F049-A0AD-4008-8699-9B443B957D69}"/>
              </a:ext>
            </a:extLst>
          </p:cNvPr>
          <p:cNvPicPr>
            <a:picLocks noChangeAspect="1"/>
          </p:cNvPicPr>
          <p:nvPr/>
        </p:nvPicPr>
        <p:blipFill>
          <a:blip r:embed="rId3"/>
          <a:stretch>
            <a:fillRect/>
          </a:stretch>
        </p:blipFill>
        <p:spPr>
          <a:xfrm>
            <a:off x="1664467" y="5668210"/>
            <a:ext cx="1072150" cy="723078"/>
          </a:xfrm>
          <a:prstGeom prst="rect">
            <a:avLst/>
          </a:prstGeom>
        </p:spPr>
      </p:pic>
      <p:pic>
        <p:nvPicPr>
          <p:cNvPr id="71" name="Picture 70">
            <a:extLst>
              <a:ext uri="{FF2B5EF4-FFF2-40B4-BE49-F238E27FC236}">
                <a16:creationId xmlns:a16="http://schemas.microsoft.com/office/drawing/2014/main" id="{707E4862-E034-46F0-8DE2-E5C6FDD86B58}"/>
              </a:ext>
            </a:extLst>
          </p:cNvPr>
          <p:cNvPicPr>
            <a:picLocks noChangeAspect="1"/>
          </p:cNvPicPr>
          <p:nvPr/>
        </p:nvPicPr>
        <p:blipFill>
          <a:blip r:embed="rId2"/>
          <a:stretch>
            <a:fillRect/>
          </a:stretch>
        </p:blipFill>
        <p:spPr>
          <a:xfrm>
            <a:off x="636564" y="5599265"/>
            <a:ext cx="659998" cy="822960"/>
          </a:xfrm>
          <a:prstGeom prst="rect">
            <a:avLst/>
          </a:prstGeom>
        </p:spPr>
      </p:pic>
      <p:cxnSp>
        <p:nvCxnSpPr>
          <p:cNvPr id="73" name="Straight Arrow Connector 72">
            <a:extLst>
              <a:ext uri="{FF2B5EF4-FFF2-40B4-BE49-F238E27FC236}">
                <a16:creationId xmlns:a16="http://schemas.microsoft.com/office/drawing/2014/main" id="{A8AE300C-989D-4223-BC1C-3B6D3E3BEF07}"/>
              </a:ext>
            </a:extLst>
          </p:cNvPr>
          <p:cNvCxnSpPr>
            <a:cxnSpLocks/>
          </p:cNvCxnSpPr>
          <p:nvPr/>
        </p:nvCxnSpPr>
        <p:spPr bwMode="auto">
          <a:xfrm flipV="1">
            <a:off x="1186847" y="6034054"/>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3C019B8-38AC-4385-89FB-79E19334D046}"/>
              </a:ext>
            </a:extLst>
          </p:cNvPr>
          <p:cNvCxnSpPr>
            <a:cxnSpLocks/>
          </p:cNvCxnSpPr>
          <p:nvPr/>
        </p:nvCxnSpPr>
        <p:spPr bwMode="auto">
          <a:xfrm flipV="1">
            <a:off x="2578473" y="6030434"/>
            <a:ext cx="609242" cy="1"/>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78" name="Rectangle 4">
            <a:extLst>
              <a:ext uri="{FF2B5EF4-FFF2-40B4-BE49-F238E27FC236}">
                <a16:creationId xmlns:a16="http://schemas.microsoft.com/office/drawing/2014/main" id="{C6BACA9C-A146-4345-B989-05408116F04F}"/>
              </a:ext>
            </a:extLst>
          </p:cNvPr>
          <p:cNvSpPr>
            <a:spLocks noChangeArrowheads="1"/>
          </p:cNvSpPr>
          <p:nvPr/>
        </p:nvSpPr>
        <p:spPr bwMode="auto">
          <a:xfrm>
            <a:off x="5810727" y="3335227"/>
            <a:ext cx="2767986" cy="74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End-to-end</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Delay</a:t>
            </a:r>
            <a:r>
              <a:rPr lang="es-ES" altLang="en-US" sz="1200" dirty="0">
                <a:solidFill>
                  <a:schemeClr val="accent6">
                    <a:lumMod val="75000"/>
                  </a:schemeClr>
                </a:solidFill>
              </a:rPr>
              <a:t> </a:t>
            </a:r>
            <a:r>
              <a:rPr lang="es-ES" altLang="en-US" sz="1200" dirty="0" err="1">
                <a:solidFill>
                  <a:schemeClr val="accent6">
                    <a:lumMod val="75000"/>
                  </a:schemeClr>
                </a:solidFill>
              </a:rPr>
              <a:t>tests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a:solidFill>
                  <a:schemeClr val="accent6">
                    <a:lumMod val="75000"/>
                  </a:schemeClr>
                </a:solidFill>
              </a:rPr>
              <a:t>Performance and BERT</a:t>
            </a:r>
          </a:p>
        </p:txBody>
      </p:sp>
      <p:sp>
        <p:nvSpPr>
          <p:cNvPr id="79" name="object 126">
            <a:extLst>
              <a:ext uri="{FF2B5EF4-FFF2-40B4-BE49-F238E27FC236}">
                <a16:creationId xmlns:a16="http://schemas.microsoft.com/office/drawing/2014/main" id="{6B48D57B-ED18-487A-BF0C-55D97EF4AE5A}"/>
              </a:ext>
            </a:extLst>
          </p:cNvPr>
          <p:cNvSpPr txBox="1"/>
          <p:nvPr/>
        </p:nvSpPr>
        <p:spPr>
          <a:xfrm>
            <a:off x="2638611" y="293499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MUX / </a:t>
            </a:r>
            <a:r>
              <a:rPr lang="es-ES" sz="800" spc="-5" dirty="0" err="1">
                <a:solidFill>
                  <a:srgbClr val="00007F"/>
                </a:solidFill>
                <a:latin typeface="Verdana"/>
                <a:cs typeface="Verdana"/>
              </a:rPr>
              <a:t>Router</a:t>
            </a:r>
            <a:endParaRPr sz="800" dirty="0">
              <a:latin typeface="Verdana"/>
              <a:cs typeface="Verdana"/>
            </a:endParaRPr>
          </a:p>
        </p:txBody>
      </p:sp>
      <p:sp>
        <p:nvSpPr>
          <p:cNvPr id="80" name="object 126">
            <a:extLst>
              <a:ext uri="{FF2B5EF4-FFF2-40B4-BE49-F238E27FC236}">
                <a16:creationId xmlns:a16="http://schemas.microsoft.com/office/drawing/2014/main" id="{5EB2FE20-EFD8-4151-B18C-64C73DDE3B21}"/>
              </a:ext>
            </a:extLst>
          </p:cNvPr>
          <p:cNvSpPr txBox="1"/>
          <p:nvPr/>
        </p:nvSpPr>
        <p:spPr>
          <a:xfrm>
            <a:off x="2586903" y="185463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81" name="Rectangle 4">
            <a:extLst>
              <a:ext uri="{FF2B5EF4-FFF2-40B4-BE49-F238E27FC236}">
                <a16:creationId xmlns:a16="http://schemas.microsoft.com/office/drawing/2014/main" id="{2E093BB3-6F39-413E-9180-778FE33A088A}"/>
              </a:ext>
            </a:extLst>
          </p:cNvPr>
          <p:cNvSpPr>
            <a:spLocks noChangeArrowheads="1"/>
          </p:cNvSpPr>
          <p:nvPr/>
        </p:nvSpPr>
        <p:spPr bwMode="auto">
          <a:xfrm>
            <a:off x="5810727" y="4918972"/>
            <a:ext cx="2767986" cy="992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Pass-through</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Defects</a:t>
            </a:r>
            <a:r>
              <a:rPr lang="es-ES" altLang="en-US" sz="1200" dirty="0">
                <a:solidFill>
                  <a:schemeClr val="accent6">
                    <a:lumMod val="75000"/>
                  </a:schemeClr>
                </a:solidFill>
              </a:rPr>
              <a:t> / </a:t>
            </a:r>
            <a:r>
              <a:rPr lang="es-ES" altLang="en-US" sz="1200" dirty="0" err="1">
                <a:solidFill>
                  <a:schemeClr val="accent6">
                    <a:lumMod val="75000"/>
                  </a:schemeClr>
                </a:solidFill>
              </a:rPr>
              <a:t>anomalies</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Delay</a:t>
            </a:r>
            <a:r>
              <a:rPr lang="es-ES" altLang="en-US" sz="1200" dirty="0">
                <a:solidFill>
                  <a:schemeClr val="accent6">
                    <a:lumMod val="75000"/>
                  </a:schemeClr>
                </a:solidFill>
              </a:rPr>
              <a:t> / bit error </a:t>
            </a:r>
            <a:r>
              <a:rPr lang="es-ES" altLang="en-US" sz="1200" dirty="0" err="1">
                <a:solidFill>
                  <a:schemeClr val="accent6">
                    <a:lumMod val="75000"/>
                  </a:schemeClr>
                </a:solidFill>
              </a:rPr>
              <a:t>generation</a:t>
            </a:r>
            <a:endParaRPr lang="es-ES" altLang="en-US" sz="1200" dirty="0">
              <a:solidFill>
                <a:schemeClr val="accent6">
                  <a:lumMod val="75000"/>
                </a:schemeClr>
              </a:solidFill>
            </a:endParaRP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Jitter</a:t>
            </a:r>
            <a:r>
              <a:rPr lang="es-ES" altLang="en-US" sz="1200" dirty="0">
                <a:solidFill>
                  <a:schemeClr val="accent6">
                    <a:lumMod val="75000"/>
                  </a:schemeClr>
                </a:solidFill>
              </a:rPr>
              <a:t> / </a:t>
            </a:r>
            <a:r>
              <a:rPr lang="es-ES" altLang="en-US" sz="1200" dirty="0" err="1">
                <a:solidFill>
                  <a:schemeClr val="accent6">
                    <a:lumMod val="75000"/>
                  </a:schemeClr>
                </a:solidFill>
              </a:rPr>
              <a:t>wander</a:t>
            </a:r>
            <a:r>
              <a:rPr lang="es-ES" altLang="en-US" sz="1200" dirty="0">
                <a:solidFill>
                  <a:schemeClr val="accent6">
                    <a:lumMod val="75000"/>
                  </a:schemeClr>
                </a:solidFill>
              </a:rPr>
              <a:t> </a:t>
            </a:r>
            <a:r>
              <a:rPr lang="es-ES" altLang="en-US" sz="1200" dirty="0" err="1">
                <a:solidFill>
                  <a:schemeClr val="accent6">
                    <a:lumMod val="75000"/>
                  </a:schemeClr>
                </a:solidFill>
              </a:rPr>
              <a:t>analysis</a:t>
            </a:r>
            <a:endParaRPr lang="es-ES" altLang="en-US" sz="1200" dirty="0">
              <a:solidFill>
                <a:schemeClr val="accent6">
                  <a:lumMod val="75000"/>
                </a:schemeClr>
              </a:solidFill>
            </a:endParaRPr>
          </a:p>
        </p:txBody>
      </p:sp>
      <p:sp>
        <p:nvSpPr>
          <p:cNvPr id="82" name="object 126">
            <a:extLst>
              <a:ext uri="{FF2B5EF4-FFF2-40B4-BE49-F238E27FC236}">
                <a16:creationId xmlns:a16="http://schemas.microsoft.com/office/drawing/2014/main" id="{0A89CAFB-2DC1-42E0-80A1-313EBEECB535}"/>
              </a:ext>
            </a:extLst>
          </p:cNvPr>
          <p:cNvSpPr txBox="1"/>
          <p:nvPr/>
        </p:nvSpPr>
        <p:spPr>
          <a:xfrm>
            <a:off x="543442" y="294134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83" name="object 126">
            <a:extLst>
              <a:ext uri="{FF2B5EF4-FFF2-40B4-BE49-F238E27FC236}">
                <a16:creationId xmlns:a16="http://schemas.microsoft.com/office/drawing/2014/main" id="{1BAE50AB-97EB-4F35-A099-F202171AA484}"/>
              </a:ext>
            </a:extLst>
          </p:cNvPr>
          <p:cNvSpPr txBox="1"/>
          <p:nvPr/>
        </p:nvSpPr>
        <p:spPr>
          <a:xfrm>
            <a:off x="514027" y="194398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4" name="object 126">
            <a:extLst>
              <a:ext uri="{FF2B5EF4-FFF2-40B4-BE49-F238E27FC236}">
                <a16:creationId xmlns:a16="http://schemas.microsoft.com/office/drawing/2014/main" id="{D6838584-D62C-4CF9-9330-9DD7B5284BA3}"/>
              </a:ext>
            </a:extLst>
          </p:cNvPr>
          <p:cNvSpPr txBox="1"/>
          <p:nvPr/>
        </p:nvSpPr>
        <p:spPr>
          <a:xfrm>
            <a:off x="379435" y="5342634"/>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5" name="object 126">
            <a:extLst>
              <a:ext uri="{FF2B5EF4-FFF2-40B4-BE49-F238E27FC236}">
                <a16:creationId xmlns:a16="http://schemas.microsoft.com/office/drawing/2014/main" id="{B2988057-2601-465A-836A-0E14E03D1F6E}"/>
              </a:ext>
            </a:extLst>
          </p:cNvPr>
          <p:cNvSpPr txBox="1"/>
          <p:nvPr/>
        </p:nvSpPr>
        <p:spPr>
          <a:xfrm>
            <a:off x="388090" y="645000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6" name="object 126">
            <a:extLst>
              <a:ext uri="{FF2B5EF4-FFF2-40B4-BE49-F238E27FC236}">
                <a16:creationId xmlns:a16="http://schemas.microsoft.com/office/drawing/2014/main" id="{2EDA64EB-42F9-4E5E-920E-CB840B406338}"/>
              </a:ext>
            </a:extLst>
          </p:cNvPr>
          <p:cNvSpPr txBox="1"/>
          <p:nvPr/>
        </p:nvSpPr>
        <p:spPr>
          <a:xfrm>
            <a:off x="2883094" y="645000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Relay</a:t>
            </a:r>
            <a:endParaRPr sz="800" dirty="0">
              <a:latin typeface="Verdana"/>
              <a:cs typeface="Verdana"/>
            </a:endParaRPr>
          </a:p>
        </p:txBody>
      </p:sp>
      <p:sp>
        <p:nvSpPr>
          <p:cNvPr id="88" name="object 126">
            <a:extLst>
              <a:ext uri="{FF2B5EF4-FFF2-40B4-BE49-F238E27FC236}">
                <a16:creationId xmlns:a16="http://schemas.microsoft.com/office/drawing/2014/main" id="{334A2CC9-DA96-402B-B1B7-F77C5DAFA183}"/>
              </a:ext>
            </a:extLst>
          </p:cNvPr>
          <p:cNvSpPr txBox="1"/>
          <p:nvPr/>
        </p:nvSpPr>
        <p:spPr>
          <a:xfrm>
            <a:off x="3060916" y="5382013"/>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MUX / </a:t>
            </a:r>
            <a:r>
              <a:rPr lang="es-ES" sz="800" spc="-5" dirty="0" err="1">
                <a:solidFill>
                  <a:srgbClr val="00007F"/>
                </a:solidFill>
                <a:latin typeface="Verdana"/>
                <a:cs typeface="Verdana"/>
              </a:rPr>
              <a:t>Router</a:t>
            </a:r>
            <a:endParaRPr sz="800" dirty="0">
              <a:latin typeface="Verdana"/>
              <a:cs typeface="Verdana"/>
            </a:endParaRPr>
          </a:p>
        </p:txBody>
      </p:sp>
      <p:sp>
        <p:nvSpPr>
          <p:cNvPr id="89" name="object 126">
            <a:extLst>
              <a:ext uri="{FF2B5EF4-FFF2-40B4-BE49-F238E27FC236}">
                <a16:creationId xmlns:a16="http://schemas.microsoft.com/office/drawing/2014/main" id="{1719BC87-218A-4DC5-9EAD-26863629E07F}"/>
              </a:ext>
            </a:extLst>
          </p:cNvPr>
          <p:cNvSpPr txBox="1"/>
          <p:nvPr/>
        </p:nvSpPr>
        <p:spPr>
          <a:xfrm>
            <a:off x="555360" y="4090849"/>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0" name="object 126">
            <a:extLst>
              <a:ext uri="{FF2B5EF4-FFF2-40B4-BE49-F238E27FC236}">
                <a16:creationId xmlns:a16="http://schemas.microsoft.com/office/drawing/2014/main" id="{675C2FC0-9FDA-4353-8D41-B57B6543675A}"/>
              </a:ext>
            </a:extLst>
          </p:cNvPr>
          <p:cNvSpPr txBox="1"/>
          <p:nvPr/>
        </p:nvSpPr>
        <p:spPr>
          <a:xfrm>
            <a:off x="3980605" y="4086975"/>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1" name="object 126">
            <a:extLst>
              <a:ext uri="{FF2B5EF4-FFF2-40B4-BE49-F238E27FC236}">
                <a16:creationId xmlns:a16="http://schemas.microsoft.com/office/drawing/2014/main" id="{0CC3F0A5-A474-4685-A2A9-D9C995AE1B45}"/>
              </a:ext>
            </a:extLst>
          </p:cNvPr>
          <p:cNvSpPr txBox="1"/>
          <p:nvPr/>
        </p:nvSpPr>
        <p:spPr>
          <a:xfrm>
            <a:off x="2233762" y="4033755"/>
            <a:ext cx="948026" cy="135293"/>
          </a:xfrm>
          <a:prstGeom prst="rect">
            <a:avLst/>
          </a:prstGeom>
        </p:spPr>
        <p:txBody>
          <a:bodyPr vert="horz" wrap="square" lIns="0" tIns="12065" rIns="0" bIns="0" rtlCol="0">
            <a:spAutoFit/>
          </a:bodyPr>
          <a:lstStyle/>
          <a:p>
            <a:pPr marL="12700" algn="ctr">
              <a:lnSpc>
                <a:spcPct val="100000"/>
              </a:lnSpc>
              <a:spcBef>
                <a:spcPts val="95"/>
              </a:spcBef>
            </a:pPr>
            <a:r>
              <a:rPr lang="ca-ES" sz="800" spc="-5" dirty="0">
                <a:solidFill>
                  <a:srgbClr val="00007F"/>
                </a:solidFill>
                <a:latin typeface="Verdana"/>
                <a:cs typeface="Verdana"/>
              </a:rPr>
              <a:t>N</a:t>
            </a:r>
            <a:r>
              <a:rPr lang="es-ES" sz="800" spc="-5" dirty="0" err="1">
                <a:solidFill>
                  <a:srgbClr val="00007F"/>
                </a:solidFill>
                <a:latin typeface="Verdana"/>
                <a:cs typeface="Verdana"/>
              </a:rPr>
              <a:t>etwork</a:t>
            </a:r>
            <a:endParaRPr sz="800" dirty="0">
              <a:latin typeface="Verdana"/>
              <a:cs typeface="Verdana"/>
            </a:endParaRPr>
          </a:p>
        </p:txBody>
      </p:sp>
      <p:sp>
        <p:nvSpPr>
          <p:cNvPr id="92" name="object 126">
            <a:extLst>
              <a:ext uri="{FF2B5EF4-FFF2-40B4-BE49-F238E27FC236}">
                <a16:creationId xmlns:a16="http://schemas.microsoft.com/office/drawing/2014/main" id="{4E3F349D-A026-4285-B917-EC9492DC3384}"/>
              </a:ext>
            </a:extLst>
          </p:cNvPr>
          <p:cNvSpPr txBox="1"/>
          <p:nvPr/>
        </p:nvSpPr>
        <p:spPr>
          <a:xfrm>
            <a:off x="1673318" y="529399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93" name="object 126">
            <a:extLst>
              <a:ext uri="{FF2B5EF4-FFF2-40B4-BE49-F238E27FC236}">
                <a16:creationId xmlns:a16="http://schemas.microsoft.com/office/drawing/2014/main" id="{5BDCFBAA-D744-4592-94C4-FF5EBA688347}"/>
              </a:ext>
            </a:extLst>
          </p:cNvPr>
          <p:cNvSpPr txBox="1"/>
          <p:nvPr/>
        </p:nvSpPr>
        <p:spPr>
          <a:xfrm>
            <a:off x="1697687" y="6364478"/>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Tester</a:t>
            </a:r>
            <a:endParaRPr sz="800" dirty="0">
              <a:latin typeface="Verdana"/>
              <a:cs typeface="Verdana"/>
            </a:endParaRPr>
          </a:p>
        </p:txBody>
      </p:sp>
      <p:sp>
        <p:nvSpPr>
          <p:cNvPr id="18" name="Right Brace 17">
            <a:extLst>
              <a:ext uri="{FF2B5EF4-FFF2-40B4-BE49-F238E27FC236}">
                <a16:creationId xmlns:a16="http://schemas.microsoft.com/office/drawing/2014/main" id="{21D5DD7B-8A32-44E4-B4C4-90273FE77ED2}"/>
              </a:ext>
            </a:extLst>
          </p:cNvPr>
          <p:cNvSpPr/>
          <p:nvPr/>
        </p:nvSpPr>
        <p:spPr bwMode="auto">
          <a:xfrm>
            <a:off x="5341724" y="4519674"/>
            <a:ext cx="319421" cy="1833546"/>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94" name="Right Brace 93">
            <a:extLst>
              <a:ext uri="{FF2B5EF4-FFF2-40B4-BE49-F238E27FC236}">
                <a16:creationId xmlns:a16="http://schemas.microsoft.com/office/drawing/2014/main" id="{78DC533B-0CE0-4755-A0D3-21BDAE8F6070}"/>
              </a:ext>
            </a:extLst>
          </p:cNvPr>
          <p:cNvSpPr/>
          <p:nvPr/>
        </p:nvSpPr>
        <p:spPr bwMode="auto">
          <a:xfrm>
            <a:off x="5341724" y="3265636"/>
            <a:ext cx="319421" cy="1074633"/>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95" name="Right Brace 94">
            <a:extLst>
              <a:ext uri="{FF2B5EF4-FFF2-40B4-BE49-F238E27FC236}">
                <a16:creationId xmlns:a16="http://schemas.microsoft.com/office/drawing/2014/main" id="{60FB04B4-6303-4237-B6CC-DA0ED27F46E8}"/>
              </a:ext>
            </a:extLst>
          </p:cNvPr>
          <p:cNvSpPr/>
          <p:nvPr/>
        </p:nvSpPr>
        <p:spPr bwMode="auto">
          <a:xfrm>
            <a:off x="5341724" y="1186137"/>
            <a:ext cx="319421" cy="1912345"/>
          </a:xfrm>
          <a:prstGeom prst="rightBrac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45556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6246AA41-8EF0-4ABE-B9CD-7A87AEE4D171}"/>
              </a:ext>
            </a:extLst>
          </p:cNvPr>
          <p:cNvPicPr>
            <a:picLocks noChangeAspect="1"/>
          </p:cNvPicPr>
          <p:nvPr/>
        </p:nvPicPr>
        <p:blipFill>
          <a:blip r:embed="rId2"/>
          <a:stretch>
            <a:fillRect/>
          </a:stretch>
        </p:blipFill>
        <p:spPr>
          <a:xfrm>
            <a:off x="6552686" y="4331300"/>
            <a:ext cx="846908" cy="1056021"/>
          </a:xfrm>
          <a:prstGeom prst="rect">
            <a:avLst/>
          </a:prstGeom>
        </p:spPr>
      </p:pic>
      <p:sp>
        <p:nvSpPr>
          <p:cNvPr id="3" name="Title 2"/>
          <p:cNvSpPr>
            <a:spLocks noGrp="1"/>
          </p:cNvSpPr>
          <p:nvPr>
            <p:ph type="title" idx="4294967295"/>
          </p:nvPr>
        </p:nvSpPr>
        <p:spPr>
          <a:xfrm>
            <a:off x="0" y="0"/>
            <a:ext cx="9144000" cy="836613"/>
          </a:xfrm>
        </p:spPr>
        <p:txBody>
          <a:bodyPr/>
          <a:lstStyle/>
          <a:p>
            <a:r>
              <a:rPr lang="es-ES" b="1" dirty="0" err="1"/>
              <a:t>Clock</a:t>
            </a:r>
            <a:r>
              <a:rPr lang="es-ES" b="1" dirty="0"/>
              <a:t> </a:t>
            </a:r>
            <a:r>
              <a:rPr lang="es-ES" b="1" dirty="0" err="1"/>
              <a:t>forwarding</a:t>
            </a:r>
            <a:r>
              <a:rPr lang="es-ES" dirty="0"/>
              <a:t> in </a:t>
            </a:r>
            <a:r>
              <a:rPr lang="es-ES" dirty="0" err="1"/>
              <a:t>pass-through</a:t>
            </a:r>
            <a:r>
              <a:rPr lang="es-ES" dirty="0"/>
              <a:t> </a:t>
            </a:r>
            <a:r>
              <a:rPr lang="es-ES" dirty="0" err="1"/>
              <a:t>mode</a:t>
            </a:r>
            <a:endParaRPr lang="es-ES" dirty="0"/>
          </a:p>
        </p:txBody>
      </p:sp>
      <p:pic>
        <p:nvPicPr>
          <p:cNvPr id="40" name="Picture 39">
            <a:extLst>
              <a:ext uri="{FF2B5EF4-FFF2-40B4-BE49-F238E27FC236}">
                <a16:creationId xmlns:a16="http://schemas.microsoft.com/office/drawing/2014/main" id="{2B559C61-4488-45C1-883D-343649112998}"/>
              </a:ext>
            </a:extLst>
          </p:cNvPr>
          <p:cNvPicPr>
            <a:picLocks noChangeAspect="1"/>
          </p:cNvPicPr>
          <p:nvPr/>
        </p:nvPicPr>
        <p:blipFill>
          <a:blip r:embed="rId3"/>
          <a:stretch>
            <a:fillRect/>
          </a:stretch>
        </p:blipFill>
        <p:spPr>
          <a:xfrm>
            <a:off x="3540910" y="1782302"/>
            <a:ext cx="1375781" cy="927853"/>
          </a:xfrm>
          <a:prstGeom prst="rect">
            <a:avLst/>
          </a:prstGeom>
        </p:spPr>
      </p:pic>
      <p:pic>
        <p:nvPicPr>
          <p:cNvPr id="47" name="Picture 46">
            <a:extLst>
              <a:ext uri="{FF2B5EF4-FFF2-40B4-BE49-F238E27FC236}">
                <a16:creationId xmlns:a16="http://schemas.microsoft.com/office/drawing/2014/main" id="{7F3D644C-4928-4116-AAD3-C6D89D754A38}"/>
              </a:ext>
            </a:extLst>
          </p:cNvPr>
          <p:cNvPicPr>
            <a:picLocks noChangeAspect="1"/>
          </p:cNvPicPr>
          <p:nvPr/>
        </p:nvPicPr>
        <p:blipFill>
          <a:blip r:embed="rId2"/>
          <a:stretch>
            <a:fillRect/>
          </a:stretch>
        </p:blipFill>
        <p:spPr>
          <a:xfrm>
            <a:off x="1154972" y="1675637"/>
            <a:ext cx="846908" cy="1056021"/>
          </a:xfrm>
          <a:prstGeom prst="rect">
            <a:avLst/>
          </a:prstGeom>
        </p:spPr>
      </p:pic>
      <p:pic>
        <p:nvPicPr>
          <p:cNvPr id="48" name="Picture 47">
            <a:extLst>
              <a:ext uri="{FF2B5EF4-FFF2-40B4-BE49-F238E27FC236}">
                <a16:creationId xmlns:a16="http://schemas.microsoft.com/office/drawing/2014/main" id="{5DF2A5F9-2C3C-4B35-86BC-B6714975E965}"/>
              </a:ext>
            </a:extLst>
          </p:cNvPr>
          <p:cNvPicPr>
            <a:picLocks noChangeAspect="1"/>
          </p:cNvPicPr>
          <p:nvPr/>
        </p:nvPicPr>
        <p:blipFill>
          <a:blip r:embed="rId4"/>
          <a:stretch>
            <a:fillRect/>
          </a:stretch>
        </p:blipFill>
        <p:spPr>
          <a:xfrm>
            <a:off x="6455721" y="1700023"/>
            <a:ext cx="1360777" cy="1056021"/>
          </a:xfrm>
          <a:prstGeom prst="rect">
            <a:avLst/>
          </a:prstGeom>
        </p:spPr>
      </p:pic>
      <p:sp>
        <p:nvSpPr>
          <p:cNvPr id="66" name="object 126">
            <a:extLst>
              <a:ext uri="{FF2B5EF4-FFF2-40B4-BE49-F238E27FC236}">
                <a16:creationId xmlns:a16="http://schemas.microsoft.com/office/drawing/2014/main" id="{0FB67C3D-7A85-4828-9BC4-799A58605AF0}"/>
              </a:ext>
            </a:extLst>
          </p:cNvPr>
          <p:cNvSpPr txBox="1"/>
          <p:nvPr/>
        </p:nvSpPr>
        <p:spPr>
          <a:xfrm>
            <a:off x="862035" y="274435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69" name="object 126">
            <a:extLst>
              <a:ext uri="{FF2B5EF4-FFF2-40B4-BE49-F238E27FC236}">
                <a16:creationId xmlns:a16="http://schemas.microsoft.com/office/drawing/2014/main" id="{1EC99785-D639-4E92-868A-7DCB9BEB3EEC}"/>
              </a:ext>
            </a:extLst>
          </p:cNvPr>
          <p:cNvSpPr txBox="1"/>
          <p:nvPr/>
        </p:nvSpPr>
        <p:spPr>
          <a:xfrm>
            <a:off x="6442857" y="2782189"/>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a:solidFill>
                  <a:srgbClr val="00007F"/>
                </a:solidFill>
                <a:latin typeface="Verdana"/>
                <a:cs typeface="Verdana"/>
              </a:rPr>
              <a:t>MUX / </a:t>
            </a:r>
            <a:r>
              <a:rPr lang="es-ES" sz="1400" spc="-5" dirty="0" err="1">
                <a:solidFill>
                  <a:srgbClr val="00007F"/>
                </a:solidFill>
                <a:latin typeface="Verdana"/>
                <a:cs typeface="Verdana"/>
              </a:rPr>
              <a:t>Router</a:t>
            </a:r>
            <a:endParaRPr sz="1400" dirty="0">
              <a:latin typeface="Verdana"/>
              <a:cs typeface="Verdana"/>
            </a:endParaRPr>
          </a:p>
        </p:txBody>
      </p:sp>
      <p:sp>
        <p:nvSpPr>
          <p:cNvPr id="70" name="object 126">
            <a:extLst>
              <a:ext uri="{FF2B5EF4-FFF2-40B4-BE49-F238E27FC236}">
                <a16:creationId xmlns:a16="http://schemas.microsoft.com/office/drawing/2014/main" id="{86AEE67C-A6B9-4C4C-80E0-10B1D577CB3E}"/>
              </a:ext>
            </a:extLst>
          </p:cNvPr>
          <p:cNvSpPr txBox="1"/>
          <p:nvPr/>
        </p:nvSpPr>
        <p:spPr>
          <a:xfrm>
            <a:off x="3835818" y="2657159"/>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16" name="Straight Arrow Connector 15">
            <a:extLst>
              <a:ext uri="{FF2B5EF4-FFF2-40B4-BE49-F238E27FC236}">
                <a16:creationId xmlns:a16="http://schemas.microsoft.com/office/drawing/2014/main" id="{96A2BCA0-6141-4F25-A448-5589C6EBB282}"/>
              </a:ext>
            </a:extLst>
          </p:cNvPr>
          <p:cNvCxnSpPr>
            <a:cxnSpLocks/>
          </p:cNvCxnSpPr>
          <p:nvPr/>
        </p:nvCxnSpPr>
        <p:spPr bwMode="auto">
          <a:xfrm>
            <a:off x="1790700" y="2405457"/>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E9E03158-8A86-4CCA-8EBE-6B7EFDB6819F}"/>
              </a:ext>
            </a:extLst>
          </p:cNvPr>
          <p:cNvCxnSpPr>
            <a:cxnSpLocks/>
          </p:cNvCxnSpPr>
          <p:nvPr/>
        </p:nvCxnSpPr>
        <p:spPr bwMode="auto">
          <a:xfrm>
            <a:off x="4667250" y="2405457"/>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A56B05D2-25F2-4692-888B-93136F7E1DF0}"/>
              </a:ext>
            </a:extLst>
          </p:cNvPr>
          <p:cNvCxnSpPr>
            <a:cxnSpLocks/>
          </p:cNvCxnSpPr>
          <p:nvPr/>
        </p:nvCxnSpPr>
        <p:spPr bwMode="auto">
          <a:xfrm flipH="1">
            <a:off x="4667251" y="2100657"/>
            <a:ext cx="1886632"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EFC2D9EA-660F-4B28-B881-890D792955E1}"/>
              </a:ext>
            </a:extLst>
          </p:cNvPr>
          <p:cNvCxnSpPr>
            <a:cxnSpLocks/>
          </p:cNvCxnSpPr>
          <p:nvPr/>
        </p:nvCxnSpPr>
        <p:spPr bwMode="auto">
          <a:xfrm flipH="1">
            <a:off x="1860550" y="2100657"/>
            <a:ext cx="1835149"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29" name="Oval 28">
            <a:extLst>
              <a:ext uri="{FF2B5EF4-FFF2-40B4-BE49-F238E27FC236}">
                <a16:creationId xmlns:a16="http://schemas.microsoft.com/office/drawing/2014/main" id="{39F97E42-0F2B-4CF1-A7A8-232D9FA9A9DA}"/>
              </a:ext>
            </a:extLst>
          </p:cNvPr>
          <p:cNvSpPr/>
          <p:nvPr/>
        </p:nvSpPr>
        <p:spPr bwMode="auto">
          <a:xfrm>
            <a:off x="4546600" y="1908440"/>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75" name="Oval 74">
            <a:extLst>
              <a:ext uri="{FF2B5EF4-FFF2-40B4-BE49-F238E27FC236}">
                <a16:creationId xmlns:a16="http://schemas.microsoft.com/office/drawing/2014/main" id="{C74F042C-8906-4A1B-972A-D954094D2E61}"/>
              </a:ext>
            </a:extLst>
          </p:cNvPr>
          <p:cNvSpPr/>
          <p:nvPr/>
        </p:nvSpPr>
        <p:spPr bwMode="auto">
          <a:xfrm>
            <a:off x="3470104" y="2217686"/>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77" name="object 126">
            <a:extLst>
              <a:ext uri="{FF2B5EF4-FFF2-40B4-BE49-F238E27FC236}">
                <a16:creationId xmlns:a16="http://schemas.microsoft.com/office/drawing/2014/main" id="{5E1E3AB9-167E-4257-9A8B-F91AA5CC102C}"/>
              </a:ext>
            </a:extLst>
          </p:cNvPr>
          <p:cNvSpPr txBox="1"/>
          <p:nvPr/>
        </p:nvSpPr>
        <p:spPr>
          <a:xfrm>
            <a:off x="4228800" y="1690850"/>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sp>
        <p:nvSpPr>
          <p:cNvPr id="78" name="Oval 77">
            <a:extLst>
              <a:ext uri="{FF2B5EF4-FFF2-40B4-BE49-F238E27FC236}">
                <a16:creationId xmlns:a16="http://schemas.microsoft.com/office/drawing/2014/main" id="{A6718CD5-06F7-44EC-9C76-80952C6BDB30}"/>
              </a:ext>
            </a:extLst>
          </p:cNvPr>
          <p:cNvSpPr/>
          <p:nvPr/>
        </p:nvSpPr>
        <p:spPr bwMode="auto">
          <a:xfrm>
            <a:off x="6365719" y="1914790"/>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79" name="object 126">
            <a:extLst>
              <a:ext uri="{FF2B5EF4-FFF2-40B4-BE49-F238E27FC236}">
                <a16:creationId xmlns:a16="http://schemas.microsoft.com/office/drawing/2014/main" id="{835C450D-57E3-4D9B-9315-06E0DF40BC93}"/>
              </a:ext>
            </a:extLst>
          </p:cNvPr>
          <p:cNvSpPr txBox="1"/>
          <p:nvPr/>
        </p:nvSpPr>
        <p:spPr>
          <a:xfrm>
            <a:off x="5783453" y="1682424"/>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sp>
        <p:nvSpPr>
          <p:cNvPr id="80" name="object 126">
            <a:extLst>
              <a:ext uri="{FF2B5EF4-FFF2-40B4-BE49-F238E27FC236}">
                <a16:creationId xmlns:a16="http://schemas.microsoft.com/office/drawing/2014/main" id="{0E9C3422-E99B-45DF-AF39-335D17452486}"/>
              </a:ext>
            </a:extLst>
          </p:cNvPr>
          <p:cNvSpPr txBox="1"/>
          <p:nvPr/>
        </p:nvSpPr>
        <p:spPr>
          <a:xfrm>
            <a:off x="1881541" y="1695351"/>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cxnSp>
        <p:nvCxnSpPr>
          <p:cNvPr id="81" name="Straight Arrow Connector 80">
            <a:extLst>
              <a:ext uri="{FF2B5EF4-FFF2-40B4-BE49-F238E27FC236}">
                <a16:creationId xmlns:a16="http://schemas.microsoft.com/office/drawing/2014/main" id="{B0597C04-8EA6-4539-85A8-0CA65547D8B7}"/>
              </a:ext>
            </a:extLst>
          </p:cNvPr>
          <p:cNvCxnSpPr>
            <a:cxnSpLocks/>
          </p:cNvCxnSpPr>
          <p:nvPr/>
        </p:nvCxnSpPr>
        <p:spPr bwMode="auto">
          <a:xfrm flipH="1">
            <a:off x="3735650" y="2097670"/>
            <a:ext cx="810951"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cxnSp>
        <p:nvCxnSpPr>
          <p:cNvPr id="83" name="Straight Arrow Connector 82">
            <a:extLst>
              <a:ext uri="{FF2B5EF4-FFF2-40B4-BE49-F238E27FC236}">
                <a16:creationId xmlns:a16="http://schemas.microsoft.com/office/drawing/2014/main" id="{25DB72D3-C519-40FB-A411-CD67162B8CA3}"/>
              </a:ext>
            </a:extLst>
          </p:cNvPr>
          <p:cNvCxnSpPr>
            <a:cxnSpLocks/>
          </p:cNvCxnSpPr>
          <p:nvPr/>
        </p:nvCxnSpPr>
        <p:spPr bwMode="auto">
          <a:xfrm>
            <a:off x="3835864" y="2405457"/>
            <a:ext cx="831386"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grpSp>
        <p:nvGrpSpPr>
          <p:cNvPr id="130" name="Group 129">
            <a:extLst>
              <a:ext uri="{FF2B5EF4-FFF2-40B4-BE49-F238E27FC236}">
                <a16:creationId xmlns:a16="http://schemas.microsoft.com/office/drawing/2014/main" id="{9B2FD666-BCD7-4AA5-BDB3-9457FAC4E888}"/>
              </a:ext>
            </a:extLst>
          </p:cNvPr>
          <p:cNvGrpSpPr/>
          <p:nvPr/>
        </p:nvGrpSpPr>
        <p:grpSpPr>
          <a:xfrm>
            <a:off x="1347218" y="1914790"/>
            <a:ext cx="740915" cy="497018"/>
            <a:chOff x="1347218" y="1914790"/>
            <a:chExt cx="740915" cy="497018"/>
          </a:xfrm>
        </p:grpSpPr>
        <p:sp>
          <p:nvSpPr>
            <p:cNvPr id="76" name="Oval 75">
              <a:extLst>
                <a:ext uri="{FF2B5EF4-FFF2-40B4-BE49-F238E27FC236}">
                  <a16:creationId xmlns:a16="http://schemas.microsoft.com/office/drawing/2014/main" id="{188E40A8-A632-45D8-9BCE-65C2B4EF8428}"/>
                </a:ext>
              </a:extLst>
            </p:cNvPr>
            <p:cNvSpPr/>
            <p:nvPr/>
          </p:nvSpPr>
          <p:spPr bwMode="auto">
            <a:xfrm>
              <a:off x="1722373" y="1914790"/>
              <a:ext cx="365760" cy="365760"/>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sp>
          <p:nvSpPr>
            <p:cNvPr id="87" name="Arc 86">
              <a:extLst>
                <a:ext uri="{FF2B5EF4-FFF2-40B4-BE49-F238E27FC236}">
                  <a16:creationId xmlns:a16="http://schemas.microsoft.com/office/drawing/2014/main" id="{836749FC-CB5F-4D15-B224-80EDDDEC50E5}"/>
                </a:ext>
              </a:extLst>
            </p:cNvPr>
            <p:cNvSpPr/>
            <p:nvPr/>
          </p:nvSpPr>
          <p:spPr bwMode="auto">
            <a:xfrm>
              <a:off x="1347218" y="2104020"/>
              <a:ext cx="365760" cy="307788"/>
            </a:xfrm>
            <a:prstGeom prst="arc">
              <a:avLst>
                <a:gd name="adj1" fmla="val 5663852"/>
                <a:gd name="adj2" fmla="val 16358433"/>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tx1"/>
                </a:solidFill>
                <a:effectLst/>
                <a:latin typeface="Arial" charset="0"/>
                <a:ea typeface="SimSun" charset="-122"/>
              </a:endParaRPr>
            </a:p>
          </p:txBody>
        </p:sp>
        <p:cxnSp>
          <p:nvCxnSpPr>
            <p:cNvPr id="88" name="Straight Arrow Connector 87">
              <a:extLst>
                <a:ext uri="{FF2B5EF4-FFF2-40B4-BE49-F238E27FC236}">
                  <a16:creationId xmlns:a16="http://schemas.microsoft.com/office/drawing/2014/main" id="{5AF161FA-4E53-4DB2-A4CE-CE005DBBC6BA}"/>
                </a:ext>
              </a:extLst>
            </p:cNvPr>
            <p:cNvCxnSpPr>
              <a:cxnSpLocks/>
            </p:cNvCxnSpPr>
            <p:nvPr/>
          </p:nvCxnSpPr>
          <p:spPr bwMode="auto">
            <a:xfrm>
              <a:off x="1520393" y="2405723"/>
              <a:ext cx="270307" cy="0"/>
            </a:xfrm>
            <a:prstGeom prst="straightConnector1">
              <a:avLst/>
            </a:prstGeom>
            <a:solidFill>
              <a:srgbClr val="00B8FF"/>
            </a:solidFill>
            <a:ln w="25400" cap="flat" cmpd="sng" algn="ctr">
              <a:solidFill>
                <a:srgbClr val="00B050"/>
              </a:solidFill>
              <a:prstDash val="solid"/>
              <a:round/>
              <a:headEnd type="none" w="med" len="med"/>
              <a:tailEnd type="triangle"/>
            </a:ln>
            <a:effectLst/>
          </p:spPr>
        </p:cxnSp>
        <p:cxnSp>
          <p:nvCxnSpPr>
            <p:cNvPr id="92" name="Straight Connector 91">
              <a:extLst>
                <a:ext uri="{FF2B5EF4-FFF2-40B4-BE49-F238E27FC236}">
                  <a16:creationId xmlns:a16="http://schemas.microsoft.com/office/drawing/2014/main" id="{B6D31B93-38B0-4605-8D02-024C05EEACE7}"/>
                </a:ext>
              </a:extLst>
            </p:cNvPr>
            <p:cNvCxnSpPr>
              <a:endCxn id="87" idx="2"/>
            </p:cNvCxnSpPr>
            <p:nvPr/>
          </p:nvCxnSpPr>
          <p:spPr bwMode="auto">
            <a:xfrm flipH="1">
              <a:off x="1537190" y="2104020"/>
              <a:ext cx="175788" cy="116"/>
            </a:xfrm>
            <a:prstGeom prst="line">
              <a:avLst/>
            </a:prstGeom>
            <a:solidFill>
              <a:srgbClr val="00B8FF"/>
            </a:solidFill>
            <a:ln w="25400" cap="flat" cmpd="sng" algn="ctr">
              <a:solidFill>
                <a:srgbClr val="00B050"/>
              </a:solidFill>
              <a:prstDash val="solid"/>
              <a:round/>
              <a:headEnd type="none" w="med" len="med"/>
              <a:tailEnd type="none" w="med" len="med"/>
            </a:ln>
            <a:effectLst/>
          </p:spPr>
        </p:cxnSp>
      </p:grpSp>
      <p:sp>
        <p:nvSpPr>
          <p:cNvPr id="93" name="object 126">
            <a:extLst>
              <a:ext uri="{FF2B5EF4-FFF2-40B4-BE49-F238E27FC236}">
                <a16:creationId xmlns:a16="http://schemas.microsoft.com/office/drawing/2014/main" id="{0744E0B1-D9EE-418B-A5E2-5A878D5C22D0}"/>
              </a:ext>
            </a:extLst>
          </p:cNvPr>
          <p:cNvSpPr txBox="1"/>
          <p:nvPr/>
        </p:nvSpPr>
        <p:spPr>
          <a:xfrm>
            <a:off x="2813259" y="2617759"/>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pic>
        <p:nvPicPr>
          <p:cNvPr id="94" name="Picture 93">
            <a:extLst>
              <a:ext uri="{FF2B5EF4-FFF2-40B4-BE49-F238E27FC236}">
                <a16:creationId xmlns:a16="http://schemas.microsoft.com/office/drawing/2014/main" id="{E9CD42A2-CF0A-4733-9AA4-AD2156285987}"/>
              </a:ext>
            </a:extLst>
          </p:cNvPr>
          <p:cNvPicPr>
            <a:picLocks noChangeAspect="1"/>
          </p:cNvPicPr>
          <p:nvPr/>
        </p:nvPicPr>
        <p:blipFill>
          <a:blip r:embed="rId3"/>
          <a:stretch>
            <a:fillRect/>
          </a:stretch>
        </p:blipFill>
        <p:spPr>
          <a:xfrm>
            <a:off x="3585360" y="4480381"/>
            <a:ext cx="1375781" cy="927853"/>
          </a:xfrm>
          <a:prstGeom prst="rect">
            <a:avLst/>
          </a:prstGeom>
        </p:spPr>
      </p:pic>
      <p:pic>
        <p:nvPicPr>
          <p:cNvPr id="95" name="Picture 94">
            <a:extLst>
              <a:ext uri="{FF2B5EF4-FFF2-40B4-BE49-F238E27FC236}">
                <a16:creationId xmlns:a16="http://schemas.microsoft.com/office/drawing/2014/main" id="{28CB9A71-53FE-45F7-99B3-8E8F7AB18899}"/>
              </a:ext>
            </a:extLst>
          </p:cNvPr>
          <p:cNvPicPr>
            <a:picLocks noChangeAspect="1"/>
          </p:cNvPicPr>
          <p:nvPr/>
        </p:nvPicPr>
        <p:blipFill>
          <a:blip r:embed="rId2"/>
          <a:stretch>
            <a:fillRect/>
          </a:stretch>
        </p:blipFill>
        <p:spPr>
          <a:xfrm>
            <a:off x="1199422" y="4373716"/>
            <a:ext cx="846908" cy="1056021"/>
          </a:xfrm>
          <a:prstGeom prst="rect">
            <a:avLst/>
          </a:prstGeom>
        </p:spPr>
      </p:pic>
      <p:sp>
        <p:nvSpPr>
          <p:cNvPr id="97" name="object 126">
            <a:extLst>
              <a:ext uri="{FF2B5EF4-FFF2-40B4-BE49-F238E27FC236}">
                <a16:creationId xmlns:a16="http://schemas.microsoft.com/office/drawing/2014/main" id="{D696054F-1206-4AE0-8C95-263B62B581E5}"/>
              </a:ext>
            </a:extLst>
          </p:cNvPr>
          <p:cNvSpPr txBox="1"/>
          <p:nvPr/>
        </p:nvSpPr>
        <p:spPr>
          <a:xfrm>
            <a:off x="906485" y="5442437"/>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98" name="object 126">
            <a:extLst>
              <a:ext uri="{FF2B5EF4-FFF2-40B4-BE49-F238E27FC236}">
                <a16:creationId xmlns:a16="http://schemas.microsoft.com/office/drawing/2014/main" id="{B2FD76BC-87D2-44DD-A03F-5FA086742A7B}"/>
              </a:ext>
            </a:extLst>
          </p:cNvPr>
          <p:cNvSpPr txBox="1"/>
          <p:nvPr/>
        </p:nvSpPr>
        <p:spPr>
          <a:xfrm>
            <a:off x="6392057" y="548026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endParaRPr sz="1400" dirty="0">
              <a:latin typeface="Verdana"/>
              <a:cs typeface="Verdana"/>
            </a:endParaRPr>
          </a:p>
        </p:txBody>
      </p:sp>
      <p:sp>
        <p:nvSpPr>
          <p:cNvPr id="99" name="object 126">
            <a:extLst>
              <a:ext uri="{FF2B5EF4-FFF2-40B4-BE49-F238E27FC236}">
                <a16:creationId xmlns:a16="http://schemas.microsoft.com/office/drawing/2014/main" id="{ED180D5D-48CA-4774-BA01-4A0576D9A545}"/>
              </a:ext>
            </a:extLst>
          </p:cNvPr>
          <p:cNvSpPr txBox="1"/>
          <p:nvPr/>
        </p:nvSpPr>
        <p:spPr>
          <a:xfrm>
            <a:off x="3880268" y="5355238"/>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100" name="Straight Arrow Connector 99">
            <a:extLst>
              <a:ext uri="{FF2B5EF4-FFF2-40B4-BE49-F238E27FC236}">
                <a16:creationId xmlns:a16="http://schemas.microsoft.com/office/drawing/2014/main" id="{4116960F-6704-4FFD-8467-06929CF2ED72}"/>
              </a:ext>
            </a:extLst>
          </p:cNvPr>
          <p:cNvCxnSpPr>
            <a:cxnSpLocks/>
          </p:cNvCxnSpPr>
          <p:nvPr/>
        </p:nvCxnSpPr>
        <p:spPr bwMode="auto">
          <a:xfrm>
            <a:off x="1835150" y="5103536"/>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D83485ED-58BE-44A8-86A3-2510E0C2F248}"/>
              </a:ext>
            </a:extLst>
          </p:cNvPr>
          <p:cNvCxnSpPr>
            <a:cxnSpLocks/>
          </p:cNvCxnSpPr>
          <p:nvPr/>
        </p:nvCxnSpPr>
        <p:spPr bwMode="auto">
          <a:xfrm>
            <a:off x="4711700" y="5103536"/>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2" name="Straight Arrow Connector 101">
            <a:extLst>
              <a:ext uri="{FF2B5EF4-FFF2-40B4-BE49-F238E27FC236}">
                <a16:creationId xmlns:a16="http://schemas.microsoft.com/office/drawing/2014/main" id="{3FBCC391-2DA6-472D-90C1-E1F8EC707854}"/>
              </a:ext>
            </a:extLst>
          </p:cNvPr>
          <p:cNvCxnSpPr>
            <a:cxnSpLocks/>
          </p:cNvCxnSpPr>
          <p:nvPr/>
        </p:nvCxnSpPr>
        <p:spPr bwMode="auto">
          <a:xfrm flipH="1">
            <a:off x="4747263" y="4798736"/>
            <a:ext cx="185107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03" name="Straight Arrow Connector 102">
            <a:extLst>
              <a:ext uri="{FF2B5EF4-FFF2-40B4-BE49-F238E27FC236}">
                <a16:creationId xmlns:a16="http://schemas.microsoft.com/office/drawing/2014/main" id="{2D15B2A2-9F4E-4ECC-9A3E-A2D72A7F1408}"/>
              </a:ext>
            </a:extLst>
          </p:cNvPr>
          <p:cNvCxnSpPr>
            <a:cxnSpLocks/>
          </p:cNvCxnSpPr>
          <p:nvPr/>
        </p:nvCxnSpPr>
        <p:spPr bwMode="auto">
          <a:xfrm flipH="1">
            <a:off x="1905001" y="4798736"/>
            <a:ext cx="1856284"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107" name="object 126">
            <a:extLst>
              <a:ext uri="{FF2B5EF4-FFF2-40B4-BE49-F238E27FC236}">
                <a16:creationId xmlns:a16="http://schemas.microsoft.com/office/drawing/2014/main" id="{D393B046-1683-44B1-B179-F8754D5E6204}"/>
              </a:ext>
            </a:extLst>
          </p:cNvPr>
          <p:cNvSpPr txBox="1"/>
          <p:nvPr/>
        </p:nvSpPr>
        <p:spPr>
          <a:xfrm>
            <a:off x="2896305" y="439372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sp>
        <p:nvSpPr>
          <p:cNvPr id="109" name="object 126">
            <a:extLst>
              <a:ext uri="{FF2B5EF4-FFF2-40B4-BE49-F238E27FC236}">
                <a16:creationId xmlns:a16="http://schemas.microsoft.com/office/drawing/2014/main" id="{6C475519-C65D-4BE2-866A-00AF279FD2BC}"/>
              </a:ext>
            </a:extLst>
          </p:cNvPr>
          <p:cNvSpPr txBox="1"/>
          <p:nvPr/>
        </p:nvSpPr>
        <p:spPr>
          <a:xfrm>
            <a:off x="5516363" y="5324466"/>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sp>
        <p:nvSpPr>
          <p:cNvPr id="110" name="object 126">
            <a:extLst>
              <a:ext uri="{FF2B5EF4-FFF2-40B4-BE49-F238E27FC236}">
                <a16:creationId xmlns:a16="http://schemas.microsoft.com/office/drawing/2014/main" id="{A9AB23B1-384B-424B-9DE6-88B5243E52F3}"/>
              </a:ext>
            </a:extLst>
          </p:cNvPr>
          <p:cNvSpPr txBox="1"/>
          <p:nvPr/>
        </p:nvSpPr>
        <p:spPr>
          <a:xfrm>
            <a:off x="1925991" y="4393430"/>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a:t>
            </a:r>
            <a:r>
              <a:rPr lang="es-ES" sz="800" spc="-5" dirty="0" err="1">
                <a:solidFill>
                  <a:srgbClr val="00007F"/>
                </a:solidFill>
                <a:latin typeface="Verdana"/>
                <a:cs typeface="Verdana"/>
              </a:rPr>
              <a:t>recover</a:t>
            </a:r>
            <a:endParaRPr sz="800" dirty="0">
              <a:latin typeface="Verdana"/>
              <a:cs typeface="Verdana"/>
            </a:endParaRPr>
          </a:p>
        </p:txBody>
      </p:sp>
      <p:grpSp>
        <p:nvGrpSpPr>
          <p:cNvPr id="119" name="Group 118">
            <a:extLst>
              <a:ext uri="{FF2B5EF4-FFF2-40B4-BE49-F238E27FC236}">
                <a16:creationId xmlns:a16="http://schemas.microsoft.com/office/drawing/2014/main" id="{0C799F8C-4946-418C-8430-F3CDD0B9C62F}"/>
              </a:ext>
            </a:extLst>
          </p:cNvPr>
          <p:cNvGrpSpPr/>
          <p:nvPr/>
        </p:nvGrpSpPr>
        <p:grpSpPr>
          <a:xfrm>
            <a:off x="1391668" y="4612869"/>
            <a:ext cx="740915" cy="497283"/>
            <a:chOff x="1391668" y="4244569"/>
            <a:chExt cx="740915" cy="497283"/>
          </a:xfrm>
        </p:grpSpPr>
        <p:sp>
          <p:nvSpPr>
            <p:cNvPr id="106" name="Oval 105">
              <a:extLst>
                <a:ext uri="{FF2B5EF4-FFF2-40B4-BE49-F238E27FC236}">
                  <a16:creationId xmlns:a16="http://schemas.microsoft.com/office/drawing/2014/main" id="{2E1A1A93-F689-42EA-AA19-A07203FA225F}"/>
                </a:ext>
              </a:extLst>
            </p:cNvPr>
            <p:cNvSpPr/>
            <p:nvPr/>
          </p:nvSpPr>
          <p:spPr bwMode="auto">
            <a:xfrm>
              <a:off x="1766823" y="4244569"/>
              <a:ext cx="365760" cy="365760"/>
            </a:xfrm>
            <a:prstGeom prst="ellipse">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13" name="Arc 112">
              <a:extLst>
                <a:ext uri="{FF2B5EF4-FFF2-40B4-BE49-F238E27FC236}">
                  <a16:creationId xmlns:a16="http://schemas.microsoft.com/office/drawing/2014/main" id="{CCCE00BD-5829-4B07-BC34-01B3BDA4EE5C}"/>
                </a:ext>
              </a:extLst>
            </p:cNvPr>
            <p:cNvSpPr/>
            <p:nvPr/>
          </p:nvSpPr>
          <p:spPr bwMode="auto">
            <a:xfrm>
              <a:off x="1391668" y="4433799"/>
              <a:ext cx="365760" cy="307788"/>
            </a:xfrm>
            <a:prstGeom prst="arc">
              <a:avLst>
                <a:gd name="adj1" fmla="val 5663852"/>
                <a:gd name="adj2" fmla="val 16358433"/>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114" name="Straight Arrow Connector 113">
              <a:extLst>
                <a:ext uri="{FF2B5EF4-FFF2-40B4-BE49-F238E27FC236}">
                  <a16:creationId xmlns:a16="http://schemas.microsoft.com/office/drawing/2014/main" id="{64CFFB89-4D1C-4B04-A306-087C3279E5FD}"/>
                </a:ext>
              </a:extLst>
            </p:cNvPr>
            <p:cNvCxnSpPr>
              <a:cxnSpLocks/>
            </p:cNvCxnSpPr>
            <p:nvPr/>
          </p:nvCxnSpPr>
          <p:spPr bwMode="auto">
            <a:xfrm>
              <a:off x="1564843" y="4741852"/>
              <a:ext cx="270307" cy="0"/>
            </a:xfrm>
            <a:prstGeom prst="straightConnector1">
              <a:avLst/>
            </a:prstGeom>
            <a:solidFill>
              <a:srgbClr val="00B8FF"/>
            </a:solidFill>
            <a:ln w="25400" cap="flat" cmpd="sng" algn="ctr">
              <a:solidFill>
                <a:srgbClr val="14A444"/>
              </a:solidFill>
              <a:prstDash val="solid"/>
              <a:round/>
              <a:headEnd type="none" w="med" len="med"/>
              <a:tailEnd type="triangle"/>
            </a:ln>
            <a:effectLst/>
          </p:spPr>
        </p:cxnSp>
        <p:cxnSp>
          <p:nvCxnSpPr>
            <p:cNvPr id="115" name="Straight Connector 114">
              <a:extLst>
                <a:ext uri="{FF2B5EF4-FFF2-40B4-BE49-F238E27FC236}">
                  <a16:creationId xmlns:a16="http://schemas.microsoft.com/office/drawing/2014/main" id="{5AD4C754-8203-4DC0-8E7A-A7347287EAAD}"/>
                </a:ext>
              </a:extLst>
            </p:cNvPr>
            <p:cNvCxnSpPr>
              <a:endCxn id="113" idx="2"/>
            </p:cNvCxnSpPr>
            <p:nvPr/>
          </p:nvCxnSpPr>
          <p:spPr bwMode="auto">
            <a:xfrm flipH="1">
              <a:off x="1581640" y="4433799"/>
              <a:ext cx="175788" cy="116"/>
            </a:xfrm>
            <a:prstGeom prst="line">
              <a:avLst/>
            </a:prstGeom>
            <a:solidFill>
              <a:srgbClr val="00B8FF"/>
            </a:solidFill>
            <a:ln w="25400" cap="flat" cmpd="sng" algn="ctr">
              <a:solidFill>
                <a:srgbClr val="14A444"/>
              </a:solidFill>
              <a:prstDash val="solid"/>
              <a:round/>
              <a:headEnd type="none" w="med" len="med"/>
              <a:tailEnd type="none" w="med" len="med"/>
            </a:ln>
            <a:effectLst/>
          </p:spPr>
        </p:cxnSp>
      </p:grpSp>
      <p:sp>
        <p:nvSpPr>
          <p:cNvPr id="116" name="object 126">
            <a:extLst>
              <a:ext uri="{FF2B5EF4-FFF2-40B4-BE49-F238E27FC236}">
                <a16:creationId xmlns:a16="http://schemas.microsoft.com/office/drawing/2014/main" id="{BF236BAA-2CEE-4F6B-80E8-D7F5DA752F15}"/>
              </a:ext>
            </a:extLst>
          </p:cNvPr>
          <p:cNvSpPr txBox="1"/>
          <p:nvPr/>
        </p:nvSpPr>
        <p:spPr>
          <a:xfrm>
            <a:off x="4628266" y="5340587"/>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Clock</a:t>
            </a:r>
            <a:r>
              <a:rPr lang="es-ES" sz="800" spc="-5" dirty="0">
                <a:solidFill>
                  <a:srgbClr val="00007F"/>
                </a:solidFill>
                <a:latin typeface="Verdana"/>
                <a:cs typeface="Verdana"/>
              </a:rPr>
              <a:t> master</a:t>
            </a:r>
            <a:endParaRPr sz="800" dirty="0">
              <a:latin typeface="Verdana"/>
              <a:cs typeface="Verdana"/>
            </a:endParaRPr>
          </a:p>
        </p:txBody>
      </p:sp>
      <p:grpSp>
        <p:nvGrpSpPr>
          <p:cNvPr id="125" name="Group 124">
            <a:extLst>
              <a:ext uri="{FF2B5EF4-FFF2-40B4-BE49-F238E27FC236}">
                <a16:creationId xmlns:a16="http://schemas.microsoft.com/office/drawing/2014/main" id="{FDE107EF-1C10-407A-9B58-364F2172D7D5}"/>
              </a:ext>
            </a:extLst>
          </p:cNvPr>
          <p:cNvGrpSpPr/>
          <p:nvPr/>
        </p:nvGrpSpPr>
        <p:grpSpPr>
          <a:xfrm rot="10800000">
            <a:off x="6310194" y="4785670"/>
            <a:ext cx="740915" cy="497283"/>
            <a:chOff x="1391668" y="4244569"/>
            <a:chExt cx="740915" cy="497283"/>
          </a:xfrm>
        </p:grpSpPr>
        <p:sp>
          <p:nvSpPr>
            <p:cNvPr id="126" name="Oval 125">
              <a:extLst>
                <a:ext uri="{FF2B5EF4-FFF2-40B4-BE49-F238E27FC236}">
                  <a16:creationId xmlns:a16="http://schemas.microsoft.com/office/drawing/2014/main" id="{1A4184D3-5CE9-416E-A2BB-9810E79E1B1B}"/>
                </a:ext>
              </a:extLst>
            </p:cNvPr>
            <p:cNvSpPr/>
            <p:nvPr/>
          </p:nvSpPr>
          <p:spPr bwMode="auto">
            <a:xfrm>
              <a:off x="1766823" y="4244569"/>
              <a:ext cx="365760" cy="365760"/>
            </a:xfrm>
            <a:prstGeom prst="ellipse">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27" name="Arc 126">
              <a:extLst>
                <a:ext uri="{FF2B5EF4-FFF2-40B4-BE49-F238E27FC236}">
                  <a16:creationId xmlns:a16="http://schemas.microsoft.com/office/drawing/2014/main" id="{2585E5E7-587B-46DC-B226-DBE188D812C7}"/>
                </a:ext>
              </a:extLst>
            </p:cNvPr>
            <p:cNvSpPr/>
            <p:nvPr/>
          </p:nvSpPr>
          <p:spPr bwMode="auto">
            <a:xfrm>
              <a:off x="1391668" y="4433799"/>
              <a:ext cx="365760" cy="307788"/>
            </a:xfrm>
            <a:prstGeom prst="arc">
              <a:avLst>
                <a:gd name="adj1" fmla="val 5663852"/>
                <a:gd name="adj2" fmla="val 16358433"/>
              </a:avLst>
            </a:prstGeom>
            <a:noFill/>
            <a:ln w="25400" cap="flat" cmpd="sng" algn="ctr">
              <a:solidFill>
                <a:srgbClr val="14A4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128" name="Straight Arrow Connector 127">
              <a:extLst>
                <a:ext uri="{FF2B5EF4-FFF2-40B4-BE49-F238E27FC236}">
                  <a16:creationId xmlns:a16="http://schemas.microsoft.com/office/drawing/2014/main" id="{BD1AD62B-3773-4E50-B786-622920B0AA61}"/>
                </a:ext>
              </a:extLst>
            </p:cNvPr>
            <p:cNvCxnSpPr>
              <a:cxnSpLocks/>
            </p:cNvCxnSpPr>
            <p:nvPr/>
          </p:nvCxnSpPr>
          <p:spPr bwMode="auto">
            <a:xfrm>
              <a:off x="1564843" y="4741852"/>
              <a:ext cx="270307" cy="0"/>
            </a:xfrm>
            <a:prstGeom prst="straightConnector1">
              <a:avLst/>
            </a:prstGeom>
            <a:solidFill>
              <a:srgbClr val="00B8FF"/>
            </a:solidFill>
            <a:ln w="25400" cap="flat" cmpd="sng" algn="ctr">
              <a:solidFill>
                <a:srgbClr val="14A444"/>
              </a:solidFill>
              <a:prstDash val="solid"/>
              <a:round/>
              <a:headEnd type="none" w="med" len="med"/>
              <a:tailEnd type="triangle"/>
            </a:ln>
            <a:effectLst/>
          </p:spPr>
        </p:cxnSp>
        <p:cxnSp>
          <p:nvCxnSpPr>
            <p:cNvPr id="129" name="Straight Connector 128">
              <a:extLst>
                <a:ext uri="{FF2B5EF4-FFF2-40B4-BE49-F238E27FC236}">
                  <a16:creationId xmlns:a16="http://schemas.microsoft.com/office/drawing/2014/main" id="{9572BC35-C07D-4F0D-9C94-FA3EFD648050}"/>
                </a:ext>
              </a:extLst>
            </p:cNvPr>
            <p:cNvCxnSpPr>
              <a:endCxn id="127" idx="2"/>
            </p:cNvCxnSpPr>
            <p:nvPr/>
          </p:nvCxnSpPr>
          <p:spPr bwMode="auto">
            <a:xfrm flipH="1">
              <a:off x="1581640" y="4433799"/>
              <a:ext cx="175788" cy="116"/>
            </a:xfrm>
            <a:prstGeom prst="line">
              <a:avLst/>
            </a:prstGeom>
            <a:solidFill>
              <a:srgbClr val="00B8FF"/>
            </a:solidFill>
            <a:ln w="25400" cap="flat" cmpd="sng" algn="ctr">
              <a:solidFill>
                <a:srgbClr val="14A444"/>
              </a:solidFill>
              <a:prstDash val="solid"/>
              <a:round/>
              <a:headEnd type="none" w="med" len="med"/>
              <a:tailEnd type="none" w="med" len="med"/>
            </a:ln>
            <a:effectLst/>
          </p:spPr>
        </p:cxnSp>
      </p:grpSp>
      <p:sp>
        <p:nvSpPr>
          <p:cNvPr id="131" name="Oval 130">
            <a:extLst>
              <a:ext uri="{FF2B5EF4-FFF2-40B4-BE49-F238E27FC236}">
                <a16:creationId xmlns:a16="http://schemas.microsoft.com/office/drawing/2014/main" id="{942FD995-8E21-4787-A899-AE9928D17DF7}"/>
              </a:ext>
            </a:extLst>
          </p:cNvPr>
          <p:cNvSpPr/>
          <p:nvPr/>
        </p:nvSpPr>
        <p:spPr bwMode="auto">
          <a:xfrm>
            <a:off x="4572000" y="4918363"/>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32" name="Oval 131">
            <a:extLst>
              <a:ext uri="{FF2B5EF4-FFF2-40B4-BE49-F238E27FC236}">
                <a16:creationId xmlns:a16="http://schemas.microsoft.com/office/drawing/2014/main" id="{9B8B3F26-CCCE-43E4-B930-F44BFF8A04DA}"/>
              </a:ext>
            </a:extLst>
          </p:cNvPr>
          <p:cNvSpPr/>
          <p:nvPr/>
        </p:nvSpPr>
        <p:spPr bwMode="auto">
          <a:xfrm>
            <a:off x="3550169" y="4609079"/>
            <a:ext cx="365760" cy="365760"/>
          </a:xfrm>
          <a:prstGeom prst="ellipse">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135" name="Rectangle 4">
            <a:extLst>
              <a:ext uri="{FF2B5EF4-FFF2-40B4-BE49-F238E27FC236}">
                <a16:creationId xmlns:a16="http://schemas.microsoft.com/office/drawing/2014/main" id="{0556C60B-E5EF-4DFB-8323-B08BD9A70E2E}"/>
              </a:ext>
            </a:extLst>
          </p:cNvPr>
          <p:cNvSpPr>
            <a:spLocks noChangeArrowheads="1"/>
          </p:cNvSpPr>
          <p:nvPr/>
        </p:nvSpPr>
        <p:spPr bwMode="auto">
          <a:xfrm>
            <a:off x="1155734" y="984144"/>
            <a:ext cx="5418619"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Testing scenario #1</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One</a:t>
            </a:r>
            <a:r>
              <a:rPr lang="es-ES" altLang="en-US" sz="1200" dirty="0">
                <a:solidFill>
                  <a:schemeClr val="accent6">
                    <a:lumMod val="75000"/>
                  </a:schemeClr>
                </a:solidFill>
              </a:rPr>
              <a:t> </a:t>
            </a:r>
            <a:r>
              <a:rPr lang="es-ES" altLang="en-US" sz="1200" dirty="0" err="1">
                <a:solidFill>
                  <a:schemeClr val="accent6">
                    <a:lumMod val="75000"/>
                  </a:schemeClr>
                </a:solidFill>
              </a:rPr>
              <a:t>of</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endpoints</a:t>
            </a:r>
            <a:r>
              <a:rPr lang="es-ES" altLang="en-US" sz="1200" dirty="0">
                <a:solidFill>
                  <a:schemeClr val="accent6">
                    <a:lumMod val="75000"/>
                  </a:schemeClr>
                </a:solidFill>
              </a:rPr>
              <a:t> </a:t>
            </a:r>
            <a:r>
              <a:rPr lang="es-ES" altLang="en-US" sz="1200" dirty="0" err="1">
                <a:solidFill>
                  <a:schemeClr val="accent6">
                    <a:lumMod val="75000"/>
                  </a:schemeClr>
                </a:solidFill>
              </a:rPr>
              <a:t>provides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 forwards </a:t>
            </a:r>
            <a:r>
              <a:rPr lang="es-ES" altLang="en-US" sz="1200" dirty="0" err="1">
                <a:solidFill>
                  <a:schemeClr val="accent6">
                    <a:lumMod val="75000"/>
                  </a:schemeClr>
                </a:solidFill>
              </a:rPr>
              <a:t>this</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a:t>
            </a:r>
          </a:p>
        </p:txBody>
      </p:sp>
      <p:sp>
        <p:nvSpPr>
          <p:cNvPr id="136" name="Rectangle 4">
            <a:extLst>
              <a:ext uri="{FF2B5EF4-FFF2-40B4-BE49-F238E27FC236}">
                <a16:creationId xmlns:a16="http://schemas.microsoft.com/office/drawing/2014/main" id="{03BA8AEF-ED81-41B5-AC87-C96D1AF5FCA0}"/>
              </a:ext>
            </a:extLst>
          </p:cNvPr>
          <p:cNvSpPr>
            <a:spLocks noChangeArrowheads="1"/>
          </p:cNvSpPr>
          <p:nvPr/>
        </p:nvSpPr>
        <p:spPr bwMode="auto">
          <a:xfrm>
            <a:off x="1170958" y="3511629"/>
            <a:ext cx="6772892" cy="679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Testing scenario #2</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Endpoints</a:t>
            </a:r>
            <a:r>
              <a:rPr lang="es-ES" altLang="en-US" sz="1200" dirty="0">
                <a:solidFill>
                  <a:schemeClr val="accent6">
                    <a:lumMod val="75000"/>
                  </a:schemeClr>
                </a:solidFill>
              </a:rPr>
              <a:t> are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slaves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 </a:t>
            </a:r>
            <a:r>
              <a:rPr lang="es-ES" altLang="en-US" sz="1200" dirty="0" err="1">
                <a:solidFill>
                  <a:schemeClr val="accent6">
                    <a:lumMod val="75000"/>
                  </a:schemeClr>
                </a:solidFill>
              </a:rPr>
              <a:t>supplies</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clock</a:t>
            </a:r>
            <a:r>
              <a:rPr lang="es-ES" altLang="en-US" sz="1200" dirty="0">
                <a:solidFill>
                  <a:schemeClr val="accent6">
                    <a:lumMod val="75000"/>
                  </a:schemeClr>
                </a:solidFill>
              </a:rPr>
              <a:t> </a:t>
            </a:r>
            <a:r>
              <a:rPr lang="es-ES" altLang="en-US" sz="1200" dirty="0" err="1">
                <a:solidFill>
                  <a:schemeClr val="accent6">
                    <a:lumMod val="75000"/>
                  </a:schemeClr>
                </a:solidFill>
              </a:rPr>
              <a:t>for</a:t>
            </a:r>
            <a:r>
              <a:rPr lang="es-ES" altLang="en-US" sz="1200" dirty="0">
                <a:solidFill>
                  <a:schemeClr val="accent6">
                    <a:lumMod val="75000"/>
                  </a:schemeClr>
                </a:solidFill>
              </a:rPr>
              <a:t> </a:t>
            </a:r>
            <a:r>
              <a:rPr lang="es-ES" altLang="en-US" sz="1200" dirty="0" err="1">
                <a:solidFill>
                  <a:schemeClr val="accent6">
                    <a:lumMod val="75000"/>
                  </a:schemeClr>
                </a:solidFill>
              </a:rPr>
              <a:t>both</a:t>
            </a:r>
            <a:r>
              <a:rPr lang="es-ES" altLang="en-US" sz="1200" dirty="0">
                <a:solidFill>
                  <a:schemeClr val="accent6">
                    <a:lumMod val="75000"/>
                  </a:schemeClr>
                </a:solidFill>
              </a:rPr>
              <a:t>. </a:t>
            </a:r>
            <a:r>
              <a:rPr lang="es-ES" altLang="en-US" sz="1200" dirty="0" err="1">
                <a:solidFill>
                  <a:schemeClr val="accent6">
                    <a:lumMod val="75000"/>
                  </a:schemeClr>
                </a:solidFill>
              </a:rPr>
              <a:t>It</a:t>
            </a:r>
            <a:r>
              <a:rPr lang="es-ES" altLang="en-US" sz="1200" dirty="0">
                <a:solidFill>
                  <a:schemeClr val="accent6">
                    <a:lumMod val="75000"/>
                  </a:schemeClr>
                </a:solidFill>
              </a:rPr>
              <a:t> </a:t>
            </a:r>
            <a:r>
              <a:rPr lang="es-ES" altLang="en-US" sz="1200" dirty="0" err="1">
                <a:solidFill>
                  <a:schemeClr val="accent6">
                    <a:lumMod val="75000"/>
                  </a:schemeClr>
                </a:solidFill>
              </a:rPr>
              <a:t>wouldn’t</a:t>
            </a:r>
            <a:r>
              <a:rPr lang="es-ES" altLang="en-US" sz="1200" dirty="0">
                <a:solidFill>
                  <a:schemeClr val="accent6">
                    <a:lumMod val="75000"/>
                  </a:schemeClr>
                </a:solidFill>
              </a:rPr>
              <a:t> be </a:t>
            </a:r>
            <a:r>
              <a:rPr lang="es-ES" altLang="en-US" sz="1200" dirty="0" err="1">
                <a:solidFill>
                  <a:schemeClr val="accent6">
                    <a:lumMod val="75000"/>
                  </a:schemeClr>
                </a:solidFill>
              </a:rPr>
              <a:t>possible</a:t>
            </a:r>
            <a:r>
              <a:rPr lang="es-ES" altLang="en-US" sz="1200" dirty="0">
                <a:solidFill>
                  <a:schemeClr val="accent6">
                    <a:lumMod val="75000"/>
                  </a:schemeClr>
                </a:solidFill>
              </a:rPr>
              <a:t> </a:t>
            </a:r>
            <a:r>
              <a:rPr lang="es-ES" altLang="en-US" sz="1200" dirty="0" err="1">
                <a:solidFill>
                  <a:schemeClr val="accent6">
                    <a:lumMod val="75000"/>
                  </a:schemeClr>
                </a:solidFill>
              </a:rPr>
              <a:t>to</a:t>
            </a:r>
            <a:r>
              <a:rPr lang="es-ES" altLang="en-US" sz="1200" dirty="0">
                <a:solidFill>
                  <a:schemeClr val="accent6">
                    <a:lumMod val="75000"/>
                  </a:schemeClr>
                </a:solidFill>
              </a:rPr>
              <a:t> </a:t>
            </a:r>
            <a:r>
              <a:rPr lang="es-ES" altLang="en-US" sz="1200" dirty="0" err="1">
                <a:solidFill>
                  <a:schemeClr val="accent6">
                    <a:lumMod val="75000"/>
                  </a:schemeClr>
                </a:solidFill>
              </a:rPr>
              <a:t>interconnect</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endpoints</a:t>
            </a:r>
            <a:r>
              <a:rPr lang="es-ES" altLang="en-US" sz="1200" dirty="0">
                <a:solidFill>
                  <a:schemeClr val="accent6">
                    <a:lumMod val="75000"/>
                  </a:schemeClr>
                </a:solidFill>
              </a:rPr>
              <a:t> </a:t>
            </a:r>
            <a:r>
              <a:rPr lang="es-ES" altLang="en-US" sz="1200" dirty="0" err="1">
                <a:solidFill>
                  <a:schemeClr val="accent6">
                    <a:lumMod val="75000"/>
                  </a:schemeClr>
                </a:solidFill>
              </a:rPr>
              <a:t>without</a:t>
            </a:r>
            <a:r>
              <a:rPr lang="es-ES" altLang="en-US" sz="1200" dirty="0">
                <a:solidFill>
                  <a:schemeClr val="accent6">
                    <a:lumMod val="75000"/>
                  </a:schemeClr>
                </a:solidFill>
              </a:rPr>
              <a:t> </a:t>
            </a:r>
            <a:r>
              <a:rPr lang="es-ES" altLang="en-US" sz="1200" dirty="0" err="1">
                <a:solidFill>
                  <a:schemeClr val="accent6">
                    <a:lumMod val="75000"/>
                  </a:schemeClr>
                </a:solidFill>
              </a:rPr>
              <a:t>the</a:t>
            </a:r>
            <a:r>
              <a:rPr lang="es-ES" altLang="en-US" sz="1200" dirty="0">
                <a:solidFill>
                  <a:schemeClr val="accent6">
                    <a:lumMod val="75000"/>
                  </a:schemeClr>
                </a:solidFill>
              </a:rPr>
              <a:t> </a:t>
            </a:r>
            <a:r>
              <a:rPr lang="es-ES" altLang="en-US" sz="1200" dirty="0" err="1">
                <a:solidFill>
                  <a:schemeClr val="accent6">
                    <a:lumMod val="75000"/>
                  </a:schemeClr>
                </a:solidFill>
              </a:rPr>
              <a:t>tester</a:t>
            </a:r>
            <a:r>
              <a:rPr lang="es-ES" altLang="en-US" sz="1200" dirty="0">
                <a:solidFill>
                  <a:schemeClr val="accent6">
                    <a:lumMod val="75000"/>
                  </a:schemeClr>
                </a:solidFill>
              </a:rPr>
              <a:t>!</a:t>
            </a:r>
          </a:p>
        </p:txBody>
      </p:sp>
    </p:spTree>
    <p:extLst>
      <p:ext uri="{BB962C8B-B14F-4D97-AF65-F5344CB8AC3E}">
        <p14:creationId xmlns:p14="http://schemas.microsoft.com/office/powerpoint/2010/main" val="380172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b="1" dirty="0"/>
              <a:t>Event insertion</a:t>
            </a:r>
            <a:r>
              <a:rPr lang="en-US" dirty="0"/>
              <a:t> in pass-through mode</a:t>
            </a:r>
          </a:p>
        </p:txBody>
      </p:sp>
      <p:pic>
        <p:nvPicPr>
          <p:cNvPr id="765" name="Picture 764">
            <a:extLst>
              <a:ext uri="{FF2B5EF4-FFF2-40B4-BE49-F238E27FC236}">
                <a16:creationId xmlns:a16="http://schemas.microsoft.com/office/drawing/2014/main" id="{C1BB88F6-811D-4BDE-808B-2552946F1993}"/>
              </a:ext>
            </a:extLst>
          </p:cNvPr>
          <p:cNvPicPr>
            <a:picLocks noChangeAspect="1"/>
          </p:cNvPicPr>
          <p:nvPr/>
        </p:nvPicPr>
        <p:blipFill>
          <a:blip r:embed="rId2"/>
          <a:stretch>
            <a:fillRect/>
          </a:stretch>
        </p:blipFill>
        <p:spPr>
          <a:xfrm>
            <a:off x="6616186" y="2648550"/>
            <a:ext cx="846908" cy="1056021"/>
          </a:xfrm>
          <a:prstGeom prst="rect">
            <a:avLst/>
          </a:prstGeom>
        </p:spPr>
      </p:pic>
      <p:pic>
        <p:nvPicPr>
          <p:cNvPr id="766" name="Picture 765">
            <a:extLst>
              <a:ext uri="{FF2B5EF4-FFF2-40B4-BE49-F238E27FC236}">
                <a16:creationId xmlns:a16="http://schemas.microsoft.com/office/drawing/2014/main" id="{0763FA7E-E3A2-4320-848D-801DA766D454}"/>
              </a:ext>
            </a:extLst>
          </p:cNvPr>
          <p:cNvPicPr>
            <a:picLocks noChangeAspect="1"/>
          </p:cNvPicPr>
          <p:nvPr/>
        </p:nvPicPr>
        <p:blipFill>
          <a:blip r:embed="rId3"/>
          <a:stretch>
            <a:fillRect/>
          </a:stretch>
        </p:blipFill>
        <p:spPr>
          <a:xfrm>
            <a:off x="3648860" y="2797631"/>
            <a:ext cx="1375781" cy="927853"/>
          </a:xfrm>
          <a:prstGeom prst="rect">
            <a:avLst/>
          </a:prstGeom>
        </p:spPr>
      </p:pic>
      <p:pic>
        <p:nvPicPr>
          <p:cNvPr id="773" name="Picture 772">
            <a:extLst>
              <a:ext uri="{FF2B5EF4-FFF2-40B4-BE49-F238E27FC236}">
                <a16:creationId xmlns:a16="http://schemas.microsoft.com/office/drawing/2014/main" id="{9864C27B-9FAF-43DA-9D8C-A4959B42D54C}"/>
              </a:ext>
            </a:extLst>
          </p:cNvPr>
          <p:cNvPicPr>
            <a:picLocks noChangeAspect="1"/>
          </p:cNvPicPr>
          <p:nvPr/>
        </p:nvPicPr>
        <p:blipFill>
          <a:blip r:embed="rId2"/>
          <a:stretch>
            <a:fillRect/>
          </a:stretch>
        </p:blipFill>
        <p:spPr>
          <a:xfrm>
            <a:off x="1262922" y="2690966"/>
            <a:ext cx="846908" cy="1056021"/>
          </a:xfrm>
          <a:prstGeom prst="rect">
            <a:avLst/>
          </a:prstGeom>
        </p:spPr>
      </p:pic>
      <p:sp>
        <p:nvSpPr>
          <p:cNvPr id="774" name="object 126">
            <a:extLst>
              <a:ext uri="{FF2B5EF4-FFF2-40B4-BE49-F238E27FC236}">
                <a16:creationId xmlns:a16="http://schemas.microsoft.com/office/drawing/2014/main" id="{49DA5506-169D-44FF-AE35-0C31CF595783}"/>
              </a:ext>
            </a:extLst>
          </p:cNvPr>
          <p:cNvSpPr txBox="1"/>
          <p:nvPr/>
        </p:nvSpPr>
        <p:spPr>
          <a:xfrm>
            <a:off x="969985" y="3759687"/>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r>
              <a:rPr lang="es-ES" sz="1400" spc="-5" dirty="0">
                <a:solidFill>
                  <a:srgbClr val="00007F"/>
                </a:solidFill>
                <a:latin typeface="Verdana"/>
                <a:cs typeface="Verdana"/>
              </a:rPr>
              <a:t> A</a:t>
            </a:r>
            <a:endParaRPr sz="1400" dirty="0">
              <a:latin typeface="Verdana"/>
              <a:cs typeface="Verdana"/>
            </a:endParaRPr>
          </a:p>
        </p:txBody>
      </p:sp>
      <p:sp>
        <p:nvSpPr>
          <p:cNvPr id="777" name="object 126">
            <a:extLst>
              <a:ext uri="{FF2B5EF4-FFF2-40B4-BE49-F238E27FC236}">
                <a16:creationId xmlns:a16="http://schemas.microsoft.com/office/drawing/2014/main" id="{4F764ABE-722B-4B84-84C9-F7D6DF8EEF8A}"/>
              </a:ext>
            </a:extLst>
          </p:cNvPr>
          <p:cNvSpPr txBox="1"/>
          <p:nvPr/>
        </p:nvSpPr>
        <p:spPr>
          <a:xfrm>
            <a:off x="6455557" y="3797518"/>
            <a:ext cx="1216505"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Relay</a:t>
            </a:r>
            <a:r>
              <a:rPr lang="es-ES" sz="1400" spc="-5" dirty="0">
                <a:solidFill>
                  <a:srgbClr val="00007F"/>
                </a:solidFill>
                <a:latin typeface="Verdana"/>
                <a:cs typeface="Verdana"/>
              </a:rPr>
              <a:t> B</a:t>
            </a:r>
            <a:endParaRPr sz="1400" dirty="0">
              <a:latin typeface="Verdana"/>
              <a:cs typeface="Verdana"/>
            </a:endParaRPr>
          </a:p>
        </p:txBody>
      </p:sp>
      <p:sp>
        <p:nvSpPr>
          <p:cNvPr id="778" name="object 126">
            <a:extLst>
              <a:ext uri="{FF2B5EF4-FFF2-40B4-BE49-F238E27FC236}">
                <a16:creationId xmlns:a16="http://schemas.microsoft.com/office/drawing/2014/main" id="{3075D111-9FC3-477D-A025-7C67F304F754}"/>
              </a:ext>
            </a:extLst>
          </p:cNvPr>
          <p:cNvSpPr txBox="1"/>
          <p:nvPr/>
        </p:nvSpPr>
        <p:spPr>
          <a:xfrm>
            <a:off x="4787125" y="3536393"/>
            <a:ext cx="747998"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Tester</a:t>
            </a:r>
            <a:endParaRPr sz="1400" dirty="0">
              <a:latin typeface="Verdana"/>
              <a:cs typeface="Verdana"/>
            </a:endParaRPr>
          </a:p>
        </p:txBody>
      </p:sp>
      <p:cxnSp>
        <p:nvCxnSpPr>
          <p:cNvPr id="784" name="Straight Arrow Connector 783">
            <a:extLst>
              <a:ext uri="{FF2B5EF4-FFF2-40B4-BE49-F238E27FC236}">
                <a16:creationId xmlns:a16="http://schemas.microsoft.com/office/drawing/2014/main" id="{3FF2C592-23DC-4C95-96FA-6C99ED88980A}"/>
              </a:ext>
            </a:extLst>
          </p:cNvPr>
          <p:cNvCxnSpPr>
            <a:cxnSpLocks/>
          </p:cNvCxnSpPr>
          <p:nvPr/>
        </p:nvCxnSpPr>
        <p:spPr bwMode="auto">
          <a:xfrm>
            <a:off x="1898650" y="3420786"/>
            <a:ext cx="190500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5" name="Straight Arrow Connector 784">
            <a:extLst>
              <a:ext uri="{FF2B5EF4-FFF2-40B4-BE49-F238E27FC236}">
                <a16:creationId xmlns:a16="http://schemas.microsoft.com/office/drawing/2014/main" id="{AB2FB854-9902-447F-9ACC-4C23F4B6BE87}"/>
              </a:ext>
            </a:extLst>
          </p:cNvPr>
          <p:cNvCxnSpPr>
            <a:cxnSpLocks/>
          </p:cNvCxnSpPr>
          <p:nvPr/>
        </p:nvCxnSpPr>
        <p:spPr bwMode="auto">
          <a:xfrm>
            <a:off x="4775200" y="3420786"/>
            <a:ext cx="1886633"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7" name="Straight Arrow Connector 786">
            <a:extLst>
              <a:ext uri="{FF2B5EF4-FFF2-40B4-BE49-F238E27FC236}">
                <a16:creationId xmlns:a16="http://schemas.microsoft.com/office/drawing/2014/main" id="{9CAB7F41-6392-4CF9-8F44-F9173CF8F875}"/>
              </a:ext>
            </a:extLst>
          </p:cNvPr>
          <p:cNvCxnSpPr>
            <a:cxnSpLocks/>
          </p:cNvCxnSpPr>
          <p:nvPr/>
        </p:nvCxnSpPr>
        <p:spPr bwMode="auto">
          <a:xfrm flipH="1">
            <a:off x="4810763" y="3115986"/>
            <a:ext cx="185107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789" name="Straight Arrow Connector 788">
            <a:extLst>
              <a:ext uri="{FF2B5EF4-FFF2-40B4-BE49-F238E27FC236}">
                <a16:creationId xmlns:a16="http://schemas.microsoft.com/office/drawing/2014/main" id="{B3CF19D3-C175-4290-9607-31654DDC8839}"/>
              </a:ext>
            </a:extLst>
          </p:cNvPr>
          <p:cNvCxnSpPr>
            <a:cxnSpLocks/>
          </p:cNvCxnSpPr>
          <p:nvPr/>
        </p:nvCxnSpPr>
        <p:spPr bwMode="auto">
          <a:xfrm flipH="1">
            <a:off x="1968501" y="3115986"/>
            <a:ext cx="1856284"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791" name="object 126">
            <a:extLst>
              <a:ext uri="{FF2B5EF4-FFF2-40B4-BE49-F238E27FC236}">
                <a16:creationId xmlns:a16="http://schemas.microsoft.com/office/drawing/2014/main" id="{23D988E9-733D-42D2-B843-3394714B1F68}"/>
              </a:ext>
            </a:extLst>
          </p:cNvPr>
          <p:cNvSpPr txBox="1"/>
          <p:nvPr/>
        </p:nvSpPr>
        <p:spPr>
          <a:xfrm>
            <a:off x="3803650" y="2644753"/>
            <a:ext cx="948026" cy="135293"/>
          </a:xfrm>
          <a:prstGeom prst="rect">
            <a:avLst/>
          </a:prstGeom>
        </p:spPr>
        <p:txBody>
          <a:bodyPr vert="horz" wrap="square" lIns="0" tIns="12065" rIns="0" bIns="0" rtlCol="0">
            <a:spAutoFit/>
          </a:bodyPr>
          <a:lstStyle/>
          <a:p>
            <a:pPr marL="12700" algn="ctr">
              <a:lnSpc>
                <a:spcPct val="100000"/>
              </a:lnSpc>
              <a:spcBef>
                <a:spcPts val="95"/>
              </a:spcBef>
            </a:pPr>
            <a:r>
              <a:rPr lang="ca-ES" sz="800" spc="-5" dirty="0">
                <a:solidFill>
                  <a:srgbClr val="00007F"/>
                </a:solidFill>
                <a:latin typeface="Verdana"/>
                <a:cs typeface="Verdana"/>
              </a:rPr>
              <a:t>B</a:t>
            </a:r>
            <a:r>
              <a:rPr lang="es-ES" sz="800" spc="-5" dirty="0">
                <a:solidFill>
                  <a:srgbClr val="00007F"/>
                </a:solidFill>
                <a:latin typeface="Verdana"/>
                <a:cs typeface="Verdana"/>
              </a:rPr>
              <a:t>-</a:t>
            </a:r>
            <a:r>
              <a:rPr lang="es-ES" sz="800" spc="-5" dirty="0" err="1">
                <a:solidFill>
                  <a:srgbClr val="00007F"/>
                </a:solidFill>
                <a:latin typeface="Verdana"/>
                <a:cs typeface="Verdana"/>
              </a:rPr>
              <a:t>to</a:t>
            </a:r>
            <a:r>
              <a:rPr lang="es-ES" sz="800" spc="-5" dirty="0">
                <a:solidFill>
                  <a:srgbClr val="00007F"/>
                </a:solidFill>
                <a:latin typeface="Verdana"/>
                <a:cs typeface="Verdana"/>
              </a:rPr>
              <a:t>-A </a:t>
            </a:r>
            <a:r>
              <a:rPr lang="es-ES" sz="800" spc="-5" dirty="0" err="1">
                <a:solidFill>
                  <a:srgbClr val="00007F"/>
                </a:solidFill>
                <a:latin typeface="Verdana"/>
                <a:cs typeface="Verdana"/>
              </a:rPr>
              <a:t>delay</a:t>
            </a:r>
            <a:endParaRPr sz="800" dirty="0">
              <a:latin typeface="Verdana"/>
              <a:cs typeface="Verdana"/>
            </a:endParaRPr>
          </a:p>
        </p:txBody>
      </p:sp>
      <p:sp>
        <p:nvSpPr>
          <p:cNvPr id="798" name="object 126">
            <a:extLst>
              <a:ext uri="{FF2B5EF4-FFF2-40B4-BE49-F238E27FC236}">
                <a16:creationId xmlns:a16="http://schemas.microsoft.com/office/drawing/2014/main" id="{16D6F133-35CA-4419-839A-CA2805E0915A}"/>
              </a:ext>
            </a:extLst>
          </p:cNvPr>
          <p:cNvSpPr txBox="1"/>
          <p:nvPr/>
        </p:nvSpPr>
        <p:spPr>
          <a:xfrm>
            <a:off x="3835400" y="3734923"/>
            <a:ext cx="948026"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A-</a:t>
            </a:r>
            <a:r>
              <a:rPr lang="es-ES" sz="800" spc="-5" dirty="0" err="1">
                <a:solidFill>
                  <a:srgbClr val="00007F"/>
                </a:solidFill>
                <a:latin typeface="Verdana"/>
                <a:cs typeface="Verdana"/>
              </a:rPr>
              <a:t>to</a:t>
            </a:r>
            <a:r>
              <a:rPr lang="es-ES" sz="800" spc="-5" dirty="0">
                <a:solidFill>
                  <a:srgbClr val="00007F"/>
                </a:solidFill>
                <a:latin typeface="Verdana"/>
                <a:cs typeface="Verdana"/>
              </a:rPr>
              <a:t>-B </a:t>
            </a:r>
            <a:r>
              <a:rPr lang="es-ES" sz="800" spc="-5" dirty="0" err="1">
                <a:solidFill>
                  <a:srgbClr val="00007F"/>
                </a:solidFill>
                <a:latin typeface="Verdana"/>
                <a:cs typeface="Verdana"/>
              </a:rPr>
              <a:t>delay</a:t>
            </a:r>
            <a:endParaRPr sz="800" dirty="0">
              <a:latin typeface="Verdana"/>
              <a:cs typeface="Verdana"/>
            </a:endParaRPr>
          </a:p>
        </p:txBody>
      </p:sp>
      <p:sp>
        <p:nvSpPr>
          <p:cNvPr id="806" name="Oval 805">
            <a:extLst>
              <a:ext uri="{FF2B5EF4-FFF2-40B4-BE49-F238E27FC236}">
                <a16:creationId xmlns:a16="http://schemas.microsoft.com/office/drawing/2014/main" id="{D322C604-B37E-4F1F-85CB-9E31F8679741}"/>
              </a:ext>
            </a:extLst>
          </p:cNvPr>
          <p:cNvSpPr/>
          <p:nvPr/>
        </p:nvSpPr>
        <p:spPr bwMode="auto">
          <a:xfrm>
            <a:off x="4656629" y="2923769"/>
            <a:ext cx="365760" cy="36576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07" name="Oval 806">
            <a:extLst>
              <a:ext uri="{FF2B5EF4-FFF2-40B4-BE49-F238E27FC236}">
                <a16:creationId xmlns:a16="http://schemas.microsoft.com/office/drawing/2014/main" id="{7DCABDBA-42D8-439A-8CE6-A2729AD88D75}"/>
              </a:ext>
            </a:extLst>
          </p:cNvPr>
          <p:cNvSpPr/>
          <p:nvPr/>
        </p:nvSpPr>
        <p:spPr bwMode="auto">
          <a:xfrm>
            <a:off x="3580133" y="3233015"/>
            <a:ext cx="365760" cy="36576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cxnSp>
        <p:nvCxnSpPr>
          <p:cNvPr id="808" name="Straight Arrow Connector 807">
            <a:extLst>
              <a:ext uri="{FF2B5EF4-FFF2-40B4-BE49-F238E27FC236}">
                <a16:creationId xmlns:a16="http://schemas.microsoft.com/office/drawing/2014/main" id="{D5B0CC8C-C960-48D6-84BD-64BB1B9CE411}"/>
              </a:ext>
            </a:extLst>
          </p:cNvPr>
          <p:cNvCxnSpPr>
            <a:cxnSpLocks/>
          </p:cNvCxnSpPr>
          <p:nvPr/>
        </p:nvCxnSpPr>
        <p:spPr bwMode="auto">
          <a:xfrm flipH="1">
            <a:off x="3845679" y="3112999"/>
            <a:ext cx="810951" cy="0"/>
          </a:xfrm>
          <a:prstGeom prst="straightConnector1">
            <a:avLst/>
          </a:prstGeom>
          <a:solidFill>
            <a:srgbClr val="00B8FF"/>
          </a:solidFill>
          <a:ln w="25400" cap="flat" cmpd="sng" algn="ctr">
            <a:solidFill>
              <a:srgbClr val="C00000"/>
            </a:solidFill>
            <a:prstDash val="solid"/>
            <a:round/>
            <a:headEnd type="none" w="med" len="med"/>
            <a:tailEnd type="triangle"/>
          </a:ln>
          <a:effectLst/>
        </p:spPr>
      </p:cxnSp>
      <p:cxnSp>
        <p:nvCxnSpPr>
          <p:cNvPr id="809" name="Straight Arrow Connector 808">
            <a:extLst>
              <a:ext uri="{FF2B5EF4-FFF2-40B4-BE49-F238E27FC236}">
                <a16:creationId xmlns:a16="http://schemas.microsoft.com/office/drawing/2014/main" id="{A7E52FE9-9F8F-4D6C-AF60-317360ADCB32}"/>
              </a:ext>
            </a:extLst>
          </p:cNvPr>
          <p:cNvCxnSpPr>
            <a:cxnSpLocks/>
          </p:cNvCxnSpPr>
          <p:nvPr/>
        </p:nvCxnSpPr>
        <p:spPr bwMode="auto">
          <a:xfrm>
            <a:off x="3945893" y="3420786"/>
            <a:ext cx="831386" cy="0"/>
          </a:xfrm>
          <a:prstGeom prst="straightConnector1">
            <a:avLst/>
          </a:prstGeom>
          <a:solidFill>
            <a:srgbClr val="00B8FF"/>
          </a:solidFill>
          <a:ln w="25400" cap="flat" cmpd="sng" algn="ctr">
            <a:solidFill>
              <a:srgbClr val="C00000"/>
            </a:solidFill>
            <a:prstDash val="solid"/>
            <a:round/>
            <a:headEnd type="none" w="med" len="med"/>
            <a:tailEnd type="triangle"/>
          </a:ln>
          <a:effectLst/>
        </p:spPr>
      </p:cxnSp>
      <p:sp>
        <p:nvSpPr>
          <p:cNvPr id="815" name="object 126">
            <a:extLst>
              <a:ext uri="{FF2B5EF4-FFF2-40B4-BE49-F238E27FC236}">
                <a16:creationId xmlns:a16="http://schemas.microsoft.com/office/drawing/2014/main" id="{7484F9A8-1236-4CF3-94E5-D72BF4840623}"/>
              </a:ext>
            </a:extLst>
          </p:cNvPr>
          <p:cNvSpPr txBox="1"/>
          <p:nvPr/>
        </p:nvSpPr>
        <p:spPr>
          <a:xfrm>
            <a:off x="2003860" y="4698022"/>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b="1" spc="-5" dirty="0">
                <a:solidFill>
                  <a:srgbClr val="00007F"/>
                </a:solidFill>
                <a:latin typeface="Verdana"/>
                <a:cs typeface="Verdana"/>
              </a:rPr>
              <a:t>A-</a:t>
            </a:r>
            <a:r>
              <a:rPr lang="es-ES" sz="1400" b="1" spc="-5" dirty="0" err="1">
                <a:solidFill>
                  <a:srgbClr val="00007F"/>
                </a:solidFill>
                <a:latin typeface="Verdana"/>
                <a:cs typeface="Verdana"/>
              </a:rPr>
              <a:t>to</a:t>
            </a:r>
            <a:r>
              <a:rPr lang="es-ES" sz="1400" b="1" spc="-5" dirty="0">
                <a:solidFill>
                  <a:srgbClr val="00007F"/>
                </a:solidFill>
                <a:latin typeface="Verdana"/>
                <a:cs typeface="Verdana"/>
              </a:rPr>
              <a:t>-B = B-</a:t>
            </a:r>
            <a:r>
              <a:rPr lang="es-ES" sz="1400" b="1" spc="-5" dirty="0" err="1">
                <a:solidFill>
                  <a:srgbClr val="00007F"/>
                </a:solidFill>
                <a:latin typeface="Verdana"/>
                <a:cs typeface="Verdana"/>
              </a:rPr>
              <a:t>to</a:t>
            </a:r>
            <a:r>
              <a:rPr lang="es-ES" sz="1400" b="1" spc="-5" dirty="0">
                <a:solidFill>
                  <a:srgbClr val="00007F"/>
                </a:solidFill>
                <a:latin typeface="Verdana"/>
                <a:cs typeface="Verdana"/>
              </a:rPr>
              <a:t>-A</a:t>
            </a:r>
            <a:endParaRPr sz="1400" b="1" dirty="0">
              <a:latin typeface="Verdana"/>
              <a:cs typeface="Verdana"/>
            </a:endParaRPr>
          </a:p>
        </p:txBody>
      </p:sp>
      <p:sp>
        <p:nvSpPr>
          <p:cNvPr id="524" name="Arrow: Right 523">
            <a:extLst>
              <a:ext uri="{FF2B5EF4-FFF2-40B4-BE49-F238E27FC236}">
                <a16:creationId xmlns:a16="http://schemas.microsoft.com/office/drawing/2014/main" id="{1194E208-2A08-4E0E-838F-3FAE8DDE73BB}"/>
              </a:ext>
            </a:extLst>
          </p:cNvPr>
          <p:cNvSpPr/>
          <p:nvPr/>
        </p:nvSpPr>
        <p:spPr bwMode="auto">
          <a:xfrm>
            <a:off x="3990585" y="4647765"/>
            <a:ext cx="783447" cy="33655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16" name="object 126">
            <a:extLst>
              <a:ext uri="{FF2B5EF4-FFF2-40B4-BE49-F238E27FC236}">
                <a16:creationId xmlns:a16="http://schemas.microsoft.com/office/drawing/2014/main" id="{0EFE464E-245D-4CBC-BAAA-85A32D7E62A8}"/>
              </a:ext>
            </a:extLst>
          </p:cNvPr>
          <p:cNvSpPr txBox="1"/>
          <p:nvPr/>
        </p:nvSpPr>
        <p:spPr>
          <a:xfrm>
            <a:off x="4706083" y="4686300"/>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Symmetric</a:t>
            </a:r>
            <a:r>
              <a:rPr lang="es-ES" sz="1400" spc="-5" dirty="0">
                <a:solidFill>
                  <a:srgbClr val="00007F"/>
                </a:solidFill>
                <a:latin typeface="Verdana"/>
                <a:cs typeface="Verdana"/>
              </a:rPr>
              <a:t> </a:t>
            </a:r>
            <a:r>
              <a:rPr lang="es-ES" sz="1400" spc="-5" dirty="0" err="1">
                <a:solidFill>
                  <a:srgbClr val="00007F"/>
                </a:solidFill>
                <a:latin typeface="Verdana"/>
                <a:cs typeface="Verdana"/>
              </a:rPr>
              <a:t>delay</a:t>
            </a:r>
            <a:endParaRPr sz="1400" dirty="0">
              <a:latin typeface="Verdana"/>
              <a:cs typeface="Verdana"/>
            </a:endParaRPr>
          </a:p>
        </p:txBody>
      </p:sp>
      <p:sp>
        <p:nvSpPr>
          <p:cNvPr id="817" name="object 126">
            <a:extLst>
              <a:ext uri="{FF2B5EF4-FFF2-40B4-BE49-F238E27FC236}">
                <a16:creationId xmlns:a16="http://schemas.microsoft.com/office/drawing/2014/main" id="{AE00051F-2CA0-4822-AD81-CE151848D057}"/>
              </a:ext>
            </a:extLst>
          </p:cNvPr>
          <p:cNvSpPr txBox="1"/>
          <p:nvPr/>
        </p:nvSpPr>
        <p:spPr>
          <a:xfrm>
            <a:off x="2013254" y="5200121"/>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b="1" spc="-5" dirty="0">
                <a:solidFill>
                  <a:srgbClr val="00007F"/>
                </a:solidFill>
                <a:latin typeface="Verdana"/>
                <a:cs typeface="Verdana"/>
              </a:rPr>
              <a:t>A-</a:t>
            </a:r>
            <a:r>
              <a:rPr lang="es-ES" sz="1400" b="1" spc="-5" dirty="0" err="1">
                <a:solidFill>
                  <a:srgbClr val="00007F"/>
                </a:solidFill>
                <a:latin typeface="Verdana"/>
                <a:cs typeface="Verdana"/>
              </a:rPr>
              <a:t>to</a:t>
            </a:r>
            <a:r>
              <a:rPr lang="es-ES" sz="1400" b="1" spc="-5" dirty="0">
                <a:solidFill>
                  <a:srgbClr val="00007F"/>
                </a:solidFill>
                <a:latin typeface="Verdana"/>
                <a:cs typeface="Verdana"/>
              </a:rPr>
              <a:t>-B ≠ B-</a:t>
            </a:r>
            <a:r>
              <a:rPr lang="es-ES" sz="1400" b="1" spc="-5" dirty="0" err="1">
                <a:solidFill>
                  <a:srgbClr val="00007F"/>
                </a:solidFill>
                <a:latin typeface="Verdana"/>
                <a:cs typeface="Verdana"/>
              </a:rPr>
              <a:t>to</a:t>
            </a:r>
            <a:r>
              <a:rPr lang="es-ES" sz="1400" b="1" spc="-5" dirty="0">
                <a:solidFill>
                  <a:srgbClr val="00007F"/>
                </a:solidFill>
                <a:latin typeface="Verdana"/>
                <a:cs typeface="Verdana"/>
              </a:rPr>
              <a:t>-A</a:t>
            </a:r>
            <a:endParaRPr sz="1400" b="1" dirty="0">
              <a:latin typeface="Verdana"/>
              <a:cs typeface="Verdana"/>
            </a:endParaRPr>
          </a:p>
        </p:txBody>
      </p:sp>
      <p:sp>
        <p:nvSpPr>
          <p:cNvPr id="818" name="Arrow: Right 817">
            <a:extLst>
              <a:ext uri="{FF2B5EF4-FFF2-40B4-BE49-F238E27FC236}">
                <a16:creationId xmlns:a16="http://schemas.microsoft.com/office/drawing/2014/main" id="{E6AE155C-6398-4023-B174-9545FB177F5C}"/>
              </a:ext>
            </a:extLst>
          </p:cNvPr>
          <p:cNvSpPr/>
          <p:nvPr/>
        </p:nvSpPr>
        <p:spPr bwMode="auto">
          <a:xfrm>
            <a:off x="3999979" y="5149864"/>
            <a:ext cx="783447" cy="33655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19" name="object 126">
            <a:extLst>
              <a:ext uri="{FF2B5EF4-FFF2-40B4-BE49-F238E27FC236}">
                <a16:creationId xmlns:a16="http://schemas.microsoft.com/office/drawing/2014/main" id="{3A3A11DA-8DD1-4D61-8338-0901153E8050}"/>
              </a:ext>
            </a:extLst>
          </p:cNvPr>
          <p:cNvSpPr txBox="1"/>
          <p:nvPr/>
        </p:nvSpPr>
        <p:spPr>
          <a:xfrm>
            <a:off x="4778977" y="5188399"/>
            <a:ext cx="1900526"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Asymmetric</a:t>
            </a:r>
            <a:r>
              <a:rPr lang="es-ES" sz="1400" spc="-5" dirty="0">
                <a:solidFill>
                  <a:srgbClr val="00007F"/>
                </a:solidFill>
                <a:latin typeface="Verdana"/>
                <a:cs typeface="Verdana"/>
              </a:rPr>
              <a:t> </a:t>
            </a:r>
            <a:r>
              <a:rPr lang="es-ES" sz="1400" spc="-5" dirty="0" err="1">
                <a:solidFill>
                  <a:srgbClr val="00007F"/>
                </a:solidFill>
                <a:latin typeface="Verdana"/>
                <a:cs typeface="Verdana"/>
              </a:rPr>
              <a:t>delay</a:t>
            </a:r>
            <a:endParaRPr sz="1400" dirty="0">
              <a:latin typeface="Verdana"/>
              <a:cs typeface="Verdana"/>
            </a:endParaRPr>
          </a:p>
        </p:txBody>
      </p:sp>
      <p:sp>
        <p:nvSpPr>
          <p:cNvPr id="525" name="Lightning Bolt 524">
            <a:extLst>
              <a:ext uri="{FF2B5EF4-FFF2-40B4-BE49-F238E27FC236}">
                <a16:creationId xmlns:a16="http://schemas.microsoft.com/office/drawing/2014/main" id="{6C55855C-F0E8-40CD-B474-77DBDB3577AB}"/>
              </a:ext>
            </a:extLst>
          </p:cNvPr>
          <p:cNvSpPr/>
          <p:nvPr/>
        </p:nvSpPr>
        <p:spPr bwMode="auto">
          <a:xfrm>
            <a:off x="1020269" y="2568169"/>
            <a:ext cx="639743" cy="635000"/>
          </a:xfrm>
          <a:prstGeom prst="lightningBol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20" name="Lightning Bolt 819">
            <a:extLst>
              <a:ext uri="{FF2B5EF4-FFF2-40B4-BE49-F238E27FC236}">
                <a16:creationId xmlns:a16="http://schemas.microsoft.com/office/drawing/2014/main" id="{055D59EB-25F4-4ED5-B744-12B12AD2B451}"/>
              </a:ext>
            </a:extLst>
          </p:cNvPr>
          <p:cNvSpPr/>
          <p:nvPr/>
        </p:nvSpPr>
        <p:spPr bwMode="auto">
          <a:xfrm>
            <a:off x="6294062" y="2497692"/>
            <a:ext cx="639743" cy="635000"/>
          </a:xfrm>
          <a:prstGeom prst="lightningBol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s-ES" sz="1200" b="0" i="0" u="none" strike="noStrike" cap="none" normalizeH="0" baseline="0">
              <a:ln>
                <a:noFill/>
              </a:ln>
              <a:solidFill>
                <a:schemeClr val="bg1"/>
              </a:solidFill>
              <a:effectLst/>
              <a:latin typeface="Arial" charset="0"/>
              <a:ea typeface="SimSun" charset="-122"/>
            </a:endParaRPr>
          </a:p>
        </p:txBody>
      </p:sp>
      <p:sp>
        <p:nvSpPr>
          <p:cNvPr id="821" name="object 126">
            <a:extLst>
              <a:ext uri="{FF2B5EF4-FFF2-40B4-BE49-F238E27FC236}">
                <a16:creationId xmlns:a16="http://schemas.microsoft.com/office/drawing/2014/main" id="{E3E75846-C6C5-443E-AFD4-31FCD178D11C}"/>
              </a:ext>
            </a:extLst>
          </p:cNvPr>
          <p:cNvSpPr txBox="1"/>
          <p:nvPr/>
        </p:nvSpPr>
        <p:spPr>
          <a:xfrm>
            <a:off x="704805" y="2230495"/>
            <a:ext cx="1575509"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Operation</a:t>
            </a:r>
            <a:r>
              <a:rPr lang="es-ES" sz="1400" spc="-5" dirty="0">
                <a:solidFill>
                  <a:srgbClr val="00007F"/>
                </a:solidFill>
                <a:latin typeface="Verdana"/>
                <a:cs typeface="Verdana"/>
              </a:rPr>
              <a:t> </a:t>
            </a:r>
            <a:r>
              <a:rPr lang="es-ES" sz="1400" spc="-5" dirty="0" err="1">
                <a:solidFill>
                  <a:srgbClr val="00007F"/>
                </a:solidFill>
                <a:latin typeface="Verdana"/>
                <a:cs typeface="Verdana"/>
              </a:rPr>
              <a:t>failure</a:t>
            </a:r>
            <a:endParaRPr sz="1400" dirty="0">
              <a:latin typeface="Verdana"/>
              <a:cs typeface="Verdana"/>
            </a:endParaRPr>
          </a:p>
        </p:txBody>
      </p:sp>
      <p:sp>
        <p:nvSpPr>
          <p:cNvPr id="822" name="object 126">
            <a:extLst>
              <a:ext uri="{FF2B5EF4-FFF2-40B4-BE49-F238E27FC236}">
                <a16:creationId xmlns:a16="http://schemas.microsoft.com/office/drawing/2014/main" id="{8B16BE3B-A194-47E6-B401-B9E57010BC7E}"/>
              </a:ext>
            </a:extLst>
          </p:cNvPr>
          <p:cNvSpPr txBox="1"/>
          <p:nvPr/>
        </p:nvSpPr>
        <p:spPr>
          <a:xfrm>
            <a:off x="6096553" y="2192893"/>
            <a:ext cx="1575509" cy="227626"/>
          </a:xfrm>
          <a:prstGeom prst="rect">
            <a:avLst/>
          </a:prstGeom>
        </p:spPr>
        <p:txBody>
          <a:bodyPr vert="horz" wrap="square" lIns="0" tIns="12065" rIns="0" bIns="0" rtlCol="0">
            <a:spAutoFit/>
          </a:bodyPr>
          <a:lstStyle/>
          <a:p>
            <a:pPr marL="12700" algn="ctr">
              <a:lnSpc>
                <a:spcPct val="100000"/>
              </a:lnSpc>
              <a:spcBef>
                <a:spcPts val="95"/>
              </a:spcBef>
            </a:pPr>
            <a:r>
              <a:rPr lang="es-ES" sz="1400" spc="-5" dirty="0" err="1">
                <a:solidFill>
                  <a:srgbClr val="00007F"/>
                </a:solidFill>
                <a:latin typeface="Verdana"/>
                <a:cs typeface="Verdana"/>
              </a:rPr>
              <a:t>Operation</a:t>
            </a:r>
            <a:r>
              <a:rPr lang="es-ES" sz="1400" spc="-5" dirty="0">
                <a:solidFill>
                  <a:srgbClr val="00007F"/>
                </a:solidFill>
                <a:latin typeface="Verdana"/>
                <a:cs typeface="Verdana"/>
              </a:rPr>
              <a:t> </a:t>
            </a:r>
            <a:r>
              <a:rPr lang="es-ES" sz="1400" spc="-5" dirty="0" err="1">
                <a:solidFill>
                  <a:srgbClr val="00007F"/>
                </a:solidFill>
                <a:latin typeface="Verdana"/>
                <a:cs typeface="Verdana"/>
              </a:rPr>
              <a:t>failure</a:t>
            </a:r>
            <a:endParaRPr sz="1400" dirty="0">
              <a:latin typeface="Verdana"/>
              <a:cs typeface="Verdana"/>
            </a:endParaRPr>
          </a:p>
        </p:txBody>
      </p:sp>
      <p:sp>
        <p:nvSpPr>
          <p:cNvPr id="823" name="Rectangle 4">
            <a:extLst>
              <a:ext uri="{FF2B5EF4-FFF2-40B4-BE49-F238E27FC236}">
                <a16:creationId xmlns:a16="http://schemas.microsoft.com/office/drawing/2014/main" id="{6BD685C8-BEC0-4727-8A8B-D948F14923B1}"/>
              </a:ext>
            </a:extLst>
          </p:cNvPr>
          <p:cNvSpPr>
            <a:spLocks noChangeArrowheads="1"/>
          </p:cNvSpPr>
          <p:nvPr/>
        </p:nvSpPr>
        <p:spPr bwMode="auto">
          <a:xfrm>
            <a:off x="877255" y="1197946"/>
            <a:ext cx="6864316"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eaLnBrk="1" hangingPunct="1">
              <a:lnSpc>
                <a:spcPct val="100000"/>
              </a:lnSpc>
              <a:spcBef>
                <a:spcPts val="450"/>
              </a:spcBef>
              <a:spcAft>
                <a:spcPct val="0"/>
              </a:spcAft>
              <a:buClrTx/>
              <a:buFontTx/>
              <a:buNone/>
            </a:pPr>
            <a:r>
              <a:rPr lang="en-US" sz="1600" dirty="0">
                <a:solidFill>
                  <a:schemeClr val="accent6">
                    <a:lumMod val="75000"/>
                  </a:schemeClr>
                </a:solidFill>
              </a:rPr>
              <a:t>Symmetric and asymmetric delay generation</a:t>
            </a:r>
          </a:p>
          <a:p>
            <a:pPr eaLnBrk="1" hangingPunct="1">
              <a:lnSpc>
                <a:spcPct val="100000"/>
              </a:lnSpc>
              <a:spcBef>
                <a:spcPts val="450"/>
              </a:spcBef>
              <a:spcAft>
                <a:spcPct val="0"/>
              </a:spcAft>
              <a:buClrTx/>
              <a:buFontTx/>
              <a:buNone/>
            </a:pPr>
            <a:r>
              <a:rPr lang="es-ES" altLang="en-US" sz="1200" dirty="0" err="1">
                <a:solidFill>
                  <a:schemeClr val="accent6">
                    <a:lumMod val="75000"/>
                  </a:schemeClr>
                </a:solidFill>
              </a:rPr>
              <a:t>It</a:t>
            </a:r>
            <a:r>
              <a:rPr lang="es-ES" altLang="en-US" sz="1200" dirty="0">
                <a:solidFill>
                  <a:schemeClr val="accent6">
                    <a:lumMod val="75000"/>
                  </a:schemeClr>
                </a:solidFill>
              </a:rPr>
              <a:t> </a:t>
            </a:r>
            <a:r>
              <a:rPr lang="es-ES" altLang="en-US" sz="1200" dirty="0" err="1">
                <a:solidFill>
                  <a:schemeClr val="accent6">
                    <a:lumMod val="75000"/>
                  </a:schemeClr>
                </a:solidFill>
              </a:rPr>
              <a:t>helps</a:t>
            </a:r>
            <a:r>
              <a:rPr lang="es-ES" altLang="en-US" sz="1200" dirty="0">
                <a:solidFill>
                  <a:schemeClr val="accent6">
                    <a:lumMod val="75000"/>
                  </a:schemeClr>
                </a:solidFill>
              </a:rPr>
              <a:t> </a:t>
            </a:r>
            <a:r>
              <a:rPr lang="es-ES" altLang="en-US" sz="1200" dirty="0" err="1">
                <a:solidFill>
                  <a:schemeClr val="accent6">
                    <a:lumMod val="75000"/>
                  </a:schemeClr>
                </a:solidFill>
              </a:rPr>
              <a:t>determining</a:t>
            </a:r>
            <a:r>
              <a:rPr lang="es-ES" altLang="en-US" sz="1200" dirty="0">
                <a:solidFill>
                  <a:schemeClr val="accent6">
                    <a:lumMod val="75000"/>
                  </a:schemeClr>
                </a:solidFill>
              </a:rPr>
              <a:t> </a:t>
            </a:r>
            <a:r>
              <a:rPr lang="es-ES" altLang="en-US" sz="1200" dirty="0" err="1">
                <a:solidFill>
                  <a:schemeClr val="accent6">
                    <a:lumMod val="75000"/>
                  </a:schemeClr>
                </a:solidFill>
              </a:rPr>
              <a:t>which</a:t>
            </a:r>
            <a:r>
              <a:rPr lang="es-ES" altLang="en-US" sz="1200" dirty="0">
                <a:solidFill>
                  <a:schemeClr val="accent6">
                    <a:lumMod val="75000"/>
                  </a:schemeClr>
                </a:solidFill>
              </a:rPr>
              <a:t> </a:t>
            </a:r>
            <a:r>
              <a:rPr lang="es-ES" altLang="en-US" sz="1200" dirty="0" err="1">
                <a:solidFill>
                  <a:schemeClr val="accent6">
                    <a:lumMod val="75000"/>
                  </a:schemeClr>
                </a:solidFill>
              </a:rPr>
              <a:t>network</a:t>
            </a:r>
            <a:r>
              <a:rPr lang="es-ES" altLang="en-US" sz="1200" dirty="0">
                <a:solidFill>
                  <a:schemeClr val="accent6">
                    <a:lumMod val="75000"/>
                  </a:schemeClr>
                </a:solidFill>
              </a:rPr>
              <a:t> </a:t>
            </a:r>
            <a:r>
              <a:rPr lang="es-ES" altLang="en-US" sz="1200" dirty="0" err="1">
                <a:solidFill>
                  <a:schemeClr val="accent6">
                    <a:lumMod val="75000"/>
                  </a:schemeClr>
                </a:solidFill>
              </a:rPr>
              <a:t>conditions</a:t>
            </a:r>
            <a:r>
              <a:rPr lang="es-ES" altLang="en-US" sz="1200" dirty="0">
                <a:solidFill>
                  <a:schemeClr val="accent6">
                    <a:lumMod val="75000"/>
                  </a:schemeClr>
                </a:solidFill>
              </a:rPr>
              <a:t> </a:t>
            </a:r>
            <a:r>
              <a:rPr lang="es-ES" altLang="en-US" sz="1200" dirty="0" err="1">
                <a:solidFill>
                  <a:schemeClr val="accent6">
                    <a:lumMod val="75000"/>
                  </a:schemeClr>
                </a:solidFill>
              </a:rPr>
              <a:t>may</a:t>
            </a:r>
            <a:r>
              <a:rPr lang="es-ES" altLang="en-US" sz="1200" dirty="0">
                <a:solidFill>
                  <a:schemeClr val="accent6">
                    <a:lumMod val="75000"/>
                  </a:schemeClr>
                </a:solidFill>
              </a:rPr>
              <a:t> lead </a:t>
            </a:r>
            <a:r>
              <a:rPr lang="es-ES" altLang="en-US" sz="1200" dirty="0" err="1">
                <a:solidFill>
                  <a:schemeClr val="accent6">
                    <a:lumMod val="75000"/>
                  </a:schemeClr>
                </a:solidFill>
              </a:rPr>
              <a:t>to</a:t>
            </a:r>
            <a:r>
              <a:rPr lang="es-ES" altLang="en-US" sz="1200" dirty="0">
                <a:solidFill>
                  <a:schemeClr val="accent6">
                    <a:lumMod val="75000"/>
                  </a:schemeClr>
                </a:solidFill>
              </a:rPr>
              <a:t> </a:t>
            </a:r>
            <a:r>
              <a:rPr lang="es-ES" altLang="en-US" sz="1200" dirty="0" err="1">
                <a:solidFill>
                  <a:schemeClr val="accent6">
                    <a:lumMod val="75000"/>
                  </a:schemeClr>
                </a:solidFill>
              </a:rPr>
              <a:t>incorrect</a:t>
            </a:r>
            <a:r>
              <a:rPr lang="es-ES" altLang="en-US" sz="1200" dirty="0">
                <a:solidFill>
                  <a:schemeClr val="accent6">
                    <a:lumMod val="75000"/>
                  </a:schemeClr>
                </a:solidFill>
              </a:rPr>
              <a:t> </a:t>
            </a:r>
            <a:r>
              <a:rPr lang="es-ES" altLang="en-US" sz="1200" dirty="0" err="1">
                <a:solidFill>
                  <a:schemeClr val="accent6">
                    <a:lumMod val="75000"/>
                  </a:schemeClr>
                </a:solidFill>
              </a:rPr>
              <a:t>operation</a:t>
            </a:r>
            <a:r>
              <a:rPr lang="es-ES" altLang="en-US" sz="1200" dirty="0">
                <a:solidFill>
                  <a:schemeClr val="accent6">
                    <a:lumMod val="75000"/>
                  </a:schemeClr>
                </a:solidFill>
              </a:rPr>
              <a:t> </a:t>
            </a:r>
            <a:r>
              <a:rPr lang="es-ES" altLang="en-US" sz="1200" dirty="0" err="1">
                <a:solidFill>
                  <a:schemeClr val="accent6">
                    <a:lumMod val="75000"/>
                  </a:schemeClr>
                </a:solidFill>
              </a:rPr>
              <a:t>of</a:t>
            </a:r>
            <a:r>
              <a:rPr lang="es-ES" altLang="en-US" sz="1200" dirty="0">
                <a:solidFill>
                  <a:schemeClr val="accent6">
                    <a:lumMod val="75000"/>
                  </a:schemeClr>
                </a:solidFill>
              </a:rPr>
              <a:t> </a:t>
            </a:r>
            <a:r>
              <a:rPr lang="es-ES" altLang="en-US" sz="1200" dirty="0" err="1">
                <a:solidFill>
                  <a:schemeClr val="accent6">
                    <a:lumMod val="75000"/>
                  </a:schemeClr>
                </a:solidFill>
              </a:rPr>
              <a:t>protective</a:t>
            </a:r>
            <a:r>
              <a:rPr lang="es-ES" altLang="en-US" sz="1200" dirty="0">
                <a:solidFill>
                  <a:schemeClr val="accent6">
                    <a:lumMod val="75000"/>
                  </a:schemeClr>
                </a:solidFill>
              </a:rPr>
              <a:t> </a:t>
            </a:r>
            <a:r>
              <a:rPr lang="es-ES" altLang="en-US" sz="1200" dirty="0" err="1">
                <a:solidFill>
                  <a:schemeClr val="accent6">
                    <a:lumMod val="75000"/>
                  </a:schemeClr>
                </a:solidFill>
              </a:rPr>
              <a:t>relays</a:t>
            </a:r>
            <a:r>
              <a:rPr lang="es-ES" altLang="en-US" sz="1200" dirty="0">
                <a:solidFill>
                  <a:schemeClr val="accent6">
                    <a:lumMod val="75000"/>
                  </a:schemeClr>
                </a:solidFill>
              </a:rPr>
              <a:t> </a:t>
            </a:r>
          </a:p>
        </p:txBody>
      </p:sp>
    </p:spTree>
    <p:extLst>
      <p:ext uri="{BB962C8B-B14F-4D97-AF65-F5344CB8AC3E}">
        <p14:creationId xmlns:p14="http://schemas.microsoft.com/office/powerpoint/2010/main" val="344926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F52C5E-64EF-4C31-B731-8B67AF67CCF2}"/>
              </a:ext>
            </a:extLst>
          </p:cNvPr>
          <p:cNvPicPr>
            <a:picLocks noChangeAspect="1"/>
          </p:cNvPicPr>
          <p:nvPr/>
        </p:nvPicPr>
        <p:blipFill>
          <a:blip r:embed="rId2"/>
          <a:stretch>
            <a:fillRect/>
          </a:stretch>
        </p:blipFill>
        <p:spPr>
          <a:xfrm>
            <a:off x="193879" y="1214513"/>
            <a:ext cx="4253539" cy="255744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a:xfrm>
            <a:off x="812800" y="4149853"/>
            <a:ext cx="7751029" cy="1922536"/>
          </a:xfrm>
        </p:spPr>
        <p:txBody>
          <a:bodyPr/>
          <a:lstStyle/>
          <a:p>
            <a:pPr>
              <a:buFont typeface="+mj-lt"/>
              <a:buAutoNum type="arabicPeriod"/>
            </a:pPr>
            <a:r>
              <a:rPr lang="en-US" dirty="0"/>
              <a:t>Go to </a:t>
            </a:r>
            <a:r>
              <a:rPr lang="en-US" u="sng" dirty="0"/>
              <a:t>Home</a:t>
            </a:r>
            <a:r>
              <a:rPr lang="en-US" dirty="0"/>
              <a:t>  &gt; </a:t>
            </a:r>
            <a:r>
              <a:rPr lang="en-US" u="sng" dirty="0"/>
              <a:t>Config</a:t>
            </a:r>
            <a:r>
              <a:rPr lang="en-US" dirty="0"/>
              <a:t> &gt; </a:t>
            </a:r>
            <a:r>
              <a:rPr lang="en-US" u="sng" dirty="0"/>
              <a:t>Mode</a:t>
            </a:r>
            <a:r>
              <a:rPr lang="en-US" dirty="0"/>
              <a:t> &gt; </a:t>
            </a:r>
            <a:r>
              <a:rPr lang="en-US" u="sng" dirty="0"/>
              <a:t>C37.94 through</a:t>
            </a:r>
          </a:p>
          <a:p>
            <a:pPr>
              <a:buFont typeface="+mj-lt"/>
              <a:buAutoNum type="arabicPeriod"/>
            </a:pPr>
            <a:r>
              <a:rPr lang="en-US" dirty="0"/>
              <a:t>Enable C37.94 Port A:  </a:t>
            </a:r>
            <a:r>
              <a:rPr lang="en-US" u="sng" dirty="0"/>
              <a:t>Home</a:t>
            </a:r>
            <a:r>
              <a:rPr lang="en-US" dirty="0"/>
              <a:t> &gt; </a:t>
            </a:r>
            <a:r>
              <a:rPr lang="en-US" u="sng" dirty="0"/>
              <a:t>Config</a:t>
            </a:r>
            <a:r>
              <a:rPr lang="en-US" dirty="0"/>
              <a:t> &gt; </a:t>
            </a:r>
            <a:r>
              <a:rPr lang="en-US" u="sng" dirty="0"/>
              <a:t>Port A</a:t>
            </a:r>
            <a:r>
              <a:rPr lang="en-US" dirty="0"/>
              <a:t> &gt; </a:t>
            </a:r>
            <a:r>
              <a:rPr lang="en-US" u="sng" dirty="0"/>
              <a:t>Enable</a:t>
            </a:r>
            <a:r>
              <a:rPr lang="en-US" dirty="0"/>
              <a:t> := </a:t>
            </a:r>
            <a:r>
              <a:rPr lang="en-US" i="1" dirty="0"/>
              <a:t>yes</a:t>
            </a:r>
          </a:p>
          <a:p>
            <a:pPr>
              <a:buFont typeface="+mj-lt"/>
              <a:buAutoNum type="arabicPeriod"/>
            </a:pPr>
            <a:r>
              <a:rPr lang="en-US" dirty="0"/>
              <a:t>Repeat the configuration in Port B</a:t>
            </a:r>
          </a:p>
          <a:p>
            <a:pPr marL="0" indent="0">
              <a:buNone/>
            </a:pPr>
            <a:r>
              <a:rPr lang="en-US" sz="900" dirty="0">
                <a:solidFill>
                  <a:schemeClr val="tx1">
                    <a:lumMod val="50000"/>
                    <a:lumOff val="50000"/>
                  </a:schemeClr>
                </a:solidFill>
              </a:rPr>
              <a:t> </a:t>
            </a: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Enable the C37.94 </a:t>
            </a:r>
            <a:r>
              <a:rPr lang="en-US" b="1" dirty="0"/>
              <a:t>pass-through </a:t>
            </a:r>
            <a:r>
              <a:rPr lang="en-US" dirty="0"/>
              <a:t>analysis</a:t>
            </a:r>
            <a:endParaRPr lang="es-ES" dirty="0"/>
          </a:p>
        </p:txBody>
      </p:sp>
      <p:grpSp>
        <p:nvGrpSpPr>
          <p:cNvPr id="25" name="Group 24"/>
          <p:cNvGrpSpPr/>
          <p:nvPr/>
        </p:nvGrpSpPr>
        <p:grpSpPr>
          <a:xfrm>
            <a:off x="2645674" y="3163269"/>
            <a:ext cx="591940" cy="481707"/>
            <a:chOff x="1707517" y="1467106"/>
            <a:chExt cx="591940" cy="481707"/>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11" name="Picture 10">
            <a:extLst>
              <a:ext uri="{FF2B5EF4-FFF2-40B4-BE49-F238E27FC236}">
                <a16:creationId xmlns:a16="http://schemas.microsoft.com/office/drawing/2014/main" id="{41351854-F136-42E3-8072-816E4E28489E}"/>
              </a:ext>
            </a:extLst>
          </p:cNvPr>
          <p:cNvPicPr>
            <a:picLocks noChangeAspect="1"/>
          </p:cNvPicPr>
          <p:nvPr/>
        </p:nvPicPr>
        <p:blipFill>
          <a:blip r:embed="rId4"/>
          <a:stretch>
            <a:fillRect/>
          </a:stretch>
        </p:blipFill>
        <p:spPr>
          <a:xfrm>
            <a:off x="4598102" y="1210250"/>
            <a:ext cx="4253539" cy="2565965"/>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BAB87852-CEA2-4921-BEAA-4F90AAAF502A}"/>
              </a:ext>
            </a:extLst>
          </p:cNvPr>
          <p:cNvGrpSpPr/>
          <p:nvPr/>
        </p:nvGrpSpPr>
        <p:grpSpPr>
          <a:xfrm>
            <a:off x="7492282" y="1385579"/>
            <a:ext cx="591940" cy="481707"/>
            <a:chOff x="5842592" y="2092589"/>
            <a:chExt cx="591940" cy="481707"/>
          </a:xfrm>
        </p:grpSpPr>
        <p:pic>
          <p:nvPicPr>
            <p:cNvPr id="28" name="Picture 27">
              <a:extLst>
                <a:ext uri="{FF2B5EF4-FFF2-40B4-BE49-F238E27FC236}">
                  <a16:creationId xmlns:a16="http://schemas.microsoft.com/office/drawing/2014/main" id="{2069A722-FD26-464E-A15B-BFE44244F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5898435" y="2036746"/>
              <a:ext cx="480253" cy="591940"/>
            </a:xfrm>
            <a:prstGeom prst="rect">
              <a:avLst/>
            </a:prstGeom>
          </p:spPr>
        </p:pic>
        <p:sp>
          <p:nvSpPr>
            <p:cNvPr id="29" name="TextBox 28">
              <a:extLst>
                <a:ext uri="{FF2B5EF4-FFF2-40B4-BE49-F238E27FC236}">
                  <a16:creationId xmlns:a16="http://schemas.microsoft.com/office/drawing/2014/main" id="{FDB09ECF-6212-40E3-9C26-F94B971754AF}"/>
                </a:ext>
              </a:extLst>
            </p:cNvPr>
            <p:cNvSpPr txBox="1"/>
            <p:nvPr/>
          </p:nvSpPr>
          <p:spPr>
            <a:xfrm>
              <a:off x="5895704" y="2297297"/>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65934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E1B1C2-4B83-4BC1-BFEF-A3A82CEB6AD2}"/>
              </a:ext>
            </a:extLst>
          </p:cNvPr>
          <p:cNvPicPr>
            <a:picLocks noChangeAspect="1"/>
          </p:cNvPicPr>
          <p:nvPr/>
        </p:nvPicPr>
        <p:blipFill>
          <a:blip r:embed="rId2"/>
          <a:stretch>
            <a:fillRect/>
          </a:stretch>
        </p:blipFill>
        <p:spPr>
          <a:xfrm>
            <a:off x="203871" y="1330782"/>
            <a:ext cx="4209374" cy="2524781"/>
          </a:xfrm>
          <a:prstGeom prst="rect">
            <a:avLst/>
          </a:prstGeom>
        </p:spPr>
      </p:pic>
      <p:pic>
        <p:nvPicPr>
          <p:cNvPr id="8" name="Picture 7">
            <a:extLst>
              <a:ext uri="{FF2B5EF4-FFF2-40B4-BE49-F238E27FC236}">
                <a16:creationId xmlns:a16="http://schemas.microsoft.com/office/drawing/2014/main" id="{CDA8C232-C480-4895-BCBF-3FC74E155D8E}"/>
              </a:ext>
            </a:extLst>
          </p:cNvPr>
          <p:cNvPicPr>
            <a:picLocks noChangeAspect="1"/>
          </p:cNvPicPr>
          <p:nvPr/>
        </p:nvPicPr>
        <p:blipFill>
          <a:blip r:embed="rId3"/>
          <a:stretch>
            <a:fillRect/>
          </a:stretch>
        </p:blipFill>
        <p:spPr>
          <a:xfrm>
            <a:off x="4688596" y="1333383"/>
            <a:ext cx="4209374" cy="2522250"/>
          </a:xfrm>
          <a:prstGeom prst="rect">
            <a:avLst/>
          </a:prstGeom>
        </p:spPr>
      </p:pic>
      <p:sp>
        <p:nvSpPr>
          <p:cNvPr id="2" name="Content Placeholder 1"/>
          <p:cNvSpPr>
            <a:spLocks noGrp="1"/>
          </p:cNvSpPr>
          <p:nvPr>
            <p:ph idx="1"/>
          </p:nvPr>
        </p:nvSpPr>
        <p:spPr>
          <a:xfrm>
            <a:off x="565608" y="4273503"/>
            <a:ext cx="8353012" cy="1571116"/>
          </a:xfrm>
        </p:spPr>
        <p:txBody>
          <a:bodyPr/>
          <a:lstStyle/>
          <a:p>
            <a:pPr>
              <a:buFont typeface="+mj-lt"/>
              <a:buAutoNum type="arabicPeriod"/>
            </a:pPr>
            <a:r>
              <a:rPr lang="en-US" b="1" dirty="0"/>
              <a:t>In Port A</a:t>
            </a:r>
            <a:r>
              <a:rPr lang="en-US" dirty="0"/>
              <a:t>: Configure </a:t>
            </a:r>
            <a:r>
              <a:rPr lang="en-US" u="sng" dirty="0"/>
              <a:t>Home</a:t>
            </a:r>
            <a:r>
              <a:rPr lang="en-US" dirty="0"/>
              <a:t> &gt; </a:t>
            </a:r>
            <a:r>
              <a:rPr lang="en-US" u="sng" dirty="0"/>
              <a:t>Config</a:t>
            </a:r>
            <a:r>
              <a:rPr lang="en-US" dirty="0"/>
              <a:t> &gt; </a:t>
            </a:r>
            <a:r>
              <a:rPr lang="en-US" u="sng" dirty="0"/>
              <a:t>Port A</a:t>
            </a:r>
            <a:r>
              <a:rPr lang="en-US" dirty="0"/>
              <a:t>  &gt; </a:t>
            </a:r>
            <a:r>
              <a:rPr lang="en-US" u="sng" dirty="0"/>
              <a:t>Tx clock source</a:t>
            </a:r>
            <a:r>
              <a:rPr lang="en-US" dirty="0"/>
              <a:t> := Recovered port B (scenario #1) or Synthesized (scenario #2)</a:t>
            </a:r>
          </a:p>
          <a:p>
            <a:pPr>
              <a:buFont typeface="+mj-lt"/>
              <a:buAutoNum type="arabicPeriod"/>
            </a:pPr>
            <a:r>
              <a:rPr lang="en-US" b="1" kern="0" dirty="0"/>
              <a:t>In port A</a:t>
            </a:r>
            <a:r>
              <a:rPr lang="en-US" kern="0" dirty="0"/>
              <a:t>: Set laser </a:t>
            </a:r>
            <a:r>
              <a:rPr lang="en-US" u="sng" kern="0" dirty="0"/>
              <a:t>Config</a:t>
            </a:r>
            <a:r>
              <a:rPr lang="en-US" kern="0" dirty="0"/>
              <a:t> &gt; </a:t>
            </a:r>
            <a:r>
              <a:rPr lang="en-US" u="sng" kern="0" dirty="0"/>
              <a:t>Port A</a:t>
            </a:r>
            <a:r>
              <a:rPr lang="en-US" kern="0" dirty="0"/>
              <a:t> &gt; </a:t>
            </a:r>
            <a:r>
              <a:rPr lang="en-US" u="sng" kern="0" dirty="0"/>
              <a:t>Laser</a:t>
            </a:r>
            <a:r>
              <a:rPr lang="en-US" kern="0" dirty="0"/>
              <a:t> := </a:t>
            </a:r>
            <a:r>
              <a:rPr lang="en-US" i="1" kern="0" dirty="0"/>
              <a:t>On</a:t>
            </a:r>
          </a:p>
          <a:p>
            <a:pPr>
              <a:buFont typeface="+mj-lt"/>
              <a:buAutoNum type="arabicPeriod"/>
            </a:pPr>
            <a:r>
              <a:rPr lang="en-US" dirty="0"/>
              <a:t>Repeat the configuration in Port B</a:t>
            </a:r>
            <a:endParaRPr lang="en-US" u="sng"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the </a:t>
            </a:r>
            <a:r>
              <a:rPr lang="en-US" b="1" dirty="0"/>
              <a:t>clocks</a:t>
            </a:r>
            <a:endParaRPr lang="es-ES" b="1" dirty="0"/>
          </a:p>
        </p:txBody>
      </p:sp>
      <p:grpSp>
        <p:nvGrpSpPr>
          <p:cNvPr id="22" name="Group 21">
            <a:extLst>
              <a:ext uri="{FF2B5EF4-FFF2-40B4-BE49-F238E27FC236}">
                <a16:creationId xmlns:a16="http://schemas.microsoft.com/office/drawing/2014/main" id="{8F332DE8-7B64-4A91-A942-2F3DEDE8835D}"/>
              </a:ext>
            </a:extLst>
          </p:cNvPr>
          <p:cNvGrpSpPr/>
          <p:nvPr/>
        </p:nvGrpSpPr>
        <p:grpSpPr>
          <a:xfrm>
            <a:off x="2720198" y="2513566"/>
            <a:ext cx="591940" cy="481707"/>
            <a:chOff x="1707517" y="1467106"/>
            <a:chExt cx="591940" cy="481707"/>
          </a:xfrm>
        </p:grpSpPr>
        <p:pic>
          <p:nvPicPr>
            <p:cNvPr id="23" name="Picture 22">
              <a:extLst>
                <a:ext uri="{FF2B5EF4-FFF2-40B4-BE49-F238E27FC236}">
                  <a16:creationId xmlns:a16="http://schemas.microsoft.com/office/drawing/2014/main" id="{558E830A-0444-40CA-BB3E-495124F76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a:extLst>
                <a:ext uri="{FF2B5EF4-FFF2-40B4-BE49-F238E27FC236}">
                  <a16:creationId xmlns:a16="http://schemas.microsoft.com/office/drawing/2014/main" id="{AE4D861E-3E40-48F4-B48D-F460B3545814}"/>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5" name="Group 24">
            <a:extLst>
              <a:ext uri="{FF2B5EF4-FFF2-40B4-BE49-F238E27FC236}">
                <a16:creationId xmlns:a16="http://schemas.microsoft.com/office/drawing/2014/main" id="{999410CC-A975-451B-9E3D-1E0CCC229BAC}"/>
              </a:ext>
            </a:extLst>
          </p:cNvPr>
          <p:cNvGrpSpPr/>
          <p:nvPr/>
        </p:nvGrpSpPr>
        <p:grpSpPr>
          <a:xfrm>
            <a:off x="6767809" y="2549712"/>
            <a:ext cx="591940" cy="481707"/>
            <a:chOff x="5842592" y="2092589"/>
            <a:chExt cx="591940" cy="481707"/>
          </a:xfrm>
        </p:grpSpPr>
        <p:pic>
          <p:nvPicPr>
            <p:cNvPr id="26" name="Picture 25">
              <a:extLst>
                <a:ext uri="{FF2B5EF4-FFF2-40B4-BE49-F238E27FC236}">
                  <a16:creationId xmlns:a16="http://schemas.microsoft.com/office/drawing/2014/main" id="{46B54DEB-498E-48B3-9917-235800F45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5898435" y="2036746"/>
              <a:ext cx="480253" cy="591940"/>
            </a:xfrm>
            <a:prstGeom prst="rect">
              <a:avLst/>
            </a:prstGeom>
          </p:spPr>
        </p:pic>
        <p:sp>
          <p:nvSpPr>
            <p:cNvPr id="27" name="TextBox 26">
              <a:extLst>
                <a:ext uri="{FF2B5EF4-FFF2-40B4-BE49-F238E27FC236}">
                  <a16:creationId xmlns:a16="http://schemas.microsoft.com/office/drawing/2014/main" id="{ADB51132-5EE7-470B-80E7-EA800B90F52C}"/>
                </a:ext>
              </a:extLst>
            </p:cNvPr>
            <p:cNvSpPr txBox="1"/>
            <p:nvPr/>
          </p:nvSpPr>
          <p:spPr>
            <a:xfrm>
              <a:off x="5895704" y="2297297"/>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29502399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26844</TotalTime>
  <Words>1719</Words>
  <Application>Microsoft Office PowerPoint</Application>
  <PresentationFormat>Presentación en pantalla (4:3)</PresentationFormat>
  <Paragraphs>285</Paragraphs>
  <Slides>16</Slides>
  <Notes>1</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16</vt:i4>
      </vt:variant>
    </vt:vector>
  </HeadingPairs>
  <TitlesOfParts>
    <vt:vector size="30" baseType="lpstr">
      <vt:lpstr>SimSun</vt:lpstr>
      <vt:lpstr>Arial</vt:lpstr>
      <vt:lpstr>Arial Black</vt:lpstr>
      <vt:lpstr>Calibri</vt:lpstr>
      <vt:lpstr>Calibri Light</vt:lpstr>
      <vt:lpstr>Century Gothic</vt:lpstr>
      <vt:lpstr>Franklin Gothic Medium</vt:lpstr>
      <vt:lpstr>Myriad Pro Cond</vt:lpstr>
      <vt:lpstr>Symbol</vt:lpstr>
      <vt:lpstr>Times New Roman</vt:lpstr>
      <vt:lpstr>Verdana</vt:lpstr>
      <vt:lpstr>Wingdings</vt:lpstr>
      <vt:lpstr>Office Theme</vt:lpstr>
      <vt:lpstr>Custom Design</vt:lpstr>
      <vt:lpstr>Presentación de PowerPoint</vt:lpstr>
      <vt:lpstr>Zeus &amp; xGenius</vt:lpstr>
      <vt:lpstr>Interfaces &amp; Clock References</vt:lpstr>
      <vt:lpstr>Teleprotection Testing</vt:lpstr>
      <vt:lpstr>C37.94 Testing Modes</vt:lpstr>
      <vt:lpstr>Clock forwarding in pass-through mode</vt:lpstr>
      <vt:lpstr>Event insertion in pass-through mode</vt:lpstr>
      <vt:lpstr>Enable the C37.94 pass-through analysis</vt:lpstr>
      <vt:lpstr>Configure the clocks</vt:lpstr>
      <vt:lpstr>Configure the frame</vt:lpstr>
      <vt:lpstr>Check SFP Information and Line results</vt:lpstr>
      <vt:lpstr> Insert Delay</vt:lpstr>
      <vt:lpstr>Observe the Results</vt:lpstr>
      <vt:lpstr>Insert Bit Errors</vt:lpstr>
      <vt:lpstr>Glossary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250</cp:revision>
  <cp:lastPrinted>1601-01-01T00:00:00Z</cp:lastPrinted>
  <dcterms:created xsi:type="dcterms:W3CDTF">1601-01-01T00:00:00Z</dcterms:created>
  <dcterms:modified xsi:type="dcterms:W3CDTF">2024-02-09T15:11:43Z</dcterms:modified>
</cp:coreProperties>
</file>